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0" r:id="rId1"/>
    <p:sldMasterId id="2147483671" r:id="rId2"/>
  </p:sldMasterIdLst>
  <p:notesMasterIdLst>
    <p:notesMasterId r:id="rId39"/>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81" r:id="rId24"/>
    <p:sldId id="283" r:id="rId25"/>
    <p:sldId id="284" r:id="rId26"/>
    <p:sldId id="285" r:id="rId27"/>
    <p:sldId id="286" r:id="rId28"/>
    <p:sldId id="287" r:id="rId29"/>
    <p:sldId id="288" r:id="rId30"/>
    <p:sldId id="289" r:id="rId31"/>
    <p:sldId id="290" r:id="rId32"/>
    <p:sldId id="291" r:id="rId33"/>
    <p:sldId id="292" r:id="rId34"/>
    <p:sldId id="293" r:id="rId35"/>
    <p:sldId id="294" r:id="rId36"/>
    <p:sldId id="295" r:id="rId37"/>
    <p:sldId id="310" r:id="rId38"/>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709">
          <p15:clr>
            <a:srgbClr val="A4A3A4"/>
          </p15:clr>
        </p15:guide>
        <p15:guide id="2" pos="2880">
          <p15:clr>
            <a:srgbClr val="A4A3A4"/>
          </p15:clr>
        </p15:guide>
        <p15:guide id="3" pos="449">
          <p15:clr>
            <a:srgbClr val="9AA0A6"/>
          </p15:clr>
        </p15:guide>
        <p15:guide id="4" pos="5311">
          <p15:clr>
            <a:srgbClr val="9AA0A6"/>
          </p15:clr>
        </p15:guide>
        <p15:guide id="5" orient="horz" pos="340">
          <p15:clr>
            <a:srgbClr val="9AA0A6"/>
          </p15:clr>
        </p15:guide>
        <p15:guide id="6" orient="horz" pos="290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FC3103A-A733-44B1-ACDB-24017907EDAF}">
  <a:tblStyle styleId="{CFC3103A-A733-44B1-ACDB-24017907EDAF}"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guide orient="horz" pos="1709"/>
        <p:guide pos="2880"/>
        <p:guide pos="449"/>
        <p:guide pos="5311"/>
        <p:guide orient="horz" pos="340"/>
        <p:guide orient="horz" pos="290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notesMaster" Target="notesMasters/notesMaster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presProps" Target="pres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tableStyles" Target="tableStyles.xml"/><Relationship Id="rId8" Type="http://schemas.openxmlformats.org/officeDocument/2006/relationships/slide" Target="slides/slide6.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
        <p:cNvGrpSpPr/>
        <p:nvPr/>
      </p:nvGrpSpPr>
      <p:grpSpPr>
        <a:xfrm>
          <a:off x="0" y="0"/>
          <a:ext cx="0" cy="0"/>
          <a:chOff x="0" y="0"/>
          <a:chExt cx="0" cy="0"/>
        </a:xfrm>
      </p:grpSpPr>
      <p:sp>
        <p:nvSpPr>
          <p:cNvPr id="194" name="Google Shape;19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 name="Google Shape;19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2"/>
        <p:cNvGrpSpPr/>
        <p:nvPr/>
      </p:nvGrpSpPr>
      <p:grpSpPr>
        <a:xfrm>
          <a:off x="0" y="0"/>
          <a:ext cx="0" cy="0"/>
          <a:chOff x="0" y="0"/>
          <a:chExt cx="0" cy="0"/>
        </a:xfrm>
      </p:grpSpPr>
      <p:sp>
        <p:nvSpPr>
          <p:cNvPr id="1113" name="Google Shape;1113;g96cab1a850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4" name="Google Shape;1114;g96cab1a850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
        <p:cNvGrpSpPr/>
        <p:nvPr/>
      </p:nvGrpSpPr>
      <p:grpSpPr>
        <a:xfrm>
          <a:off x="0" y="0"/>
          <a:ext cx="0" cy="0"/>
          <a:chOff x="0" y="0"/>
          <a:chExt cx="0" cy="0"/>
        </a:xfrm>
      </p:grpSpPr>
      <p:sp>
        <p:nvSpPr>
          <p:cNvPr id="1118" name="Google Shape;1118;g91981234e5_0_2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 name="Google Shape;1119;g91981234e5_0_2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1"/>
        <p:cNvGrpSpPr/>
        <p:nvPr/>
      </p:nvGrpSpPr>
      <p:grpSpPr>
        <a:xfrm>
          <a:off x="0" y="0"/>
          <a:ext cx="0" cy="0"/>
          <a:chOff x="0" y="0"/>
          <a:chExt cx="0" cy="0"/>
        </a:xfrm>
      </p:grpSpPr>
      <p:sp>
        <p:nvSpPr>
          <p:cNvPr id="1132" name="Google Shape;1132;g96cab1a850_0_2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3" name="Google Shape;1133;g96cab1a850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
        <p:cNvGrpSpPr/>
        <p:nvPr/>
      </p:nvGrpSpPr>
      <p:grpSpPr>
        <a:xfrm>
          <a:off x="0" y="0"/>
          <a:ext cx="0" cy="0"/>
          <a:chOff x="0" y="0"/>
          <a:chExt cx="0" cy="0"/>
        </a:xfrm>
      </p:grpSpPr>
      <p:sp>
        <p:nvSpPr>
          <p:cNvPr id="1243" name="Google Shape;1243;g96cab1a850_0_5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 name="Google Shape;1244;g96cab1a850_0_5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8"/>
        <p:cNvGrpSpPr/>
        <p:nvPr/>
      </p:nvGrpSpPr>
      <p:grpSpPr>
        <a:xfrm>
          <a:off x="0" y="0"/>
          <a:ext cx="0" cy="0"/>
          <a:chOff x="0" y="0"/>
          <a:chExt cx="0" cy="0"/>
        </a:xfrm>
      </p:grpSpPr>
      <p:sp>
        <p:nvSpPr>
          <p:cNvPr id="1249" name="Google Shape;1249;g96cab1a850_0_7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0" name="Google Shape;1250;g96cab1a850_0_7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7"/>
        <p:cNvGrpSpPr/>
        <p:nvPr/>
      </p:nvGrpSpPr>
      <p:grpSpPr>
        <a:xfrm>
          <a:off x="0" y="0"/>
          <a:ext cx="0" cy="0"/>
          <a:chOff x="0" y="0"/>
          <a:chExt cx="0" cy="0"/>
        </a:xfrm>
      </p:grpSpPr>
      <p:sp>
        <p:nvSpPr>
          <p:cNvPr id="1268" name="Google Shape;1268;g96cab1a850_0_8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9" name="Google Shape;1269;g96cab1a850_0_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1"/>
        <p:cNvGrpSpPr/>
        <p:nvPr/>
      </p:nvGrpSpPr>
      <p:grpSpPr>
        <a:xfrm>
          <a:off x="0" y="0"/>
          <a:ext cx="0" cy="0"/>
          <a:chOff x="0" y="0"/>
          <a:chExt cx="0" cy="0"/>
        </a:xfrm>
      </p:grpSpPr>
      <p:sp>
        <p:nvSpPr>
          <p:cNvPr id="1522" name="Google Shape;1522;g9b5e59380f_2_184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3" name="Google Shape;1523;g9b5e59380f_2_184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2"/>
        <p:cNvGrpSpPr/>
        <p:nvPr/>
      </p:nvGrpSpPr>
      <p:grpSpPr>
        <a:xfrm>
          <a:off x="0" y="0"/>
          <a:ext cx="0" cy="0"/>
          <a:chOff x="0" y="0"/>
          <a:chExt cx="0" cy="0"/>
        </a:xfrm>
      </p:grpSpPr>
      <p:sp>
        <p:nvSpPr>
          <p:cNvPr id="1533" name="Google Shape;1533;g96cab1a850_0_2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4" name="Google Shape;1534;g96cab1a850_0_2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1"/>
        <p:cNvGrpSpPr/>
        <p:nvPr/>
      </p:nvGrpSpPr>
      <p:grpSpPr>
        <a:xfrm>
          <a:off x="0" y="0"/>
          <a:ext cx="0" cy="0"/>
          <a:chOff x="0" y="0"/>
          <a:chExt cx="0" cy="0"/>
        </a:xfrm>
      </p:grpSpPr>
      <p:sp>
        <p:nvSpPr>
          <p:cNvPr id="1542" name="Google Shape;1542;g96cab1a850_0_2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3" name="Google Shape;1543;g96cab1a850_0_2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3"/>
        <p:cNvGrpSpPr/>
        <p:nvPr/>
      </p:nvGrpSpPr>
      <p:grpSpPr>
        <a:xfrm>
          <a:off x="0" y="0"/>
          <a:ext cx="0" cy="0"/>
          <a:chOff x="0" y="0"/>
          <a:chExt cx="0" cy="0"/>
        </a:xfrm>
      </p:grpSpPr>
      <p:sp>
        <p:nvSpPr>
          <p:cNvPr id="1564" name="Google Shape;1564;g96cab1a850_0_24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5" name="Google Shape;1565;g96cab1a850_0_2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
        <p:cNvGrpSpPr/>
        <p:nvPr/>
      </p:nvGrpSpPr>
      <p:grpSpPr>
        <a:xfrm>
          <a:off x="0" y="0"/>
          <a:ext cx="0" cy="0"/>
          <a:chOff x="0" y="0"/>
          <a:chExt cx="0" cy="0"/>
        </a:xfrm>
      </p:grpSpPr>
      <p:sp>
        <p:nvSpPr>
          <p:cNvPr id="441" name="Google Shape;441;g91981234e5_0_4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 name="Google Shape;442;g91981234e5_0_4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46"/>
        <p:cNvGrpSpPr/>
        <p:nvPr/>
      </p:nvGrpSpPr>
      <p:grpSpPr>
        <a:xfrm>
          <a:off x="0" y="0"/>
          <a:ext cx="0" cy="0"/>
          <a:chOff x="0" y="0"/>
          <a:chExt cx="0" cy="0"/>
        </a:xfrm>
      </p:grpSpPr>
      <p:sp>
        <p:nvSpPr>
          <p:cNvPr id="1647" name="Google Shape;1647;g96cab1a850_0_26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48" name="Google Shape;1648;g96cab1a850_0_26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9"/>
        <p:cNvGrpSpPr/>
        <p:nvPr/>
      </p:nvGrpSpPr>
      <p:grpSpPr>
        <a:xfrm>
          <a:off x="0" y="0"/>
          <a:ext cx="0" cy="0"/>
          <a:chOff x="0" y="0"/>
          <a:chExt cx="0" cy="0"/>
        </a:xfrm>
      </p:grpSpPr>
      <p:sp>
        <p:nvSpPr>
          <p:cNvPr id="1690" name="Google Shape;1690;g96cab1a850_0_28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91" name="Google Shape;1691;g96cab1a850_0_2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36"/>
        <p:cNvGrpSpPr/>
        <p:nvPr/>
      </p:nvGrpSpPr>
      <p:grpSpPr>
        <a:xfrm>
          <a:off x="0" y="0"/>
          <a:ext cx="0" cy="0"/>
          <a:chOff x="0" y="0"/>
          <a:chExt cx="0" cy="0"/>
        </a:xfrm>
      </p:grpSpPr>
      <p:sp>
        <p:nvSpPr>
          <p:cNvPr id="3437" name="Google Shape;3437;g9b5e59380f_2_76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38" name="Google Shape;3438;g9b5e59380f_2_76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3"/>
        <p:cNvGrpSpPr/>
        <p:nvPr/>
      </p:nvGrpSpPr>
      <p:grpSpPr>
        <a:xfrm>
          <a:off x="0" y="0"/>
          <a:ext cx="0" cy="0"/>
          <a:chOff x="0" y="0"/>
          <a:chExt cx="0" cy="0"/>
        </a:xfrm>
      </p:grpSpPr>
      <p:sp>
        <p:nvSpPr>
          <p:cNvPr id="3484" name="Google Shape;3484;g9b5e59380f_2_7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85" name="Google Shape;3485;g9b5e59380f_2_7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2"/>
        <p:cNvGrpSpPr/>
        <p:nvPr/>
      </p:nvGrpSpPr>
      <p:grpSpPr>
        <a:xfrm>
          <a:off x="0" y="0"/>
          <a:ext cx="0" cy="0"/>
          <a:chOff x="0" y="0"/>
          <a:chExt cx="0" cy="0"/>
        </a:xfrm>
      </p:grpSpPr>
      <p:sp>
        <p:nvSpPr>
          <p:cNvPr id="3823" name="Google Shape;3823;g9b5e59380f_2_80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4" name="Google Shape;3824;g9b5e59380f_2_80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09"/>
        <p:cNvGrpSpPr/>
        <p:nvPr/>
      </p:nvGrpSpPr>
      <p:grpSpPr>
        <a:xfrm>
          <a:off x="0" y="0"/>
          <a:ext cx="0" cy="0"/>
          <a:chOff x="0" y="0"/>
          <a:chExt cx="0" cy="0"/>
        </a:xfrm>
      </p:grpSpPr>
      <p:sp>
        <p:nvSpPr>
          <p:cNvPr id="6610" name="Google Shape;6610;g9b5e59380f_2_1085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1" name="Google Shape;6611;g9b5e59380f_2_108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8"/>
        <p:cNvGrpSpPr/>
        <p:nvPr/>
      </p:nvGrpSpPr>
      <p:grpSpPr>
        <a:xfrm>
          <a:off x="0" y="0"/>
          <a:ext cx="0" cy="0"/>
          <a:chOff x="0" y="0"/>
          <a:chExt cx="0" cy="0"/>
        </a:xfrm>
      </p:grpSpPr>
      <p:sp>
        <p:nvSpPr>
          <p:cNvPr id="7029" name="Google Shape;7029;g9b5e59380f_2_112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0" name="Google Shape;7030;g9b5e59380f_2_112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98"/>
        <p:cNvGrpSpPr/>
        <p:nvPr/>
      </p:nvGrpSpPr>
      <p:grpSpPr>
        <a:xfrm>
          <a:off x="0" y="0"/>
          <a:ext cx="0" cy="0"/>
          <a:chOff x="0" y="0"/>
          <a:chExt cx="0" cy="0"/>
        </a:xfrm>
      </p:grpSpPr>
      <p:sp>
        <p:nvSpPr>
          <p:cNvPr id="7199" name="Google Shape;7199;g9b5e59380f_2_114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00" name="Google Shape;7200;g9b5e59380f_2_11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03"/>
        <p:cNvGrpSpPr/>
        <p:nvPr/>
      </p:nvGrpSpPr>
      <p:grpSpPr>
        <a:xfrm>
          <a:off x="0" y="0"/>
          <a:ext cx="0" cy="0"/>
          <a:chOff x="0" y="0"/>
          <a:chExt cx="0" cy="0"/>
        </a:xfrm>
      </p:grpSpPr>
      <p:sp>
        <p:nvSpPr>
          <p:cNvPr id="7604" name="Google Shape;7604;g9b5e59380f_2_118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05" name="Google Shape;7605;g9b5e59380f_2_118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83"/>
        <p:cNvGrpSpPr/>
        <p:nvPr/>
      </p:nvGrpSpPr>
      <p:grpSpPr>
        <a:xfrm>
          <a:off x="0" y="0"/>
          <a:ext cx="0" cy="0"/>
          <a:chOff x="0" y="0"/>
          <a:chExt cx="0" cy="0"/>
        </a:xfrm>
      </p:grpSpPr>
      <p:sp>
        <p:nvSpPr>
          <p:cNvPr id="7984" name="Google Shape;7984;g9b5e59380f_2_122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85" name="Google Shape;7985;g9b5e59380f_2_12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4"/>
        <p:cNvGrpSpPr/>
        <p:nvPr/>
      </p:nvGrpSpPr>
      <p:grpSpPr>
        <a:xfrm>
          <a:off x="0" y="0"/>
          <a:ext cx="0" cy="0"/>
          <a:chOff x="0" y="0"/>
          <a:chExt cx="0" cy="0"/>
        </a:xfrm>
      </p:grpSpPr>
      <p:sp>
        <p:nvSpPr>
          <p:cNvPr id="645" name="Google Shape;645;g93378ff58e_0_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 name="Google Shape;646;g93378ff58e_0_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7"/>
        <p:cNvGrpSpPr/>
        <p:nvPr/>
      </p:nvGrpSpPr>
      <p:grpSpPr>
        <a:xfrm>
          <a:off x="0" y="0"/>
          <a:ext cx="0" cy="0"/>
          <a:chOff x="0" y="0"/>
          <a:chExt cx="0" cy="0"/>
        </a:xfrm>
      </p:grpSpPr>
      <p:sp>
        <p:nvSpPr>
          <p:cNvPr id="8398" name="Google Shape;8398;g9b5e59380f_2_126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99" name="Google Shape;8399;g9b5e59380f_2_126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58"/>
        <p:cNvGrpSpPr/>
        <p:nvPr/>
      </p:nvGrpSpPr>
      <p:grpSpPr>
        <a:xfrm>
          <a:off x="0" y="0"/>
          <a:ext cx="0" cy="0"/>
          <a:chOff x="0" y="0"/>
          <a:chExt cx="0" cy="0"/>
        </a:xfrm>
      </p:grpSpPr>
      <p:sp>
        <p:nvSpPr>
          <p:cNvPr id="8759" name="Google Shape;8759;g9b5e59380f_2_129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60" name="Google Shape;8760;g9b5e59380f_2_12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8"/>
        <p:cNvGrpSpPr/>
        <p:nvPr/>
      </p:nvGrpSpPr>
      <p:grpSpPr>
        <a:xfrm>
          <a:off x="0" y="0"/>
          <a:ext cx="0" cy="0"/>
          <a:chOff x="0" y="0"/>
          <a:chExt cx="0" cy="0"/>
        </a:xfrm>
      </p:grpSpPr>
      <p:sp>
        <p:nvSpPr>
          <p:cNvPr id="9269" name="Google Shape;9269;g9b5e59380f_2_1350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70" name="Google Shape;9270;g9b5e59380f_2_13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88"/>
        <p:cNvGrpSpPr/>
        <p:nvPr/>
      </p:nvGrpSpPr>
      <p:grpSpPr>
        <a:xfrm>
          <a:off x="0" y="0"/>
          <a:ext cx="0" cy="0"/>
          <a:chOff x="0" y="0"/>
          <a:chExt cx="0" cy="0"/>
        </a:xfrm>
      </p:grpSpPr>
      <p:sp>
        <p:nvSpPr>
          <p:cNvPr id="9889" name="Google Shape;9889;g9b5e59380f_2_141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90" name="Google Shape;9890;g9b5e59380f_2_141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2"/>
        <p:cNvGrpSpPr/>
        <p:nvPr/>
      </p:nvGrpSpPr>
      <p:grpSpPr>
        <a:xfrm>
          <a:off x="0" y="0"/>
          <a:ext cx="0" cy="0"/>
          <a:chOff x="0" y="0"/>
          <a:chExt cx="0" cy="0"/>
        </a:xfrm>
      </p:grpSpPr>
      <p:sp>
        <p:nvSpPr>
          <p:cNvPr id="10483" name="Google Shape;10483;g9b5e59380f_2_147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4" name="Google Shape;10484;g9b5e59380f_2_14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3"/>
        <p:cNvGrpSpPr/>
        <p:nvPr/>
      </p:nvGrpSpPr>
      <p:grpSpPr>
        <a:xfrm>
          <a:off x="0" y="0"/>
          <a:ext cx="0" cy="0"/>
          <a:chOff x="0" y="0"/>
          <a:chExt cx="0" cy="0"/>
        </a:xfrm>
      </p:grpSpPr>
      <p:sp>
        <p:nvSpPr>
          <p:cNvPr id="10804" name="Google Shape;10804;g9b5e59380f_2_150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05" name="Google Shape;10805;g9b5e59380f_2_15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82685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4"/>
        <p:cNvGrpSpPr/>
        <p:nvPr/>
      </p:nvGrpSpPr>
      <p:grpSpPr>
        <a:xfrm>
          <a:off x="0" y="0"/>
          <a:ext cx="0" cy="0"/>
          <a:chOff x="0" y="0"/>
          <a:chExt cx="0" cy="0"/>
        </a:xfrm>
      </p:grpSpPr>
      <p:sp>
        <p:nvSpPr>
          <p:cNvPr id="825" name="Google Shape;825;g91981234e5_0_9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 name="Google Shape;826;g91981234e5_0_9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8"/>
        <p:cNvGrpSpPr/>
        <p:nvPr/>
      </p:nvGrpSpPr>
      <p:grpSpPr>
        <a:xfrm>
          <a:off x="0" y="0"/>
          <a:ext cx="0" cy="0"/>
          <a:chOff x="0" y="0"/>
          <a:chExt cx="0" cy="0"/>
        </a:xfrm>
      </p:grpSpPr>
      <p:sp>
        <p:nvSpPr>
          <p:cNvPr id="979" name="Google Shape;979;g91981234e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0" name="Google Shape;980;g91981234e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2"/>
        <p:cNvGrpSpPr/>
        <p:nvPr/>
      </p:nvGrpSpPr>
      <p:grpSpPr>
        <a:xfrm>
          <a:off x="0" y="0"/>
          <a:ext cx="0" cy="0"/>
          <a:chOff x="0" y="0"/>
          <a:chExt cx="0" cy="0"/>
        </a:xfrm>
      </p:grpSpPr>
      <p:sp>
        <p:nvSpPr>
          <p:cNvPr id="1013" name="Google Shape;1013;g91981234e5_0_2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4" name="Google Shape;1014;g91981234e5_0_2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
        <p:cNvGrpSpPr/>
        <p:nvPr/>
      </p:nvGrpSpPr>
      <p:grpSpPr>
        <a:xfrm>
          <a:off x="0" y="0"/>
          <a:ext cx="0" cy="0"/>
          <a:chOff x="0" y="0"/>
          <a:chExt cx="0" cy="0"/>
        </a:xfrm>
      </p:grpSpPr>
      <p:sp>
        <p:nvSpPr>
          <p:cNvPr id="1048" name="Google Shape;1048;g91981234e5_0_25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 name="Google Shape;1049;g91981234e5_0_2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4"/>
        <p:cNvGrpSpPr/>
        <p:nvPr/>
      </p:nvGrpSpPr>
      <p:grpSpPr>
        <a:xfrm>
          <a:off x="0" y="0"/>
          <a:ext cx="0" cy="0"/>
          <a:chOff x="0" y="0"/>
          <a:chExt cx="0" cy="0"/>
        </a:xfrm>
      </p:grpSpPr>
      <p:sp>
        <p:nvSpPr>
          <p:cNvPr id="1065" name="Google Shape;1065;g96cab1a850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6" name="Google Shape;1066;g96cab1a850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5"/>
        <p:cNvGrpSpPr/>
        <p:nvPr/>
      </p:nvGrpSpPr>
      <p:grpSpPr>
        <a:xfrm>
          <a:off x="0" y="0"/>
          <a:ext cx="0" cy="0"/>
          <a:chOff x="0" y="0"/>
          <a:chExt cx="0" cy="0"/>
        </a:xfrm>
      </p:grpSpPr>
      <p:sp>
        <p:nvSpPr>
          <p:cNvPr id="1086" name="Google Shape;1086;g96cab1a850_0_10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7" name="Google Shape;1087;g96cab1a850_0_10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5"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4" Type="http://schemas.openxmlformats.org/officeDocument/2006/relationships/hyperlink" Target="http://bit.ly/2TtBDfr" TargetMode="Externa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rot="1046649">
            <a:off x="526632" y="787915"/>
            <a:ext cx="704072" cy="683617"/>
          </a:xfrm>
          <a:custGeom>
            <a:avLst/>
            <a:gdLst/>
            <a:ahLst/>
            <a:cxnLst/>
            <a:rect l="l" t="t" r="r" b="b"/>
            <a:pathLst>
              <a:path w="24919" h="24193" extrusionOk="0">
                <a:moveTo>
                  <a:pt x="12443" y="1"/>
                </a:moveTo>
                <a:cubicBezTo>
                  <a:pt x="6092" y="1"/>
                  <a:pt x="787" y="4971"/>
                  <a:pt x="401" y="11364"/>
                </a:cubicBezTo>
                <a:cubicBezTo>
                  <a:pt x="1" y="18036"/>
                  <a:pt x="5071" y="23773"/>
                  <a:pt x="11743" y="24174"/>
                </a:cubicBezTo>
                <a:cubicBezTo>
                  <a:pt x="11970" y="24186"/>
                  <a:pt x="12197" y="24192"/>
                  <a:pt x="12423" y="24192"/>
                </a:cubicBezTo>
                <a:cubicBezTo>
                  <a:pt x="18797" y="24192"/>
                  <a:pt x="24132" y="19242"/>
                  <a:pt x="24518" y="12799"/>
                </a:cubicBezTo>
                <a:cubicBezTo>
                  <a:pt x="24919" y="6127"/>
                  <a:pt x="19848" y="423"/>
                  <a:pt x="13177" y="23"/>
                </a:cubicBezTo>
                <a:cubicBezTo>
                  <a:pt x="12931" y="8"/>
                  <a:pt x="12686" y="1"/>
                  <a:pt x="1244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713231" y="3215438"/>
            <a:ext cx="603750" cy="553918"/>
            <a:chOff x="3901006" y="3103588"/>
            <a:chExt cx="603750" cy="553918"/>
          </a:xfrm>
        </p:grpSpPr>
        <p:sp>
          <p:nvSpPr>
            <p:cNvPr id="11" name="Google Shape;11;p2"/>
            <p:cNvSpPr/>
            <p:nvPr/>
          </p:nvSpPr>
          <p:spPr>
            <a:xfrm rot="459356">
              <a:off x="3930941" y="3137651"/>
              <a:ext cx="543879" cy="485791"/>
            </a:xfrm>
            <a:custGeom>
              <a:avLst/>
              <a:gdLst/>
              <a:ahLst/>
              <a:cxnLst/>
              <a:rect l="l" t="t" r="r" b="b"/>
              <a:pathLst>
                <a:path w="27087" h="24194" extrusionOk="0">
                  <a:moveTo>
                    <a:pt x="13465" y="0"/>
                  </a:moveTo>
                  <a:cubicBezTo>
                    <a:pt x="11907" y="0"/>
                    <a:pt x="10326" y="304"/>
                    <a:pt x="8807" y="941"/>
                  </a:cubicBezTo>
                  <a:cubicBezTo>
                    <a:pt x="2969" y="3376"/>
                    <a:pt x="1" y="9881"/>
                    <a:pt x="1969" y="15885"/>
                  </a:cubicBezTo>
                  <a:cubicBezTo>
                    <a:pt x="3633" y="20934"/>
                    <a:pt x="8372" y="24193"/>
                    <a:pt x="13487" y="24193"/>
                  </a:cubicBezTo>
                  <a:cubicBezTo>
                    <a:pt x="14422" y="24193"/>
                    <a:pt x="15369" y="24084"/>
                    <a:pt x="16312" y="23858"/>
                  </a:cubicBezTo>
                  <a:cubicBezTo>
                    <a:pt x="17546" y="23557"/>
                    <a:pt x="18747" y="23057"/>
                    <a:pt x="19815" y="22390"/>
                  </a:cubicBezTo>
                  <a:cubicBezTo>
                    <a:pt x="25185" y="19054"/>
                    <a:pt x="27087" y="12183"/>
                    <a:pt x="24218" y="6579"/>
                  </a:cubicBezTo>
                  <a:cubicBezTo>
                    <a:pt x="22075" y="2417"/>
                    <a:pt x="17860" y="0"/>
                    <a:pt x="1346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rot="459356">
              <a:off x="4123517" y="3279166"/>
              <a:ext cx="162780" cy="148002"/>
            </a:xfrm>
            <a:custGeom>
              <a:avLst/>
              <a:gdLst/>
              <a:ahLst/>
              <a:cxnLst/>
              <a:rect l="l" t="t" r="r" b="b"/>
              <a:pathLst>
                <a:path w="8107" h="7371" extrusionOk="0">
                  <a:moveTo>
                    <a:pt x="4045" y="1"/>
                  </a:moveTo>
                  <a:cubicBezTo>
                    <a:pt x="3766" y="1"/>
                    <a:pt x="3484" y="33"/>
                    <a:pt x="3203" y="100"/>
                  </a:cubicBezTo>
                  <a:cubicBezTo>
                    <a:pt x="1234" y="567"/>
                    <a:pt x="0" y="2535"/>
                    <a:pt x="467" y="4536"/>
                  </a:cubicBezTo>
                  <a:cubicBezTo>
                    <a:pt x="867" y="6223"/>
                    <a:pt x="2370" y="7370"/>
                    <a:pt x="4051" y="7370"/>
                  </a:cubicBezTo>
                  <a:cubicBezTo>
                    <a:pt x="4332" y="7370"/>
                    <a:pt x="4617" y="7338"/>
                    <a:pt x="4904" y="7272"/>
                  </a:cubicBezTo>
                  <a:cubicBezTo>
                    <a:pt x="6872" y="6805"/>
                    <a:pt x="8106" y="4803"/>
                    <a:pt x="7639" y="2835"/>
                  </a:cubicBezTo>
                  <a:cubicBezTo>
                    <a:pt x="7239" y="1149"/>
                    <a:pt x="5712" y="1"/>
                    <a:pt x="40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459356">
              <a:off x="4053990" y="3430990"/>
              <a:ext cx="255204" cy="191092"/>
            </a:xfrm>
            <a:custGeom>
              <a:avLst/>
              <a:gdLst/>
              <a:ahLst/>
              <a:cxnLst/>
              <a:rect l="l" t="t" r="r" b="b"/>
              <a:pathLst>
                <a:path w="12710" h="9517" extrusionOk="0">
                  <a:moveTo>
                    <a:pt x="6338" y="0"/>
                  </a:moveTo>
                  <a:cubicBezTo>
                    <a:pt x="2903" y="0"/>
                    <a:pt x="101" y="2736"/>
                    <a:pt x="1" y="6172"/>
                  </a:cubicBezTo>
                  <a:lnTo>
                    <a:pt x="1" y="7706"/>
                  </a:lnTo>
                  <a:cubicBezTo>
                    <a:pt x="1917" y="8898"/>
                    <a:pt x="4128" y="9517"/>
                    <a:pt x="6358" y="9517"/>
                  </a:cubicBezTo>
                  <a:cubicBezTo>
                    <a:pt x="7311" y="9517"/>
                    <a:pt x="8268" y="9403"/>
                    <a:pt x="9207" y="9174"/>
                  </a:cubicBezTo>
                  <a:cubicBezTo>
                    <a:pt x="10441" y="8873"/>
                    <a:pt x="11642" y="8373"/>
                    <a:pt x="12710" y="7706"/>
                  </a:cubicBezTo>
                  <a:lnTo>
                    <a:pt x="12710" y="6172"/>
                  </a:lnTo>
                  <a:cubicBezTo>
                    <a:pt x="12610" y="2736"/>
                    <a:pt x="9808" y="0"/>
                    <a:pt x="6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14;p2"/>
          <p:cNvSpPr/>
          <p:nvPr/>
        </p:nvSpPr>
        <p:spPr>
          <a:xfrm>
            <a:off x="811018" y="4393999"/>
            <a:ext cx="4169788" cy="260386"/>
          </a:xfrm>
          <a:custGeom>
            <a:avLst/>
            <a:gdLst/>
            <a:ahLst/>
            <a:cxnLst/>
            <a:rect l="l" t="t" r="r" b="b"/>
            <a:pathLst>
              <a:path w="121888" h="14378" extrusionOk="0">
                <a:moveTo>
                  <a:pt x="60944" y="1"/>
                </a:moveTo>
                <a:cubicBezTo>
                  <a:pt x="27287" y="1"/>
                  <a:pt x="1" y="3237"/>
                  <a:pt x="1" y="7206"/>
                </a:cubicBezTo>
                <a:cubicBezTo>
                  <a:pt x="1" y="11176"/>
                  <a:pt x="27287" y="14378"/>
                  <a:pt x="60944" y="14378"/>
                </a:cubicBezTo>
                <a:cubicBezTo>
                  <a:pt x="94601" y="14378"/>
                  <a:pt x="121888" y="11176"/>
                  <a:pt x="121888" y="7206"/>
                </a:cubicBezTo>
                <a:cubicBezTo>
                  <a:pt x="121888" y="3237"/>
                  <a:pt x="94601" y="1"/>
                  <a:pt x="6094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txBox="1">
            <a:spLocks noGrp="1"/>
          </p:cNvSpPr>
          <p:nvPr>
            <p:ph type="ctrTitle"/>
          </p:nvPr>
        </p:nvSpPr>
        <p:spPr>
          <a:xfrm>
            <a:off x="782725" y="718150"/>
            <a:ext cx="4226400" cy="309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Font typeface="Alfa Slab One"/>
              <a:buNone/>
              <a:defRPr sz="5400" b="0">
                <a:latin typeface="Alfa Slab One"/>
                <a:ea typeface="Alfa Slab One"/>
                <a:cs typeface="Alfa Slab One"/>
                <a:sym typeface="Alfa Slab One"/>
              </a:defRPr>
            </a:lvl1pPr>
            <a:lvl2pPr lvl="1" algn="ctr">
              <a:spcBef>
                <a:spcPts val="0"/>
              </a:spcBef>
              <a:spcAft>
                <a:spcPts val="0"/>
              </a:spcAft>
              <a:buSzPts val="5200"/>
              <a:buFont typeface="Alfa Slab One"/>
              <a:buNone/>
              <a:defRPr sz="5200">
                <a:latin typeface="Alfa Slab One"/>
                <a:ea typeface="Alfa Slab One"/>
                <a:cs typeface="Alfa Slab One"/>
                <a:sym typeface="Alfa Slab One"/>
              </a:defRPr>
            </a:lvl2pPr>
            <a:lvl3pPr lvl="2" algn="ctr">
              <a:spcBef>
                <a:spcPts val="0"/>
              </a:spcBef>
              <a:spcAft>
                <a:spcPts val="0"/>
              </a:spcAft>
              <a:buSzPts val="5200"/>
              <a:buFont typeface="Alfa Slab One"/>
              <a:buNone/>
              <a:defRPr sz="5200">
                <a:latin typeface="Alfa Slab One"/>
                <a:ea typeface="Alfa Slab One"/>
                <a:cs typeface="Alfa Slab One"/>
                <a:sym typeface="Alfa Slab One"/>
              </a:defRPr>
            </a:lvl3pPr>
            <a:lvl4pPr lvl="3" algn="ctr">
              <a:spcBef>
                <a:spcPts val="0"/>
              </a:spcBef>
              <a:spcAft>
                <a:spcPts val="0"/>
              </a:spcAft>
              <a:buSzPts val="5200"/>
              <a:buFont typeface="Alfa Slab One"/>
              <a:buNone/>
              <a:defRPr sz="5200">
                <a:latin typeface="Alfa Slab One"/>
                <a:ea typeface="Alfa Slab One"/>
                <a:cs typeface="Alfa Slab One"/>
                <a:sym typeface="Alfa Slab One"/>
              </a:defRPr>
            </a:lvl4pPr>
            <a:lvl5pPr lvl="4" algn="ctr">
              <a:spcBef>
                <a:spcPts val="0"/>
              </a:spcBef>
              <a:spcAft>
                <a:spcPts val="0"/>
              </a:spcAft>
              <a:buSzPts val="5200"/>
              <a:buFont typeface="Alfa Slab One"/>
              <a:buNone/>
              <a:defRPr sz="5200">
                <a:latin typeface="Alfa Slab One"/>
                <a:ea typeface="Alfa Slab One"/>
                <a:cs typeface="Alfa Slab One"/>
                <a:sym typeface="Alfa Slab One"/>
              </a:defRPr>
            </a:lvl5pPr>
            <a:lvl6pPr lvl="5" algn="ctr">
              <a:spcBef>
                <a:spcPts val="0"/>
              </a:spcBef>
              <a:spcAft>
                <a:spcPts val="0"/>
              </a:spcAft>
              <a:buSzPts val="5200"/>
              <a:buFont typeface="Alfa Slab One"/>
              <a:buNone/>
              <a:defRPr sz="5200">
                <a:latin typeface="Alfa Slab One"/>
                <a:ea typeface="Alfa Slab One"/>
                <a:cs typeface="Alfa Slab One"/>
                <a:sym typeface="Alfa Slab One"/>
              </a:defRPr>
            </a:lvl6pPr>
            <a:lvl7pPr lvl="6" algn="ctr">
              <a:spcBef>
                <a:spcPts val="0"/>
              </a:spcBef>
              <a:spcAft>
                <a:spcPts val="0"/>
              </a:spcAft>
              <a:buSzPts val="5200"/>
              <a:buFont typeface="Alfa Slab One"/>
              <a:buNone/>
              <a:defRPr sz="5200">
                <a:latin typeface="Alfa Slab One"/>
                <a:ea typeface="Alfa Slab One"/>
                <a:cs typeface="Alfa Slab One"/>
                <a:sym typeface="Alfa Slab One"/>
              </a:defRPr>
            </a:lvl7pPr>
            <a:lvl8pPr lvl="7" algn="ctr">
              <a:spcBef>
                <a:spcPts val="0"/>
              </a:spcBef>
              <a:spcAft>
                <a:spcPts val="0"/>
              </a:spcAft>
              <a:buSzPts val="5200"/>
              <a:buFont typeface="Alfa Slab One"/>
              <a:buNone/>
              <a:defRPr sz="5200">
                <a:latin typeface="Alfa Slab One"/>
                <a:ea typeface="Alfa Slab One"/>
                <a:cs typeface="Alfa Slab One"/>
                <a:sym typeface="Alfa Slab One"/>
              </a:defRPr>
            </a:lvl8pPr>
            <a:lvl9pPr lvl="8" algn="ctr">
              <a:spcBef>
                <a:spcPts val="0"/>
              </a:spcBef>
              <a:spcAft>
                <a:spcPts val="0"/>
              </a:spcAft>
              <a:buSzPts val="5200"/>
              <a:buFont typeface="Alfa Slab One"/>
              <a:buNone/>
              <a:defRPr sz="5200">
                <a:latin typeface="Alfa Slab One"/>
                <a:ea typeface="Alfa Slab One"/>
                <a:cs typeface="Alfa Slab One"/>
                <a:sym typeface="Alfa Slab One"/>
              </a:defRPr>
            </a:lvl9pPr>
          </a:lstStyle>
          <a:p>
            <a:endParaRPr/>
          </a:p>
        </p:txBody>
      </p:sp>
      <p:sp>
        <p:nvSpPr>
          <p:cNvPr id="16" name="Google Shape;16;p2"/>
          <p:cNvSpPr txBox="1">
            <a:spLocks noGrp="1"/>
          </p:cNvSpPr>
          <p:nvPr>
            <p:ph type="subTitle" idx="1"/>
          </p:nvPr>
        </p:nvSpPr>
        <p:spPr>
          <a:xfrm>
            <a:off x="782725" y="3812950"/>
            <a:ext cx="4226400" cy="568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Font typeface="Cantarell"/>
              <a:buNone/>
              <a:defRPr sz="1700">
                <a:latin typeface="Hind Guntur"/>
                <a:ea typeface="Hind Guntur"/>
                <a:cs typeface="Hind Guntur"/>
                <a:sym typeface="Hind Guntur"/>
              </a:defRPr>
            </a:lvl1pPr>
            <a:lvl2pPr lvl="1" algn="ctr">
              <a:lnSpc>
                <a:spcPct val="100000"/>
              </a:lnSpc>
              <a:spcBef>
                <a:spcPts val="0"/>
              </a:spcBef>
              <a:spcAft>
                <a:spcPts val="0"/>
              </a:spcAft>
              <a:buSzPts val="2800"/>
              <a:buFont typeface="Cantarell"/>
              <a:buNone/>
              <a:defRPr sz="2800">
                <a:latin typeface="Cantarell"/>
                <a:ea typeface="Cantarell"/>
                <a:cs typeface="Cantarell"/>
                <a:sym typeface="Cantarell"/>
              </a:defRPr>
            </a:lvl2pPr>
            <a:lvl3pPr lvl="2" algn="ctr">
              <a:lnSpc>
                <a:spcPct val="100000"/>
              </a:lnSpc>
              <a:spcBef>
                <a:spcPts val="0"/>
              </a:spcBef>
              <a:spcAft>
                <a:spcPts val="0"/>
              </a:spcAft>
              <a:buSzPts val="2800"/>
              <a:buFont typeface="Cantarell"/>
              <a:buNone/>
              <a:defRPr sz="2800">
                <a:latin typeface="Cantarell"/>
                <a:ea typeface="Cantarell"/>
                <a:cs typeface="Cantarell"/>
                <a:sym typeface="Cantarell"/>
              </a:defRPr>
            </a:lvl3pPr>
            <a:lvl4pPr lvl="3" algn="ctr">
              <a:lnSpc>
                <a:spcPct val="100000"/>
              </a:lnSpc>
              <a:spcBef>
                <a:spcPts val="0"/>
              </a:spcBef>
              <a:spcAft>
                <a:spcPts val="0"/>
              </a:spcAft>
              <a:buSzPts val="2800"/>
              <a:buFont typeface="Cantarell"/>
              <a:buNone/>
              <a:defRPr sz="2800">
                <a:latin typeface="Cantarell"/>
                <a:ea typeface="Cantarell"/>
                <a:cs typeface="Cantarell"/>
                <a:sym typeface="Cantarell"/>
              </a:defRPr>
            </a:lvl4pPr>
            <a:lvl5pPr lvl="4" algn="ctr">
              <a:lnSpc>
                <a:spcPct val="100000"/>
              </a:lnSpc>
              <a:spcBef>
                <a:spcPts val="0"/>
              </a:spcBef>
              <a:spcAft>
                <a:spcPts val="0"/>
              </a:spcAft>
              <a:buSzPts val="2800"/>
              <a:buFont typeface="Cantarell"/>
              <a:buNone/>
              <a:defRPr sz="2800">
                <a:latin typeface="Cantarell"/>
                <a:ea typeface="Cantarell"/>
                <a:cs typeface="Cantarell"/>
                <a:sym typeface="Cantarell"/>
              </a:defRPr>
            </a:lvl5pPr>
            <a:lvl6pPr lvl="5" algn="ctr">
              <a:lnSpc>
                <a:spcPct val="100000"/>
              </a:lnSpc>
              <a:spcBef>
                <a:spcPts val="0"/>
              </a:spcBef>
              <a:spcAft>
                <a:spcPts val="0"/>
              </a:spcAft>
              <a:buSzPts val="2800"/>
              <a:buFont typeface="Cantarell"/>
              <a:buNone/>
              <a:defRPr sz="2800">
                <a:latin typeface="Cantarell"/>
                <a:ea typeface="Cantarell"/>
                <a:cs typeface="Cantarell"/>
                <a:sym typeface="Cantarell"/>
              </a:defRPr>
            </a:lvl6pPr>
            <a:lvl7pPr lvl="6" algn="ctr">
              <a:lnSpc>
                <a:spcPct val="100000"/>
              </a:lnSpc>
              <a:spcBef>
                <a:spcPts val="0"/>
              </a:spcBef>
              <a:spcAft>
                <a:spcPts val="0"/>
              </a:spcAft>
              <a:buSzPts val="2800"/>
              <a:buFont typeface="Cantarell"/>
              <a:buNone/>
              <a:defRPr sz="2800">
                <a:latin typeface="Cantarell"/>
                <a:ea typeface="Cantarell"/>
                <a:cs typeface="Cantarell"/>
                <a:sym typeface="Cantarell"/>
              </a:defRPr>
            </a:lvl7pPr>
            <a:lvl8pPr lvl="7" algn="ctr">
              <a:lnSpc>
                <a:spcPct val="100000"/>
              </a:lnSpc>
              <a:spcBef>
                <a:spcPts val="0"/>
              </a:spcBef>
              <a:spcAft>
                <a:spcPts val="0"/>
              </a:spcAft>
              <a:buSzPts val="2800"/>
              <a:buFont typeface="Cantarell"/>
              <a:buNone/>
              <a:defRPr sz="2800">
                <a:latin typeface="Cantarell"/>
                <a:ea typeface="Cantarell"/>
                <a:cs typeface="Cantarell"/>
                <a:sym typeface="Cantarell"/>
              </a:defRPr>
            </a:lvl8pPr>
            <a:lvl9pPr lvl="8" algn="ctr">
              <a:lnSpc>
                <a:spcPct val="100000"/>
              </a:lnSpc>
              <a:spcBef>
                <a:spcPts val="0"/>
              </a:spcBef>
              <a:spcAft>
                <a:spcPts val="0"/>
              </a:spcAft>
              <a:buSzPts val="2800"/>
              <a:buFont typeface="Cantarell"/>
              <a:buNone/>
              <a:defRPr sz="2800">
                <a:latin typeface="Cantarell"/>
                <a:ea typeface="Cantarell"/>
                <a:cs typeface="Cantarell"/>
                <a:sym typeface="Cantarell"/>
              </a:defRPr>
            </a:lvl9pPr>
          </a:lstStyle>
          <a:p>
            <a:endParaRPr/>
          </a:p>
        </p:txBody>
      </p:sp>
      <p:sp>
        <p:nvSpPr>
          <p:cNvPr id="17" name="Google Shape;17;p2"/>
          <p:cNvSpPr/>
          <p:nvPr/>
        </p:nvSpPr>
        <p:spPr>
          <a:xfrm rot="1046649">
            <a:off x="655360" y="967054"/>
            <a:ext cx="433564" cy="370108"/>
          </a:xfrm>
          <a:custGeom>
            <a:avLst/>
            <a:gdLst/>
            <a:ahLst/>
            <a:cxnLst/>
            <a:rect l="l" t="t" r="r" b="b"/>
            <a:pathLst>
              <a:path w="15345" h="13098" extrusionOk="0">
                <a:moveTo>
                  <a:pt x="4109" y="1"/>
                </a:moveTo>
                <a:cubicBezTo>
                  <a:pt x="3867" y="1"/>
                  <a:pt x="3610" y="39"/>
                  <a:pt x="3336" y="121"/>
                </a:cubicBezTo>
                <a:cubicBezTo>
                  <a:pt x="934" y="855"/>
                  <a:pt x="0" y="4158"/>
                  <a:pt x="1501" y="7226"/>
                </a:cubicBezTo>
                <a:cubicBezTo>
                  <a:pt x="3336" y="10929"/>
                  <a:pt x="7672" y="13097"/>
                  <a:pt x="7672" y="13097"/>
                </a:cubicBezTo>
                <a:cubicBezTo>
                  <a:pt x="7672" y="13097"/>
                  <a:pt x="12009" y="10929"/>
                  <a:pt x="13843" y="7226"/>
                </a:cubicBezTo>
                <a:cubicBezTo>
                  <a:pt x="15345" y="4158"/>
                  <a:pt x="14377" y="855"/>
                  <a:pt x="11975" y="121"/>
                </a:cubicBezTo>
                <a:cubicBezTo>
                  <a:pt x="11702" y="39"/>
                  <a:pt x="11444" y="1"/>
                  <a:pt x="11202" y="1"/>
                </a:cubicBezTo>
                <a:cubicBezTo>
                  <a:pt x="8402" y="1"/>
                  <a:pt x="7639" y="5058"/>
                  <a:pt x="7639" y="5058"/>
                </a:cubicBezTo>
                <a:cubicBezTo>
                  <a:pt x="7639" y="5058"/>
                  <a:pt x="6904" y="1"/>
                  <a:pt x="4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5"/>
        <p:cNvGrpSpPr/>
        <p:nvPr/>
      </p:nvGrpSpPr>
      <p:grpSpPr>
        <a:xfrm>
          <a:off x="0" y="0"/>
          <a:ext cx="0" cy="0"/>
          <a:chOff x="0" y="0"/>
          <a:chExt cx="0" cy="0"/>
        </a:xfrm>
      </p:grpSpPr>
      <p:sp>
        <p:nvSpPr>
          <p:cNvPr id="96" name="Google Shape;96;p12"/>
          <p:cNvSpPr txBox="1">
            <a:spLocks noGrp="1"/>
          </p:cNvSpPr>
          <p:nvPr>
            <p:ph type="ctrTitle"/>
          </p:nvPr>
        </p:nvSpPr>
        <p:spPr>
          <a:xfrm flipH="1">
            <a:off x="5027775" y="2534350"/>
            <a:ext cx="3118200" cy="746100"/>
          </a:xfrm>
          <a:prstGeom prst="rect">
            <a:avLst/>
          </a:prstGeom>
        </p:spPr>
        <p:txBody>
          <a:bodyPr spcFirstLastPara="1" wrap="square" lIns="91425" tIns="91425" rIns="91425" bIns="91425" anchor="ctr" anchorCtr="0">
            <a:noAutofit/>
          </a:bodyPr>
          <a:lstStyle>
            <a:lvl1pPr lvl="0" algn="r" rtl="0">
              <a:spcBef>
                <a:spcPts val="0"/>
              </a:spcBef>
              <a:spcAft>
                <a:spcPts val="0"/>
              </a:spcAft>
              <a:buClr>
                <a:srgbClr val="F3F3F3"/>
              </a:buClr>
              <a:buSzPts val="1900"/>
              <a:buNone/>
              <a:defRPr sz="1600"/>
            </a:lvl1pPr>
            <a:lvl2pPr lvl="1" rtl="0">
              <a:spcBef>
                <a:spcPts val="0"/>
              </a:spcBef>
              <a:spcAft>
                <a:spcPts val="0"/>
              </a:spcAft>
              <a:buClr>
                <a:srgbClr val="F3F3F3"/>
              </a:buClr>
              <a:buSzPts val="2300"/>
              <a:buNone/>
              <a:defRPr sz="2300">
                <a:solidFill>
                  <a:srgbClr val="F3F3F3"/>
                </a:solidFill>
              </a:defRPr>
            </a:lvl2pPr>
            <a:lvl3pPr lvl="2" rtl="0">
              <a:spcBef>
                <a:spcPts val="0"/>
              </a:spcBef>
              <a:spcAft>
                <a:spcPts val="0"/>
              </a:spcAft>
              <a:buClr>
                <a:srgbClr val="F3F3F3"/>
              </a:buClr>
              <a:buSzPts val="2300"/>
              <a:buNone/>
              <a:defRPr sz="2300">
                <a:solidFill>
                  <a:srgbClr val="F3F3F3"/>
                </a:solidFill>
              </a:defRPr>
            </a:lvl3pPr>
            <a:lvl4pPr lvl="3" rtl="0">
              <a:spcBef>
                <a:spcPts val="0"/>
              </a:spcBef>
              <a:spcAft>
                <a:spcPts val="0"/>
              </a:spcAft>
              <a:buClr>
                <a:srgbClr val="F3F3F3"/>
              </a:buClr>
              <a:buSzPts val="2300"/>
              <a:buNone/>
              <a:defRPr sz="2300">
                <a:solidFill>
                  <a:srgbClr val="F3F3F3"/>
                </a:solidFill>
              </a:defRPr>
            </a:lvl4pPr>
            <a:lvl5pPr lvl="4" rtl="0">
              <a:spcBef>
                <a:spcPts val="0"/>
              </a:spcBef>
              <a:spcAft>
                <a:spcPts val="0"/>
              </a:spcAft>
              <a:buClr>
                <a:srgbClr val="F3F3F3"/>
              </a:buClr>
              <a:buSzPts val="2300"/>
              <a:buNone/>
              <a:defRPr sz="2300">
                <a:solidFill>
                  <a:srgbClr val="F3F3F3"/>
                </a:solidFill>
              </a:defRPr>
            </a:lvl5pPr>
            <a:lvl6pPr lvl="5" rtl="0">
              <a:spcBef>
                <a:spcPts val="0"/>
              </a:spcBef>
              <a:spcAft>
                <a:spcPts val="0"/>
              </a:spcAft>
              <a:buClr>
                <a:srgbClr val="F3F3F3"/>
              </a:buClr>
              <a:buSzPts val="2300"/>
              <a:buNone/>
              <a:defRPr sz="2300">
                <a:solidFill>
                  <a:srgbClr val="F3F3F3"/>
                </a:solidFill>
              </a:defRPr>
            </a:lvl6pPr>
            <a:lvl7pPr lvl="6" rtl="0">
              <a:spcBef>
                <a:spcPts val="0"/>
              </a:spcBef>
              <a:spcAft>
                <a:spcPts val="0"/>
              </a:spcAft>
              <a:buClr>
                <a:srgbClr val="F3F3F3"/>
              </a:buClr>
              <a:buSzPts val="2300"/>
              <a:buNone/>
              <a:defRPr sz="2300">
                <a:solidFill>
                  <a:srgbClr val="F3F3F3"/>
                </a:solidFill>
              </a:defRPr>
            </a:lvl7pPr>
            <a:lvl8pPr lvl="7" rtl="0">
              <a:spcBef>
                <a:spcPts val="0"/>
              </a:spcBef>
              <a:spcAft>
                <a:spcPts val="0"/>
              </a:spcAft>
              <a:buClr>
                <a:srgbClr val="F3F3F3"/>
              </a:buClr>
              <a:buSzPts val="2300"/>
              <a:buNone/>
              <a:defRPr sz="2300">
                <a:solidFill>
                  <a:srgbClr val="F3F3F3"/>
                </a:solidFill>
              </a:defRPr>
            </a:lvl8pPr>
            <a:lvl9pPr lvl="8" rtl="0">
              <a:spcBef>
                <a:spcPts val="0"/>
              </a:spcBef>
              <a:spcAft>
                <a:spcPts val="0"/>
              </a:spcAft>
              <a:buClr>
                <a:srgbClr val="F3F3F3"/>
              </a:buClr>
              <a:buSzPts val="2300"/>
              <a:buNone/>
              <a:defRPr sz="2300">
                <a:solidFill>
                  <a:srgbClr val="F3F3F3"/>
                </a:solidFill>
              </a:defRPr>
            </a:lvl9pPr>
          </a:lstStyle>
          <a:p>
            <a:endParaRPr/>
          </a:p>
        </p:txBody>
      </p:sp>
      <p:sp>
        <p:nvSpPr>
          <p:cNvPr id="97" name="Google Shape;97;p12"/>
          <p:cNvSpPr txBox="1">
            <a:spLocks noGrp="1"/>
          </p:cNvSpPr>
          <p:nvPr>
            <p:ph type="subTitle" idx="1"/>
          </p:nvPr>
        </p:nvSpPr>
        <p:spPr>
          <a:xfrm flipH="1">
            <a:off x="5027725" y="775475"/>
            <a:ext cx="3118200" cy="17589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Clr>
                <a:srgbClr val="F3F3F3"/>
              </a:buClr>
              <a:buSzPts val="2100"/>
              <a:buFont typeface="Hind Guntur"/>
              <a:buNone/>
              <a:defRPr sz="2300">
                <a:latin typeface="Hind Guntur"/>
                <a:ea typeface="Hind Guntur"/>
                <a:cs typeface="Hind Guntur"/>
                <a:sym typeface="Hind Guntur"/>
              </a:defRPr>
            </a:lvl1pPr>
            <a:lvl2pPr lvl="1"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2pPr>
            <a:lvl3pPr lvl="2"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3pPr>
            <a:lvl4pPr lvl="3"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4pPr>
            <a:lvl5pPr lvl="4"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5pPr>
            <a:lvl6pPr lvl="5"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6pPr>
            <a:lvl7pPr lvl="6"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7pPr>
            <a:lvl8pPr lvl="7"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8pPr>
            <a:lvl9pPr lvl="8" rtl="0">
              <a:lnSpc>
                <a:spcPct val="100000"/>
              </a:lnSpc>
              <a:spcBef>
                <a:spcPts val="0"/>
              </a:spcBef>
              <a:spcAft>
                <a:spcPts val="0"/>
              </a:spcAft>
              <a:buClr>
                <a:srgbClr val="F3F3F3"/>
              </a:buClr>
              <a:buSzPts val="2100"/>
              <a:buFont typeface="Hind Guntur"/>
              <a:buNone/>
              <a:defRPr sz="2100">
                <a:solidFill>
                  <a:srgbClr val="F3F3F3"/>
                </a:solidFill>
                <a:latin typeface="Hind Guntur"/>
                <a:ea typeface="Hind Guntur"/>
                <a:cs typeface="Hind Guntur"/>
                <a:sym typeface="Hind Guntu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
        <p:cNvGrpSpPr/>
        <p:nvPr/>
      </p:nvGrpSpPr>
      <p:grpSpPr>
        <a:xfrm>
          <a:off x="0" y="0"/>
          <a:ext cx="0" cy="0"/>
          <a:chOff x="0" y="0"/>
          <a:chExt cx="0" cy="0"/>
        </a:xfrm>
      </p:grpSpPr>
      <p:sp>
        <p:nvSpPr>
          <p:cNvPr id="99" name="Google Shape;99;p13"/>
          <p:cNvSpPr txBox="1">
            <a:spLocks noGrp="1"/>
          </p:cNvSpPr>
          <p:nvPr>
            <p:ph type="title" hasCustomPrompt="1"/>
          </p:nvPr>
        </p:nvSpPr>
        <p:spPr>
          <a:xfrm>
            <a:off x="616175" y="2062950"/>
            <a:ext cx="3645600" cy="853800"/>
          </a:xfrm>
          <a:prstGeom prst="rect">
            <a:avLst/>
          </a:prstGeom>
        </p:spPr>
        <p:txBody>
          <a:bodyPr spcFirstLastPara="1" wrap="square" lIns="91425" tIns="91425" rIns="91425" bIns="91425" anchor="ctr" anchorCtr="0">
            <a:noAutofit/>
          </a:bodyPr>
          <a:lstStyle>
            <a:lvl1pPr lvl="0" algn="ctr">
              <a:spcBef>
                <a:spcPts val="0"/>
              </a:spcBef>
              <a:spcAft>
                <a:spcPts val="0"/>
              </a:spcAft>
              <a:buSzPts val="12000"/>
              <a:buNone/>
              <a:defRPr sz="6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00" name="Google Shape;100;p13"/>
          <p:cNvSpPr txBox="1">
            <a:spLocks noGrp="1"/>
          </p:cNvSpPr>
          <p:nvPr>
            <p:ph type="body" idx="1"/>
          </p:nvPr>
        </p:nvSpPr>
        <p:spPr>
          <a:xfrm>
            <a:off x="750350" y="2916650"/>
            <a:ext cx="3377100" cy="774300"/>
          </a:xfrm>
          <a:prstGeom prst="rect">
            <a:avLst/>
          </a:prstGeom>
        </p:spPr>
        <p:txBody>
          <a:bodyPr spcFirstLastPara="1" wrap="square" lIns="91425" tIns="91425" rIns="91425" bIns="91425" anchor="t" anchorCtr="0">
            <a:noAutofit/>
          </a:bodyPr>
          <a:lstStyle>
            <a:lvl1pPr marL="457200" lvl="0" indent="-342900" algn="ctr">
              <a:spcBef>
                <a:spcPts val="0"/>
              </a:spcBef>
              <a:spcAft>
                <a:spcPts val="0"/>
              </a:spcAft>
              <a:buSzPts val="1800"/>
              <a:buChar char="●"/>
              <a:defRPr sz="1600">
                <a:latin typeface="Hind Guntur"/>
                <a:ea typeface="Hind Guntur"/>
                <a:cs typeface="Hind Guntur"/>
                <a:sym typeface="Hind Guntur"/>
              </a:defRPr>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
        <p:nvSpPr>
          <p:cNvPr id="101" name="Google Shape;101;p13"/>
          <p:cNvSpPr txBox="1">
            <a:spLocks noGrp="1"/>
          </p:cNvSpPr>
          <p:nvPr>
            <p:ph type="title" idx="2"/>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2"/>
        <p:cNvGrpSpPr/>
        <p:nvPr/>
      </p:nvGrpSpPr>
      <p:grpSpPr>
        <a:xfrm>
          <a:off x="0" y="0"/>
          <a:ext cx="0" cy="0"/>
          <a:chOff x="0" y="0"/>
          <a:chExt cx="0" cy="0"/>
        </a:xfrm>
      </p:grpSpPr>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Four Columns">
  <p:cSld name="CUSTOM_14">
    <p:bg>
      <p:bgPr>
        <a:solidFill>
          <a:srgbClr val="FFFFFF"/>
        </a:solidFill>
        <a:effectLst/>
      </p:bgPr>
    </p:bg>
    <p:spTree>
      <p:nvGrpSpPr>
        <p:cNvPr id="1" name="Shape 103"/>
        <p:cNvGrpSpPr/>
        <p:nvPr/>
      </p:nvGrpSpPr>
      <p:grpSpPr>
        <a:xfrm>
          <a:off x="0" y="0"/>
          <a:ext cx="0" cy="0"/>
          <a:chOff x="0" y="0"/>
          <a:chExt cx="0" cy="0"/>
        </a:xfrm>
      </p:grpSpPr>
      <p:sp>
        <p:nvSpPr>
          <p:cNvPr id="104" name="Google Shape;104;p15"/>
          <p:cNvSpPr/>
          <p:nvPr/>
        </p:nvSpPr>
        <p:spPr>
          <a:xfrm>
            <a:off x="8022321" y="747694"/>
            <a:ext cx="360683" cy="362863"/>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15"/>
          <p:cNvSpPr/>
          <p:nvPr/>
        </p:nvSpPr>
        <p:spPr>
          <a:xfrm>
            <a:off x="8320234" y="638223"/>
            <a:ext cx="252329" cy="250948"/>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5"/>
          <p:cNvSpPr/>
          <p:nvPr/>
        </p:nvSpPr>
        <p:spPr>
          <a:xfrm>
            <a:off x="4199741" y="4371537"/>
            <a:ext cx="4397658" cy="213430"/>
          </a:xfrm>
          <a:custGeom>
            <a:avLst/>
            <a:gdLst/>
            <a:ahLst/>
            <a:cxnLst/>
            <a:rect l="l" t="t" r="r" b="b"/>
            <a:pathLst>
              <a:path w="173958" h="11543" extrusionOk="0">
                <a:moveTo>
                  <a:pt x="86963" y="1"/>
                </a:moveTo>
                <a:cubicBezTo>
                  <a:pt x="38928" y="1"/>
                  <a:pt x="0" y="2569"/>
                  <a:pt x="0" y="5772"/>
                </a:cubicBezTo>
                <a:cubicBezTo>
                  <a:pt x="0" y="8974"/>
                  <a:pt x="38928" y="11543"/>
                  <a:pt x="86963" y="11543"/>
                </a:cubicBezTo>
                <a:cubicBezTo>
                  <a:pt x="134997" y="11543"/>
                  <a:pt x="173958" y="8974"/>
                  <a:pt x="173958" y="5772"/>
                </a:cubicBezTo>
                <a:cubicBezTo>
                  <a:pt x="173958" y="2569"/>
                  <a:pt x="134997" y="1"/>
                  <a:pt x="8696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5"/>
          <p:cNvSpPr/>
          <p:nvPr/>
        </p:nvSpPr>
        <p:spPr>
          <a:xfrm>
            <a:off x="601939" y="524300"/>
            <a:ext cx="532698" cy="528589"/>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5"/>
          <p:cNvSpPr/>
          <p:nvPr/>
        </p:nvSpPr>
        <p:spPr>
          <a:xfrm>
            <a:off x="3237438" y="1350651"/>
            <a:ext cx="701757" cy="608303"/>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15"/>
          <p:cNvSpPr/>
          <p:nvPr/>
        </p:nvSpPr>
        <p:spPr>
          <a:xfrm>
            <a:off x="3700373" y="1288525"/>
            <a:ext cx="304670" cy="349106"/>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15"/>
          <p:cNvSpPr txBox="1">
            <a:spLocks noGrp="1"/>
          </p:cNvSpPr>
          <p:nvPr>
            <p:ph type="ctrTitle"/>
          </p:nvPr>
        </p:nvSpPr>
        <p:spPr>
          <a:xfrm>
            <a:off x="4468450" y="1249807"/>
            <a:ext cx="1909800" cy="3606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11" name="Google Shape;111;p15"/>
          <p:cNvSpPr txBox="1">
            <a:spLocks noGrp="1"/>
          </p:cNvSpPr>
          <p:nvPr>
            <p:ph type="ctrTitle" idx="2"/>
          </p:nvPr>
        </p:nvSpPr>
        <p:spPr>
          <a:xfrm>
            <a:off x="4468441" y="3112375"/>
            <a:ext cx="1909800" cy="362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12" name="Google Shape;112;p15"/>
          <p:cNvSpPr txBox="1">
            <a:spLocks noGrp="1"/>
          </p:cNvSpPr>
          <p:nvPr>
            <p:ph type="ctrTitle" idx="3"/>
          </p:nvPr>
        </p:nvSpPr>
        <p:spPr>
          <a:xfrm>
            <a:off x="6687600" y="1248700"/>
            <a:ext cx="1909800" cy="362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13" name="Google Shape;113;p15"/>
          <p:cNvSpPr txBox="1">
            <a:spLocks noGrp="1"/>
          </p:cNvSpPr>
          <p:nvPr>
            <p:ph type="ctrTitle" idx="4"/>
          </p:nvPr>
        </p:nvSpPr>
        <p:spPr>
          <a:xfrm>
            <a:off x="6687591" y="3112375"/>
            <a:ext cx="1909800" cy="3627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14" name="Google Shape;114;p15"/>
          <p:cNvSpPr txBox="1">
            <a:spLocks noGrp="1"/>
          </p:cNvSpPr>
          <p:nvPr>
            <p:ph type="subTitle" idx="1"/>
          </p:nvPr>
        </p:nvSpPr>
        <p:spPr>
          <a:xfrm>
            <a:off x="4468441" y="1669338"/>
            <a:ext cx="1909800" cy="74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3F3F3"/>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115" name="Google Shape;115;p15"/>
          <p:cNvSpPr txBox="1">
            <a:spLocks noGrp="1"/>
          </p:cNvSpPr>
          <p:nvPr>
            <p:ph type="subTitle" idx="5"/>
          </p:nvPr>
        </p:nvSpPr>
        <p:spPr>
          <a:xfrm>
            <a:off x="4468441" y="3469391"/>
            <a:ext cx="1909800" cy="814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CBF4A"/>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116" name="Google Shape;116;p15"/>
          <p:cNvSpPr txBox="1">
            <a:spLocks noGrp="1"/>
          </p:cNvSpPr>
          <p:nvPr>
            <p:ph type="subTitle" idx="6"/>
          </p:nvPr>
        </p:nvSpPr>
        <p:spPr>
          <a:xfrm>
            <a:off x="6687591" y="1669338"/>
            <a:ext cx="1909800" cy="747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3F3F3"/>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117" name="Google Shape;117;p15"/>
          <p:cNvSpPr txBox="1">
            <a:spLocks noGrp="1"/>
          </p:cNvSpPr>
          <p:nvPr>
            <p:ph type="subTitle" idx="7"/>
          </p:nvPr>
        </p:nvSpPr>
        <p:spPr>
          <a:xfrm>
            <a:off x="6687591" y="3469391"/>
            <a:ext cx="1909800" cy="814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FCBF4A"/>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118" name="Google Shape;118;p15"/>
          <p:cNvSpPr txBox="1">
            <a:spLocks noGrp="1"/>
          </p:cNvSpPr>
          <p:nvPr>
            <p:ph type="title" idx="8" hasCustomPrompt="1"/>
          </p:nvPr>
        </p:nvSpPr>
        <p:spPr>
          <a:xfrm>
            <a:off x="4468450" y="864700"/>
            <a:ext cx="610800" cy="3840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19" name="Google Shape;119;p15"/>
          <p:cNvSpPr txBox="1">
            <a:spLocks noGrp="1"/>
          </p:cNvSpPr>
          <p:nvPr>
            <p:ph type="title" idx="9" hasCustomPrompt="1"/>
          </p:nvPr>
        </p:nvSpPr>
        <p:spPr>
          <a:xfrm>
            <a:off x="6687600" y="866365"/>
            <a:ext cx="610800" cy="3807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20" name="Google Shape;120;p15"/>
          <p:cNvSpPr txBox="1">
            <a:spLocks noGrp="1"/>
          </p:cNvSpPr>
          <p:nvPr>
            <p:ph type="title" idx="13" hasCustomPrompt="1"/>
          </p:nvPr>
        </p:nvSpPr>
        <p:spPr>
          <a:xfrm>
            <a:off x="4468450" y="2732069"/>
            <a:ext cx="610800" cy="3867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21" name="Google Shape;121;p15"/>
          <p:cNvSpPr txBox="1">
            <a:spLocks noGrp="1"/>
          </p:cNvSpPr>
          <p:nvPr>
            <p:ph type="title" idx="14" hasCustomPrompt="1"/>
          </p:nvPr>
        </p:nvSpPr>
        <p:spPr>
          <a:xfrm>
            <a:off x="6687600" y="2721200"/>
            <a:ext cx="610800" cy="386700"/>
          </a:xfrm>
          <a:prstGeom prst="rect">
            <a:avLst/>
          </a:prstGeom>
        </p:spPr>
        <p:txBody>
          <a:bodyPr spcFirstLastPara="1" wrap="square" lIns="91425" tIns="91425" rIns="91425" bIns="91425" anchor="ctr" anchorCtr="0">
            <a:noAutofit/>
          </a:bodyPr>
          <a:lstStyle>
            <a:lvl1pPr lvl="0"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Four Columns 01">
  <p:cSld name="CUSTOM_14_1">
    <p:bg>
      <p:bgPr>
        <a:noFill/>
        <a:effectLst/>
      </p:bgPr>
    </p:bg>
    <p:spTree>
      <p:nvGrpSpPr>
        <p:cNvPr id="1" name="Shape 122"/>
        <p:cNvGrpSpPr/>
        <p:nvPr/>
      </p:nvGrpSpPr>
      <p:grpSpPr>
        <a:xfrm>
          <a:off x="0" y="0"/>
          <a:ext cx="0" cy="0"/>
          <a:chOff x="0" y="0"/>
          <a:chExt cx="0" cy="0"/>
        </a:xfrm>
      </p:grpSpPr>
      <p:sp>
        <p:nvSpPr>
          <p:cNvPr id="123" name="Google Shape;123;p16"/>
          <p:cNvSpPr/>
          <p:nvPr/>
        </p:nvSpPr>
        <p:spPr>
          <a:xfrm>
            <a:off x="7563050" y="2286350"/>
            <a:ext cx="1008078" cy="1000302"/>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16"/>
          <p:cNvSpPr/>
          <p:nvPr/>
        </p:nvSpPr>
        <p:spPr>
          <a:xfrm>
            <a:off x="603801" y="4176100"/>
            <a:ext cx="596244" cy="599861"/>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16"/>
          <p:cNvSpPr/>
          <p:nvPr/>
        </p:nvSpPr>
        <p:spPr>
          <a:xfrm>
            <a:off x="1144535" y="4057675"/>
            <a:ext cx="417123" cy="414851"/>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6"/>
          <p:cNvSpPr/>
          <p:nvPr/>
        </p:nvSpPr>
        <p:spPr>
          <a:xfrm>
            <a:off x="323350" y="556420"/>
            <a:ext cx="1193469" cy="1034437"/>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6"/>
          <p:cNvSpPr/>
          <p:nvPr/>
        </p:nvSpPr>
        <p:spPr>
          <a:xfrm>
            <a:off x="1110583" y="450776"/>
            <a:ext cx="518149" cy="593665"/>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6"/>
          <p:cNvSpPr txBox="1">
            <a:spLocks noGrp="1"/>
          </p:cNvSpPr>
          <p:nvPr>
            <p:ph type="ctrTitle"/>
          </p:nvPr>
        </p:nvSpPr>
        <p:spPr>
          <a:xfrm>
            <a:off x="1899476" y="1973675"/>
            <a:ext cx="25437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29" name="Google Shape;129;p16"/>
          <p:cNvSpPr txBox="1">
            <a:spLocks noGrp="1"/>
          </p:cNvSpPr>
          <p:nvPr>
            <p:ph type="ctrTitle" idx="2"/>
          </p:nvPr>
        </p:nvSpPr>
        <p:spPr>
          <a:xfrm>
            <a:off x="1899476" y="3625975"/>
            <a:ext cx="25437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30" name="Google Shape;130;p16"/>
          <p:cNvSpPr txBox="1">
            <a:spLocks noGrp="1"/>
          </p:cNvSpPr>
          <p:nvPr>
            <p:ph type="ctrTitle" idx="3"/>
          </p:nvPr>
        </p:nvSpPr>
        <p:spPr>
          <a:xfrm>
            <a:off x="4700824" y="1976125"/>
            <a:ext cx="25437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31" name="Google Shape;131;p16"/>
          <p:cNvSpPr txBox="1">
            <a:spLocks noGrp="1"/>
          </p:cNvSpPr>
          <p:nvPr>
            <p:ph type="ctrTitle" idx="4"/>
          </p:nvPr>
        </p:nvSpPr>
        <p:spPr>
          <a:xfrm>
            <a:off x="4700824" y="3628425"/>
            <a:ext cx="25437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rgbClr val="F3F3F3"/>
              </a:buClr>
              <a:buSzPts val="1200"/>
              <a:buNone/>
              <a:defRPr sz="1900"/>
            </a:lvl1pPr>
            <a:lvl2pPr lvl="1" rtl="0">
              <a:spcBef>
                <a:spcPts val="0"/>
              </a:spcBef>
              <a:spcAft>
                <a:spcPts val="0"/>
              </a:spcAft>
              <a:buClr>
                <a:srgbClr val="F3F3F3"/>
              </a:buClr>
              <a:buSzPts val="1200"/>
              <a:buNone/>
              <a:defRPr sz="1200">
                <a:solidFill>
                  <a:srgbClr val="F3F3F3"/>
                </a:solidFill>
              </a:defRPr>
            </a:lvl2pPr>
            <a:lvl3pPr lvl="2" rtl="0">
              <a:spcBef>
                <a:spcPts val="0"/>
              </a:spcBef>
              <a:spcAft>
                <a:spcPts val="0"/>
              </a:spcAft>
              <a:buClr>
                <a:srgbClr val="F3F3F3"/>
              </a:buClr>
              <a:buSzPts val="1200"/>
              <a:buNone/>
              <a:defRPr sz="1200">
                <a:solidFill>
                  <a:srgbClr val="F3F3F3"/>
                </a:solidFill>
              </a:defRPr>
            </a:lvl3pPr>
            <a:lvl4pPr lvl="3" rtl="0">
              <a:spcBef>
                <a:spcPts val="0"/>
              </a:spcBef>
              <a:spcAft>
                <a:spcPts val="0"/>
              </a:spcAft>
              <a:buClr>
                <a:srgbClr val="F3F3F3"/>
              </a:buClr>
              <a:buSzPts val="1200"/>
              <a:buNone/>
              <a:defRPr sz="1200">
                <a:solidFill>
                  <a:srgbClr val="F3F3F3"/>
                </a:solidFill>
              </a:defRPr>
            </a:lvl4pPr>
            <a:lvl5pPr lvl="4" rtl="0">
              <a:spcBef>
                <a:spcPts val="0"/>
              </a:spcBef>
              <a:spcAft>
                <a:spcPts val="0"/>
              </a:spcAft>
              <a:buClr>
                <a:srgbClr val="F3F3F3"/>
              </a:buClr>
              <a:buSzPts val="1200"/>
              <a:buNone/>
              <a:defRPr sz="1200">
                <a:solidFill>
                  <a:srgbClr val="F3F3F3"/>
                </a:solidFill>
              </a:defRPr>
            </a:lvl5pPr>
            <a:lvl6pPr lvl="5" rtl="0">
              <a:spcBef>
                <a:spcPts val="0"/>
              </a:spcBef>
              <a:spcAft>
                <a:spcPts val="0"/>
              </a:spcAft>
              <a:buClr>
                <a:srgbClr val="F3F3F3"/>
              </a:buClr>
              <a:buSzPts val="1200"/>
              <a:buNone/>
              <a:defRPr sz="1200">
                <a:solidFill>
                  <a:srgbClr val="F3F3F3"/>
                </a:solidFill>
              </a:defRPr>
            </a:lvl6pPr>
            <a:lvl7pPr lvl="6" rtl="0">
              <a:spcBef>
                <a:spcPts val="0"/>
              </a:spcBef>
              <a:spcAft>
                <a:spcPts val="0"/>
              </a:spcAft>
              <a:buClr>
                <a:srgbClr val="F3F3F3"/>
              </a:buClr>
              <a:buSzPts val="1200"/>
              <a:buNone/>
              <a:defRPr sz="1200">
                <a:solidFill>
                  <a:srgbClr val="F3F3F3"/>
                </a:solidFill>
              </a:defRPr>
            </a:lvl7pPr>
            <a:lvl8pPr lvl="7" rtl="0">
              <a:spcBef>
                <a:spcPts val="0"/>
              </a:spcBef>
              <a:spcAft>
                <a:spcPts val="0"/>
              </a:spcAft>
              <a:buClr>
                <a:srgbClr val="F3F3F3"/>
              </a:buClr>
              <a:buSzPts val="1200"/>
              <a:buNone/>
              <a:defRPr sz="1200">
                <a:solidFill>
                  <a:srgbClr val="F3F3F3"/>
                </a:solidFill>
              </a:defRPr>
            </a:lvl8pPr>
            <a:lvl9pPr lvl="8" rtl="0">
              <a:spcBef>
                <a:spcPts val="0"/>
              </a:spcBef>
              <a:spcAft>
                <a:spcPts val="0"/>
              </a:spcAft>
              <a:buClr>
                <a:srgbClr val="F3F3F3"/>
              </a:buClr>
              <a:buSzPts val="1200"/>
              <a:buNone/>
              <a:defRPr sz="1200">
                <a:solidFill>
                  <a:srgbClr val="F3F3F3"/>
                </a:solidFill>
              </a:defRPr>
            </a:lvl9pPr>
          </a:lstStyle>
          <a:p>
            <a:endParaRPr/>
          </a:p>
        </p:txBody>
      </p:sp>
      <p:sp>
        <p:nvSpPr>
          <p:cNvPr id="132" name="Google Shape;132;p16"/>
          <p:cNvSpPr txBox="1">
            <a:spLocks noGrp="1"/>
          </p:cNvSpPr>
          <p:nvPr>
            <p:ph type="subTitle" idx="1"/>
          </p:nvPr>
        </p:nvSpPr>
        <p:spPr>
          <a:xfrm>
            <a:off x="1899476" y="2387325"/>
            <a:ext cx="2543700" cy="50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3F3F3"/>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133" name="Google Shape;133;p16"/>
          <p:cNvSpPr txBox="1">
            <a:spLocks noGrp="1"/>
          </p:cNvSpPr>
          <p:nvPr>
            <p:ph type="subTitle" idx="5"/>
          </p:nvPr>
        </p:nvSpPr>
        <p:spPr>
          <a:xfrm>
            <a:off x="1899476" y="4043450"/>
            <a:ext cx="2543700" cy="503400"/>
          </a:xfrm>
          <a:prstGeom prst="rect">
            <a:avLst/>
          </a:prstGeom>
        </p:spPr>
        <p:txBody>
          <a:bodyPr spcFirstLastPara="1" wrap="square" lIns="91425" tIns="91425" rIns="91425" bIns="91425" anchor="ctr" anchorCtr="0">
            <a:noAutofit/>
          </a:bodyPr>
          <a:lstStyle>
            <a:lvl1pPr marR="72000" lvl="0" algn="ctr" rtl="0">
              <a:lnSpc>
                <a:spcPct val="100000"/>
              </a:lnSpc>
              <a:spcBef>
                <a:spcPts val="0"/>
              </a:spcBef>
              <a:spcAft>
                <a:spcPts val="0"/>
              </a:spcAft>
              <a:buClr>
                <a:srgbClr val="FCBF4A"/>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134" name="Google Shape;134;p16"/>
          <p:cNvSpPr txBox="1">
            <a:spLocks noGrp="1"/>
          </p:cNvSpPr>
          <p:nvPr>
            <p:ph type="subTitle" idx="6"/>
          </p:nvPr>
        </p:nvSpPr>
        <p:spPr>
          <a:xfrm>
            <a:off x="4700824" y="2389775"/>
            <a:ext cx="2543700" cy="50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3F3F3"/>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3F3F3"/>
              </a:buClr>
              <a:buSzPts val="1000"/>
              <a:buNone/>
              <a:defRPr sz="1000">
                <a:solidFill>
                  <a:srgbClr val="F3F3F3"/>
                </a:solidFill>
              </a:defRPr>
            </a:lvl2pPr>
            <a:lvl3pPr lvl="2" rtl="0">
              <a:lnSpc>
                <a:spcPct val="100000"/>
              </a:lnSpc>
              <a:spcBef>
                <a:spcPts val="0"/>
              </a:spcBef>
              <a:spcAft>
                <a:spcPts val="0"/>
              </a:spcAft>
              <a:buClr>
                <a:srgbClr val="F3F3F3"/>
              </a:buClr>
              <a:buSzPts val="1000"/>
              <a:buNone/>
              <a:defRPr sz="1000">
                <a:solidFill>
                  <a:srgbClr val="F3F3F3"/>
                </a:solidFill>
              </a:defRPr>
            </a:lvl3pPr>
            <a:lvl4pPr lvl="3" rtl="0">
              <a:lnSpc>
                <a:spcPct val="100000"/>
              </a:lnSpc>
              <a:spcBef>
                <a:spcPts val="0"/>
              </a:spcBef>
              <a:spcAft>
                <a:spcPts val="0"/>
              </a:spcAft>
              <a:buClr>
                <a:srgbClr val="F3F3F3"/>
              </a:buClr>
              <a:buSzPts val="1000"/>
              <a:buNone/>
              <a:defRPr sz="1000">
                <a:solidFill>
                  <a:srgbClr val="F3F3F3"/>
                </a:solidFill>
              </a:defRPr>
            </a:lvl4pPr>
            <a:lvl5pPr lvl="4" rtl="0">
              <a:lnSpc>
                <a:spcPct val="100000"/>
              </a:lnSpc>
              <a:spcBef>
                <a:spcPts val="0"/>
              </a:spcBef>
              <a:spcAft>
                <a:spcPts val="0"/>
              </a:spcAft>
              <a:buClr>
                <a:srgbClr val="F3F3F3"/>
              </a:buClr>
              <a:buSzPts val="1000"/>
              <a:buNone/>
              <a:defRPr sz="1000">
                <a:solidFill>
                  <a:srgbClr val="F3F3F3"/>
                </a:solidFill>
              </a:defRPr>
            </a:lvl5pPr>
            <a:lvl6pPr lvl="5" rtl="0">
              <a:lnSpc>
                <a:spcPct val="100000"/>
              </a:lnSpc>
              <a:spcBef>
                <a:spcPts val="0"/>
              </a:spcBef>
              <a:spcAft>
                <a:spcPts val="0"/>
              </a:spcAft>
              <a:buClr>
                <a:srgbClr val="F3F3F3"/>
              </a:buClr>
              <a:buSzPts val="1000"/>
              <a:buNone/>
              <a:defRPr sz="1000">
                <a:solidFill>
                  <a:srgbClr val="F3F3F3"/>
                </a:solidFill>
              </a:defRPr>
            </a:lvl6pPr>
            <a:lvl7pPr lvl="6" rtl="0">
              <a:lnSpc>
                <a:spcPct val="100000"/>
              </a:lnSpc>
              <a:spcBef>
                <a:spcPts val="0"/>
              </a:spcBef>
              <a:spcAft>
                <a:spcPts val="0"/>
              </a:spcAft>
              <a:buClr>
                <a:srgbClr val="F3F3F3"/>
              </a:buClr>
              <a:buSzPts val="1000"/>
              <a:buNone/>
              <a:defRPr sz="1000">
                <a:solidFill>
                  <a:srgbClr val="F3F3F3"/>
                </a:solidFill>
              </a:defRPr>
            </a:lvl7pPr>
            <a:lvl8pPr lvl="7" rtl="0">
              <a:lnSpc>
                <a:spcPct val="100000"/>
              </a:lnSpc>
              <a:spcBef>
                <a:spcPts val="0"/>
              </a:spcBef>
              <a:spcAft>
                <a:spcPts val="0"/>
              </a:spcAft>
              <a:buClr>
                <a:srgbClr val="F3F3F3"/>
              </a:buClr>
              <a:buSzPts val="1000"/>
              <a:buNone/>
              <a:defRPr sz="1000">
                <a:solidFill>
                  <a:srgbClr val="F3F3F3"/>
                </a:solidFill>
              </a:defRPr>
            </a:lvl8pPr>
            <a:lvl9pPr lvl="8" rtl="0">
              <a:lnSpc>
                <a:spcPct val="100000"/>
              </a:lnSpc>
              <a:spcBef>
                <a:spcPts val="0"/>
              </a:spcBef>
              <a:spcAft>
                <a:spcPts val="0"/>
              </a:spcAft>
              <a:buClr>
                <a:srgbClr val="F3F3F3"/>
              </a:buClr>
              <a:buSzPts val="1000"/>
              <a:buNone/>
              <a:defRPr sz="1000">
                <a:solidFill>
                  <a:srgbClr val="F3F3F3"/>
                </a:solidFill>
              </a:defRPr>
            </a:lvl9pPr>
          </a:lstStyle>
          <a:p>
            <a:endParaRPr/>
          </a:p>
        </p:txBody>
      </p:sp>
      <p:sp>
        <p:nvSpPr>
          <p:cNvPr id="135" name="Google Shape;135;p16"/>
          <p:cNvSpPr txBox="1">
            <a:spLocks noGrp="1"/>
          </p:cNvSpPr>
          <p:nvPr>
            <p:ph type="subTitle" idx="7"/>
          </p:nvPr>
        </p:nvSpPr>
        <p:spPr>
          <a:xfrm>
            <a:off x="4700824" y="4045900"/>
            <a:ext cx="2543700" cy="50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rgbClr val="FCBF4A"/>
              </a:buClr>
              <a:buSzPts val="1000"/>
              <a:buNone/>
              <a:defRPr sz="1600">
                <a:latin typeface="Hind Guntur"/>
                <a:ea typeface="Hind Guntur"/>
                <a:cs typeface="Hind Guntur"/>
                <a:sym typeface="Hind Guntur"/>
              </a:defRPr>
            </a:lvl1pPr>
            <a:lvl2pPr lvl="1" rtl="0">
              <a:lnSpc>
                <a:spcPct val="100000"/>
              </a:lnSpc>
              <a:spcBef>
                <a:spcPts val="0"/>
              </a:spcBef>
              <a:spcAft>
                <a:spcPts val="0"/>
              </a:spcAft>
              <a:buClr>
                <a:srgbClr val="FCBF4A"/>
              </a:buClr>
              <a:buSzPts val="1000"/>
              <a:buNone/>
              <a:defRPr sz="1000">
                <a:solidFill>
                  <a:srgbClr val="FCBF4A"/>
                </a:solidFill>
              </a:defRPr>
            </a:lvl2pPr>
            <a:lvl3pPr lvl="2" rtl="0">
              <a:lnSpc>
                <a:spcPct val="100000"/>
              </a:lnSpc>
              <a:spcBef>
                <a:spcPts val="0"/>
              </a:spcBef>
              <a:spcAft>
                <a:spcPts val="0"/>
              </a:spcAft>
              <a:buClr>
                <a:srgbClr val="FCBF4A"/>
              </a:buClr>
              <a:buSzPts val="1000"/>
              <a:buNone/>
              <a:defRPr sz="1000">
                <a:solidFill>
                  <a:srgbClr val="FCBF4A"/>
                </a:solidFill>
              </a:defRPr>
            </a:lvl3pPr>
            <a:lvl4pPr lvl="3" rtl="0">
              <a:lnSpc>
                <a:spcPct val="100000"/>
              </a:lnSpc>
              <a:spcBef>
                <a:spcPts val="0"/>
              </a:spcBef>
              <a:spcAft>
                <a:spcPts val="0"/>
              </a:spcAft>
              <a:buClr>
                <a:srgbClr val="FCBF4A"/>
              </a:buClr>
              <a:buSzPts val="1000"/>
              <a:buNone/>
              <a:defRPr sz="1000">
                <a:solidFill>
                  <a:srgbClr val="FCBF4A"/>
                </a:solidFill>
              </a:defRPr>
            </a:lvl4pPr>
            <a:lvl5pPr lvl="4" rtl="0">
              <a:lnSpc>
                <a:spcPct val="100000"/>
              </a:lnSpc>
              <a:spcBef>
                <a:spcPts val="0"/>
              </a:spcBef>
              <a:spcAft>
                <a:spcPts val="0"/>
              </a:spcAft>
              <a:buClr>
                <a:srgbClr val="FCBF4A"/>
              </a:buClr>
              <a:buSzPts val="1000"/>
              <a:buNone/>
              <a:defRPr sz="1000">
                <a:solidFill>
                  <a:srgbClr val="FCBF4A"/>
                </a:solidFill>
              </a:defRPr>
            </a:lvl5pPr>
            <a:lvl6pPr lvl="5" rtl="0">
              <a:lnSpc>
                <a:spcPct val="100000"/>
              </a:lnSpc>
              <a:spcBef>
                <a:spcPts val="0"/>
              </a:spcBef>
              <a:spcAft>
                <a:spcPts val="0"/>
              </a:spcAft>
              <a:buClr>
                <a:srgbClr val="FCBF4A"/>
              </a:buClr>
              <a:buSzPts val="1000"/>
              <a:buNone/>
              <a:defRPr sz="1000">
                <a:solidFill>
                  <a:srgbClr val="FCBF4A"/>
                </a:solidFill>
              </a:defRPr>
            </a:lvl6pPr>
            <a:lvl7pPr lvl="6" rtl="0">
              <a:lnSpc>
                <a:spcPct val="100000"/>
              </a:lnSpc>
              <a:spcBef>
                <a:spcPts val="0"/>
              </a:spcBef>
              <a:spcAft>
                <a:spcPts val="0"/>
              </a:spcAft>
              <a:buClr>
                <a:srgbClr val="FCBF4A"/>
              </a:buClr>
              <a:buSzPts val="1000"/>
              <a:buNone/>
              <a:defRPr sz="1000">
                <a:solidFill>
                  <a:srgbClr val="FCBF4A"/>
                </a:solidFill>
              </a:defRPr>
            </a:lvl7pPr>
            <a:lvl8pPr lvl="7" rtl="0">
              <a:lnSpc>
                <a:spcPct val="100000"/>
              </a:lnSpc>
              <a:spcBef>
                <a:spcPts val="0"/>
              </a:spcBef>
              <a:spcAft>
                <a:spcPts val="0"/>
              </a:spcAft>
              <a:buClr>
                <a:srgbClr val="FCBF4A"/>
              </a:buClr>
              <a:buSzPts val="1000"/>
              <a:buNone/>
              <a:defRPr sz="1000">
                <a:solidFill>
                  <a:srgbClr val="FCBF4A"/>
                </a:solidFill>
              </a:defRPr>
            </a:lvl8pPr>
            <a:lvl9pPr lvl="8" rtl="0">
              <a:lnSpc>
                <a:spcPct val="100000"/>
              </a:lnSpc>
              <a:spcBef>
                <a:spcPts val="0"/>
              </a:spcBef>
              <a:spcAft>
                <a:spcPts val="0"/>
              </a:spcAft>
              <a:buClr>
                <a:srgbClr val="FCBF4A"/>
              </a:buClr>
              <a:buSzPts val="1000"/>
              <a:buNone/>
              <a:defRPr sz="1000">
                <a:solidFill>
                  <a:srgbClr val="FCBF4A"/>
                </a:solidFill>
              </a:defRPr>
            </a:lvl9pPr>
          </a:lstStyle>
          <a:p>
            <a:endParaRPr/>
          </a:p>
        </p:txBody>
      </p:sp>
      <p:sp>
        <p:nvSpPr>
          <p:cNvPr id="136" name="Google Shape;136;p16"/>
          <p:cNvSpPr txBox="1">
            <a:spLocks noGrp="1"/>
          </p:cNvSpPr>
          <p:nvPr>
            <p:ph type="title" idx="8" hasCustomPrompt="1"/>
          </p:nvPr>
        </p:nvSpPr>
        <p:spPr>
          <a:xfrm>
            <a:off x="2740676" y="1561225"/>
            <a:ext cx="861300" cy="40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37" name="Google Shape;137;p16"/>
          <p:cNvSpPr txBox="1">
            <a:spLocks noGrp="1"/>
          </p:cNvSpPr>
          <p:nvPr>
            <p:ph type="title" idx="9" hasCustomPrompt="1"/>
          </p:nvPr>
        </p:nvSpPr>
        <p:spPr>
          <a:xfrm>
            <a:off x="5542024" y="1561234"/>
            <a:ext cx="861300" cy="40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38" name="Google Shape;138;p16"/>
          <p:cNvSpPr txBox="1">
            <a:spLocks noGrp="1"/>
          </p:cNvSpPr>
          <p:nvPr>
            <p:ph type="title" idx="13" hasCustomPrompt="1"/>
          </p:nvPr>
        </p:nvSpPr>
        <p:spPr>
          <a:xfrm>
            <a:off x="2740676" y="3218622"/>
            <a:ext cx="861300" cy="40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39" name="Google Shape;139;p16"/>
          <p:cNvSpPr txBox="1">
            <a:spLocks noGrp="1"/>
          </p:cNvSpPr>
          <p:nvPr>
            <p:ph type="title" idx="14" hasCustomPrompt="1"/>
          </p:nvPr>
        </p:nvSpPr>
        <p:spPr>
          <a:xfrm>
            <a:off x="5542024" y="3219156"/>
            <a:ext cx="861300" cy="408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800"/>
              <a:buNone/>
              <a:defRPr sz="1900"/>
            </a:lvl1pPr>
            <a:lvl2pPr lvl="1" algn="ctr" rtl="0">
              <a:spcBef>
                <a:spcPts val="0"/>
              </a:spcBef>
              <a:spcAft>
                <a:spcPts val="0"/>
              </a:spcAft>
              <a:buSzPts val="3800"/>
              <a:buNone/>
              <a:defRPr sz="3800"/>
            </a:lvl2pPr>
            <a:lvl3pPr lvl="2" algn="ctr" rtl="0">
              <a:spcBef>
                <a:spcPts val="0"/>
              </a:spcBef>
              <a:spcAft>
                <a:spcPts val="0"/>
              </a:spcAft>
              <a:buSzPts val="3800"/>
              <a:buNone/>
              <a:defRPr sz="3800"/>
            </a:lvl3pPr>
            <a:lvl4pPr lvl="3" algn="ctr" rtl="0">
              <a:spcBef>
                <a:spcPts val="0"/>
              </a:spcBef>
              <a:spcAft>
                <a:spcPts val="0"/>
              </a:spcAft>
              <a:buSzPts val="3800"/>
              <a:buNone/>
              <a:defRPr sz="3800"/>
            </a:lvl4pPr>
            <a:lvl5pPr lvl="4" algn="ctr" rtl="0">
              <a:spcBef>
                <a:spcPts val="0"/>
              </a:spcBef>
              <a:spcAft>
                <a:spcPts val="0"/>
              </a:spcAft>
              <a:buSzPts val="3800"/>
              <a:buNone/>
              <a:defRPr sz="3800"/>
            </a:lvl5pPr>
            <a:lvl6pPr lvl="5" algn="ctr" rtl="0">
              <a:spcBef>
                <a:spcPts val="0"/>
              </a:spcBef>
              <a:spcAft>
                <a:spcPts val="0"/>
              </a:spcAft>
              <a:buSzPts val="3800"/>
              <a:buNone/>
              <a:defRPr sz="3800"/>
            </a:lvl6pPr>
            <a:lvl7pPr lvl="6" algn="ctr" rtl="0">
              <a:spcBef>
                <a:spcPts val="0"/>
              </a:spcBef>
              <a:spcAft>
                <a:spcPts val="0"/>
              </a:spcAft>
              <a:buSzPts val="3800"/>
              <a:buNone/>
              <a:defRPr sz="3800"/>
            </a:lvl7pPr>
            <a:lvl8pPr lvl="7" algn="ctr" rtl="0">
              <a:spcBef>
                <a:spcPts val="0"/>
              </a:spcBef>
              <a:spcAft>
                <a:spcPts val="0"/>
              </a:spcAft>
              <a:buSzPts val="3800"/>
              <a:buNone/>
              <a:defRPr sz="3800"/>
            </a:lvl8pPr>
            <a:lvl9pPr lvl="8" algn="ctr" rtl="0">
              <a:spcBef>
                <a:spcPts val="0"/>
              </a:spcBef>
              <a:spcAft>
                <a:spcPts val="0"/>
              </a:spcAft>
              <a:buSzPts val="3800"/>
              <a:buNone/>
              <a:defRPr sz="3800"/>
            </a:lvl9pPr>
          </a:lstStyle>
          <a:p>
            <a:r>
              <a:t>xx%</a:t>
            </a:r>
          </a:p>
        </p:txBody>
      </p:sp>
      <p:sp>
        <p:nvSpPr>
          <p:cNvPr id="140" name="Google Shape;140;p16"/>
          <p:cNvSpPr txBox="1">
            <a:spLocks noGrp="1"/>
          </p:cNvSpPr>
          <p:nvPr>
            <p:ph type="title" idx="15"/>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p:cSld name="TITLE_AND_BODY_1_2">
    <p:spTree>
      <p:nvGrpSpPr>
        <p:cNvPr id="1" name="Shape 141"/>
        <p:cNvGrpSpPr/>
        <p:nvPr/>
      </p:nvGrpSpPr>
      <p:grpSpPr>
        <a:xfrm>
          <a:off x="0" y="0"/>
          <a:ext cx="0" cy="0"/>
          <a:chOff x="0" y="0"/>
          <a:chExt cx="0" cy="0"/>
        </a:xfrm>
      </p:grpSpPr>
      <p:sp>
        <p:nvSpPr>
          <p:cNvPr id="142" name="Google Shape;142;p17"/>
          <p:cNvSpPr txBox="1">
            <a:spLocks noGrp="1"/>
          </p:cNvSpPr>
          <p:nvPr>
            <p:ph type="title"/>
          </p:nvPr>
        </p:nvSpPr>
        <p:spPr>
          <a:xfrm>
            <a:off x="2529225" y="1450913"/>
            <a:ext cx="1958700" cy="40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43" name="Google Shape;143;p17"/>
          <p:cNvSpPr txBox="1">
            <a:spLocks noGrp="1"/>
          </p:cNvSpPr>
          <p:nvPr>
            <p:ph type="subTitle" idx="1"/>
          </p:nvPr>
        </p:nvSpPr>
        <p:spPr>
          <a:xfrm>
            <a:off x="2529188" y="1854713"/>
            <a:ext cx="1958700" cy="86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44" name="Google Shape;144;p17"/>
          <p:cNvSpPr txBox="1">
            <a:spLocks noGrp="1"/>
          </p:cNvSpPr>
          <p:nvPr>
            <p:ph type="title" idx="2"/>
          </p:nvPr>
        </p:nvSpPr>
        <p:spPr>
          <a:xfrm>
            <a:off x="2536025" y="2978100"/>
            <a:ext cx="1958700" cy="40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145" name="Google Shape;145;p17"/>
          <p:cNvSpPr txBox="1">
            <a:spLocks noGrp="1"/>
          </p:cNvSpPr>
          <p:nvPr>
            <p:ph type="subTitle" idx="3"/>
          </p:nvPr>
        </p:nvSpPr>
        <p:spPr>
          <a:xfrm>
            <a:off x="2536000" y="3381900"/>
            <a:ext cx="1958700" cy="86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46" name="Google Shape;146;p17"/>
          <p:cNvSpPr txBox="1">
            <a:spLocks noGrp="1"/>
          </p:cNvSpPr>
          <p:nvPr>
            <p:ph type="title" idx="4"/>
          </p:nvPr>
        </p:nvSpPr>
        <p:spPr>
          <a:xfrm>
            <a:off x="4649312" y="1450913"/>
            <a:ext cx="1958700" cy="40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47" name="Google Shape;147;p17"/>
          <p:cNvSpPr txBox="1">
            <a:spLocks noGrp="1"/>
          </p:cNvSpPr>
          <p:nvPr>
            <p:ph type="subTitle" idx="5"/>
          </p:nvPr>
        </p:nvSpPr>
        <p:spPr>
          <a:xfrm>
            <a:off x="4649326" y="1854713"/>
            <a:ext cx="1958700" cy="866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48" name="Google Shape;148;p17"/>
          <p:cNvSpPr txBox="1">
            <a:spLocks noGrp="1"/>
          </p:cNvSpPr>
          <p:nvPr>
            <p:ph type="title" idx="6"/>
          </p:nvPr>
        </p:nvSpPr>
        <p:spPr>
          <a:xfrm>
            <a:off x="4656112" y="2978100"/>
            <a:ext cx="1958700" cy="403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rtl="0">
              <a:spcBef>
                <a:spcPts val="0"/>
              </a:spcBef>
              <a:spcAft>
                <a:spcPts val="0"/>
              </a:spcAft>
              <a:buSzPts val="1800"/>
              <a:buNone/>
              <a:defRPr sz="1800"/>
            </a:lvl2pPr>
            <a:lvl3pPr lvl="2" rtl="0">
              <a:spcBef>
                <a:spcPts val="0"/>
              </a:spcBef>
              <a:spcAft>
                <a:spcPts val="0"/>
              </a:spcAft>
              <a:buSzPts val="1800"/>
              <a:buNone/>
              <a:defRPr sz="1800"/>
            </a:lvl3pPr>
            <a:lvl4pPr lvl="3" rtl="0">
              <a:spcBef>
                <a:spcPts val="0"/>
              </a:spcBef>
              <a:spcAft>
                <a:spcPts val="0"/>
              </a:spcAft>
              <a:buSzPts val="1800"/>
              <a:buNone/>
              <a:defRPr sz="1800"/>
            </a:lvl4pPr>
            <a:lvl5pPr lvl="4" rtl="0">
              <a:spcBef>
                <a:spcPts val="0"/>
              </a:spcBef>
              <a:spcAft>
                <a:spcPts val="0"/>
              </a:spcAft>
              <a:buSzPts val="1800"/>
              <a:buNone/>
              <a:defRPr sz="1800"/>
            </a:lvl5pPr>
            <a:lvl6pPr lvl="5" rtl="0">
              <a:spcBef>
                <a:spcPts val="0"/>
              </a:spcBef>
              <a:spcAft>
                <a:spcPts val="0"/>
              </a:spcAft>
              <a:buSzPts val="1800"/>
              <a:buNone/>
              <a:defRPr sz="1800"/>
            </a:lvl6pPr>
            <a:lvl7pPr lvl="6" rtl="0">
              <a:spcBef>
                <a:spcPts val="0"/>
              </a:spcBef>
              <a:spcAft>
                <a:spcPts val="0"/>
              </a:spcAft>
              <a:buSzPts val="1800"/>
              <a:buNone/>
              <a:defRPr sz="1800"/>
            </a:lvl7pPr>
            <a:lvl8pPr lvl="7" rtl="0">
              <a:spcBef>
                <a:spcPts val="0"/>
              </a:spcBef>
              <a:spcAft>
                <a:spcPts val="0"/>
              </a:spcAft>
              <a:buSzPts val="1800"/>
              <a:buNone/>
              <a:defRPr sz="1800"/>
            </a:lvl8pPr>
            <a:lvl9pPr lvl="8" rtl="0">
              <a:spcBef>
                <a:spcPts val="0"/>
              </a:spcBef>
              <a:spcAft>
                <a:spcPts val="0"/>
              </a:spcAft>
              <a:buSzPts val="1800"/>
              <a:buNone/>
              <a:defRPr sz="1800"/>
            </a:lvl9pPr>
          </a:lstStyle>
          <a:p>
            <a:endParaRPr/>
          </a:p>
        </p:txBody>
      </p:sp>
      <p:sp>
        <p:nvSpPr>
          <p:cNvPr id="149" name="Google Shape;149;p17"/>
          <p:cNvSpPr txBox="1">
            <a:spLocks noGrp="1"/>
          </p:cNvSpPr>
          <p:nvPr>
            <p:ph type="subTitle" idx="7"/>
          </p:nvPr>
        </p:nvSpPr>
        <p:spPr>
          <a:xfrm>
            <a:off x="4656100" y="3381900"/>
            <a:ext cx="1958700" cy="868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50" name="Google Shape;150;p17"/>
          <p:cNvSpPr txBox="1">
            <a:spLocks noGrp="1"/>
          </p:cNvSpPr>
          <p:nvPr>
            <p:ph type="title" idx="8"/>
          </p:nvPr>
        </p:nvSpPr>
        <p:spPr>
          <a:xfrm>
            <a:off x="713250" y="541075"/>
            <a:ext cx="7717500" cy="2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Descripción y título de la sección 1">
  <p:cSld name="SECTION_TITLE_AND_DESCRIPTION_1">
    <p:spTree>
      <p:nvGrpSpPr>
        <p:cNvPr id="1" name="Shape 151"/>
        <p:cNvGrpSpPr/>
        <p:nvPr/>
      </p:nvGrpSpPr>
      <p:grpSpPr>
        <a:xfrm>
          <a:off x="0" y="0"/>
          <a:ext cx="0" cy="0"/>
          <a:chOff x="0" y="0"/>
          <a:chExt cx="0" cy="0"/>
        </a:xfrm>
      </p:grpSpPr>
      <p:sp>
        <p:nvSpPr>
          <p:cNvPr id="152" name="Google Shape;152;p18"/>
          <p:cNvSpPr txBox="1">
            <a:spLocks noGrp="1"/>
          </p:cNvSpPr>
          <p:nvPr>
            <p:ph type="subTitle" idx="1"/>
          </p:nvPr>
        </p:nvSpPr>
        <p:spPr>
          <a:xfrm>
            <a:off x="768900" y="1458900"/>
            <a:ext cx="3258000" cy="88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53" name="Google Shape;153;p18"/>
          <p:cNvSpPr txBox="1">
            <a:spLocks noGrp="1"/>
          </p:cNvSpPr>
          <p:nvPr>
            <p:ph type="body" idx="2"/>
          </p:nvPr>
        </p:nvSpPr>
        <p:spPr>
          <a:xfrm>
            <a:off x="768900" y="2304050"/>
            <a:ext cx="3426900" cy="2157300"/>
          </a:xfrm>
          <a:prstGeom prst="rect">
            <a:avLst/>
          </a:prstGeom>
        </p:spPr>
        <p:txBody>
          <a:bodyPr spcFirstLastPara="1" wrap="square" lIns="91425" tIns="91425" rIns="91425" bIns="91425" anchor="t" anchorCtr="0">
            <a:noAutofit/>
          </a:bodyPr>
          <a:lstStyle>
            <a:lvl1pPr marL="457200" lvl="0" indent="-330200" rtl="0">
              <a:spcBef>
                <a:spcPts val="0"/>
              </a:spcBef>
              <a:spcAft>
                <a:spcPts val="0"/>
              </a:spcAft>
              <a:buSzPts val="1600"/>
              <a:buChar char="●"/>
              <a:defRPr sz="1600"/>
            </a:lvl1pPr>
            <a:lvl2pPr marL="914400" lvl="1" indent="-330200" rtl="0">
              <a:spcBef>
                <a:spcPts val="1600"/>
              </a:spcBef>
              <a:spcAft>
                <a:spcPts val="0"/>
              </a:spcAft>
              <a:buSzPts val="1600"/>
              <a:buChar char="○"/>
              <a:defRPr sz="1600"/>
            </a:lvl2pPr>
            <a:lvl3pPr marL="1371600" lvl="2" indent="-330200" rtl="0">
              <a:spcBef>
                <a:spcPts val="1600"/>
              </a:spcBef>
              <a:spcAft>
                <a:spcPts val="0"/>
              </a:spcAft>
              <a:buSzPts val="1600"/>
              <a:buChar char="■"/>
              <a:defRPr sz="1600"/>
            </a:lvl3pPr>
            <a:lvl4pPr marL="1828800" lvl="3" indent="-330200" rtl="0">
              <a:spcBef>
                <a:spcPts val="1600"/>
              </a:spcBef>
              <a:spcAft>
                <a:spcPts val="0"/>
              </a:spcAft>
              <a:buSzPts val="1600"/>
              <a:buChar char="●"/>
              <a:defRPr sz="1600"/>
            </a:lvl4pPr>
            <a:lvl5pPr marL="2286000" lvl="4" indent="-330200" rtl="0">
              <a:spcBef>
                <a:spcPts val="1600"/>
              </a:spcBef>
              <a:spcAft>
                <a:spcPts val="0"/>
              </a:spcAft>
              <a:buSzPts val="1600"/>
              <a:buChar char="○"/>
              <a:defRPr sz="1600"/>
            </a:lvl5pPr>
            <a:lvl6pPr marL="2743200" lvl="5" indent="-330200" rtl="0">
              <a:spcBef>
                <a:spcPts val="1600"/>
              </a:spcBef>
              <a:spcAft>
                <a:spcPts val="0"/>
              </a:spcAft>
              <a:buSzPts val="1600"/>
              <a:buChar char="■"/>
              <a:defRPr sz="1600"/>
            </a:lvl6pPr>
            <a:lvl7pPr marL="3200400" lvl="6" indent="-330200" rtl="0">
              <a:spcBef>
                <a:spcPts val="1600"/>
              </a:spcBef>
              <a:spcAft>
                <a:spcPts val="0"/>
              </a:spcAft>
              <a:buSzPts val="1600"/>
              <a:buChar char="●"/>
              <a:defRPr sz="1600"/>
            </a:lvl7pPr>
            <a:lvl8pPr marL="3657600" lvl="7" indent="-330200" rtl="0">
              <a:spcBef>
                <a:spcPts val="1600"/>
              </a:spcBef>
              <a:spcAft>
                <a:spcPts val="0"/>
              </a:spcAft>
              <a:buSzPts val="1600"/>
              <a:buChar char="○"/>
              <a:defRPr sz="1600"/>
            </a:lvl8pPr>
            <a:lvl9pPr marL="4114800" lvl="8" indent="-330200" rtl="0">
              <a:spcBef>
                <a:spcPts val="1600"/>
              </a:spcBef>
              <a:spcAft>
                <a:spcPts val="1600"/>
              </a:spcAft>
              <a:buSzPts val="1600"/>
              <a:buChar char="■"/>
              <a:defRPr sz="1600"/>
            </a:lvl9pPr>
          </a:lstStyle>
          <a:p>
            <a:endParaRPr/>
          </a:p>
        </p:txBody>
      </p:sp>
      <p:sp>
        <p:nvSpPr>
          <p:cNvPr id="154" name="Google Shape;154;p18"/>
          <p:cNvSpPr txBox="1">
            <a:spLocks noGrp="1"/>
          </p:cNvSpPr>
          <p:nvPr>
            <p:ph type="title"/>
          </p:nvPr>
        </p:nvSpPr>
        <p:spPr>
          <a:xfrm>
            <a:off x="768900" y="403200"/>
            <a:ext cx="3704700" cy="755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cxnSp>
        <p:nvCxnSpPr>
          <p:cNvPr id="155" name="Google Shape;155;p18"/>
          <p:cNvCxnSpPr/>
          <p:nvPr/>
        </p:nvCxnSpPr>
        <p:spPr>
          <a:xfrm>
            <a:off x="-122675" y="1231625"/>
            <a:ext cx="4211100" cy="0"/>
          </a:xfrm>
          <a:prstGeom prst="straightConnector1">
            <a:avLst/>
          </a:prstGeom>
          <a:noFill/>
          <a:ln w="9525" cap="flat" cmpd="sng">
            <a:solidFill>
              <a:schemeClr val="accent2"/>
            </a:solidFill>
            <a:prstDash val="solid"/>
            <a:round/>
            <a:headEnd type="none" w="med" len="med"/>
            <a:tailEnd type="none" w="med" len="med"/>
          </a:ln>
        </p:spPr>
      </p:cxn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
  <p:cSld name="TITLE_AND_BODY_1_1_2">
    <p:spTree>
      <p:nvGrpSpPr>
        <p:cNvPr id="1" name="Shape 156"/>
        <p:cNvGrpSpPr/>
        <p:nvPr/>
      </p:nvGrpSpPr>
      <p:grpSpPr>
        <a:xfrm>
          <a:off x="0" y="0"/>
          <a:ext cx="0" cy="0"/>
          <a:chOff x="0" y="0"/>
          <a:chExt cx="0" cy="0"/>
        </a:xfrm>
      </p:grpSpPr>
      <p:sp>
        <p:nvSpPr>
          <p:cNvPr id="157" name="Google Shape;157;p19"/>
          <p:cNvSpPr txBox="1">
            <a:spLocks noGrp="1"/>
          </p:cNvSpPr>
          <p:nvPr>
            <p:ph type="title"/>
          </p:nvPr>
        </p:nvSpPr>
        <p:spPr>
          <a:xfrm>
            <a:off x="1076700" y="149052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58" name="Google Shape;158;p19"/>
          <p:cNvSpPr txBox="1">
            <a:spLocks noGrp="1"/>
          </p:cNvSpPr>
          <p:nvPr>
            <p:ph type="subTitle" idx="1"/>
          </p:nvPr>
        </p:nvSpPr>
        <p:spPr>
          <a:xfrm>
            <a:off x="1076700" y="199032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59" name="Google Shape;159;p19"/>
          <p:cNvSpPr txBox="1">
            <a:spLocks noGrp="1"/>
          </p:cNvSpPr>
          <p:nvPr>
            <p:ph type="title" idx="2"/>
          </p:nvPr>
        </p:nvSpPr>
        <p:spPr>
          <a:xfrm>
            <a:off x="3523950" y="149052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0" name="Google Shape;160;p19"/>
          <p:cNvSpPr txBox="1">
            <a:spLocks noGrp="1"/>
          </p:cNvSpPr>
          <p:nvPr>
            <p:ph type="subTitle" idx="3"/>
          </p:nvPr>
        </p:nvSpPr>
        <p:spPr>
          <a:xfrm>
            <a:off x="3523950" y="199032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61" name="Google Shape;161;p19"/>
          <p:cNvSpPr txBox="1">
            <a:spLocks noGrp="1"/>
          </p:cNvSpPr>
          <p:nvPr>
            <p:ph type="title" idx="4"/>
          </p:nvPr>
        </p:nvSpPr>
        <p:spPr>
          <a:xfrm>
            <a:off x="5971200" y="149052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2" name="Google Shape;162;p19"/>
          <p:cNvSpPr txBox="1">
            <a:spLocks noGrp="1"/>
          </p:cNvSpPr>
          <p:nvPr>
            <p:ph type="subTitle" idx="5"/>
          </p:nvPr>
        </p:nvSpPr>
        <p:spPr>
          <a:xfrm>
            <a:off x="5971200" y="199032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63" name="Google Shape;163;p19"/>
          <p:cNvSpPr txBox="1">
            <a:spLocks noGrp="1"/>
          </p:cNvSpPr>
          <p:nvPr>
            <p:ph type="title" idx="6"/>
          </p:nvPr>
        </p:nvSpPr>
        <p:spPr>
          <a:xfrm>
            <a:off x="1076700" y="307907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4" name="Google Shape;164;p19"/>
          <p:cNvSpPr txBox="1">
            <a:spLocks noGrp="1"/>
          </p:cNvSpPr>
          <p:nvPr>
            <p:ph type="subTitle" idx="7"/>
          </p:nvPr>
        </p:nvSpPr>
        <p:spPr>
          <a:xfrm>
            <a:off x="1076700" y="357887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65" name="Google Shape;165;p19"/>
          <p:cNvSpPr txBox="1">
            <a:spLocks noGrp="1"/>
          </p:cNvSpPr>
          <p:nvPr>
            <p:ph type="title" idx="8"/>
          </p:nvPr>
        </p:nvSpPr>
        <p:spPr>
          <a:xfrm>
            <a:off x="3523950" y="307907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6" name="Google Shape;166;p19"/>
          <p:cNvSpPr txBox="1">
            <a:spLocks noGrp="1"/>
          </p:cNvSpPr>
          <p:nvPr>
            <p:ph type="subTitle" idx="9"/>
          </p:nvPr>
        </p:nvSpPr>
        <p:spPr>
          <a:xfrm>
            <a:off x="3523950" y="357887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67" name="Google Shape;167;p19"/>
          <p:cNvSpPr txBox="1">
            <a:spLocks noGrp="1"/>
          </p:cNvSpPr>
          <p:nvPr>
            <p:ph type="title" idx="13"/>
          </p:nvPr>
        </p:nvSpPr>
        <p:spPr>
          <a:xfrm>
            <a:off x="5971200" y="3079077"/>
            <a:ext cx="2096100" cy="499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800"/>
              <a:buNone/>
              <a:defRPr sz="19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endParaRPr/>
          </a:p>
        </p:txBody>
      </p:sp>
      <p:sp>
        <p:nvSpPr>
          <p:cNvPr id="168" name="Google Shape;168;p19"/>
          <p:cNvSpPr txBox="1">
            <a:spLocks noGrp="1"/>
          </p:cNvSpPr>
          <p:nvPr>
            <p:ph type="subTitle" idx="14"/>
          </p:nvPr>
        </p:nvSpPr>
        <p:spPr>
          <a:xfrm>
            <a:off x="5971200" y="3578873"/>
            <a:ext cx="2096100" cy="586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Hind Guntur"/>
              <a:buNone/>
              <a:defRPr sz="1600">
                <a:latin typeface="Hind Guntur"/>
                <a:ea typeface="Hind Guntur"/>
                <a:cs typeface="Hind Guntur"/>
                <a:sym typeface="Hind Guntur"/>
              </a:defRPr>
            </a:lvl1pPr>
            <a:lvl2pPr lvl="1" algn="ctr" rtl="0">
              <a:lnSpc>
                <a:spcPct val="100000"/>
              </a:lnSpc>
              <a:spcBef>
                <a:spcPts val="0"/>
              </a:spcBef>
              <a:spcAft>
                <a:spcPts val="0"/>
              </a:spcAft>
              <a:buSzPts val="1400"/>
              <a:buFont typeface="Hind Guntur"/>
              <a:buNone/>
              <a:defRPr>
                <a:latin typeface="Hind Guntur"/>
                <a:ea typeface="Hind Guntur"/>
                <a:cs typeface="Hind Guntur"/>
                <a:sym typeface="Hind Guntur"/>
              </a:defRPr>
            </a:lvl2pPr>
            <a:lvl3pPr lvl="2" algn="ctr" rtl="0">
              <a:lnSpc>
                <a:spcPct val="100000"/>
              </a:lnSpc>
              <a:spcBef>
                <a:spcPts val="0"/>
              </a:spcBef>
              <a:spcAft>
                <a:spcPts val="0"/>
              </a:spcAft>
              <a:buSzPts val="1400"/>
              <a:buFont typeface="Hind Guntur"/>
              <a:buNone/>
              <a:defRPr>
                <a:latin typeface="Hind Guntur"/>
                <a:ea typeface="Hind Guntur"/>
                <a:cs typeface="Hind Guntur"/>
                <a:sym typeface="Hind Guntur"/>
              </a:defRPr>
            </a:lvl3pPr>
            <a:lvl4pPr lvl="3" algn="ctr" rtl="0">
              <a:lnSpc>
                <a:spcPct val="100000"/>
              </a:lnSpc>
              <a:spcBef>
                <a:spcPts val="0"/>
              </a:spcBef>
              <a:spcAft>
                <a:spcPts val="0"/>
              </a:spcAft>
              <a:buSzPts val="1400"/>
              <a:buFont typeface="Hind Guntur"/>
              <a:buNone/>
              <a:defRPr>
                <a:latin typeface="Hind Guntur"/>
                <a:ea typeface="Hind Guntur"/>
                <a:cs typeface="Hind Guntur"/>
                <a:sym typeface="Hind Guntur"/>
              </a:defRPr>
            </a:lvl4pPr>
            <a:lvl5pPr lvl="4" algn="ctr" rtl="0">
              <a:lnSpc>
                <a:spcPct val="100000"/>
              </a:lnSpc>
              <a:spcBef>
                <a:spcPts val="0"/>
              </a:spcBef>
              <a:spcAft>
                <a:spcPts val="0"/>
              </a:spcAft>
              <a:buSzPts val="1400"/>
              <a:buFont typeface="Hind Guntur"/>
              <a:buNone/>
              <a:defRPr>
                <a:latin typeface="Hind Guntur"/>
                <a:ea typeface="Hind Guntur"/>
                <a:cs typeface="Hind Guntur"/>
                <a:sym typeface="Hind Guntur"/>
              </a:defRPr>
            </a:lvl5pPr>
            <a:lvl6pPr lvl="5" algn="ctr" rtl="0">
              <a:lnSpc>
                <a:spcPct val="100000"/>
              </a:lnSpc>
              <a:spcBef>
                <a:spcPts val="0"/>
              </a:spcBef>
              <a:spcAft>
                <a:spcPts val="0"/>
              </a:spcAft>
              <a:buSzPts val="1400"/>
              <a:buFont typeface="Hind Guntur"/>
              <a:buNone/>
              <a:defRPr>
                <a:latin typeface="Hind Guntur"/>
                <a:ea typeface="Hind Guntur"/>
                <a:cs typeface="Hind Guntur"/>
                <a:sym typeface="Hind Guntur"/>
              </a:defRPr>
            </a:lvl6pPr>
            <a:lvl7pPr lvl="6" algn="ctr" rtl="0">
              <a:lnSpc>
                <a:spcPct val="100000"/>
              </a:lnSpc>
              <a:spcBef>
                <a:spcPts val="0"/>
              </a:spcBef>
              <a:spcAft>
                <a:spcPts val="0"/>
              </a:spcAft>
              <a:buSzPts val="1400"/>
              <a:buFont typeface="Hind Guntur"/>
              <a:buNone/>
              <a:defRPr>
                <a:latin typeface="Hind Guntur"/>
                <a:ea typeface="Hind Guntur"/>
                <a:cs typeface="Hind Guntur"/>
                <a:sym typeface="Hind Guntur"/>
              </a:defRPr>
            </a:lvl7pPr>
            <a:lvl8pPr lvl="7" algn="ctr" rtl="0">
              <a:lnSpc>
                <a:spcPct val="100000"/>
              </a:lnSpc>
              <a:spcBef>
                <a:spcPts val="0"/>
              </a:spcBef>
              <a:spcAft>
                <a:spcPts val="0"/>
              </a:spcAft>
              <a:buSzPts val="1400"/>
              <a:buFont typeface="Hind Guntur"/>
              <a:buNone/>
              <a:defRPr>
                <a:latin typeface="Hind Guntur"/>
                <a:ea typeface="Hind Guntur"/>
                <a:cs typeface="Hind Guntur"/>
                <a:sym typeface="Hind Guntur"/>
              </a:defRPr>
            </a:lvl8pPr>
            <a:lvl9pPr lvl="8" algn="ctr" rtl="0">
              <a:lnSpc>
                <a:spcPct val="100000"/>
              </a:lnSpc>
              <a:spcBef>
                <a:spcPts val="0"/>
              </a:spcBef>
              <a:spcAft>
                <a:spcPts val="0"/>
              </a:spcAft>
              <a:buSzPts val="1400"/>
              <a:buFont typeface="Hind Guntur"/>
              <a:buNone/>
              <a:defRPr>
                <a:latin typeface="Hind Guntur"/>
                <a:ea typeface="Hind Guntur"/>
                <a:cs typeface="Hind Guntur"/>
                <a:sym typeface="Hind Guntur"/>
              </a:defRPr>
            </a:lvl9pPr>
          </a:lstStyle>
          <a:p>
            <a:endParaRPr/>
          </a:p>
        </p:txBody>
      </p:sp>
      <p:sp>
        <p:nvSpPr>
          <p:cNvPr id="169" name="Google Shape;169;p19"/>
          <p:cNvSpPr txBox="1">
            <a:spLocks noGrp="1"/>
          </p:cNvSpPr>
          <p:nvPr>
            <p:ph type="title" idx="15"/>
          </p:nvPr>
        </p:nvSpPr>
        <p:spPr>
          <a:xfrm>
            <a:off x="713250" y="539000"/>
            <a:ext cx="7717500" cy="2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01">
  <p:cSld name="ONE_COLUMN_TEXT_2">
    <p:spTree>
      <p:nvGrpSpPr>
        <p:cNvPr id="1" name="Shape 170"/>
        <p:cNvGrpSpPr/>
        <p:nvPr/>
      </p:nvGrpSpPr>
      <p:grpSpPr>
        <a:xfrm>
          <a:off x="0" y="0"/>
          <a:ext cx="0" cy="0"/>
          <a:chOff x="0" y="0"/>
          <a:chExt cx="0" cy="0"/>
        </a:xfrm>
      </p:grpSpPr>
      <p:sp>
        <p:nvSpPr>
          <p:cNvPr id="171" name="Google Shape;171;p20"/>
          <p:cNvSpPr txBox="1">
            <a:spLocks noGrp="1"/>
          </p:cNvSpPr>
          <p:nvPr>
            <p:ph type="body" idx="1"/>
          </p:nvPr>
        </p:nvSpPr>
        <p:spPr>
          <a:xfrm>
            <a:off x="713225" y="2063175"/>
            <a:ext cx="2642100" cy="1229100"/>
          </a:xfrm>
          <a:prstGeom prst="rect">
            <a:avLst/>
          </a:prstGeom>
        </p:spPr>
        <p:txBody>
          <a:bodyPr spcFirstLastPara="1" wrap="square" lIns="91425" tIns="91425" rIns="91425" bIns="91425" anchor="t" anchorCtr="0">
            <a:noAutofit/>
          </a:bodyPr>
          <a:lstStyle>
            <a:lvl1pPr marL="457200" lvl="0" indent="-330200" rtl="0">
              <a:lnSpc>
                <a:spcPct val="100000"/>
              </a:lnSpc>
              <a:spcBef>
                <a:spcPts val="0"/>
              </a:spcBef>
              <a:spcAft>
                <a:spcPts val="0"/>
              </a:spcAft>
              <a:buSzPts val="1600"/>
              <a:buChar char="●"/>
              <a:defRPr sz="1600">
                <a:latin typeface="Hind Guntur"/>
                <a:ea typeface="Hind Guntur"/>
                <a:cs typeface="Hind Guntur"/>
                <a:sym typeface="Hind Guntur"/>
              </a:defRPr>
            </a:lvl1pPr>
            <a:lvl2pPr marL="914400" lvl="1" indent="-330200" rtl="0">
              <a:lnSpc>
                <a:spcPct val="100000"/>
              </a:lnSpc>
              <a:spcBef>
                <a:spcPts val="1600"/>
              </a:spcBef>
              <a:spcAft>
                <a:spcPts val="0"/>
              </a:spcAft>
              <a:buSzPts val="1600"/>
              <a:buChar char="○"/>
              <a:defRPr sz="1600"/>
            </a:lvl2pPr>
            <a:lvl3pPr marL="1371600" lvl="2" indent="-330200" rtl="0">
              <a:lnSpc>
                <a:spcPct val="100000"/>
              </a:lnSpc>
              <a:spcBef>
                <a:spcPts val="1600"/>
              </a:spcBef>
              <a:spcAft>
                <a:spcPts val="0"/>
              </a:spcAft>
              <a:buSzPts val="1600"/>
              <a:buChar char="■"/>
              <a:defRPr sz="1600"/>
            </a:lvl3pPr>
            <a:lvl4pPr marL="1828800" lvl="3" indent="-330200" rtl="0">
              <a:lnSpc>
                <a:spcPct val="100000"/>
              </a:lnSpc>
              <a:spcBef>
                <a:spcPts val="1600"/>
              </a:spcBef>
              <a:spcAft>
                <a:spcPts val="0"/>
              </a:spcAft>
              <a:buSzPts val="1600"/>
              <a:buChar char="●"/>
              <a:defRPr sz="1600"/>
            </a:lvl4pPr>
            <a:lvl5pPr marL="2286000" lvl="4" indent="-330200" rtl="0">
              <a:lnSpc>
                <a:spcPct val="100000"/>
              </a:lnSpc>
              <a:spcBef>
                <a:spcPts val="1600"/>
              </a:spcBef>
              <a:spcAft>
                <a:spcPts val="0"/>
              </a:spcAft>
              <a:buSzPts val="1600"/>
              <a:buChar char="○"/>
              <a:defRPr sz="1600"/>
            </a:lvl5pPr>
            <a:lvl6pPr marL="2743200" lvl="5" indent="-330200" rtl="0">
              <a:lnSpc>
                <a:spcPct val="100000"/>
              </a:lnSpc>
              <a:spcBef>
                <a:spcPts val="1600"/>
              </a:spcBef>
              <a:spcAft>
                <a:spcPts val="0"/>
              </a:spcAft>
              <a:buSzPts val="1600"/>
              <a:buChar char="■"/>
              <a:defRPr sz="1600"/>
            </a:lvl6pPr>
            <a:lvl7pPr marL="3200400" lvl="6" indent="-330200" rtl="0">
              <a:lnSpc>
                <a:spcPct val="100000"/>
              </a:lnSpc>
              <a:spcBef>
                <a:spcPts val="1600"/>
              </a:spcBef>
              <a:spcAft>
                <a:spcPts val="0"/>
              </a:spcAft>
              <a:buSzPts val="1600"/>
              <a:buChar char="●"/>
              <a:defRPr sz="1600"/>
            </a:lvl7pPr>
            <a:lvl8pPr marL="3657600" lvl="7" indent="-330200" rtl="0">
              <a:lnSpc>
                <a:spcPct val="100000"/>
              </a:lnSpc>
              <a:spcBef>
                <a:spcPts val="1600"/>
              </a:spcBef>
              <a:spcAft>
                <a:spcPts val="0"/>
              </a:spcAft>
              <a:buSzPts val="1600"/>
              <a:buChar char="○"/>
              <a:defRPr sz="1600"/>
            </a:lvl8pPr>
            <a:lvl9pPr marL="4114800" lvl="8" indent="-330200" rtl="0">
              <a:lnSpc>
                <a:spcPct val="100000"/>
              </a:lnSpc>
              <a:spcBef>
                <a:spcPts val="1600"/>
              </a:spcBef>
              <a:spcAft>
                <a:spcPts val="1600"/>
              </a:spcAft>
              <a:buSzPts val="1600"/>
              <a:buChar char="■"/>
              <a:defRPr sz="1600"/>
            </a:lvl9pPr>
          </a:lstStyle>
          <a:p>
            <a:endParaRPr/>
          </a:p>
        </p:txBody>
      </p:sp>
      <p:sp>
        <p:nvSpPr>
          <p:cNvPr id="172" name="Google Shape;172;p20"/>
          <p:cNvSpPr txBox="1">
            <a:spLocks noGrp="1"/>
          </p:cNvSpPr>
          <p:nvPr>
            <p:ph type="title"/>
          </p:nvPr>
        </p:nvSpPr>
        <p:spPr>
          <a:xfrm>
            <a:off x="684125" y="539000"/>
            <a:ext cx="7717500" cy="25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and Credits">
  <p:cSld name="TITLE_1">
    <p:spTree>
      <p:nvGrpSpPr>
        <p:cNvPr id="1" name="Shape 173"/>
        <p:cNvGrpSpPr/>
        <p:nvPr/>
      </p:nvGrpSpPr>
      <p:grpSpPr>
        <a:xfrm>
          <a:off x="0" y="0"/>
          <a:ext cx="0" cy="0"/>
          <a:chOff x="0" y="0"/>
          <a:chExt cx="0" cy="0"/>
        </a:xfrm>
      </p:grpSpPr>
      <p:sp>
        <p:nvSpPr>
          <p:cNvPr id="174" name="Google Shape;174;p21"/>
          <p:cNvSpPr txBox="1">
            <a:spLocks noGrp="1"/>
          </p:cNvSpPr>
          <p:nvPr>
            <p:ph type="ctrTitle"/>
          </p:nvPr>
        </p:nvSpPr>
        <p:spPr>
          <a:xfrm>
            <a:off x="769825" y="635375"/>
            <a:ext cx="3030300" cy="888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900"/>
            </a:lvl1pPr>
            <a:lvl2pPr lvl="1" rtl="0">
              <a:spcBef>
                <a:spcPts val="0"/>
              </a:spcBef>
              <a:spcAft>
                <a:spcPts val="0"/>
              </a:spcAft>
              <a:buSzPts val="6000"/>
              <a:buNone/>
              <a:defRPr sz="6000"/>
            </a:lvl2pPr>
            <a:lvl3pPr lvl="2" rtl="0">
              <a:spcBef>
                <a:spcPts val="0"/>
              </a:spcBef>
              <a:spcAft>
                <a:spcPts val="0"/>
              </a:spcAft>
              <a:buSzPts val="6000"/>
              <a:buNone/>
              <a:defRPr sz="6000"/>
            </a:lvl3pPr>
            <a:lvl4pPr lvl="3" rtl="0">
              <a:spcBef>
                <a:spcPts val="0"/>
              </a:spcBef>
              <a:spcAft>
                <a:spcPts val="0"/>
              </a:spcAft>
              <a:buSzPts val="6000"/>
              <a:buNone/>
              <a:defRPr sz="6000"/>
            </a:lvl4pPr>
            <a:lvl5pPr lvl="4" rtl="0">
              <a:spcBef>
                <a:spcPts val="0"/>
              </a:spcBef>
              <a:spcAft>
                <a:spcPts val="0"/>
              </a:spcAft>
              <a:buSzPts val="6000"/>
              <a:buNone/>
              <a:defRPr sz="6000"/>
            </a:lvl5pPr>
            <a:lvl6pPr lvl="5" rtl="0">
              <a:spcBef>
                <a:spcPts val="0"/>
              </a:spcBef>
              <a:spcAft>
                <a:spcPts val="0"/>
              </a:spcAft>
              <a:buSzPts val="6000"/>
              <a:buNone/>
              <a:defRPr sz="6000"/>
            </a:lvl6pPr>
            <a:lvl7pPr lvl="6" rtl="0">
              <a:spcBef>
                <a:spcPts val="0"/>
              </a:spcBef>
              <a:spcAft>
                <a:spcPts val="0"/>
              </a:spcAft>
              <a:buSzPts val="6000"/>
              <a:buNone/>
              <a:defRPr sz="6000"/>
            </a:lvl7pPr>
            <a:lvl8pPr lvl="7" rtl="0">
              <a:spcBef>
                <a:spcPts val="0"/>
              </a:spcBef>
              <a:spcAft>
                <a:spcPts val="0"/>
              </a:spcAft>
              <a:buSzPts val="6000"/>
              <a:buNone/>
              <a:defRPr sz="6000"/>
            </a:lvl8pPr>
            <a:lvl9pPr lvl="8" rtl="0">
              <a:spcBef>
                <a:spcPts val="0"/>
              </a:spcBef>
              <a:spcAft>
                <a:spcPts val="0"/>
              </a:spcAft>
              <a:buSzPts val="6000"/>
              <a:buNone/>
              <a:defRPr sz="6000"/>
            </a:lvl9pPr>
          </a:lstStyle>
          <a:p>
            <a:endParaRPr/>
          </a:p>
        </p:txBody>
      </p:sp>
      <p:sp>
        <p:nvSpPr>
          <p:cNvPr id="175" name="Google Shape;175;p21"/>
          <p:cNvSpPr txBox="1">
            <a:spLocks noGrp="1"/>
          </p:cNvSpPr>
          <p:nvPr>
            <p:ph type="subTitle" idx="1"/>
          </p:nvPr>
        </p:nvSpPr>
        <p:spPr>
          <a:xfrm>
            <a:off x="769825" y="1523838"/>
            <a:ext cx="3030300" cy="10899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None/>
              <a:defRPr sz="1600">
                <a:latin typeface="Hind Guntur"/>
                <a:ea typeface="Hind Guntur"/>
                <a:cs typeface="Hind Guntur"/>
                <a:sym typeface="Hind Guntur"/>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
        <p:nvSpPr>
          <p:cNvPr id="176" name="Google Shape;176;p21"/>
          <p:cNvSpPr txBox="1"/>
          <p:nvPr/>
        </p:nvSpPr>
        <p:spPr>
          <a:xfrm>
            <a:off x="750800" y="3468125"/>
            <a:ext cx="3053400" cy="897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Hind Guntur"/>
                <a:ea typeface="Hind Guntur"/>
                <a:cs typeface="Hind Guntur"/>
                <a:sym typeface="Hind Guntur"/>
              </a:rPr>
              <a:t>CREDITS: This presentation template was created by </a:t>
            </a:r>
            <a:r>
              <a:rPr lang="en" sz="1200">
                <a:solidFill>
                  <a:schemeClr val="dk1"/>
                </a:solidFill>
                <a:uFill>
                  <a:noFill/>
                </a:uFill>
                <a:latin typeface="Hind Guntur"/>
                <a:ea typeface="Hind Guntur"/>
                <a:cs typeface="Hind Guntur"/>
                <a:sym typeface="Hind Guntur"/>
                <a:hlinkClick r:id="rId2">
                  <a:extLst>
                    <a:ext uri="{A12FA001-AC4F-418D-AE19-62706E023703}">
                      <ahyp:hlinkClr xmlns:ahyp="http://schemas.microsoft.com/office/drawing/2018/hyperlinkcolor" val="tx"/>
                    </a:ext>
                  </a:extLst>
                </a:hlinkClick>
              </a:rPr>
              <a:t>Slidesgo</a:t>
            </a:r>
            <a:r>
              <a:rPr lang="en" sz="1200">
                <a:solidFill>
                  <a:schemeClr val="dk1"/>
                </a:solidFill>
                <a:latin typeface="Hind Guntur"/>
                <a:ea typeface="Hind Guntur"/>
                <a:cs typeface="Hind Guntur"/>
                <a:sym typeface="Hind Guntur"/>
              </a:rPr>
              <a:t>, including icons by </a:t>
            </a:r>
            <a:r>
              <a:rPr lang="en" sz="1200">
                <a:solidFill>
                  <a:schemeClr val="dk1"/>
                </a:solidFill>
                <a:uFill>
                  <a:noFill/>
                </a:uFill>
                <a:latin typeface="Hind Guntur"/>
                <a:ea typeface="Hind Guntur"/>
                <a:cs typeface="Hind Guntur"/>
                <a:sym typeface="Hind Guntur"/>
                <a:hlinkClick r:id="rId3">
                  <a:extLst>
                    <a:ext uri="{A12FA001-AC4F-418D-AE19-62706E023703}">
                      <ahyp:hlinkClr xmlns:ahyp="http://schemas.microsoft.com/office/drawing/2018/hyperlinkcolor" val="tx"/>
                    </a:ext>
                  </a:extLst>
                </a:hlinkClick>
              </a:rPr>
              <a:t>Flaticon</a:t>
            </a:r>
            <a:r>
              <a:rPr lang="en" sz="1200">
                <a:solidFill>
                  <a:schemeClr val="dk1"/>
                </a:solidFill>
                <a:latin typeface="Hind Guntur"/>
                <a:ea typeface="Hind Guntur"/>
                <a:cs typeface="Hind Guntur"/>
                <a:sym typeface="Hind Guntur"/>
              </a:rPr>
              <a:t>, infographics &amp; images by </a:t>
            </a:r>
            <a:r>
              <a:rPr lang="en" sz="1200">
                <a:solidFill>
                  <a:schemeClr val="dk1"/>
                </a:solidFill>
                <a:uFill>
                  <a:noFill/>
                </a:uFill>
                <a:latin typeface="Hind Guntur"/>
                <a:ea typeface="Hind Guntur"/>
                <a:cs typeface="Hind Guntur"/>
                <a:sym typeface="Hind Guntur"/>
                <a:hlinkClick r:id="rId4">
                  <a:extLst>
                    <a:ext uri="{A12FA001-AC4F-418D-AE19-62706E023703}">
                      <ahyp:hlinkClr xmlns:ahyp="http://schemas.microsoft.com/office/drawing/2018/hyperlinkcolor" val="tx"/>
                    </a:ext>
                  </a:extLst>
                </a:hlinkClick>
              </a:rPr>
              <a:t>Freepik</a:t>
            </a:r>
            <a:r>
              <a:rPr lang="en" sz="1200">
                <a:solidFill>
                  <a:schemeClr val="dk1"/>
                </a:solidFill>
                <a:latin typeface="Hind Guntur"/>
                <a:ea typeface="Hind Guntur"/>
                <a:cs typeface="Hind Guntur"/>
                <a:sym typeface="Hind Guntur"/>
              </a:rPr>
              <a:t> and illustrations by </a:t>
            </a:r>
            <a:r>
              <a:rPr lang="en" sz="1200">
                <a:solidFill>
                  <a:schemeClr val="dk1"/>
                </a:solidFill>
                <a:uFill>
                  <a:noFill/>
                </a:uFill>
                <a:latin typeface="Hind Guntur"/>
                <a:ea typeface="Hind Guntur"/>
                <a:cs typeface="Hind Guntur"/>
                <a:sym typeface="Hind Guntur"/>
                <a:hlinkClick r:id="rId5">
                  <a:extLst>
                    <a:ext uri="{A12FA001-AC4F-418D-AE19-62706E023703}">
                      <ahyp:hlinkClr xmlns:ahyp="http://schemas.microsoft.com/office/drawing/2018/hyperlinkcolor" val="tx"/>
                    </a:ext>
                  </a:extLst>
                </a:hlinkClick>
              </a:rPr>
              <a:t>Stories</a:t>
            </a:r>
            <a:r>
              <a:rPr lang="en" sz="1200">
                <a:solidFill>
                  <a:schemeClr val="dk1"/>
                </a:solidFill>
                <a:latin typeface="Hind Guntur"/>
                <a:ea typeface="Hind Guntur"/>
                <a:cs typeface="Hind Guntur"/>
                <a:sym typeface="Hind Guntur"/>
              </a:rPr>
              <a:t>.</a:t>
            </a:r>
            <a:endParaRPr sz="1200">
              <a:solidFill>
                <a:schemeClr val="dk1"/>
              </a:solidFill>
              <a:latin typeface="Hind Guntur"/>
              <a:ea typeface="Hind Guntur"/>
              <a:cs typeface="Hind Guntur"/>
              <a:sym typeface="Hind Guntu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8"/>
        <p:cNvGrpSpPr/>
        <p:nvPr/>
      </p:nvGrpSpPr>
      <p:grpSpPr>
        <a:xfrm>
          <a:off x="0" y="0"/>
          <a:ext cx="0" cy="0"/>
          <a:chOff x="0" y="0"/>
          <a:chExt cx="0" cy="0"/>
        </a:xfrm>
      </p:grpSpPr>
      <p:sp>
        <p:nvSpPr>
          <p:cNvPr id="19" name="Google Shape;19;p3"/>
          <p:cNvSpPr/>
          <p:nvPr/>
        </p:nvSpPr>
        <p:spPr>
          <a:xfrm rot="1046531">
            <a:off x="7205745" y="812597"/>
            <a:ext cx="1069941" cy="1038768"/>
          </a:xfrm>
          <a:custGeom>
            <a:avLst/>
            <a:gdLst/>
            <a:ahLst/>
            <a:cxnLst/>
            <a:rect l="l" t="t" r="r" b="b"/>
            <a:pathLst>
              <a:path w="24919" h="24193" extrusionOk="0">
                <a:moveTo>
                  <a:pt x="12443" y="1"/>
                </a:moveTo>
                <a:cubicBezTo>
                  <a:pt x="6092" y="1"/>
                  <a:pt x="787" y="4971"/>
                  <a:pt x="401" y="11364"/>
                </a:cubicBezTo>
                <a:cubicBezTo>
                  <a:pt x="1" y="18036"/>
                  <a:pt x="5071" y="23773"/>
                  <a:pt x="11743" y="24174"/>
                </a:cubicBezTo>
                <a:cubicBezTo>
                  <a:pt x="11970" y="24186"/>
                  <a:pt x="12197" y="24192"/>
                  <a:pt x="12423" y="24192"/>
                </a:cubicBezTo>
                <a:cubicBezTo>
                  <a:pt x="18797" y="24192"/>
                  <a:pt x="24132" y="19242"/>
                  <a:pt x="24518" y="12799"/>
                </a:cubicBezTo>
                <a:cubicBezTo>
                  <a:pt x="24919" y="6127"/>
                  <a:pt x="19848" y="423"/>
                  <a:pt x="13177" y="23"/>
                </a:cubicBezTo>
                <a:cubicBezTo>
                  <a:pt x="12931" y="8"/>
                  <a:pt x="12686" y="1"/>
                  <a:pt x="124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rot="1046594">
            <a:off x="4475786" y="945456"/>
            <a:ext cx="317511" cy="270986"/>
          </a:xfrm>
          <a:custGeom>
            <a:avLst/>
            <a:gdLst/>
            <a:ahLst/>
            <a:cxnLst/>
            <a:rect l="l" t="t" r="r" b="b"/>
            <a:pathLst>
              <a:path w="15345" h="13098" extrusionOk="0">
                <a:moveTo>
                  <a:pt x="4109" y="1"/>
                </a:moveTo>
                <a:cubicBezTo>
                  <a:pt x="3867" y="1"/>
                  <a:pt x="3610" y="39"/>
                  <a:pt x="3336" y="121"/>
                </a:cubicBezTo>
                <a:cubicBezTo>
                  <a:pt x="934" y="855"/>
                  <a:pt x="0" y="4158"/>
                  <a:pt x="1501" y="7226"/>
                </a:cubicBezTo>
                <a:cubicBezTo>
                  <a:pt x="3336" y="10929"/>
                  <a:pt x="7672" y="13097"/>
                  <a:pt x="7672" y="13097"/>
                </a:cubicBezTo>
                <a:cubicBezTo>
                  <a:pt x="7672" y="13097"/>
                  <a:pt x="12009" y="10929"/>
                  <a:pt x="13843" y="7226"/>
                </a:cubicBezTo>
                <a:cubicBezTo>
                  <a:pt x="15345" y="4158"/>
                  <a:pt x="14377" y="855"/>
                  <a:pt x="11975" y="121"/>
                </a:cubicBezTo>
                <a:cubicBezTo>
                  <a:pt x="11702" y="39"/>
                  <a:pt x="11444" y="1"/>
                  <a:pt x="11202" y="1"/>
                </a:cubicBezTo>
                <a:cubicBezTo>
                  <a:pt x="8402" y="1"/>
                  <a:pt x="7639" y="5058"/>
                  <a:pt x="7639" y="5058"/>
                </a:cubicBezTo>
                <a:cubicBezTo>
                  <a:pt x="7639" y="5058"/>
                  <a:pt x="6904" y="1"/>
                  <a:pt x="41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4451125" y="4256062"/>
            <a:ext cx="4397658" cy="213430"/>
          </a:xfrm>
          <a:custGeom>
            <a:avLst/>
            <a:gdLst/>
            <a:ahLst/>
            <a:cxnLst/>
            <a:rect l="l" t="t" r="r" b="b"/>
            <a:pathLst>
              <a:path w="173958" h="11543" extrusionOk="0">
                <a:moveTo>
                  <a:pt x="86963" y="1"/>
                </a:moveTo>
                <a:cubicBezTo>
                  <a:pt x="38928" y="1"/>
                  <a:pt x="0" y="2569"/>
                  <a:pt x="0" y="5772"/>
                </a:cubicBezTo>
                <a:cubicBezTo>
                  <a:pt x="0" y="8974"/>
                  <a:pt x="38928" y="11543"/>
                  <a:pt x="86963" y="11543"/>
                </a:cubicBezTo>
                <a:cubicBezTo>
                  <a:pt x="134997" y="11543"/>
                  <a:pt x="173958" y="8974"/>
                  <a:pt x="173958" y="5772"/>
                </a:cubicBezTo>
                <a:cubicBezTo>
                  <a:pt x="173958" y="2569"/>
                  <a:pt x="134997" y="1"/>
                  <a:pt x="8696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txBox="1">
            <a:spLocks noGrp="1"/>
          </p:cNvSpPr>
          <p:nvPr>
            <p:ph type="title"/>
          </p:nvPr>
        </p:nvSpPr>
        <p:spPr>
          <a:xfrm>
            <a:off x="5406675" y="2105375"/>
            <a:ext cx="3024300" cy="1189800"/>
          </a:xfrm>
          <a:prstGeom prst="rect">
            <a:avLst/>
          </a:prstGeom>
        </p:spPr>
        <p:txBody>
          <a:bodyPr spcFirstLastPara="1" wrap="square" lIns="91425" tIns="91425" rIns="91425" bIns="91425" anchor="b" anchorCtr="0">
            <a:noAutofit/>
          </a:bodyPr>
          <a:lstStyle>
            <a:lvl1pPr lvl="0" algn="r">
              <a:spcBef>
                <a:spcPts val="0"/>
              </a:spcBef>
              <a:spcAft>
                <a:spcPts val="0"/>
              </a:spcAft>
              <a:buSzPts val="3600"/>
              <a:buNone/>
              <a:defRPr sz="39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3" name="Google Shape;23;p3"/>
          <p:cNvSpPr txBox="1">
            <a:spLocks noGrp="1"/>
          </p:cNvSpPr>
          <p:nvPr>
            <p:ph type="subTitle" idx="1"/>
          </p:nvPr>
        </p:nvSpPr>
        <p:spPr>
          <a:xfrm>
            <a:off x="5406375" y="3295275"/>
            <a:ext cx="3024300" cy="7911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SzPts val="1800"/>
              <a:buNone/>
              <a:defRPr sz="1900">
                <a:latin typeface="Hind Guntur"/>
                <a:ea typeface="Hind Guntur"/>
                <a:cs typeface="Hind Guntur"/>
                <a:sym typeface="Hind Guntur"/>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24" name="Google Shape;24;p3"/>
          <p:cNvSpPr txBox="1">
            <a:spLocks noGrp="1"/>
          </p:cNvSpPr>
          <p:nvPr>
            <p:ph type="title" idx="2" hasCustomPrompt="1"/>
          </p:nvPr>
        </p:nvSpPr>
        <p:spPr>
          <a:xfrm>
            <a:off x="7218863" y="958638"/>
            <a:ext cx="1043700" cy="74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Numbers and Text">
  <p:cSld name="CUSTOM_17_1">
    <p:bg>
      <p:bgPr>
        <a:solidFill>
          <a:schemeClr val="lt1"/>
        </a:solidFill>
        <a:effectLst/>
      </p:bgPr>
    </p:bg>
    <p:spTree>
      <p:nvGrpSpPr>
        <p:cNvPr id="1" name="Shape 177"/>
        <p:cNvGrpSpPr/>
        <p:nvPr/>
      </p:nvGrpSpPr>
      <p:grpSpPr>
        <a:xfrm>
          <a:off x="0" y="0"/>
          <a:ext cx="0" cy="0"/>
          <a:chOff x="0" y="0"/>
          <a:chExt cx="0" cy="0"/>
        </a:xfrm>
      </p:grpSpPr>
      <p:sp>
        <p:nvSpPr>
          <p:cNvPr id="178" name="Google Shape;178;p22"/>
          <p:cNvSpPr/>
          <p:nvPr/>
        </p:nvSpPr>
        <p:spPr>
          <a:xfrm>
            <a:off x="7563050" y="2286350"/>
            <a:ext cx="1008078" cy="1000302"/>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2"/>
          <p:cNvSpPr/>
          <p:nvPr/>
        </p:nvSpPr>
        <p:spPr>
          <a:xfrm>
            <a:off x="603801" y="4176100"/>
            <a:ext cx="596244" cy="599861"/>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2"/>
          <p:cNvSpPr/>
          <p:nvPr/>
        </p:nvSpPr>
        <p:spPr>
          <a:xfrm>
            <a:off x="1144535" y="4057675"/>
            <a:ext cx="417123" cy="414851"/>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2"/>
          <p:cNvSpPr/>
          <p:nvPr/>
        </p:nvSpPr>
        <p:spPr>
          <a:xfrm>
            <a:off x="323350" y="556420"/>
            <a:ext cx="1193469" cy="1034437"/>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2"/>
          <p:cNvSpPr/>
          <p:nvPr/>
        </p:nvSpPr>
        <p:spPr>
          <a:xfrm>
            <a:off x="1110583" y="450776"/>
            <a:ext cx="518149" cy="593665"/>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2"/>
          <p:cNvSpPr txBox="1">
            <a:spLocks noGrp="1"/>
          </p:cNvSpPr>
          <p:nvPr>
            <p:ph type="subTitle" idx="1"/>
          </p:nvPr>
        </p:nvSpPr>
        <p:spPr>
          <a:xfrm>
            <a:off x="1773600" y="1423638"/>
            <a:ext cx="5596800" cy="396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84" name="Google Shape;184;p22"/>
          <p:cNvSpPr txBox="1">
            <a:spLocks noGrp="1"/>
          </p:cNvSpPr>
          <p:nvPr>
            <p:ph type="subTitle" idx="2"/>
          </p:nvPr>
        </p:nvSpPr>
        <p:spPr>
          <a:xfrm>
            <a:off x="1773600" y="2619432"/>
            <a:ext cx="5596800" cy="396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85" name="Google Shape;185;p22"/>
          <p:cNvSpPr txBox="1">
            <a:spLocks noGrp="1"/>
          </p:cNvSpPr>
          <p:nvPr>
            <p:ph type="subTitle" idx="3"/>
          </p:nvPr>
        </p:nvSpPr>
        <p:spPr>
          <a:xfrm>
            <a:off x="1773600" y="3831113"/>
            <a:ext cx="5596800" cy="396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vl1pPr>
            <a:lvl2pPr lvl="1" algn="ctr" rtl="0">
              <a:spcBef>
                <a:spcPts val="0"/>
              </a:spcBef>
              <a:spcAft>
                <a:spcPts val="0"/>
              </a:spcAft>
              <a:buNone/>
              <a:defRPr sz="1600"/>
            </a:lvl2pPr>
            <a:lvl3pPr lvl="2" algn="ctr" rtl="0">
              <a:spcBef>
                <a:spcPts val="0"/>
              </a:spcBef>
              <a:spcAft>
                <a:spcPts val="0"/>
              </a:spcAft>
              <a:buNone/>
              <a:defRPr sz="1600"/>
            </a:lvl3pPr>
            <a:lvl4pPr lvl="3" algn="ctr" rtl="0">
              <a:spcBef>
                <a:spcPts val="0"/>
              </a:spcBef>
              <a:spcAft>
                <a:spcPts val="0"/>
              </a:spcAft>
              <a:buNone/>
              <a:defRPr sz="1600"/>
            </a:lvl4pPr>
            <a:lvl5pPr lvl="4" algn="ctr" rtl="0">
              <a:spcBef>
                <a:spcPts val="0"/>
              </a:spcBef>
              <a:spcAft>
                <a:spcPts val="0"/>
              </a:spcAft>
              <a:buNone/>
              <a:defRPr sz="1600"/>
            </a:lvl5pPr>
            <a:lvl6pPr lvl="5" algn="ctr" rtl="0">
              <a:spcBef>
                <a:spcPts val="0"/>
              </a:spcBef>
              <a:spcAft>
                <a:spcPts val="0"/>
              </a:spcAft>
              <a:buNone/>
              <a:defRPr sz="1600"/>
            </a:lvl6pPr>
            <a:lvl7pPr lvl="6" algn="ctr" rtl="0">
              <a:spcBef>
                <a:spcPts val="0"/>
              </a:spcBef>
              <a:spcAft>
                <a:spcPts val="0"/>
              </a:spcAft>
              <a:buNone/>
              <a:defRPr sz="1600"/>
            </a:lvl7pPr>
            <a:lvl8pPr lvl="7" algn="ctr" rtl="0">
              <a:spcBef>
                <a:spcPts val="0"/>
              </a:spcBef>
              <a:spcAft>
                <a:spcPts val="0"/>
              </a:spcAft>
              <a:buNone/>
              <a:defRPr sz="1600"/>
            </a:lvl8pPr>
            <a:lvl9pPr lvl="8" algn="ctr" rtl="0">
              <a:spcBef>
                <a:spcPts val="0"/>
              </a:spcBef>
              <a:spcAft>
                <a:spcPts val="0"/>
              </a:spcAft>
              <a:buNone/>
              <a:defRPr sz="1600"/>
            </a:lvl9pPr>
          </a:lstStyle>
          <a:p>
            <a:endParaRPr/>
          </a:p>
        </p:txBody>
      </p:sp>
      <p:sp>
        <p:nvSpPr>
          <p:cNvPr id="186" name="Google Shape;186;p22"/>
          <p:cNvSpPr txBox="1">
            <a:spLocks noGrp="1"/>
          </p:cNvSpPr>
          <p:nvPr>
            <p:ph type="title" hasCustomPrompt="1"/>
          </p:nvPr>
        </p:nvSpPr>
        <p:spPr>
          <a:xfrm>
            <a:off x="2785125" y="916088"/>
            <a:ext cx="3526200" cy="50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87" name="Google Shape;187;p22"/>
          <p:cNvSpPr txBox="1">
            <a:spLocks noGrp="1"/>
          </p:cNvSpPr>
          <p:nvPr>
            <p:ph type="title" idx="4" hasCustomPrompt="1"/>
          </p:nvPr>
        </p:nvSpPr>
        <p:spPr>
          <a:xfrm>
            <a:off x="2785125" y="2127712"/>
            <a:ext cx="3526200" cy="50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188" name="Google Shape;188;p22"/>
          <p:cNvSpPr txBox="1">
            <a:spLocks noGrp="1"/>
          </p:cNvSpPr>
          <p:nvPr>
            <p:ph type="title" idx="5" hasCustomPrompt="1"/>
          </p:nvPr>
        </p:nvSpPr>
        <p:spPr>
          <a:xfrm>
            <a:off x="2785125" y="3323512"/>
            <a:ext cx="3526200" cy="50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3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9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9"/>
        <p:cNvGrpSpPr/>
        <p:nvPr/>
      </p:nvGrpSpPr>
      <p:grpSpPr>
        <a:xfrm>
          <a:off x="0" y="0"/>
          <a:ext cx="0" cy="0"/>
          <a:chOff x="0" y="0"/>
          <a:chExt cx="0" cy="0"/>
        </a:xfrm>
      </p:grpSpPr>
      <p:sp>
        <p:nvSpPr>
          <p:cNvPr id="40" name="Google Shape;40;p5"/>
          <p:cNvSpPr/>
          <p:nvPr/>
        </p:nvSpPr>
        <p:spPr>
          <a:xfrm>
            <a:off x="7995598" y="648125"/>
            <a:ext cx="680622" cy="675372"/>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5"/>
          <p:cNvSpPr/>
          <p:nvPr/>
        </p:nvSpPr>
        <p:spPr>
          <a:xfrm>
            <a:off x="4168213" y="4317446"/>
            <a:ext cx="527373" cy="530583"/>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5"/>
          <p:cNvSpPr/>
          <p:nvPr/>
        </p:nvSpPr>
        <p:spPr>
          <a:xfrm>
            <a:off x="4606836" y="4188225"/>
            <a:ext cx="368943" cy="366939"/>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a:off x="596653" y="648119"/>
            <a:ext cx="680626" cy="589921"/>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5"/>
          <p:cNvSpPr/>
          <p:nvPr/>
        </p:nvSpPr>
        <p:spPr>
          <a:xfrm>
            <a:off x="1045624" y="587869"/>
            <a:ext cx="295496" cy="338557"/>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5"/>
          <p:cNvSpPr txBox="1">
            <a:spLocks noGrp="1"/>
          </p:cNvSpPr>
          <p:nvPr>
            <p:ph type="body" idx="1"/>
          </p:nvPr>
        </p:nvSpPr>
        <p:spPr>
          <a:xfrm>
            <a:off x="1460175" y="2043688"/>
            <a:ext cx="2689500" cy="2148300"/>
          </a:xfrm>
          <a:prstGeom prst="rect">
            <a:avLst/>
          </a:prstGeom>
        </p:spPr>
        <p:txBody>
          <a:bodyPr spcFirstLastPara="1" wrap="square" lIns="91425" tIns="91425" rIns="91425" bIns="91425" anchor="ctr" anchorCtr="0">
            <a:noAutofit/>
          </a:bodyPr>
          <a:lstStyle>
            <a:lvl1pPr marL="457200" marR="72000" lvl="0" indent="-317500">
              <a:lnSpc>
                <a:spcPct val="100000"/>
              </a:lnSpc>
              <a:spcBef>
                <a:spcPts val="0"/>
              </a:spcBef>
              <a:spcAft>
                <a:spcPts val="0"/>
              </a:spcAft>
              <a:buSzPts val="1400"/>
              <a:buChar char="●"/>
              <a:defRPr sz="1600">
                <a:latin typeface="Hind Guntur"/>
                <a:ea typeface="Hind Guntur"/>
                <a:cs typeface="Hind Guntur"/>
                <a:sym typeface="Hind Guntur"/>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46" name="Google Shape;46;p5"/>
          <p:cNvSpPr txBox="1">
            <a:spLocks noGrp="1"/>
          </p:cNvSpPr>
          <p:nvPr>
            <p:ph type="body" idx="2"/>
          </p:nvPr>
        </p:nvSpPr>
        <p:spPr>
          <a:xfrm>
            <a:off x="4994350" y="2043688"/>
            <a:ext cx="2689500" cy="2148300"/>
          </a:xfrm>
          <a:prstGeom prst="rect">
            <a:avLst/>
          </a:prstGeom>
        </p:spPr>
        <p:txBody>
          <a:bodyPr spcFirstLastPara="1" wrap="square" lIns="91425" tIns="91425" rIns="91425" bIns="91425" anchor="ctr" anchorCtr="0">
            <a:noAutofit/>
          </a:bodyPr>
          <a:lstStyle>
            <a:lvl1pPr marL="457200" lvl="0" indent="-317500">
              <a:lnSpc>
                <a:spcPct val="100000"/>
              </a:lnSpc>
              <a:spcBef>
                <a:spcPts val="0"/>
              </a:spcBef>
              <a:spcAft>
                <a:spcPts val="0"/>
              </a:spcAft>
              <a:buSzPts val="1400"/>
              <a:buChar char="●"/>
              <a:defRPr sz="1600">
                <a:solidFill>
                  <a:srgbClr val="434343"/>
                </a:solidFill>
                <a:latin typeface="Hind Guntur"/>
                <a:ea typeface="Hind Guntur"/>
                <a:cs typeface="Hind Guntur"/>
                <a:sym typeface="Hind Guntur"/>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
        <p:nvSpPr>
          <p:cNvPr id="47" name="Google Shape;47;p5"/>
          <p:cNvSpPr txBox="1">
            <a:spLocks noGrp="1"/>
          </p:cNvSpPr>
          <p:nvPr>
            <p:ph type="title"/>
          </p:nvPr>
        </p:nvSpPr>
        <p:spPr>
          <a:xfrm>
            <a:off x="1460148" y="1568788"/>
            <a:ext cx="2689500" cy="4749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1900"/>
            </a:lvl1pPr>
            <a:lvl2pPr lvl="1">
              <a:spcBef>
                <a:spcPts val="0"/>
              </a:spcBef>
              <a:spcAft>
                <a:spcPts val="0"/>
              </a:spcAft>
              <a:buSzPts val="2800"/>
              <a:buNone/>
              <a:defRPr>
                <a:latin typeface="Changa"/>
                <a:ea typeface="Changa"/>
                <a:cs typeface="Changa"/>
                <a:sym typeface="Changa"/>
              </a:defRPr>
            </a:lvl2pPr>
            <a:lvl3pPr lvl="2">
              <a:spcBef>
                <a:spcPts val="0"/>
              </a:spcBef>
              <a:spcAft>
                <a:spcPts val="0"/>
              </a:spcAft>
              <a:buSzPts val="2800"/>
              <a:buNone/>
              <a:defRPr>
                <a:latin typeface="Changa"/>
                <a:ea typeface="Changa"/>
                <a:cs typeface="Changa"/>
                <a:sym typeface="Changa"/>
              </a:defRPr>
            </a:lvl3pPr>
            <a:lvl4pPr lvl="3">
              <a:spcBef>
                <a:spcPts val="0"/>
              </a:spcBef>
              <a:spcAft>
                <a:spcPts val="0"/>
              </a:spcAft>
              <a:buSzPts val="2800"/>
              <a:buNone/>
              <a:defRPr>
                <a:latin typeface="Changa"/>
                <a:ea typeface="Changa"/>
                <a:cs typeface="Changa"/>
                <a:sym typeface="Changa"/>
              </a:defRPr>
            </a:lvl4pPr>
            <a:lvl5pPr lvl="4">
              <a:spcBef>
                <a:spcPts val="0"/>
              </a:spcBef>
              <a:spcAft>
                <a:spcPts val="0"/>
              </a:spcAft>
              <a:buSzPts val="2800"/>
              <a:buNone/>
              <a:defRPr>
                <a:latin typeface="Changa"/>
                <a:ea typeface="Changa"/>
                <a:cs typeface="Changa"/>
                <a:sym typeface="Changa"/>
              </a:defRPr>
            </a:lvl5pPr>
            <a:lvl6pPr lvl="5">
              <a:spcBef>
                <a:spcPts val="0"/>
              </a:spcBef>
              <a:spcAft>
                <a:spcPts val="0"/>
              </a:spcAft>
              <a:buSzPts val="2800"/>
              <a:buNone/>
              <a:defRPr>
                <a:latin typeface="Changa"/>
                <a:ea typeface="Changa"/>
                <a:cs typeface="Changa"/>
                <a:sym typeface="Changa"/>
              </a:defRPr>
            </a:lvl6pPr>
            <a:lvl7pPr lvl="6">
              <a:spcBef>
                <a:spcPts val="0"/>
              </a:spcBef>
              <a:spcAft>
                <a:spcPts val="0"/>
              </a:spcAft>
              <a:buSzPts val="2800"/>
              <a:buNone/>
              <a:defRPr>
                <a:latin typeface="Changa"/>
                <a:ea typeface="Changa"/>
                <a:cs typeface="Changa"/>
                <a:sym typeface="Changa"/>
              </a:defRPr>
            </a:lvl7pPr>
            <a:lvl8pPr lvl="7">
              <a:spcBef>
                <a:spcPts val="0"/>
              </a:spcBef>
              <a:spcAft>
                <a:spcPts val="0"/>
              </a:spcAft>
              <a:buSzPts val="2800"/>
              <a:buNone/>
              <a:defRPr>
                <a:latin typeface="Changa"/>
                <a:ea typeface="Changa"/>
                <a:cs typeface="Changa"/>
                <a:sym typeface="Changa"/>
              </a:defRPr>
            </a:lvl8pPr>
            <a:lvl9pPr lvl="8">
              <a:spcBef>
                <a:spcPts val="0"/>
              </a:spcBef>
              <a:spcAft>
                <a:spcPts val="0"/>
              </a:spcAft>
              <a:buSzPts val="2800"/>
              <a:buNone/>
              <a:defRPr>
                <a:latin typeface="Changa"/>
                <a:ea typeface="Changa"/>
                <a:cs typeface="Changa"/>
                <a:sym typeface="Changa"/>
              </a:defRPr>
            </a:lvl9pPr>
          </a:lstStyle>
          <a:p>
            <a:endParaRPr/>
          </a:p>
        </p:txBody>
      </p:sp>
      <p:sp>
        <p:nvSpPr>
          <p:cNvPr id="48" name="Google Shape;48;p5"/>
          <p:cNvSpPr txBox="1">
            <a:spLocks noGrp="1"/>
          </p:cNvSpPr>
          <p:nvPr>
            <p:ph type="title" idx="3"/>
          </p:nvPr>
        </p:nvSpPr>
        <p:spPr>
          <a:xfrm>
            <a:off x="4994298" y="1568788"/>
            <a:ext cx="2689500" cy="474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1900"/>
            </a:lvl1pPr>
            <a:lvl2pPr lvl="1" rtl="0">
              <a:spcBef>
                <a:spcPts val="0"/>
              </a:spcBef>
              <a:spcAft>
                <a:spcPts val="0"/>
              </a:spcAft>
              <a:buSzPts val="2800"/>
              <a:buNone/>
              <a:defRPr>
                <a:latin typeface="Changa"/>
                <a:ea typeface="Changa"/>
                <a:cs typeface="Changa"/>
                <a:sym typeface="Changa"/>
              </a:defRPr>
            </a:lvl2pPr>
            <a:lvl3pPr lvl="2" rtl="0">
              <a:spcBef>
                <a:spcPts val="0"/>
              </a:spcBef>
              <a:spcAft>
                <a:spcPts val="0"/>
              </a:spcAft>
              <a:buSzPts val="2800"/>
              <a:buNone/>
              <a:defRPr>
                <a:latin typeface="Changa"/>
                <a:ea typeface="Changa"/>
                <a:cs typeface="Changa"/>
                <a:sym typeface="Changa"/>
              </a:defRPr>
            </a:lvl3pPr>
            <a:lvl4pPr lvl="3" rtl="0">
              <a:spcBef>
                <a:spcPts val="0"/>
              </a:spcBef>
              <a:spcAft>
                <a:spcPts val="0"/>
              </a:spcAft>
              <a:buSzPts val="2800"/>
              <a:buNone/>
              <a:defRPr>
                <a:latin typeface="Changa"/>
                <a:ea typeface="Changa"/>
                <a:cs typeface="Changa"/>
                <a:sym typeface="Changa"/>
              </a:defRPr>
            </a:lvl4pPr>
            <a:lvl5pPr lvl="4" rtl="0">
              <a:spcBef>
                <a:spcPts val="0"/>
              </a:spcBef>
              <a:spcAft>
                <a:spcPts val="0"/>
              </a:spcAft>
              <a:buSzPts val="2800"/>
              <a:buNone/>
              <a:defRPr>
                <a:latin typeface="Changa"/>
                <a:ea typeface="Changa"/>
                <a:cs typeface="Changa"/>
                <a:sym typeface="Changa"/>
              </a:defRPr>
            </a:lvl5pPr>
            <a:lvl6pPr lvl="5" rtl="0">
              <a:spcBef>
                <a:spcPts val="0"/>
              </a:spcBef>
              <a:spcAft>
                <a:spcPts val="0"/>
              </a:spcAft>
              <a:buSzPts val="2800"/>
              <a:buNone/>
              <a:defRPr>
                <a:latin typeface="Changa"/>
                <a:ea typeface="Changa"/>
                <a:cs typeface="Changa"/>
                <a:sym typeface="Changa"/>
              </a:defRPr>
            </a:lvl6pPr>
            <a:lvl7pPr lvl="6" rtl="0">
              <a:spcBef>
                <a:spcPts val="0"/>
              </a:spcBef>
              <a:spcAft>
                <a:spcPts val="0"/>
              </a:spcAft>
              <a:buSzPts val="2800"/>
              <a:buNone/>
              <a:defRPr>
                <a:latin typeface="Changa"/>
                <a:ea typeface="Changa"/>
                <a:cs typeface="Changa"/>
                <a:sym typeface="Changa"/>
              </a:defRPr>
            </a:lvl7pPr>
            <a:lvl8pPr lvl="7" rtl="0">
              <a:spcBef>
                <a:spcPts val="0"/>
              </a:spcBef>
              <a:spcAft>
                <a:spcPts val="0"/>
              </a:spcAft>
              <a:buSzPts val="2800"/>
              <a:buNone/>
              <a:defRPr>
                <a:latin typeface="Changa"/>
                <a:ea typeface="Changa"/>
                <a:cs typeface="Changa"/>
                <a:sym typeface="Changa"/>
              </a:defRPr>
            </a:lvl8pPr>
            <a:lvl9pPr lvl="8" rtl="0">
              <a:spcBef>
                <a:spcPts val="0"/>
              </a:spcBef>
              <a:spcAft>
                <a:spcPts val="0"/>
              </a:spcAft>
              <a:buSzPts val="2800"/>
              <a:buNone/>
              <a:defRPr>
                <a:latin typeface="Changa"/>
                <a:ea typeface="Changa"/>
                <a:cs typeface="Changa"/>
                <a:sym typeface="Changa"/>
              </a:defRPr>
            </a:lvl9pPr>
          </a:lstStyle>
          <a:p>
            <a:endParaRPr/>
          </a:p>
        </p:txBody>
      </p:sp>
      <p:sp>
        <p:nvSpPr>
          <p:cNvPr id="49" name="Google Shape;49;p5"/>
          <p:cNvSpPr txBox="1">
            <a:spLocks noGrp="1"/>
          </p:cNvSpPr>
          <p:nvPr>
            <p:ph type="title" idx="4"/>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p:cSld name="TITLE_AND_TWO_COLUMNS_1">
    <p:spTree>
      <p:nvGrpSpPr>
        <p:cNvPr id="1" name="Shape 50"/>
        <p:cNvGrpSpPr/>
        <p:nvPr/>
      </p:nvGrpSpPr>
      <p:grpSpPr>
        <a:xfrm>
          <a:off x="0" y="0"/>
          <a:ext cx="0" cy="0"/>
          <a:chOff x="0" y="0"/>
          <a:chExt cx="0" cy="0"/>
        </a:xfrm>
      </p:grpSpPr>
      <p:sp>
        <p:nvSpPr>
          <p:cNvPr id="51" name="Google Shape;51;p6"/>
          <p:cNvSpPr/>
          <p:nvPr/>
        </p:nvSpPr>
        <p:spPr>
          <a:xfrm>
            <a:off x="7995598" y="648125"/>
            <a:ext cx="680622" cy="675372"/>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6"/>
          <p:cNvSpPr/>
          <p:nvPr/>
        </p:nvSpPr>
        <p:spPr>
          <a:xfrm>
            <a:off x="4168213" y="4317446"/>
            <a:ext cx="527373" cy="530583"/>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6"/>
          <p:cNvSpPr/>
          <p:nvPr/>
        </p:nvSpPr>
        <p:spPr>
          <a:xfrm>
            <a:off x="4606836" y="4188225"/>
            <a:ext cx="368943" cy="366939"/>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6"/>
          <p:cNvSpPr/>
          <p:nvPr/>
        </p:nvSpPr>
        <p:spPr>
          <a:xfrm>
            <a:off x="596653" y="648119"/>
            <a:ext cx="680626" cy="589921"/>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6"/>
          <p:cNvSpPr/>
          <p:nvPr/>
        </p:nvSpPr>
        <p:spPr>
          <a:xfrm>
            <a:off x="1045624" y="587869"/>
            <a:ext cx="295496" cy="338557"/>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6"/>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
        <p:nvSpPr>
          <p:cNvPr id="57" name="Google Shape;57;p6"/>
          <p:cNvSpPr txBox="1">
            <a:spLocks noGrp="1"/>
          </p:cNvSpPr>
          <p:nvPr>
            <p:ph type="title" idx="2"/>
          </p:nvPr>
        </p:nvSpPr>
        <p:spPr>
          <a:xfrm>
            <a:off x="1474313" y="2579675"/>
            <a:ext cx="2713800" cy="356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900"/>
              <a:buNone/>
              <a:defRPr sz="1900"/>
            </a:lvl1pPr>
            <a:lvl2pPr lvl="1">
              <a:spcBef>
                <a:spcPts val="0"/>
              </a:spcBef>
              <a:spcAft>
                <a:spcPts val="0"/>
              </a:spcAft>
              <a:buSzPts val="2800"/>
              <a:buNone/>
              <a:defRPr>
                <a:latin typeface="Cantarell"/>
                <a:ea typeface="Cantarell"/>
                <a:cs typeface="Cantarell"/>
                <a:sym typeface="Cantarell"/>
              </a:defRPr>
            </a:lvl2pPr>
            <a:lvl3pPr lvl="2">
              <a:spcBef>
                <a:spcPts val="0"/>
              </a:spcBef>
              <a:spcAft>
                <a:spcPts val="0"/>
              </a:spcAft>
              <a:buSzPts val="2800"/>
              <a:buNone/>
              <a:defRPr>
                <a:latin typeface="Cantarell"/>
                <a:ea typeface="Cantarell"/>
                <a:cs typeface="Cantarell"/>
                <a:sym typeface="Cantarell"/>
              </a:defRPr>
            </a:lvl3pPr>
            <a:lvl4pPr lvl="3">
              <a:spcBef>
                <a:spcPts val="0"/>
              </a:spcBef>
              <a:spcAft>
                <a:spcPts val="0"/>
              </a:spcAft>
              <a:buSzPts val="2800"/>
              <a:buNone/>
              <a:defRPr>
                <a:latin typeface="Cantarell"/>
                <a:ea typeface="Cantarell"/>
                <a:cs typeface="Cantarell"/>
                <a:sym typeface="Cantarell"/>
              </a:defRPr>
            </a:lvl4pPr>
            <a:lvl5pPr lvl="4">
              <a:spcBef>
                <a:spcPts val="0"/>
              </a:spcBef>
              <a:spcAft>
                <a:spcPts val="0"/>
              </a:spcAft>
              <a:buSzPts val="2800"/>
              <a:buNone/>
              <a:defRPr>
                <a:latin typeface="Cantarell"/>
                <a:ea typeface="Cantarell"/>
                <a:cs typeface="Cantarell"/>
                <a:sym typeface="Cantarell"/>
              </a:defRPr>
            </a:lvl5pPr>
            <a:lvl6pPr lvl="5">
              <a:spcBef>
                <a:spcPts val="0"/>
              </a:spcBef>
              <a:spcAft>
                <a:spcPts val="0"/>
              </a:spcAft>
              <a:buSzPts val="2800"/>
              <a:buNone/>
              <a:defRPr>
                <a:latin typeface="Cantarell"/>
                <a:ea typeface="Cantarell"/>
                <a:cs typeface="Cantarell"/>
                <a:sym typeface="Cantarell"/>
              </a:defRPr>
            </a:lvl6pPr>
            <a:lvl7pPr lvl="6">
              <a:spcBef>
                <a:spcPts val="0"/>
              </a:spcBef>
              <a:spcAft>
                <a:spcPts val="0"/>
              </a:spcAft>
              <a:buSzPts val="2800"/>
              <a:buNone/>
              <a:defRPr>
                <a:latin typeface="Cantarell"/>
                <a:ea typeface="Cantarell"/>
                <a:cs typeface="Cantarell"/>
                <a:sym typeface="Cantarell"/>
              </a:defRPr>
            </a:lvl7pPr>
            <a:lvl8pPr lvl="7">
              <a:spcBef>
                <a:spcPts val="0"/>
              </a:spcBef>
              <a:spcAft>
                <a:spcPts val="0"/>
              </a:spcAft>
              <a:buSzPts val="2800"/>
              <a:buNone/>
              <a:defRPr>
                <a:latin typeface="Cantarell"/>
                <a:ea typeface="Cantarell"/>
                <a:cs typeface="Cantarell"/>
                <a:sym typeface="Cantarell"/>
              </a:defRPr>
            </a:lvl8pPr>
            <a:lvl9pPr lvl="8">
              <a:spcBef>
                <a:spcPts val="0"/>
              </a:spcBef>
              <a:spcAft>
                <a:spcPts val="0"/>
              </a:spcAft>
              <a:buSzPts val="2800"/>
              <a:buNone/>
              <a:defRPr>
                <a:latin typeface="Cantarell"/>
                <a:ea typeface="Cantarell"/>
                <a:cs typeface="Cantarell"/>
                <a:sym typeface="Cantarell"/>
              </a:defRPr>
            </a:lvl9pPr>
          </a:lstStyle>
          <a:p>
            <a:endParaRPr/>
          </a:p>
        </p:txBody>
      </p:sp>
      <p:sp>
        <p:nvSpPr>
          <p:cNvPr id="58" name="Google Shape;58;p6"/>
          <p:cNvSpPr txBox="1">
            <a:spLocks noGrp="1"/>
          </p:cNvSpPr>
          <p:nvPr>
            <p:ph type="title" idx="3"/>
          </p:nvPr>
        </p:nvSpPr>
        <p:spPr>
          <a:xfrm>
            <a:off x="4955888" y="2579675"/>
            <a:ext cx="2713800" cy="356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900"/>
              <a:buNone/>
              <a:defRPr sz="1900"/>
            </a:lvl1pPr>
            <a:lvl2pPr lvl="1" rtl="0">
              <a:spcBef>
                <a:spcPts val="0"/>
              </a:spcBef>
              <a:spcAft>
                <a:spcPts val="0"/>
              </a:spcAft>
              <a:buSzPts val="2800"/>
              <a:buNone/>
              <a:defRPr>
                <a:latin typeface="Cantarell"/>
                <a:ea typeface="Cantarell"/>
                <a:cs typeface="Cantarell"/>
                <a:sym typeface="Cantarell"/>
              </a:defRPr>
            </a:lvl2pPr>
            <a:lvl3pPr lvl="2" rtl="0">
              <a:spcBef>
                <a:spcPts val="0"/>
              </a:spcBef>
              <a:spcAft>
                <a:spcPts val="0"/>
              </a:spcAft>
              <a:buSzPts val="2800"/>
              <a:buNone/>
              <a:defRPr>
                <a:latin typeface="Cantarell"/>
                <a:ea typeface="Cantarell"/>
                <a:cs typeface="Cantarell"/>
                <a:sym typeface="Cantarell"/>
              </a:defRPr>
            </a:lvl3pPr>
            <a:lvl4pPr lvl="3" rtl="0">
              <a:spcBef>
                <a:spcPts val="0"/>
              </a:spcBef>
              <a:spcAft>
                <a:spcPts val="0"/>
              </a:spcAft>
              <a:buSzPts val="2800"/>
              <a:buNone/>
              <a:defRPr>
                <a:latin typeface="Cantarell"/>
                <a:ea typeface="Cantarell"/>
                <a:cs typeface="Cantarell"/>
                <a:sym typeface="Cantarell"/>
              </a:defRPr>
            </a:lvl4pPr>
            <a:lvl5pPr lvl="4" rtl="0">
              <a:spcBef>
                <a:spcPts val="0"/>
              </a:spcBef>
              <a:spcAft>
                <a:spcPts val="0"/>
              </a:spcAft>
              <a:buSzPts val="2800"/>
              <a:buNone/>
              <a:defRPr>
                <a:latin typeface="Cantarell"/>
                <a:ea typeface="Cantarell"/>
                <a:cs typeface="Cantarell"/>
                <a:sym typeface="Cantarell"/>
              </a:defRPr>
            </a:lvl5pPr>
            <a:lvl6pPr lvl="5" rtl="0">
              <a:spcBef>
                <a:spcPts val="0"/>
              </a:spcBef>
              <a:spcAft>
                <a:spcPts val="0"/>
              </a:spcAft>
              <a:buSzPts val="2800"/>
              <a:buNone/>
              <a:defRPr>
                <a:latin typeface="Cantarell"/>
                <a:ea typeface="Cantarell"/>
                <a:cs typeface="Cantarell"/>
                <a:sym typeface="Cantarell"/>
              </a:defRPr>
            </a:lvl6pPr>
            <a:lvl7pPr lvl="6" rtl="0">
              <a:spcBef>
                <a:spcPts val="0"/>
              </a:spcBef>
              <a:spcAft>
                <a:spcPts val="0"/>
              </a:spcAft>
              <a:buSzPts val="2800"/>
              <a:buNone/>
              <a:defRPr>
                <a:latin typeface="Cantarell"/>
                <a:ea typeface="Cantarell"/>
                <a:cs typeface="Cantarell"/>
                <a:sym typeface="Cantarell"/>
              </a:defRPr>
            </a:lvl7pPr>
            <a:lvl8pPr lvl="7" rtl="0">
              <a:spcBef>
                <a:spcPts val="0"/>
              </a:spcBef>
              <a:spcAft>
                <a:spcPts val="0"/>
              </a:spcAft>
              <a:buSzPts val="2800"/>
              <a:buNone/>
              <a:defRPr>
                <a:latin typeface="Cantarell"/>
                <a:ea typeface="Cantarell"/>
                <a:cs typeface="Cantarell"/>
                <a:sym typeface="Cantarell"/>
              </a:defRPr>
            </a:lvl8pPr>
            <a:lvl9pPr lvl="8" rtl="0">
              <a:spcBef>
                <a:spcPts val="0"/>
              </a:spcBef>
              <a:spcAft>
                <a:spcPts val="0"/>
              </a:spcAft>
              <a:buSzPts val="2800"/>
              <a:buNone/>
              <a:defRPr>
                <a:latin typeface="Cantarell"/>
                <a:ea typeface="Cantarell"/>
                <a:cs typeface="Cantarell"/>
                <a:sym typeface="Cantarell"/>
              </a:defRPr>
            </a:lvl9pPr>
          </a:lstStyle>
          <a:p>
            <a:endParaRPr/>
          </a:p>
        </p:txBody>
      </p:sp>
      <p:sp>
        <p:nvSpPr>
          <p:cNvPr id="59" name="Google Shape;59;p6"/>
          <p:cNvSpPr txBox="1">
            <a:spLocks noGrp="1"/>
          </p:cNvSpPr>
          <p:nvPr>
            <p:ph type="subTitle" idx="1"/>
          </p:nvPr>
        </p:nvSpPr>
        <p:spPr>
          <a:xfrm>
            <a:off x="1474313" y="2947375"/>
            <a:ext cx="2713800" cy="1146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600"/>
              <a:buFont typeface="Hind Guntur"/>
              <a:buNone/>
              <a:defRPr sz="1600">
                <a:latin typeface="Hind Guntur"/>
                <a:ea typeface="Hind Guntur"/>
                <a:cs typeface="Hind Guntur"/>
                <a:sym typeface="Hind Guntur"/>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60" name="Google Shape;60;p6"/>
          <p:cNvSpPr txBox="1">
            <a:spLocks noGrp="1"/>
          </p:cNvSpPr>
          <p:nvPr>
            <p:ph type="subTitle" idx="4"/>
          </p:nvPr>
        </p:nvSpPr>
        <p:spPr>
          <a:xfrm>
            <a:off x="4955888" y="2947375"/>
            <a:ext cx="2713800" cy="114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Font typeface="Hind Guntur"/>
              <a:buNone/>
              <a:defRPr sz="1600">
                <a:latin typeface="Hind Guntur"/>
                <a:ea typeface="Hind Guntur"/>
                <a:cs typeface="Hind Guntur"/>
                <a:sym typeface="Hind Guntu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1"/>
        <p:cNvGrpSpPr/>
        <p:nvPr/>
      </p:nvGrpSpPr>
      <p:grpSpPr>
        <a:xfrm>
          <a:off x="0" y="0"/>
          <a:ext cx="0" cy="0"/>
          <a:chOff x="0" y="0"/>
          <a:chExt cx="0" cy="0"/>
        </a:xfrm>
      </p:grpSpPr>
      <p:sp>
        <p:nvSpPr>
          <p:cNvPr id="62" name="Google Shape;62;p7"/>
          <p:cNvSpPr/>
          <p:nvPr/>
        </p:nvSpPr>
        <p:spPr>
          <a:xfrm rot="2051380">
            <a:off x="118307" y="4394678"/>
            <a:ext cx="629545" cy="633333"/>
          </a:xfrm>
          <a:custGeom>
            <a:avLst/>
            <a:gdLst/>
            <a:ahLst/>
            <a:cxnLst/>
            <a:rect l="l" t="t" r="r" b="b"/>
            <a:pathLst>
              <a:path w="16880" h="16980" extrusionOk="0">
                <a:moveTo>
                  <a:pt x="8388" y="4587"/>
                </a:moveTo>
                <a:cubicBezTo>
                  <a:pt x="8772" y="4587"/>
                  <a:pt x="9170" y="4645"/>
                  <a:pt x="9574" y="4770"/>
                </a:cubicBezTo>
                <a:cubicBezTo>
                  <a:pt x="12877" y="5771"/>
                  <a:pt x="13344" y="10274"/>
                  <a:pt x="10275" y="11909"/>
                </a:cubicBezTo>
                <a:cubicBezTo>
                  <a:pt x="9688" y="12228"/>
                  <a:pt x="9060" y="12379"/>
                  <a:pt x="8441" y="12379"/>
                </a:cubicBezTo>
                <a:cubicBezTo>
                  <a:pt x="7056" y="12379"/>
                  <a:pt x="5719" y="11622"/>
                  <a:pt x="5004" y="10308"/>
                </a:cubicBezTo>
                <a:cubicBezTo>
                  <a:pt x="3568" y="7640"/>
                  <a:pt x="5609" y="4587"/>
                  <a:pt x="8388" y="4587"/>
                </a:cubicBezTo>
                <a:close/>
                <a:moveTo>
                  <a:pt x="6572" y="0"/>
                </a:moveTo>
                <a:lnTo>
                  <a:pt x="2369" y="2235"/>
                </a:lnTo>
                <a:lnTo>
                  <a:pt x="3070" y="3503"/>
                </a:lnTo>
                <a:cubicBezTo>
                  <a:pt x="3270" y="3903"/>
                  <a:pt x="3236" y="4337"/>
                  <a:pt x="3003" y="4704"/>
                </a:cubicBezTo>
                <a:cubicBezTo>
                  <a:pt x="2869" y="4904"/>
                  <a:pt x="2736" y="5104"/>
                  <a:pt x="2636" y="5304"/>
                </a:cubicBezTo>
                <a:cubicBezTo>
                  <a:pt x="2402" y="5671"/>
                  <a:pt x="2035" y="5905"/>
                  <a:pt x="1602" y="5905"/>
                </a:cubicBezTo>
                <a:lnTo>
                  <a:pt x="134" y="5838"/>
                </a:lnTo>
                <a:lnTo>
                  <a:pt x="1" y="10608"/>
                </a:lnTo>
                <a:lnTo>
                  <a:pt x="1435" y="10641"/>
                </a:lnTo>
                <a:cubicBezTo>
                  <a:pt x="1869" y="10675"/>
                  <a:pt x="2236" y="10941"/>
                  <a:pt x="2436" y="11308"/>
                </a:cubicBezTo>
                <a:cubicBezTo>
                  <a:pt x="2469" y="11408"/>
                  <a:pt x="2536" y="11542"/>
                  <a:pt x="2603" y="11642"/>
                </a:cubicBezTo>
                <a:cubicBezTo>
                  <a:pt x="2636" y="11742"/>
                  <a:pt x="2703" y="11842"/>
                  <a:pt x="2769" y="11942"/>
                </a:cubicBezTo>
                <a:cubicBezTo>
                  <a:pt x="2969" y="12309"/>
                  <a:pt x="2969" y="12743"/>
                  <a:pt x="2769" y="13110"/>
                </a:cubicBezTo>
                <a:lnTo>
                  <a:pt x="2002" y="14344"/>
                </a:lnTo>
                <a:lnTo>
                  <a:pt x="6038" y="16846"/>
                </a:lnTo>
                <a:lnTo>
                  <a:pt x="6806" y="15611"/>
                </a:lnTo>
                <a:cubicBezTo>
                  <a:pt x="7022" y="15271"/>
                  <a:pt x="7382" y="15074"/>
                  <a:pt x="7780" y="15074"/>
                </a:cubicBezTo>
                <a:cubicBezTo>
                  <a:pt x="7811" y="15074"/>
                  <a:pt x="7842" y="15075"/>
                  <a:pt x="7873" y="15078"/>
                </a:cubicBezTo>
                <a:cubicBezTo>
                  <a:pt x="8106" y="15078"/>
                  <a:pt x="8340" y="15111"/>
                  <a:pt x="8607" y="15111"/>
                </a:cubicBezTo>
                <a:cubicBezTo>
                  <a:pt x="8632" y="15109"/>
                  <a:pt x="8658" y="15108"/>
                  <a:pt x="8683" y="15108"/>
                </a:cubicBezTo>
                <a:cubicBezTo>
                  <a:pt x="9057" y="15108"/>
                  <a:pt x="9420" y="15335"/>
                  <a:pt x="9608" y="15678"/>
                </a:cubicBezTo>
                <a:lnTo>
                  <a:pt x="10308" y="16979"/>
                </a:lnTo>
                <a:lnTo>
                  <a:pt x="14511" y="14711"/>
                </a:lnTo>
                <a:lnTo>
                  <a:pt x="13811" y="13443"/>
                </a:lnTo>
                <a:cubicBezTo>
                  <a:pt x="13610" y="13076"/>
                  <a:pt x="13610" y="12609"/>
                  <a:pt x="13877" y="12276"/>
                </a:cubicBezTo>
                <a:cubicBezTo>
                  <a:pt x="14011" y="12076"/>
                  <a:pt x="14144" y="11875"/>
                  <a:pt x="14244" y="11675"/>
                </a:cubicBezTo>
                <a:cubicBezTo>
                  <a:pt x="14444" y="11308"/>
                  <a:pt x="14845" y="11075"/>
                  <a:pt x="15278" y="11075"/>
                </a:cubicBezTo>
                <a:lnTo>
                  <a:pt x="16746" y="11108"/>
                </a:lnTo>
                <a:lnTo>
                  <a:pt x="16879" y="6372"/>
                </a:lnTo>
                <a:lnTo>
                  <a:pt x="15412" y="6338"/>
                </a:lnTo>
                <a:cubicBezTo>
                  <a:pt x="14978" y="6305"/>
                  <a:pt x="14611" y="6038"/>
                  <a:pt x="14444" y="5671"/>
                </a:cubicBezTo>
                <a:cubicBezTo>
                  <a:pt x="14378" y="5538"/>
                  <a:pt x="14344" y="5438"/>
                  <a:pt x="14278" y="5337"/>
                </a:cubicBezTo>
                <a:cubicBezTo>
                  <a:pt x="14211" y="5237"/>
                  <a:pt x="14177" y="5137"/>
                  <a:pt x="14111" y="5037"/>
                </a:cubicBezTo>
                <a:cubicBezTo>
                  <a:pt x="13877" y="4670"/>
                  <a:pt x="13877" y="4237"/>
                  <a:pt x="14111" y="3870"/>
                </a:cubicBezTo>
                <a:lnTo>
                  <a:pt x="14878" y="2602"/>
                </a:lnTo>
                <a:lnTo>
                  <a:pt x="10842" y="100"/>
                </a:lnTo>
                <a:lnTo>
                  <a:pt x="10075" y="1368"/>
                </a:lnTo>
                <a:cubicBezTo>
                  <a:pt x="9868" y="1663"/>
                  <a:pt x="9505" y="1880"/>
                  <a:pt x="9147" y="1880"/>
                </a:cubicBezTo>
                <a:cubicBezTo>
                  <a:pt x="9100" y="1880"/>
                  <a:pt x="9053" y="1876"/>
                  <a:pt x="9007" y="1868"/>
                </a:cubicBezTo>
                <a:lnTo>
                  <a:pt x="8273" y="1868"/>
                </a:lnTo>
                <a:cubicBezTo>
                  <a:pt x="7873" y="1868"/>
                  <a:pt x="7473" y="1635"/>
                  <a:pt x="7273" y="1268"/>
                </a:cubicBezTo>
                <a:lnTo>
                  <a:pt x="657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7"/>
          <p:cNvSpPr/>
          <p:nvPr/>
        </p:nvSpPr>
        <p:spPr>
          <a:xfrm rot="2051380">
            <a:off x="782603" y="4548143"/>
            <a:ext cx="440420" cy="437999"/>
          </a:xfrm>
          <a:custGeom>
            <a:avLst/>
            <a:gdLst/>
            <a:ahLst/>
            <a:cxnLst/>
            <a:rect l="l" t="t" r="r" b="b"/>
            <a:pathLst>
              <a:path w="11809" h="11743" extrusionOk="0">
                <a:moveTo>
                  <a:pt x="5936" y="3141"/>
                </a:moveTo>
                <a:cubicBezTo>
                  <a:pt x="6607" y="3141"/>
                  <a:pt x="7289" y="3387"/>
                  <a:pt x="7839" y="3937"/>
                </a:cubicBezTo>
                <a:cubicBezTo>
                  <a:pt x="9574" y="5671"/>
                  <a:pt x="8339" y="8607"/>
                  <a:pt x="5904" y="8607"/>
                </a:cubicBezTo>
                <a:cubicBezTo>
                  <a:pt x="4403" y="8607"/>
                  <a:pt x="3169" y="7373"/>
                  <a:pt x="3169" y="5872"/>
                </a:cubicBezTo>
                <a:cubicBezTo>
                  <a:pt x="3169" y="4223"/>
                  <a:pt x="4529" y="3141"/>
                  <a:pt x="5936" y="3141"/>
                </a:cubicBezTo>
                <a:close/>
                <a:moveTo>
                  <a:pt x="4270" y="1"/>
                </a:moveTo>
                <a:lnTo>
                  <a:pt x="4270" y="1001"/>
                </a:lnTo>
                <a:cubicBezTo>
                  <a:pt x="4270" y="1302"/>
                  <a:pt x="4103" y="1569"/>
                  <a:pt x="3836" y="1735"/>
                </a:cubicBezTo>
                <a:cubicBezTo>
                  <a:pt x="3669" y="1802"/>
                  <a:pt x="3536" y="1869"/>
                  <a:pt x="3402" y="1969"/>
                </a:cubicBezTo>
                <a:cubicBezTo>
                  <a:pt x="3279" y="2057"/>
                  <a:pt x="3128" y="2098"/>
                  <a:pt x="2974" y="2098"/>
                </a:cubicBezTo>
                <a:cubicBezTo>
                  <a:pt x="2835" y="2098"/>
                  <a:pt x="2695" y="2065"/>
                  <a:pt x="2569" y="2002"/>
                </a:cubicBezTo>
                <a:lnTo>
                  <a:pt x="1701" y="1502"/>
                </a:lnTo>
                <a:lnTo>
                  <a:pt x="33" y="4371"/>
                </a:lnTo>
                <a:lnTo>
                  <a:pt x="901" y="4871"/>
                </a:lnTo>
                <a:cubicBezTo>
                  <a:pt x="1168" y="5038"/>
                  <a:pt x="1301" y="5305"/>
                  <a:pt x="1301" y="5605"/>
                </a:cubicBezTo>
                <a:lnTo>
                  <a:pt x="1301" y="5872"/>
                </a:lnTo>
                <a:lnTo>
                  <a:pt x="1301" y="6105"/>
                </a:lnTo>
                <a:cubicBezTo>
                  <a:pt x="1301" y="6405"/>
                  <a:pt x="1168" y="6706"/>
                  <a:pt x="901" y="6839"/>
                </a:cubicBezTo>
                <a:lnTo>
                  <a:pt x="0" y="7373"/>
                </a:lnTo>
                <a:lnTo>
                  <a:pt x="1668" y="10241"/>
                </a:lnTo>
                <a:lnTo>
                  <a:pt x="2535" y="9741"/>
                </a:lnTo>
                <a:cubicBezTo>
                  <a:pt x="2655" y="9666"/>
                  <a:pt x="2789" y="9631"/>
                  <a:pt x="2921" y="9631"/>
                </a:cubicBezTo>
                <a:cubicBezTo>
                  <a:pt x="3082" y="9631"/>
                  <a:pt x="3241" y="9683"/>
                  <a:pt x="3369" y="9774"/>
                </a:cubicBezTo>
                <a:cubicBezTo>
                  <a:pt x="3503" y="9841"/>
                  <a:pt x="3636" y="9941"/>
                  <a:pt x="3803" y="10008"/>
                </a:cubicBezTo>
                <a:cubicBezTo>
                  <a:pt x="4070" y="10141"/>
                  <a:pt x="4236" y="10408"/>
                  <a:pt x="4270" y="10742"/>
                </a:cubicBezTo>
                <a:lnTo>
                  <a:pt x="4270" y="11742"/>
                </a:lnTo>
                <a:lnTo>
                  <a:pt x="7605" y="11742"/>
                </a:lnTo>
                <a:lnTo>
                  <a:pt x="7605" y="10742"/>
                </a:lnTo>
                <a:cubicBezTo>
                  <a:pt x="7572" y="10442"/>
                  <a:pt x="7739" y="10175"/>
                  <a:pt x="8006" y="10008"/>
                </a:cubicBezTo>
                <a:cubicBezTo>
                  <a:pt x="8139" y="9941"/>
                  <a:pt x="8273" y="9874"/>
                  <a:pt x="8439" y="9774"/>
                </a:cubicBezTo>
                <a:cubicBezTo>
                  <a:pt x="8563" y="9686"/>
                  <a:pt x="8714" y="9645"/>
                  <a:pt x="8868" y="9645"/>
                </a:cubicBezTo>
                <a:cubicBezTo>
                  <a:pt x="9006" y="9645"/>
                  <a:pt x="9147" y="9678"/>
                  <a:pt x="9273" y="9741"/>
                </a:cubicBezTo>
                <a:lnTo>
                  <a:pt x="10141" y="10241"/>
                </a:lnTo>
                <a:lnTo>
                  <a:pt x="11808" y="7373"/>
                </a:lnTo>
                <a:lnTo>
                  <a:pt x="10941" y="6839"/>
                </a:lnTo>
                <a:cubicBezTo>
                  <a:pt x="10674" y="6706"/>
                  <a:pt x="10508" y="6405"/>
                  <a:pt x="10541" y="6105"/>
                </a:cubicBezTo>
                <a:lnTo>
                  <a:pt x="10541" y="5872"/>
                </a:lnTo>
                <a:lnTo>
                  <a:pt x="10541" y="5638"/>
                </a:lnTo>
                <a:cubicBezTo>
                  <a:pt x="10508" y="5338"/>
                  <a:pt x="10674" y="5038"/>
                  <a:pt x="10941" y="4904"/>
                </a:cubicBezTo>
                <a:lnTo>
                  <a:pt x="11808" y="4371"/>
                </a:lnTo>
                <a:lnTo>
                  <a:pt x="10141" y="1502"/>
                </a:lnTo>
                <a:lnTo>
                  <a:pt x="9273" y="2002"/>
                </a:lnTo>
                <a:cubicBezTo>
                  <a:pt x="9147" y="2065"/>
                  <a:pt x="9006" y="2098"/>
                  <a:pt x="8868" y="2098"/>
                </a:cubicBezTo>
                <a:cubicBezTo>
                  <a:pt x="8714" y="2098"/>
                  <a:pt x="8563" y="2057"/>
                  <a:pt x="8439" y="1969"/>
                </a:cubicBezTo>
                <a:cubicBezTo>
                  <a:pt x="8306" y="1869"/>
                  <a:pt x="8173" y="1802"/>
                  <a:pt x="8006" y="1735"/>
                </a:cubicBezTo>
                <a:cubicBezTo>
                  <a:pt x="7739" y="1569"/>
                  <a:pt x="7605" y="1302"/>
                  <a:pt x="7605" y="1001"/>
                </a:cubicBezTo>
                <a:lnTo>
                  <a:pt x="760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7"/>
          <p:cNvSpPr/>
          <p:nvPr/>
        </p:nvSpPr>
        <p:spPr>
          <a:xfrm>
            <a:off x="8199849" y="219397"/>
            <a:ext cx="692096" cy="686758"/>
          </a:xfrm>
          <a:custGeom>
            <a:avLst/>
            <a:gdLst/>
            <a:ahLst/>
            <a:cxnLst/>
            <a:rect l="l" t="t" r="r" b="b"/>
            <a:pathLst>
              <a:path w="21650" h="21483" extrusionOk="0">
                <a:moveTo>
                  <a:pt x="10862" y="5719"/>
                </a:moveTo>
                <a:cubicBezTo>
                  <a:pt x="12093" y="5719"/>
                  <a:pt x="13351" y="6179"/>
                  <a:pt x="14378" y="7206"/>
                </a:cubicBezTo>
                <a:cubicBezTo>
                  <a:pt x="17513" y="10341"/>
                  <a:pt x="15278" y="15745"/>
                  <a:pt x="10842" y="15745"/>
                </a:cubicBezTo>
                <a:cubicBezTo>
                  <a:pt x="8073" y="15745"/>
                  <a:pt x="5805" y="13510"/>
                  <a:pt x="5838" y="10741"/>
                </a:cubicBezTo>
                <a:cubicBezTo>
                  <a:pt x="5838" y="7720"/>
                  <a:pt x="8293" y="5719"/>
                  <a:pt x="10862" y="5719"/>
                </a:cubicBezTo>
                <a:close/>
                <a:moveTo>
                  <a:pt x="7773" y="0"/>
                </a:moveTo>
                <a:lnTo>
                  <a:pt x="7773" y="1868"/>
                </a:lnTo>
                <a:cubicBezTo>
                  <a:pt x="7773" y="2402"/>
                  <a:pt x="7473" y="2902"/>
                  <a:pt x="6973" y="3169"/>
                </a:cubicBezTo>
                <a:cubicBezTo>
                  <a:pt x="6706" y="3303"/>
                  <a:pt x="6439" y="3436"/>
                  <a:pt x="6172" y="3603"/>
                </a:cubicBezTo>
                <a:cubicBezTo>
                  <a:pt x="5936" y="3766"/>
                  <a:pt x="5651" y="3851"/>
                  <a:pt x="5364" y="3851"/>
                </a:cubicBezTo>
                <a:cubicBezTo>
                  <a:pt x="5125" y="3851"/>
                  <a:pt x="4884" y="3791"/>
                  <a:pt x="4671" y="3670"/>
                </a:cubicBezTo>
                <a:lnTo>
                  <a:pt x="3036" y="2736"/>
                </a:lnTo>
                <a:lnTo>
                  <a:pt x="1" y="8006"/>
                </a:lnTo>
                <a:lnTo>
                  <a:pt x="1602" y="8940"/>
                </a:lnTo>
                <a:cubicBezTo>
                  <a:pt x="2069" y="9207"/>
                  <a:pt x="2369" y="9741"/>
                  <a:pt x="2336" y="10274"/>
                </a:cubicBezTo>
                <a:lnTo>
                  <a:pt x="2336" y="10741"/>
                </a:lnTo>
                <a:lnTo>
                  <a:pt x="2336" y="11175"/>
                </a:lnTo>
                <a:cubicBezTo>
                  <a:pt x="2369" y="11742"/>
                  <a:pt x="2069" y="12243"/>
                  <a:pt x="1602" y="12543"/>
                </a:cubicBezTo>
                <a:lnTo>
                  <a:pt x="1" y="13477"/>
                </a:lnTo>
                <a:lnTo>
                  <a:pt x="3036" y="18747"/>
                </a:lnTo>
                <a:lnTo>
                  <a:pt x="4638" y="17813"/>
                </a:lnTo>
                <a:cubicBezTo>
                  <a:pt x="4850" y="17691"/>
                  <a:pt x="5091" y="17632"/>
                  <a:pt x="5334" y="17632"/>
                </a:cubicBezTo>
                <a:cubicBezTo>
                  <a:pt x="5624" y="17632"/>
                  <a:pt x="5918" y="17717"/>
                  <a:pt x="6172" y="17880"/>
                </a:cubicBezTo>
                <a:cubicBezTo>
                  <a:pt x="6405" y="18047"/>
                  <a:pt x="6672" y="18180"/>
                  <a:pt x="6939" y="18347"/>
                </a:cubicBezTo>
                <a:cubicBezTo>
                  <a:pt x="7440" y="18580"/>
                  <a:pt x="7740" y="19081"/>
                  <a:pt x="7740" y="19614"/>
                </a:cubicBezTo>
                <a:lnTo>
                  <a:pt x="7740" y="21482"/>
                </a:lnTo>
                <a:lnTo>
                  <a:pt x="13877" y="21482"/>
                </a:lnTo>
                <a:lnTo>
                  <a:pt x="13877" y="19614"/>
                </a:lnTo>
                <a:cubicBezTo>
                  <a:pt x="13877" y="19081"/>
                  <a:pt x="14178" y="18580"/>
                  <a:pt x="14678" y="18347"/>
                </a:cubicBezTo>
                <a:cubicBezTo>
                  <a:pt x="14945" y="18180"/>
                  <a:pt x="15212" y="18047"/>
                  <a:pt x="15445" y="17880"/>
                </a:cubicBezTo>
                <a:cubicBezTo>
                  <a:pt x="15699" y="17717"/>
                  <a:pt x="15993" y="17632"/>
                  <a:pt x="16283" y="17632"/>
                </a:cubicBezTo>
                <a:cubicBezTo>
                  <a:pt x="16526" y="17632"/>
                  <a:pt x="16767" y="17691"/>
                  <a:pt x="16980" y="17813"/>
                </a:cubicBezTo>
                <a:lnTo>
                  <a:pt x="18581" y="18747"/>
                </a:lnTo>
                <a:lnTo>
                  <a:pt x="21650" y="13477"/>
                </a:lnTo>
                <a:lnTo>
                  <a:pt x="20015" y="12543"/>
                </a:lnTo>
                <a:cubicBezTo>
                  <a:pt x="19548" y="12276"/>
                  <a:pt x="19281" y="11742"/>
                  <a:pt x="19315" y="11208"/>
                </a:cubicBezTo>
                <a:lnTo>
                  <a:pt x="19315" y="10741"/>
                </a:lnTo>
                <a:lnTo>
                  <a:pt x="19315" y="10308"/>
                </a:lnTo>
                <a:cubicBezTo>
                  <a:pt x="19281" y="9741"/>
                  <a:pt x="19548" y="9240"/>
                  <a:pt x="20015" y="8940"/>
                </a:cubicBezTo>
                <a:lnTo>
                  <a:pt x="21650" y="8006"/>
                </a:lnTo>
                <a:lnTo>
                  <a:pt x="18614" y="2736"/>
                </a:lnTo>
                <a:lnTo>
                  <a:pt x="16980" y="3670"/>
                </a:lnTo>
                <a:cubicBezTo>
                  <a:pt x="16767" y="3791"/>
                  <a:pt x="16526" y="3851"/>
                  <a:pt x="16283" y="3851"/>
                </a:cubicBezTo>
                <a:cubicBezTo>
                  <a:pt x="15993" y="3851"/>
                  <a:pt x="15699" y="3766"/>
                  <a:pt x="15445" y="3603"/>
                </a:cubicBezTo>
                <a:cubicBezTo>
                  <a:pt x="15212" y="3436"/>
                  <a:pt x="14945" y="3303"/>
                  <a:pt x="14678" y="3169"/>
                </a:cubicBezTo>
                <a:cubicBezTo>
                  <a:pt x="14178" y="2902"/>
                  <a:pt x="13877" y="2402"/>
                  <a:pt x="13877" y="1868"/>
                </a:cubicBezTo>
                <a:lnTo>
                  <a:pt x="1387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 name="Google Shape;65;p7"/>
          <p:cNvGrpSpPr/>
          <p:nvPr/>
        </p:nvGrpSpPr>
        <p:grpSpPr>
          <a:xfrm>
            <a:off x="126928" y="237691"/>
            <a:ext cx="744467" cy="650170"/>
            <a:chOff x="126928" y="152094"/>
            <a:chExt cx="744467" cy="650170"/>
          </a:xfrm>
        </p:grpSpPr>
        <p:sp>
          <p:nvSpPr>
            <p:cNvPr id="66" name="Google Shape;66;p7"/>
            <p:cNvSpPr/>
            <p:nvPr/>
          </p:nvSpPr>
          <p:spPr>
            <a:xfrm>
              <a:off x="126928" y="212344"/>
              <a:ext cx="680626" cy="589921"/>
            </a:xfrm>
            <a:custGeom>
              <a:avLst/>
              <a:gdLst/>
              <a:ahLst/>
              <a:cxnLst/>
              <a:rect l="l" t="t" r="r" b="b"/>
              <a:pathLst>
                <a:path w="31657" h="27435" extrusionOk="0">
                  <a:moveTo>
                    <a:pt x="18080" y="0"/>
                  </a:moveTo>
                  <a:cubicBezTo>
                    <a:pt x="6338" y="0"/>
                    <a:pt x="0" y="13777"/>
                    <a:pt x="7673" y="22683"/>
                  </a:cubicBezTo>
                  <a:cubicBezTo>
                    <a:pt x="10313" y="25751"/>
                    <a:pt x="14129" y="27435"/>
                    <a:pt x="18062" y="27435"/>
                  </a:cubicBezTo>
                  <a:cubicBezTo>
                    <a:pt x="19347" y="27435"/>
                    <a:pt x="20644" y="27255"/>
                    <a:pt x="21916" y="26886"/>
                  </a:cubicBezTo>
                  <a:cubicBezTo>
                    <a:pt x="27053" y="25418"/>
                    <a:pt x="30856" y="21048"/>
                    <a:pt x="31656" y="15745"/>
                  </a:cubicBezTo>
                  <a:lnTo>
                    <a:pt x="18080" y="13710"/>
                  </a:lnTo>
                  <a:lnTo>
                    <a:pt x="1808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7"/>
            <p:cNvSpPr/>
            <p:nvPr/>
          </p:nvSpPr>
          <p:spPr>
            <a:xfrm>
              <a:off x="575899" y="152094"/>
              <a:ext cx="295496" cy="338557"/>
            </a:xfrm>
            <a:custGeom>
              <a:avLst/>
              <a:gdLst/>
              <a:ahLst/>
              <a:cxnLst/>
              <a:rect l="l" t="t" r="r" b="b"/>
              <a:pathLst>
                <a:path w="13744" h="15745" extrusionOk="0">
                  <a:moveTo>
                    <a:pt x="0" y="0"/>
                  </a:moveTo>
                  <a:lnTo>
                    <a:pt x="0" y="13710"/>
                  </a:lnTo>
                  <a:lnTo>
                    <a:pt x="13576" y="15745"/>
                  </a:lnTo>
                  <a:cubicBezTo>
                    <a:pt x="13676" y="15078"/>
                    <a:pt x="13743" y="14377"/>
                    <a:pt x="13743" y="13710"/>
                  </a:cubicBezTo>
                  <a:cubicBezTo>
                    <a:pt x="13743" y="6138"/>
                    <a:pt x="7572" y="0"/>
                    <a:pt x="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 name="Google Shape;68;p7"/>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Only">
  <p:cSld name="TITLE_ONLY_1">
    <p:spTree>
      <p:nvGrpSpPr>
        <p:cNvPr id="1" name="Shape 69"/>
        <p:cNvGrpSpPr/>
        <p:nvPr/>
      </p:nvGrpSpPr>
      <p:grpSpPr>
        <a:xfrm>
          <a:off x="0" y="0"/>
          <a:ext cx="0" cy="0"/>
          <a:chOff x="0" y="0"/>
          <a:chExt cx="0" cy="0"/>
        </a:xfrm>
      </p:grpSpPr>
      <p:sp>
        <p:nvSpPr>
          <p:cNvPr id="70" name="Google Shape;70;p8"/>
          <p:cNvSpPr/>
          <p:nvPr/>
        </p:nvSpPr>
        <p:spPr>
          <a:xfrm>
            <a:off x="278225" y="1518825"/>
            <a:ext cx="294250" cy="273725"/>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8"/>
          <p:cNvSpPr/>
          <p:nvPr/>
        </p:nvSpPr>
        <p:spPr>
          <a:xfrm rot="1418727">
            <a:off x="7561090" y="893601"/>
            <a:ext cx="294268" cy="273766"/>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8"/>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23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3"/>
        <p:cNvGrpSpPr/>
        <p:nvPr/>
      </p:nvGrpSpPr>
      <p:grpSpPr>
        <a:xfrm>
          <a:off x="0" y="0"/>
          <a:ext cx="0" cy="0"/>
          <a:chOff x="0" y="0"/>
          <a:chExt cx="0" cy="0"/>
        </a:xfrm>
      </p:grpSpPr>
      <p:sp>
        <p:nvSpPr>
          <p:cNvPr id="74" name="Google Shape;74;p9"/>
          <p:cNvSpPr/>
          <p:nvPr/>
        </p:nvSpPr>
        <p:spPr>
          <a:xfrm>
            <a:off x="506398" y="556229"/>
            <a:ext cx="1098200" cy="600718"/>
          </a:xfrm>
          <a:custGeom>
            <a:avLst/>
            <a:gdLst/>
            <a:ahLst/>
            <a:cxnLst/>
            <a:rect l="l" t="t" r="r" b="b"/>
            <a:pathLst>
              <a:path w="34359" h="18793" extrusionOk="0">
                <a:moveTo>
                  <a:pt x="13570" y="1"/>
                </a:moveTo>
                <a:cubicBezTo>
                  <a:pt x="13110" y="1"/>
                  <a:pt x="12644" y="37"/>
                  <a:pt x="12176" y="113"/>
                </a:cubicBezTo>
                <a:cubicBezTo>
                  <a:pt x="8073" y="780"/>
                  <a:pt x="5004" y="4282"/>
                  <a:pt x="4838" y="8452"/>
                </a:cubicBezTo>
                <a:cubicBezTo>
                  <a:pt x="2102" y="8685"/>
                  <a:pt x="1" y="11087"/>
                  <a:pt x="134" y="13856"/>
                </a:cubicBezTo>
                <a:cubicBezTo>
                  <a:pt x="268" y="16624"/>
                  <a:pt x="2569" y="18793"/>
                  <a:pt x="5338" y="18793"/>
                </a:cubicBezTo>
                <a:lnTo>
                  <a:pt x="30289" y="18793"/>
                </a:lnTo>
                <a:cubicBezTo>
                  <a:pt x="32591" y="18593"/>
                  <a:pt x="34359" y="16691"/>
                  <a:pt x="34359" y="14390"/>
                </a:cubicBezTo>
                <a:cubicBezTo>
                  <a:pt x="34359" y="11954"/>
                  <a:pt x="32391" y="9986"/>
                  <a:pt x="29956" y="9953"/>
                </a:cubicBezTo>
                <a:cubicBezTo>
                  <a:pt x="29722" y="9953"/>
                  <a:pt x="29489" y="9986"/>
                  <a:pt x="29255" y="10020"/>
                </a:cubicBezTo>
                <a:cubicBezTo>
                  <a:pt x="29088" y="7284"/>
                  <a:pt x="26820" y="5183"/>
                  <a:pt x="24085" y="5150"/>
                </a:cubicBezTo>
                <a:cubicBezTo>
                  <a:pt x="23284" y="5150"/>
                  <a:pt x="22483" y="5350"/>
                  <a:pt x="21750" y="5717"/>
                </a:cubicBezTo>
                <a:cubicBezTo>
                  <a:pt x="20477" y="2255"/>
                  <a:pt x="17185" y="1"/>
                  <a:pt x="135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9"/>
          <p:cNvSpPr txBox="1">
            <a:spLocks noGrp="1"/>
          </p:cNvSpPr>
          <p:nvPr>
            <p:ph type="title"/>
          </p:nvPr>
        </p:nvSpPr>
        <p:spPr>
          <a:xfrm>
            <a:off x="721700" y="1675825"/>
            <a:ext cx="3219300" cy="513000"/>
          </a:xfrm>
          <a:prstGeom prst="rect">
            <a:avLst/>
          </a:prstGeom>
        </p:spPr>
        <p:txBody>
          <a:bodyPr spcFirstLastPara="1" wrap="square" lIns="91425" tIns="91425" rIns="91425" bIns="91425" anchor="ctr" anchorCtr="0">
            <a:noAutofit/>
          </a:bodyPr>
          <a:lstStyle>
            <a:lvl1pPr lvl="0">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76" name="Google Shape;76;p9"/>
          <p:cNvSpPr txBox="1">
            <a:spLocks noGrp="1"/>
          </p:cNvSpPr>
          <p:nvPr>
            <p:ph type="body" idx="1"/>
          </p:nvPr>
        </p:nvSpPr>
        <p:spPr>
          <a:xfrm>
            <a:off x="721700" y="2190875"/>
            <a:ext cx="3219300" cy="1276800"/>
          </a:xfrm>
          <a:prstGeom prst="rect">
            <a:avLst/>
          </a:prstGeom>
        </p:spPr>
        <p:txBody>
          <a:bodyPr spcFirstLastPara="1" wrap="square" lIns="91425" tIns="91425" rIns="91425" bIns="91425" anchor="ctr" anchorCtr="0">
            <a:noAutofit/>
          </a:bodyPr>
          <a:lstStyle>
            <a:lvl1pPr marL="457200" marR="72000" lvl="0" indent="-304800">
              <a:lnSpc>
                <a:spcPct val="100000"/>
              </a:lnSpc>
              <a:spcBef>
                <a:spcPts val="0"/>
              </a:spcBef>
              <a:spcAft>
                <a:spcPts val="0"/>
              </a:spcAft>
              <a:buSzPts val="1200"/>
              <a:buChar char="●"/>
              <a:defRPr sz="1600">
                <a:latin typeface="Hind Guntur"/>
                <a:ea typeface="Hind Guntur"/>
                <a:cs typeface="Hind Guntur"/>
                <a:sym typeface="Hind Guntur"/>
              </a:defRPr>
            </a:lvl1pPr>
            <a:lvl2pPr marL="914400" lvl="1" indent="-304800">
              <a:spcBef>
                <a:spcPts val="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77"/>
        <p:cNvGrpSpPr/>
        <p:nvPr/>
      </p:nvGrpSpPr>
      <p:grpSpPr>
        <a:xfrm>
          <a:off x="0" y="0"/>
          <a:ext cx="0" cy="0"/>
          <a:chOff x="0" y="0"/>
          <a:chExt cx="0" cy="0"/>
        </a:xfrm>
      </p:grpSpPr>
      <p:grpSp>
        <p:nvGrpSpPr>
          <p:cNvPr id="78" name="Google Shape;78;p10"/>
          <p:cNvGrpSpPr/>
          <p:nvPr/>
        </p:nvGrpSpPr>
        <p:grpSpPr>
          <a:xfrm>
            <a:off x="816871" y="1248175"/>
            <a:ext cx="3253318" cy="1889907"/>
            <a:chOff x="5680171" y="443900"/>
            <a:chExt cx="3253318" cy="1889907"/>
          </a:xfrm>
        </p:grpSpPr>
        <p:sp>
          <p:nvSpPr>
            <p:cNvPr id="79" name="Google Shape;79;p10"/>
            <p:cNvSpPr/>
            <p:nvPr/>
          </p:nvSpPr>
          <p:spPr>
            <a:xfrm flipH="1">
              <a:off x="5680171" y="443900"/>
              <a:ext cx="2813704" cy="1889907"/>
            </a:xfrm>
            <a:custGeom>
              <a:avLst/>
              <a:gdLst/>
              <a:ahLst/>
              <a:cxnLst/>
              <a:rect l="l" t="t" r="r" b="b"/>
              <a:pathLst>
                <a:path w="28221" h="15913" extrusionOk="0">
                  <a:moveTo>
                    <a:pt x="0" y="1"/>
                  </a:moveTo>
                  <a:lnTo>
                    <a:pt x="0" y="15912"/>
                  </a:lnTo>
                  <a:lnTo>
                    <a:pt x="28220" y="15912"/>
                  </a:lnTo>
                  <a:lnTo>
                    <a:pt x="282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0"/>
            <p:cNvSpPr/>
            <p:nvPr/>
          </p:nvSpPr>
          <p:spPr>
            <a:xfrm rot="-5400000" flipH="1">
              <a:off x="8495998" y="1896299"/>
              <a:ext cx="431477" cy="443506"/>
            </a:xfrm>
            <a:custGeom>
              <a:avLst/>
              <a:gdLst/>
              <a:ahLst/>
              <a:cxnLst/>
              <a:rect l="l" t="t" r="r" b="b"/>
              <a:pathLst>
                <a:path w="4771" h="4904" extrusionOk="0">
                  <a:moveTo>
                    <a:pt x="0" y="0"/>
                  </a:moveTo>
                  <a:lnTo>
                    <a:pt x="0" y="4904"/>
                  </a:lnTo>
                  <a:lnTo>
                    <a:pt x="47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 name="Google Shape;81;p10"/>
          <p:cNvSpPr/>
          <p:nvPr/>
        </p:nvSpPr>
        <p:spPr>
          <a:xfrm>
            <a:off x="6917891" y="2720393"/>
            <a:ext cx="3935093" cy="3935093"/>
          </a:xfrm>
          <a:custGeom>
            <a:avLst/>
            <a:gdLst/>
            <a:ahLst/>
            <a:cxnLst/>
            <a:rect l="l" t="t" r="r" b="b"/>
            <a:pathLst>
              <a:path w="55307" h="55307" extrusionOk="0">
                <a:moveTo>
                  <a:pt x="26986" y="0"/>
                </a:moveTo>
                <a:cubicBezTo>
                  <a:pt x="26552" y="0"/>
                  <a:pt x="26152" y="34"/>
                  <a:pt x="25719" y="67"/>
                </a:cubicBezTo>
                <a:lnTo>
                  <a:pt x="25752" y="467"/>
                </a:lnTo>
                <a:cubicBezTo>
                  <a:pt x="26152" y="434"/>
                  <a:pt x="26586" y="434"/>
                  <a:pt x="26986" y="434"/>
                </a:cubicBezTo>
                <a:lnTo>
                  <a:pt x="26986" y="0"/>
                </a:lnTo>
                <a:close/>
                <a:moveTo>
                  <a:pt x="28220" y="0"/>
                </a:moveTo>
                <a:lnTo>
                  <a:pt x="28220" y="434"/>
                </a:lnTo>
                <a:cubicBezTo>
                  <a:pt x="28621" y="434"/>
                  <a:pt x="29054" y="467"/>
                  <a:pt x="29455" y="467"/>
                </a:cubicBezTo>
                <a:lnTo>
                  <a:pt x="29455" y="67"/>
                </a:lnTo>
                <a:cubicBezTo>
                  <a:pt x="29054" y="34"/>
                  <a:pt x="28621" y="0"/>
                  <a:pt x="28220" y="0"/>
                </a:cubicBezTo>
                <a:close/>
                <a:moveTo>
                  <a:pt x="24484" y="167"/>
                </a:moveTo>
                <a:cubicBezTo>
                  <a:pt x="24051" y="201"/>
                  <a:pt x="23650" y="267"/>
                  <a:pt x="23217" y="334"/>
                </a:cubicBezTo>
                <a:lnTo>
                  <a:pt x="23283" y="734"/>
                </a:lnTo>
                <a:cubicBezTo>
                  <a:pt x="23684" y="668"/>
                  <a:pt x="24117" y="634"/>
                  <a:pt x="24518" y="567"/>
                </a:cubicBezTo>
                <a:lnTo>
                  <a:pt x="24484" y="167"/>
                </a:lnTo>
                <a:close/>
                <a:moveTo>
                  <a:pt x="30755" y="167"/>
                </a:moveTo>
                <a:lnTo>
                  <a:pt x="30689" y="567"/>
                </a:lnTo>
                <a:cubicBezTo>
                  <a:pt x="31089" y="634"/>
                  <a:pt x="31523" y="668"/>
                  <a:pt x="31923" y="734"/>
                </a:cubicBezTo>
                <a:lnTo>
                  <a:pt x="31990" y="334"/>
                </a:lnTo>
                <a:cubicBezTo>
                  <a:pt x="31589" y="267"/>
                  <a:pt x="31156" y="201"/>
                  <a:pt x="30755" y="167"/>
                </a:cubicBezTo>
                <a:close/>
                <a:moveTo>
                  <a:pt x="33224" y="534"/>
                </a:moveTo>
                <a:lnTo>
                  <a:pt x="33157" y="968"/>
                </a:lnTo>
                <a:cubicBezTo>
                  <a:pt x="33557" y="1034"/>
                  <a:pt x="33958" y="1135"/>
                  <a:pt x="34358" y="1235"/>
                </a:cubicBezTo>
                <a:lnTo>
                  <a:pt x="34458" y="801"/>
                </a:lnTo>
                <a:cubicBezTo>
                  <a:pt x="34058" y="701"/>
                  <a:pt x="33658" y="634"/>
                  <a:pt x="33224" y="534"/>
                </a:cubicBezTo>
                <a:close/>
                <a:moveTo>
                  <a:pt x="21983" y="567"/>
                </a:moveTo>
                <a:cubicBezTo>
                  <a:pt x="21582" y="634"/>
                  <a:pt x="21182" y="734"/>
                  <a:pt x="20748" y="834"/>
                </a:cubicBezTo>
                <a:lnTo>
                  <a:pt x="20848" y="1268"/>
                </a:lnTo>
                <a:cubicBezTo>
                  <a:pt x="21249" y="1168"/>
                  <a:pt x="21682" y="1068"/>
                  <a:pt x="22083" y="968"/>
                </a:cubicBezTo>
                <a:lnTo>
                  <a:pt x="21983" y="567"/>
                </a:lnTo>
                <a:close/>
                <a:moveTo>
                  <a:pt x="35692" y="1135"/>
                </a:moveTo>
                <a:lnTo>
                  <a:pt x="35559" y="1568"/>
                </a:lnTo>
                <a:cubicBezTo>
                  <a:pt x="35959" y="1668"/>
                  <a:pt x="36359" y="1802"/>
                  <a:pt x="36726" y="1935"/>
                </a:cubicBezTo>
                <a:lnTo>
                  <a:pt x="36893" y="1535"/>
                </a:lnTo>
                <a:cubicBezTo>
                  <a:pt x="36493" y="1401"/>
                  <a:pt x="36093" y="1268"/>
                  <a:pt x="35692" y="1135"/>
                </a:cubicBezTo>
                <a:close/>
                <a:moveTo>
                  <a:pt x="19547" y="1168"/>
                </a:moveTo>
                <a:cubicBezTo>
                  <a:pt x="19147" y="1301"/>
                  <a:pt x="18747" y="1435"/>
                  <a:pt x="18347" y="1602"/>
                </a:cubicBezTo>
                <a:lnTo>
                  <a:pt x="18480" y="1968"/>
                </a:lnTo>
                <a:cubicBezTo>
                  <a:pt x="18880" y="1835"/>
                  <a:pt x="19281" y="1702"/>
                  <a:pt x="19681" y="1602"/>
                </a:cubicBezTo>
                <a:lnTo>
                  <a:pt x="19547" y="1168"/>
                </a:lnTo>
                <a:close/>
                <a:moveTo>
                  <a:pt x="38061" y="2002"/>
                </a:moveTo>
                <a:lnTo>
                  <a:pt x="37894" y="2402"/>
                </a:lnTo>
                <a:cubicBezTo>
                  <a:pt x="38294" y="2536"/>
                  <a:pt x="38661" y="2702"/>
                  <a:pt x="39028" y="2869"/>
                </a:cubicBezTo>
                <a:lnTo>
                  <a:pt x="39195" y="2502"/>
                </a:lnTo>
                <a:cubicBezTo>
                  <a:pt x="38828" y="2335"/>
                  <a:pt x="38428" y="2169"/>
                  <a:pt x="38061" y="2002"/>
                </a:cubicBezTo>
                <a:close/>
                <a:moveTo>
                  <a:pt x="17179" y="2035"/>
                </a:moveTo>
                <a:cubicBezTo>
                  <a:pt x="16779" y="2202"/>
                  <a:pt x="16412" y="2369"/>
                  <a:pt x="16012" y="2536"/>
                </a:cubicBezTo>
                <a:lnTo>
                  <a:pt x="16212" y="2936"/>
                </a:lnTo>
                <a:cubicBezTo>
                  <a:pt x="16579" y="2736"/>
                  <a:pt x="16946" y="2569"/>
                  <a:pt x="17346" y="2435"/>
                </a:cubicBezTo>
                <a:lnTo>
                  <a:pt x="17179" y="2035"/>
                </a:lnTo>
                <a:close/>
                <a:moveTo>
                  <a:pt x="40362" y="3069"/>
                </a:moveTo>
                <a:lnTo>
                  <a:pt x="40162" y="3436"/>
                </a:lnTo>
                <a:cubicBezTo>
                  <a:pt x="40529" y="3636"/>
                  <a:pt x="40896" y="3836"/>
                  <a:pt x="41263" y="4037"/>
                </a:cubicBezTo>
                <a:lnTo>
                  <a:pt x="41463" y="3670"/>
                </a:lnTo>
                <a:cubicBezTo>
                  <a:pt x="41096" y="3470"/>
                  <a:pt x="40729" y="3269"/>
                  <a:pt x="40362" y="3069"/>
                </a:cubicBezTo>
                <a:close/>
                <a:moveTo>
                  <a:pt x="14911" y="3103"/>
                </a:moveTo>
                <a:cubicBezTo>
                  <a:pt x="14544" y="3303"/>
                  <a:pt x="14177" y="3503"/>
                  <a:pt x="13810" y="3703"/>
                </a:cubicBezTo>
                <a:lnTo>
                  <a:pt x="14010" y="4070"/>
                </a:lnTo>
                <a:cubicBezTo>
                  <a:pt x="14377" y="3870"/>
                  <a:pt x="14711" y="3670"/>
                  <a:pt x="15111" y="3470"/>
                </a:cubicBezTo>
                <a:lnTo>
                  <a:pt x="14911" y="3103"/>
                </a:lnTo>
                <a:close/>
                <a:moveTo>
                  <a:pt x="42531" y="4337"/>
                </a:moveTo>
                <a:lnTo>
                  <a:pt x="42330" y="4670"/>
                </a:lnTo>
                <a:cubicBezTo>
                  <a:pt x="42664" y="4904"/>
                  <a:pt x="42998" y="5137"/>
                  <a:pt x="43364" y="5371"/>
                </a:cubicBezTo>
                <a:lnTo>
                  <a:pt x="43598" y="5037"/>
                </a:lnTo>
                <a:cubicBezTo>
                  <a:pt x="43231" y="4770"/>
                  <a:pt x="42897" y="4537"/>
                  <a:pt x="42531" y="4337"/>
                </a:cubicBezTo>
                <a:close/>
                <a:moveTo>
                  <a:pt x="12743" y="4370"/>
                </a:moveTo>
                <a:cubicBezTo>
                  <a:pt x="12376" y="4604"/>
                  <a:pt x="12042" y="4837"/>
                  <a:pt x="11709" y="5071"/>
                </a:cubicBezTo>
                <a:lnTo>
                  <a:pt x="11942" y="5404"/>
                </a:lnTo>
                <a:lnTo>
                  <a:pt x="11942" y="5438"/>
                </a:lnTo>
                <a:cubicBezTo>
                  <a:pt x="12276" y="5171"/>
                  <a:pt x="12643" y="4937"/>
                  <a:pt x="12976" y="4737"/>
                </a:cubicBezTo>
                <a:lnTo>
                  <a:pt x="12743" y="4370"/>
                </a:lnTo>
                <a:close/>
                <a:moveTo>
                  <a:pt x="44599" y="5771"/>
                </a:moveTo>
                <a:lnTo>
                  <a:pt x="44332" y="6105"/>
                </a:lnTo>
                <a:cubicBezTo>
                  <a:pt x="44665" y="6372"/>
                  <a:pt x="44999" y="6638"/>
                  <a:pt x="45299" y="6872"/>
                </a:cubicBezTo>
                <a:lnTo>
                  <a:pt x="45566" y="6572"/>
                </a:lnTo>
                <a:cubicBezTo>
                  <a:pt x="45266" y="6305"/>
                  <a:pt x="44932" y="6038"/>
                  <a:pt x="44599" y="5771"/>
                </a:cubicBezTo>
                <a:close/>
                <a:moveTo>
                  <a:pt x="10674" y="5838"/>
                </a:moveTo>
                <a:cubicBezTo>
                  <a:pt x="10341" y="6071"/>
                  <a:pt x="10007" y="6338"/>
                  <a:pt x="9707" y="6605"/>
                </a:cubicBezTo>
                <a:lnTo>
                  <a:pt x="9974" y="6939"/>
                </a:lnTo>
                <a:cubicBezTo>
                  <a:pt x="10274" y="6672"/>
                  <a:pt x="10608" y="6405"/>
                  <a:pt x="10941" y="6171"/>
                </a:cubicBezTo>
                <a:lnTo>
                  <a:pt x="10674" y="5838"/>
                </a:lnTo>
                <a:close/>
                <a:moveTo>
                  <a:pt x="46500" y="7406"/>
                </a:moveTo>
                <a:lnTo>
                  <a:pt x="46233" y="7706"/>
                </a:lnTo>
                <a:cubicBezTo>
                  <a:pt x="46533" y="8006"/>
                  <a:pt x="46834" y="8306"/>
                  <a:pt x="47100" y="8573"/>
                </a:cubicBezTo>
                <a:lnTo>
                  <a:pt x="47401" y="8306"/>
                </a:lnTo>
                <a:cubicBezTo>
                  <a:pt x="47134" y="8006"/>
                  <a:pt x="46800" y="7706"/>
                  <a:pt x="46500" y="7406"/>
                </a:cubicBezTo>
                <a:close/>
                <a:moveTo>
                  <a:pt x="8773" y="7472"/>
                </a:moveTo>
                <a:cubicBezTo>
                  <a:pt x="8440" y="7739"/>
                  <a:pt x="8139" y="8039"/>
                  <a:pt x="7872" y="8340"/>
                </a:cubicBezTo>
                <a:lnTo>
                  <a:pt x="8173" y="8640"/>
                </a:lnTo>
                <a:lnTo>
                  <a:pt x="8173" y="8607"/>
                </a:lnTo>
                <a:cubicBezTo>
                  <a:pt x="8473" y="8340"/>
                  <a:pt x="8740" y="8039"/>
                  <a:pt x="9040" y="7773"/>
                </a:cubicBezTo>
                <a:lnTo>
                  <a:pt x="8773" y="7472"/>
                </a:lnTo>
                <a:close/>
                <a:moveTo>
                  <a:pt x="48268" y="9207"/>
                </a:moveTo>
                <a:lnTo>
                  <a:pt x="47968" y="9474"/>
                </a:lnTo>
                <a:cubicBezTo>
                  <a:pt x="48235" y="9807"/>
                  <a:pt x="48501" y="10108"/>
                  <a:pt x="48768" y="10441"/>
                </a:cubicBezTo>
                <a:lnTo>
                  <a:pt x="49102" y="10174"/>
                </a:lnTo>
                <a:cubicBezTo>
                  <a:pt x="48835" y="9841"/>
                  <a:pt x="48535" y="9507"/>
                  <a:pt x="48268" y="9207"/>
                </a:cubicBezTo>
                <a:close/>
                <a:moveTo>
                  <a:pt x="7005" y="9274"/>
                </a:moveTo>
                <a:cubicBezTo>
                  <a:pt x="6738" y="9574"/>
                  <a:pt x="6438" y="9874"/>
                  <a:pt x="6205" y="10208"/>
                </a:cubicBezTo>
                <a:lnTo>
                  <a:pt x="6505" y="10475"/>
                </a:lnTo>
                <a:cubicBezTo>
                  <a:pt x="6805" y="10141"/>
                  <a:pt x="7039" y="9841"/>
                  <a:pt x="7305" y="9541"/>
                </a:cubicBezTo>
                <a:lnTo>
                  <a:pt x="7005" y="9274"/>
                </a:lnTo>
                <a:close/>
                <a:moveTo>
                  <a:pt x="49869" y="11142"/>
                </a:moveTo>
                <a:lnTo>
                  <a:pt x="49536" y="11409"/>
                </a:lnTo>
                <a:cubicBezTo>
                  <a:pt x="49769" y="11742"/>
                  <a:pt x="50003" y="12076"/>
                  <a:pt x="50236" y="12409"/>
                </a:cubicBezTo>
                <a:lnTo>
                  <a:pt x="50603" y="12176"/>
                </a:lnTo>
                <a:cubicBezTo>
                  <a:pt x="50369" y="11842"/>
                  <a:pt x="50103" y="11475"/>
                  <a:pt x="49869" y="11142"/>
                </a:cubicBezTo>
                <a:close/>
                <a:moveTo>
                  <a:pt x="5404" y="11208"/>
                </a:moveTo>
                <a:cubicBezTo>
                  <a:pt x="5171" y="11542"/>
                  <a:pt x="4937" y="11876"/>
                  <a:pt x="4670" y="12242"/>
                </a:cubicBezTo>
                <a:lnTo>
                  <a:pt x="5037" y="12476"/>
                </a:lnTo>
                <a:cubicBezTo>
                  <a:pt x="5271" y="12109"/>
                  <a:pt x="5504" y="11775"/>
                  <a:pt x="5738" y="11442"/>
                </a:cubicBezTo>
                <a:lnTo>
                  <a:pt x="5404" y="11208"/>
                </a:lnTo>
                <a:close/>
                <a:moveTo>
                  <a:pt x="51270" y="13243"/>
                </a:moveTo>
                <a:lnTo>
                  <a:pt x="50903" y="13443"/>
                </a:lnTo>
                <a:cubicBezTo>
                  <a:pt x="51137" y="13810"/>
                  <a:pt x="51337" y="14144"/>
                  <a:pt x="51537" y="14511"/>
                </a:cubicBezTo>
                <a:lnTo>
                  <a:pt x="51904" y="14311"/>
                </a:lnTo>
                <a:cubicBezTo>
                  <a:pt x="51704" y="13944"/>
                  <a:pt x="51504" y="13577"/>
                  <a:pt x="51270" y="13243"/>
                </a:cubicBezTo>
                <a:close/>
                <a:moveTo>
                  <a:pt x="4003" y="13310"/>
                </a:moveTo>
                <a:cubicBezTo>
                  <a:pt x="3803" y="13677"/>
                  <a:pt x="3569" y="14044"/>
                  <a:pt x="3369" y="14411"/>
                </a:cubicBezTo>
                <a:lnTo>
                  <a:pt x="3736" y="14611"/>
                </a:lnTo>
                <a:cubicBezTo>
                  <a:pt x="3936" y="14211"/>
                  <a:pt x="4136" y="13877"/>
                  <a:pt x="4370" y="13510"/>
                </a:cubicBezTo>
                <a:lnTo>
                  <a:pt x="4003" y="13310"/>
                </a:lnTo>
                <a:close/>
                <a:moveTo>
                  <a:pt x="52504" y="15411"/>
                </a:moveTo>
                <a:lnTo>
                  <a:pt x="52104" y="15612"/>
                </a:lnTo>
                <a:cubicBezTo>
                  <a:pt x="52304" y="15978"/>
                  <a:pt x="52471" y="16345"/>
                  <a:pt x="52638" y="16712"/>
                </a:cubicBezTo>
                <a:lnTo>
                  <a:pt x="53005" y="16546"/>
                </a:lnTo>
                <a:cubicBezTo>
                  <a:pt x="52838" y="16179"/>
                  <a:pt x="52671" y="15812"/>
                  <a:pt x="52504" y="15411"/>
                </a:cubicBezTo>
                <a:close/>
                <a:moveTo>
                  <a:pt x="2802" y="15511"/>
                </a:moveTo>
                <a:cubicBezTo>
                  <a:pt x="2635" y="15878"/>
                  <a:pt x="2435" y="16279"/>
                  <a:pt x="2268" y="16646"/>
                </a:cubicBezTo>
                <a:lnTo>
                  <a:pt x="2669" y="16812"/>
                </a:lnTo>
                <a:cubicBezTo>
                  <a:pt x="2836" y="16445"/>
                  <a:pt x="3002" y="16045"/>
                  <a:pt x="3169" y="15678"/>
                </a:cubicBezTo>
                <a:lnTo>
                  <a:pt x="2802" y="15511"/>
                </a:lnTo>
                <a:close/>
                <a:moveTo>
                  <a:pt x="53505" y="17713"/>
                </a:moveTo>
                <a:lnTo>
                  <a:pt x="53105" y="17880"/>
                </a:lnTo>
                <a:cubicBezTo>
                  <a:pt x="53272" y="18247"/>
                  <a:pt x="53405" y="18647"/>
                  <a:pt x="53538" y="19047"/>
                </a:cubicBezTo>
                <a:lnTo>
                  <a:pt x="53905" y="18914"/>
                </a:lnTo>
                <a:cubicBezTo>
                  <a:pt x="53805" y="18514"/>
                  <a:pt x="53638" y="18113"/>
                  <a:pt x="53505" y="17713"/>
                </a:cubicBezTo>
                <a:close/>
                <a:moveTo>
                  <a:pt x="1801" y="17813"/>
                </a:moveTo>
                <a:cubicBezTo>
                  <a:pt x="1635" y="18213"/>
                  <a:pt x="1501" y="18580"/>
                  <a:pt x="1368" y="19014"/>
                </a:cubicBezTo>
                <a:lnTo>
                  <a:pt x="1801" y="19147"/>
                </a:lnTo>
                <a:cubicBezTo>
                  <a:pt x="1902" y="18780"/>
                  <a:pt x="2035" y="18347"/>
                  <a:pt x="2168" y="17980"/>
                </a:cubicBezTo>
                <a:lnTo>
                  <a:pt x="1801" y="17813"/>
                </a:lnTo>
                <a:close/>
                <a:moveTo>
                  <a:pt x="54272" y="20115"/>
                </a:moveTo>
                <a:lnTo>
                  <a:pt x="53872" y="20215"/>
                </a:lnTo>
                <a:cubicBezTo>
                  <a:pt x="53972" y="20615"/>
                  <a:pt x="54072" y="21015"/>
                  <a:pt x="54172" y="21416"/>
                </a:cubicBezTo>
                <a:lnTo>
                  <a:pt x="54606" y="21316"/>
                </a:lnTo>
                <a:cubicBezTo>
                  <a:pt x="54506" y="20915"/>
                  <a:pt x="54406" y="20515"/>
                  <a:pt x="54272" y="20115"/>
                </a:cubicBezTo>
                <a:close/>
                <a:moveTo>
                  <a:pt x="1001" y="20215"/>
                </a:moveTo>
                <a:cubicBezTo>
                  <a:pt x="867" y="20615"/>
                  <a:pt x="767" y="21015"/>
                  <a:pt x="667" y="21449"/>
                </a:cubicBezTo>
                <a:lnTo>
                  <a:pt x="1101" y="21516"/>
                </a:lnTo>
                <a:cubicBezTo>
                  <a:pt x="1201" y="21115"/>
                  <a:pt x="1301" y="20715"/>
                  <a:pt x="1401" y="20315"/>
                </a:cubicBezTo>
                <a:lnTo>
                  <a:pt x="1001" y="20215"/>
                </a:lnTo>
                <a:close/>
                <a:moveTo>
                  <a:pt x="54839" y="22550"/>
                </a:moveTo>
                <a:lnTo>
                  <a:pt x="54439" y="22650"/>
                </a:lnTo>
                <a:cubicBezTo>
                  <a:pt x="54506" y="23017"/>
                  <a:pt x="54572" y="23450"/>
                  <a:pt x="54639" y="23851"/>
                </a:cubicBezTo>
                <a:lnTo>
                  <a:pt x="55039" y="23817"/>
                </a:lnTo>
                <a:cubicBezTo>
                  <a:pt x="55006" y="23384"/>
                  <a:pt x="54939" y="22983"/>
                  <a:pt x="54839" y="22550"/>
                </a:cubicBezTo>
                <a:close/>
                <a:moveTo>
                  <a:pt x="434" y="22650"/>
                </a:moveTo>
                <a:cubicBezTo>
                  <a:pt x="367" y="23084"/>
                  <a:pt x="300" y="23484"/>
                  <a:pt x="234" y="23917"/>
                </a:cubicBezTo>
                <a:lnTo>
                  <a:pt x="667" y="23951"/>
                </a:lnTo>
                <a:cubicBezTo>
                  <a:pt x="734" y="23551"/>
                  <a:pt x="801" y="23150"/>
                  <a:pt x="867" y="22750"/>
                </a:cubicBezTo>
                <a:lnTo>
                  <a:pt x="434" y="22650"/>
                </a:lnTo>
                <a:close/>
                <a:moveTo>
                  <a:pt x="55206" y="25052"/>
                </a:moveTo>
                <a:lnTo>
                  <a:pt x="54773" y="25085"/>
                </a:lnTo>
                <a:cubicBezTo>
                  <a:pt x="54806" y="25485"/>
                  <a:pt x="54839" y="25919"/>
                  <a:pt x="54873" y="26319"/>
                </a:cubicBezTo>
                <a:lnTo>
                  <a:pt x="55273" y="26286"/>
                </a:lnTo>
                <a:cubicBezTo>
                  <a:pt x="55273" y="25886"/>
                  <a:pt x="55240" y="25452"/>
                  <a:pt x="55206" y="25052"/>
                </a:cubicBezTo>
                <a:close/>
                <a:moveTo>
                  <a:pt x="100" y="25185"/>
                </a:moveTo>
                <a:cubicBezTo>
                  <a:pt x="67" y="25585"/>
                  <a:pt x="34" y="26019"/>
                  <a:pt x="34" y="26419"/>
                </a:cubicBezTo>
                <a:lnTo>
                  <a:pt x="434" y="26419"/>
                </a:lnTo>
                <a:cubicBezTo>
                  <a:pt x="467" y="26019"/>
                  <a:pt x="501" y="25619"/>
                  <a:pt x="534" y="25218"/>
                </a:cubicBezTo>
                <a:lnTo>
                  <a:pt x="100" y="25185"/>
                </a:lnTo>
                <a:close/>
                <a:moveTo>
                  <a:pt x="54906" y="27587"/>
                </a:moveTo>
                <a:lnTo>
                  <a:pt x="54906" y="27654"/>
                </a:lnTo>
                <a:cubicBezTo>
                  <a:pt x="54906" y="28054"/>
                  <a:pt x="54873" y="28487"/>
                  <a:pt x="54873" y="28888"/>
                </a:cubicBezTo>
                <a:lnTo>
                  <a:pt x="55306" y="28888"/>
                </a:lnTo>
                <a:cubicBezTo>
                  <a:pt x="55306" y="28487"/>
                  <a:pt x="55306" y="28054"/>
                  <a:pt x="55306" y="27654"/>
                </a:cubicBezTo>
                <a:lnTo>
                  <a:pt x="55306" y="27587"/>
                </a:lnTo>
                <a:close/>
                <a:moveTo>
                  <a:pt x="0" y="27687"/>
                </a:moveTo>
                <a:cubicBezTo>
                  <a:pt x="0" y="28087"/>
                  <a:pt x="0" y="28521"/>
                  <a:pt x="34" y="28921"/>
                </a:cubicBezTo>
                <a:lnTo>
                  <a:pt x="434" y="28921"/>
                </a:lnTo>
                <a:cubicBezTo>
                  <a:pt x="400" y="28521"/>
                  <a:pt x="400" y="28087"/>
                  <a:pt x="400" y="27687"/>
                </a:cubicBezTo>
                <a:close/>
                <a:moveTo>
                  <a:pt x="54773" y="30089"/>
                </a:moveTo>
                <a:cubicBezTo>
                  <a:pt x="54739" y="30522"/>
                  <a:pt x="54706" y="30923"/>
                  <a:pt x="54639" y="31356"/>
                </a:cubicBezTo>
                <a:lnTo>
                  <a:pt x="55073" y="31390"/>
                </a:lnTo>
                <a:cubicBezTo>
                  <a:pt x="55140" y="30989"/>
                  <a:pt x="55173" y="30556"/>
                  <a:pt x="55206" y="30122"/>
                </a:cubicBezTo>
                <a:lnTo>
                  <a:pt x="54773" y="30089"/>
                </a:lnTo>
                <a:close/>
                <a:moveTo>
                  <a:pt x="534" y="30155"/>
                </a:moveTo>
                <a:lnTo>
                  <a:pt x="134" y="30189"/>
                </a:lnTo>
                <a:cubicBezTo>
                  <a:pt x="167" y="30622"/>
                  <a:pt x="200" y="31023"/>
                  <a:pt x="267" y="31456"/>
                </a:cubicBezTo>
                <a:lnTo>
                  <a:pt x="667" y="31390"/>
                </a:lnTo>
                <a:cubicBezTo>
                  <a:pt x="634" y="30989"/>
                  <a:pt x="567" y="30556"/>
                  <a:pt x="534" y="30155"/>
                </a:cubicBezTo>
                <a:close/>
                <a:moveTo>
                  <a:pt x="54439" y="32590"/>
                </a:moveTo>
                <a:cubicBezTo>
                  <a:pt x="54372" y="33024"/>
                  <a:pt x="54306" y="33391"/>
                  <a:pt x="54206" y="33825"/>
                </a:cubicBezTo>
                <a:lnTo>
                  <a:pt x="54606" y="33925"/>
                </a:lnTo>
                <a:lnTo>
                  <a:pt x="54606" y="33891"/>
                </a:lnTo>
                <a:cubicBezTo>
                  <a:pt x="54706" y="33458"/>
                  <a:pt x="54806" y="33057"/>
                  <a:pt x="54873" y="32690"/>
                </a:cubicBezTo>
                <a:lnTo>
                  <a:pt x="54439" y="32590"/>
                </a:lnTo>
                <a:close/>
                <a:moveTo>
                  <a:pt x="867" y="32624"/>
                </a:moveTo>
                <a:lnTo>
                  <a:pt x="467" y="32690"/>
                </a:lnTo>
                <a:cubicBezTo>
                  <a:pt x="534" y="33124"/>
                  <a:pt x="634" y="33524"/>
                  <a:pt x="734" y="33958"/>
                </a:cubicBezTo>
                <a:lnTo>
                  <a:pt x="1134" y="33825"/>
                </a:lnTo>
                <a:cubicBezTo>
                  <a:pt x="1034" y="33458"/>
                  <a:pt x="968" y="33024"/>
                  <a:pt x="867" y="32624"/>
                </a:cubicBezTo>
                <a:close/>
                <a:moveTo>
                  <a:pt x="53905" y="35025"/>
                </a:moveTo>
                <a:cubicBezTo>
                  <a:pt x="53805" y="35426"/>
                  <a:pt x="53672" y="35826"/>
                  <a:pt x="53538" y="36193"/>
                </a:cubicBezTo>
                <a:lnTo>
                  <a:pt x="53939" y="36326"/>
                </a:lnTo>
                <a:lnTo>
                  <a:pt x="53939" y="36293"/>
                </a:lnTo>
                <a:cubicBezTo>
                  <a:pt x="54072" y="35893"/>
                  <a:pt x="54206" y="35492"/>
                  <a:pt x="54306" y="35126"/>
                </a:cubicBezTo>
                <a:lnTo>
                  <a:pt x="53905" y="35025"/>
                </a:lnTo>
                <a:close/>
                <a:moveTo>
                  <a:pt x="1435" y="35059"/>
                </a:moveTo>
                <a:lnTo>
                  <a:pt x="1034" y="35159"/>
                </a:lnTo>
                <a:cubicBezTo>
                  <a:pt x="1134" y="35559"/>
                  <a:pt x="1268" y="35959"/>
                  <a:pt x="1401" y="36360"/>
                </a:cubicBezTo>
                <a:lnTo>
                  <a:pt x="1801" y="36226"/>
                </a:lnTo>
                <a:cubicBezTo>
                  <a:pt x="1668" y="35859"/>
                  <a:pt x="1568" y="35459"/>
                  <a:pt x="1435" y="35059"/>
                </a:cubicBezTo>
                <a:close/>
                <a:moveTo>
                  <a:pt x="53138" y="37360"/>
                </a:moveTo>
                <a:cubicBezTo>
                  <a:pt x="52971" y="37761"/>
                  <a:pt x="52805" y="38161"/>
                  <a:pt x="52638" y="38528"/>
                </a:cubicBezTo>
                <a:lnTo>
                  <a:pt x="53038" y="38695"/>
                </a:lnTo>
                <a:lnTo>
                  <a:pt x="53038" y="38661"/>
                </a:lnTo>
                <a:cubicBezTo>
                  <a:pt x="53205" y="38294"/>
                  <a:pt x="53372" y="37894"/>
                  <a:pt x="53505" y="37527"/>
                </a:cubicBezTo>
                <a:lnTo>
                  <a:pt x="53138" y="37360"/>
                </a:lnTo>
                <a:close/>
                <a:moveTo>
                  <a:pt x="2202" y="37394"/>
                </a:moveTo>
                <a:lnTo>
                  <a:pt x="1835" y="37561"/>
                </a:lnTo>
                <a:cubicBezTo>
                  <a:pt x="1968" y="37928"/>
                  <a:pt x="2135" y="38328"/>
                  <a:pt x="2302" y="38728"/>
                </a:cubicBezTo>
                <a:lnTo>
                  <a:pt x="2669" y="38561"/>
                </a:lnTo>
                <a:cubicBezTo>
                  <a:pt x="2502" y="38161"/>
                  <a:pt x="2369" y="37794"/>
                  <a:pt x="2202" y="37394"/>
                </a:cubicBezTo>
                <a:close/>
                <a:moveTo>
                  <a:pt x="3202" y="39662"/>
                </a:moveTo>
                <a:lnTo>
                  <a:pt x="2802" y="39829"/>
                </a:lnTo>
                <a:cubicBezTo>
                  <a:pt x="3002" y="40229"/>
                  <a:pt x="3202" y="40596"/>
                  <a:pt x="3403" y="40963"/>
                </a:cubicBezTo>
                <a:lnTo>
                  <a:pt x="3770" y="40763"/>
                </a:lnTo>
                <a:cubicBezTo>
                  <a:pt x="3569" y="40396"/>
                  <a:pt x="3369" y="40029"/>
                  <a:pt x="3202" y="39662"/>
                </a:cubicBezTo>
                <a:close/>
                <a:moveTo>
                  <a:pt x="52137" y="39662"/>
                </a:moveTo>
                <a:cubicBezTo>
                  <a:pt x="51937" y="40029"/>
                  <a:pt x="51737" y="40396"/>
                  <a:pt x="51537" y="40763"/>
                </a:cubicBezTo>
                <a:lnTo>
                  <a:pt x="51904" y="40963"/>
                </a:lnTo>
                <a:lnTo>
                  <a:pt x="51937" y="40930"/>
                </a:lnTo>
                <a:cubicBezTo>
                  <a:pt x="52137" y="40563"/>
                  <a:pt x="52338" y="40196"/>
                  <a:pt x="52504" y="39829"/>
                </a:cubicBezTo>
                <a:lnTo>
                  <a:pt x="52137" y="39662"/>
                </a:lnTo>
                <a:close/>
                <a:moveTo>
                  <a:pt x="4370" y="41797"/>
                </a:moveTo>
                <a:lnTo>
                  <a:pt x="4036" y="42030"/>
                </a:lnTo>
                <a:cubicBezTo>
                  <a:pt x="4237" y="42397"/>
                  <a:pt x="4470" y="42731"/>
                  <a:pt x="4704" y="43098"/>
                </a:cubicBezTo>
                <a:lnTo>
                  <a:pt x="5037" y="42864"/>
                </a:lnTo>
                <a:cubicBezTo>
                  <a:pt x="4804" y="42497"/>
                  <a:pt x="4603" y="42164"/>
                  <a:pt x="4370" y="41797"/>
                </a:cubicBezTo>
                <a:close/>
                <a:moveTo>
                  <a:pt x="50937" y="41797"/>
                </a:moveTo>
                <a:cubicBezTo>
                  <a:pt x="50703" y="42164"/>
                  <a:pt x="50503" y="42497"/>
                  <a:pt x="50269" y="42864"/>
                </a:cubicBezTo>
                <a:lnTo>
                  <a:pt x="50603" y="43098"/>
                </a:lnTo>
                <a:lnTo>
                  <a:pt x="50603" y="43065"/>
                </a:lnTo>
                <a:cubicBezTo>
                  <a:pt x="50836" y="42731"/>
                  <a:pt x="51070" y="42364"/>
                  <a:pt x="51270" y="42030"/>
                </a:cubicBezTo>
                <a:lnTo>
                  <a:pt x="50937" y="41797"/>
                </a:lnTo>
                <a:close/>
                <a:moveTo>
                  <a:pt x="5738" y="43932"/>
                </a:moveTo>
                <a:lnTo>
                  <a:pt x="5404" y="44199"/>
                </a:lnTo>
                <a:cubicBezTo>
                  <a:pt x="5671" y="44532"/>
                  <a:pt x="5938" y="44866"/>
                  <a:pt x="6205" y="45166"/>
                </a:cubicBezTo>
                <a:lnTo>
                  <a:pt x="6505" y="44899"/>
                </a:lnTo>
                <a:cubicBezTo>
                  <a:pt x="6271" y="44599"/>
                  <a:pt x="6004" y="44265"/>
                  <a:pt x="5738" y="43932"/>
                </a:cubicBezTo>
                <a:close/>
                <a:moveTo>
                  <a:pt x="49536" y="43932"/>
                </a:moveTo>
                <a:cubicBezTo>
                  <a:pt x="49269" y="44265"/>
                  <a:pt x="49035" y="44599"/>
                  <a:pt x="48768" y="44899"/>
                </a:cubicBezTo>
                <a:lnTo>
                  <a:pt x="49102" y="45166"/>
                </a:lnTo>
                <a:lnTo>
                  <a:pt x="49102" y="45099"/>
                </a:lnTo>
                <a:cubicBezTo>
                  <a:pt x="49369" y="44766"/>
                  <a:pt x="49636" y="44432"/>
                  <a:pt x="49869" y="44165"/>
                </a:cubicBezTo>
                <a:lnTo>
                  <a:pt x="49536" y="43932"/>
                </a:lnTo>
                <a:close/>
                <a:moveTo>
                  <a:pt x="7305" y="45867"/>
                </a:moveTo>
                <a:lnTo>
                  <a:pt x="7005" y="46133"/>
                </a:lnTo>
                <a:cubicBezTo>
                  <a:pt x="7272" y="46434"/>
                  <a:pt x="7572" y="46734"/>
                  <a:pt x="7872" y="47034"/>
                </a:cubicBezTo>
                <a:lnTo>
                  <a:pt x="8139" y="46767"/>
                </a:lnTo>
                <a:cubicBezTo>
                  <a:pt x="7872" y="46467"/>
                  <a:pt x="7606" y="46167"/>
                  <a:pt x="7305" y="45867"/>
                </a:cubicBezTo>
                <a:close/>
                <a:moveTo>
                  <a:pt x="47934" y="45867"/>
                </a:moveTo>
                <a:cubicBezTo>
                  <a:pt x="47701" y="46167"/>
                  <a:pt x="47401" y="46467"/>
                  <a:pt x="47100" y="46767"/>
                </a:cubicBezTo>
                <a:lnTo>
                  <a:pt x="47401" y="47034"/>
                </a:lnTo>
                <a:lnTo>
                  <a:pt x="47434" y="46967"/>
                </a:lnTo>
                <a:cubicBezTo>
                  <a:pt x="47734" y="46667"/>
                  <a:pt x="48034" y="46367"/>
                  <a:pt x="48268" y="46133"/>
                </a:cubicBezTo>
                <a:lnTo>
                  <a:pt x="47934" y="45867"/>
                </a:lnTo>
                <a:close/>
                <a:moveTo>
                  <a:pt x="9073" y="47634"/>
                </a:moveTo>
                <a:lnTo>
                  <a:pt x="8773" y="47935"/>
                </a:lnTo>
                <a:cubicBezTo>
                  <a:pt x="9073" y="48202"/>
                  <a:pt x="9407" y="48502"/>
                  <a:pt x="9707" y="48769"/>
                </a:cubicBezTo>
                <a:lnTo>
                  <a:pt x="9974" y="48468"/>
                </a:lnTo>
                <a:cubicBezTo>
                  <a:pt x="9674" y="48168"/>
                  <a:pt x="9374" y="47901"/>
                  <a:pt x="9073" y="47634"/>
                </a:cubicBezTo>
                <a:close/>
                <a:moveTo>
                  <a:pt x="46233" y="47601"/>
                </a:moveTo>
                <a:cubicBezTo>
                  <a:pt x="45933" y="47901"/>
                  <a:pt x="45633" y="48168"/>
                  <a:pt x="45299" y="48435"/>
                </a:cubicBezTo>
                <a:lnTo>
                  <a:pt x="45566" y="48769"/>
                </a:lnTo>
                <a:lnTo>
                  <a:pt x="45599" y="48702"/>
                </a:lnTo>
                <a:cubicBezTo>
                  <a:pt x="45933" y="48435"/>
                  <a:pt x="46233" y="48135"/>
                  <a:pt x="46500" y="47901"/>
                </a:cubicBezTo>
                <a:lnTo>
                  <a:pt x="46233" y="47601"/>
                </a:lnTo>
                <a:close/>
                <a:moveTo>
                  <a:pt x="10941" y="49236"/>
                </a:moveTo>
                <a:lnTo>
                  <a:pt x="10708" y="49536"/>
                </a:lnTo>
                <a:cubicBezTo>
                  <a:pt x="11041" y="49803"/>
                  <a:pt x="11375" y="50070"/>
                  <a:pt x="11709" y="50303"/>
                </a:cubicBezTo>
                <a:lnTo>
                  <a:pt x="11942" y="49969"/>
                </a:lnTo>
                <a:cubicBezTo>
                  <a:pt x="11608" y="49736"/>
                  <a:pt x="11275" y="49469"/>
                  <a:pt x="10941" y="49236"/>
                </a:cubicBezTo>
                <a:close/>
                <a:moveTo>
                  <a:pt x="44365" y="49236"/>
                </a:moveTo>
                <a:cubicBezTo>
                  <a:pt x="44032" y="49469"/>
                  <a:pt x="43698" y="49736"/>
                  <a:pt x="43364" y="49969"/>
                </a:cubicBezTo>
                <a:lnTo>
                  <a:pt x="43598" y="50303"/>
                </a:lnTo>
                <a:lnTo>
                  <a:pt x="43631" y="50236"/>
                </a:lnTo>
                <a:cubicBezTo>
                  <a:pt x="43965" y="50003"/>
                  <a:pt x="44332" y="49736"/>
                  <a:pt x="44599" y="49536"/>
                </a:cubicBezTo>
                <a:lnTo>
                  <a:pt x="44365" y="49236"/>
                </a:lnTo>
                <a:close/>
                <a:moveTo>
                  <a:pt x="12976" y="50637"/>
                </a:moveTo>
                <a:lnTo>
                  <a:pt x="12743" y="51004"/>
                </a:lnTo>
                <a:cubicBezTo>
                  <a:pt x="13110" y="51237"/>
                  <a:pt x="13476" y="51437"/>
                  <a:pt x="13843" y="51637"/>
                </a:cubicBezTo>
                <a:lnTo>
                  <a:pt x="14044" y="51304"/>
                </a:lnTo>
                <a:cubicBezTo>
                  <a:pt x="13677" y="51070"/>
                  <a:pt x="13310" y="50870"/>
                  <a:pt x="12976" y="50637"/>
                </a:cubicBezTo>
                <a:close/>
                <a:moveTo>
                  <a:pt x="42330" y="50637"/>
                </a:moveTo>
                <a:cubicBezTo>
                  <a:pt x="41997" y="50870"/>
                  <a:pt x="41630" y="51070"/>
                  <a:pt x="41263" y="51304"/>
                </a:cubicBezTo>
                <a:lnTo>
                  <a:pt x="41496" y="51637"/>
                </a:lnTo>
                <a:lnTo>
                  <a:pt x="41496" y="51604"/>
                </a:lnTo>
                <a:cubicBezTo>
                  <a:pt x="41863" y="51404"/>
                  <a:pt x="42230" y="51170"/>
                  <a:pt x="42564" y="51004"/>
                </a:cubicBezTo>
                <a:lnTo>
                  <a:pt x="42330" y="50637"/>
                </a:lnTo>
                <a:close/>
                <a:moveTo>
                  <a:pt x="15144" y="51871"/>
                </a:moveTo>
                <a:lnTo>
                  <a:pt x="14944" y="52238"/>
                </a:lnTo>
                <a:cubicBezTo>
                  <a:pt x="15311" y="52438"/>
                  <a:pt x="15711" y="52638"/>
                  <a:pt x="16078" y="52805"/>
                </a:cubicBezTo>
                <a:lnTo>
                  <a:pt x="16245" y="52405"/>
                </a:lnTo>
                <a:cubicBezTo>
                  <a:pt x="15878" y="52238"/>
                  <a:pt x="15511" y="52071"/>
                  <a:pt x="15144" y="51871"/>
                </a:cubicBezTo>
                <a:close/>
                <a:moveTo>
                  <a:pt x="40196" y="51871"/>
                </a:moveTo>
                <a:cubicBezTo>
                  <a:pt x="39829" y="52071"/>
                  <a:pt x="39462" y="52238"/>
                  <a:pt x="39095" y="52405"/>
                </a:cubicBezTo>
                <a:lnTo>
                  <a:pt x="39262" y="52805"/>
                </a:lnTo>
                <a:lnTo>
                  <a:pt x="39262" y="52738"/>
                </a:lnTo>
                <a:cubicBezTo>
                  <a:pt x="39662" y="52571"/>
                  <a:pt x="40029" y="52405"/>
                  <a:pt x="40396" y="52238"/>
                </a:cubicBezTo>
                <a:lnTo>
                  <a:pt x="40196" y="51871"/>
                </a:lnTo>
                <a:close/>
                <a:moveTo>
                  <a:pt x="17379" y="52905"/>
                </a:moveTo>
                <a:lnTo>
                  <a:pt x="17212" y="53272"/>
                </a:lnTo>
                <a:cubicBezTo>
                  <a:pt x="17613" y="53439"/>
                  <a:pt x="18013" y="53605"/>
                  <a:pt x="18413" y="53739"/>
                </a:cubicBezTo>
                <a:lnTo>
                  <a:pt x="18547" y="53339"/>
                </a:lnTo>
                <a:cubicBezTo>
                  <a:pt x="18146" y="53205"/>
                  <a:pt x="17746" y="53072"/>
                  <a:pt x="17379" y="52905"/>
                </a:cubicBezTo>
                <a:close/>
                <a:moveTo>
                  <a:pt x="37927" y="52905"/>
                </a:moveTo>
                <a:cubicBezTo>
                  <a:pt x="37560" y="53072"/>
                  <a:pt x="37160" y="53205"/>
                  <a:pt x="36793" y="53339"/>
                </a:cubicBezTo>
                <a:lnTo>
                  <a:pt x="36927" y="53739"/>
                </a:lnTo>
                <a:lnTo>
                  <a:pt x="36927" y="53705"/>
                </a:lnTo>
                <a:cubicBezTo>
                  <a:pt x="37327" y="53572"/>
                  <a:pt x="37727" y="53405"/>
                  <a:pt x="38094" y="53272"/>
                </a:cubicBezTo>
                <a:lnTo>
                  <a:pt x="37927" y="52905"/>
                </a:lnTo>
                <a:close/>
                <a:moveTo>
                  <a:pt x="19714" y="53705"/>
                </a:moveTo>
                <a:lnTo>
                  <a:pt x="19581" y="54106"/>
                </a:lnTo>
                <a:cubicBezTo>
                  <a:pt x="20014" y="54239"/>
                  <a:pt x="20381" y="54339"/>
                  <a:pt x="20815" y="54473"/>
                </a:cubicBezTo>
                <a:lnTo>
                  <a:pt x="20915" y="54039"/>
                </a:lnTo>
                <a:cubicBezTo>
                  <a:pt x="20515" y="53939"/>
                  <a:pt x="20115" y="53839"/>
                  <a:pt x="19714" y="53705"/>
                </a:cubicBezTo>
                <a:close/>
                <a:moveTo>
                  <a:pt x="35592" y="53705"/>
                </a:moveTo>
                <a:cubicBezTo>
                  <a:pt x="35225" y="53839"/>
                  <a:pt x="34825" y="53939"/>
                  <a:pt x="34425" y="54039"/>
                </a:cubicBezTo>
                <a:lnTo>
                  <a:pt x="34525" y="54473"/>
                </a:lnTo>
                <a:lnTo>
                  <a:pt x="34525" y="54439"/>
                </a:lnTo>
                <a:cubicBezTo>
                  <a:pt x="34925" y="54339"/>
                  <a:pt x="35359" y="54206"/>
                  <a:pt x="35726" y="54139"/>
                </a:cubicBezTo>
                <a:lnTo>
                  <a:pt x="35592" y="53705"/>
                </a:lnTo>
                <a:close/>
                <a:moveTo>
                  <a:pt x="22116" y="54306"/>
                </a:moveTo>
                <a:lnTo>
                  <a:pt x="22049" y="54740"/>
                </a:lnTo>
                <a:cubicBezTo>
                  <a:pt x="22450" y="54806"/>
                  <a:pt x="22883" y="54906"/>
                  <a:pt x="23283" y="54973"/>
                </a:cubicBezTo>
                <a:lnTo>
                  <a:pt x="23350" y="54539"/>
                </a:lnTo>
                <a:cubicBezTo>
                  <a:pt x="22950" y="54473"/>
                  <a:pt x="22550" y="54406"/>
                  <a:pt x="22116" y="54306"/>
                </a:cubicBezTo>
                <a:close/>
                <a:moveTo>
                  <a:pt x="33224" y="54306"/>
                </a:moveTo>
                <a:cubicBezTo>
                  <a:pt x="32824" y="54406"/>
                  <a:pt x="32423" y="54473"/>
                  <a:pt x="31990" y="54539"/>
                </a:cubicBezTo>
                <a:lnTo>
                  <a:pt x="32056" y="54973"/>
                </a:lnTo>
                <a:lnTo>
                  <a:pt x="32056" y="54940"/>
                </a:lnTo>
                <a:cubicBezTo>
                  <a:pt x="32490" y="54873"/>
                  <a:pt x="32890" y="54806"/>
                  <a:pt x="33324" y="54740"/>
                </a:cubicBezTo>
                <a:lnTo>
                  <a:pt x="33224" y="54306"/>
                </a:lnTo>
                <a:close/>
                <a:moveTo>
                  <a:pt x="24584" y="54706"/>
                </a:moveTo>
                <a:lnTo>
                  <a:pt x="24551" y="55140"/>
                </a:lnTo>
                <a:cubicBezTo>
                  <a:pt x="24951" y="55173"/>
                  <a:pt x="25385" y="55207"/>
                  <a:pt x="25785" y="55240"/>
                </a:cubicBezTo>
                <a:lnTo>
                  <a:pt x="25852" y="54806"/>
                </a:lnTo>
                <a:cubicBezTo>
                  <a:pt x="25418" y="54773"/>
                  <a:pt x="25018" y="54740"/>
                  <a:pt x="24584" y="54706"/>
                </a:cubicBezTo>
                <a:close/>
                <a:moveTo>
                  <a:pt x="30789" y="54706"/>
                </a:moveTo>
                <a:cubicBezTo>
                  <a:pt x="30389" y="54773"/>
                  <a:pt x="29955" y="54806"/>
                  <a:pt x="29555" y="54806"/>
                </a:cubicBezTo>
                <a:lnTo>
                  <a:pt x="29555" y="55240"/>
                </a:lnTo>
                <a:cubicBezTo>
                  <a:pt x="29988" y="55207"/>
                  <a:pt x="30422" y="55173"/>
                  <a:pt x="30856" y="55140"/>
                </a:cubicBezTo>
                <a:lnTo>
                  <a:pt x="30789" y="54706"/>
                </a:lnTo>
                <a:close/>
                <a:moveTo>
                  <a:pt x="27053" y="54873"/>
                </a:moveTo>
                <a:lnTo>
                  <a:pt x="27053" y="55307"/>
                </a:lnTo>
                <a:lnTo>
                  <a:pt x="28287" y="55307"/>
                </a:lnTo>
                <a:lnTo>
                  <a:pt x="28287" y="54873"/>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10"/>
          <p:cNvSpPr/>
          <p:nvPr/>
        </p:nvSpPr>
        <p:spPr>
          <a:xfrm>
            <a:off x="361925" y="2887638"/>
            <a:ext cx="1183496" cy="647372"/>
          </a:xfrm>
          <a:custGeom>
            <a:avLst/>
            <a:gdLst/>
            <a:ahLst/>
            <a:cxnLst/>
            <a:rect l="l" t="t" r="r" b="b"/>
            <a:pathLst>
              <a:path w="34359" h="18793" extrusionOk="0">
                <a:moveTo>
                  <a:pt x="13570" y="1"/>
                </a:moveTo>
                <a:cubicBezTo>
                  <a:pt x="13110" y="1"/>
                  <a:pt x="12644" y="37"/>
                  <a:pt x="12176" y="113"/>
                </a:cubicBezTo>
                <a:cubicBezTo>
                  <a:pt x="8073" y="780"/>
                  <a:pt x="5004" y="4282"/>
                  <a:pt x="4838" y="8452"/>
                </a:cubicBezTo>
                <a:cubicBezTo>
                  <a:pt x="2102" y="8685"/>
                  <a:pt x="1" y="11087"/>
                  <a:pt x="134" y="13856"/>
                </a:cubicBezTo>
                <a:cubicBezTo>
                  <a:pt x="268" y="16624"/>
                  <a:pt x="2569" y="18793"/>
                  <a:pt x="5338" y="18793"/>
                </a:cubicBezTo>
                <a:lnTo>
                  <a:pt x="30289" y="18793"/>
                </a:lnTo>
                <a:cubicBezTo>
                  <a:pt x="32591" y="18593"/>
                  <a:pt x="34359" y="16691"/>
                  <a:pt x="34359" y="14390"/>
                </a:cubicBezTo>
                <a:cubicBezTo>
                  <a:pt x="34359" y="11954"/>
                  <a:pt x="32391" y="9986"/>
                  <a:pt x="29956" y="9953"/>
                </a:cubicBezTo>
                <a:cubicBezTo>
                  <a:pt x="29722" y="9953"/>
                  <a:pt x="29489" y="9986"/>
                  <a:pt x="29255" y="10020"/>
                </a:cubicBezTo>
                <a:cubicBezTo>
                  <a:pt x="29088" y="7284"/>
                  <a:pt x="26820" y="5183"/>
                  <a:pt x="24085" y="5150"/>
                </a:cubicBezTo>
                <a:cubicBezTo>
                  <a:pt x="23284" y="5150"/>
                  <a:pt x="22483" y="5350"/>
                  <a:pt x="21750" y="5717"/>
                </a:cubicBezTo>
                <a:cubicBezTo>
                  <a:pt x="20477" y="2255"/>
                  <a:pt x="17185" y="1"/>
                  <a:pt x="135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0"/>
          <p:cNvSpPr txBox="1">
            <a:spLocks noGrp="1"/>
          </p:cNvSpPr>
          <p:nvPr>
            <p:ph type="title"/>
          </p:nvPr>
        </p:nvSpPr>
        <p:spPr>
          <a:xfrm>
            <a:off x="826125" y="1248175"/>
            <a:ext cx="2796300" cy="1890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2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4"/>
        <p:cNvGrpSpPr/>
        <p:nvPr/>
      </p:nvGrpSpPr>
      <p:grpSpPr>
        <a:xfrm>
          <a:off x="0" y="0"/>
          <a:ext cx="0" cy="0"/>
          <a:chOff x="0" y="0"/>
          <a:chExt cx="0" cy="0"/>
        </a:xfrm>
      </p:grpSpPr>
      <p:sp>
        <p:nvSpPr>
          <p:cNvPr id="85" name="Google Shape;85;p11"/>
          <p:cNvSpPr/>
          <p:nvPr/>
        </p:nvSpPr>
        <p:spPr>
          <a:xfrm>
            <a:off x="642775" y="617100"/>
            <a:ext cx="294250" cy="273725"/>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11"/>
          <p:cNvSpPr/>
          <p:nvPr/>
        </p:nvSpPr>
        <p:spPr>
          <a:xfrm>
            <a:off x="4222541" y="920668"/>
            <a:ext cx="3935093" cy="3935093"/>
          </a:xfrm>
          <a:custGeom>
            <a:avLst/>
            <a:gdLst/>
            <a:ahLst/>
            <a:cxnLst/>
            <a:rect l="l" t="t" r="r" b="b"/>
            <a:pathLst>
              <a:path w="55307" h="55307" extrusionOk="0">
                <a:moveTo>
                  <a:pt x="26986" y="0"/>
                </a:moveTo>
                <a:cubicBezTo>
                  <a:pt x="26552" y="0"/>
                  <a:pt x="26152" y="34"/>
                  <a:pt x="25719" y="67"/>
                </a:cubicBezTo>
                <a:lnTo>
                  <a:pt x="25752" y="467"/>
                </a:lnTo>
                <a:cubicBezTo>
                  <a:pt x="26152" y="434"/>
                  <a:pt x="26586" y="434"/>
                  <a:pt x="26986" y="434"/>
                </a:cubicBezTo>
                <a:lnTo>
                  <a:pt x="26986" y="0"/>
                </a:lnTo>
                <a:close/>
                <a:moveTo>
                  <a:pt x="28220" y="0"/>
                </a:moveTo>
                <a:lnTo>
                  <a:pt x="28220" y="434"/>
                </a:lnTo>
                <a:cubicBezTo>
                  <a:pt x="28621" y="434"/>
                  <a:pt x="29054" y="467"/>
                  <a:pt x="29455" y="467"/>
                </a:cubicBezTo>
                <a:lnTo>
                  <a:pt x="29455" y="67"/>
                </a:lnTo>
                <a:cubicBezTo>
                  <a:pt x="29054" y="34"/>
                  <a:pt x="28621" y="0"/>
                  <a:pt x="28220" y="0"/>
                </a:cubicBezTo>
                <a:close/>
                <a:moveTo>
                  <a:pt x="24484" y="167"/>
                </a:moveTo>
                <a:cubicBezTo>
                  <a:pt x="24051" y="201"/>
                  <a:pt x="23650" y="267"/>
                  <a:pt x="23217" y="334"/>
                </a:cubicBezTo>
                <a:lnTo>
                  <a:pt x="23283" y="734"/>
                </a:lnTo>
                <a:cubicBezTo>
                  <a:pt x="23684" y="668"/>
                  <a:pt x="24117" y="634"/>
                  <a:pt x="24518" y="567"/>
                </a:cubicBezTo>
                <a:lnTo>
                  <a:pt x="24484" y="167"/>
                </a:lnTo>
                <a:close/>
                <a:moveTo>
                  <a:pt x="30755" y="167"/>
                </a:moveTo>
                <a:lnTo>
                  <a:pt x="30689" y="567"/>
                </a:lnTo>
                <a:cubicBezTo>
                  <a:pt x="31089" y="634"/>
                  <a:pt x="31523" y="668"/>
                  <a:pt x="31923" y="734"/>
                </a:cubicBezTo>
                <a:lnTo>
                  <a:pt x="31990" y="334"/>
                </a:lnTo>
                <a:cubicBezTo>
                  <a:pt x="31589" y="267"/>
                  <a:pt x="31156" y="201"/>
                  <a:pt x="30755" y="167"/>
                </a:cubicBezTo>
                <a:close/>
                <a:moveTo>
                  <a:pt x="33224" y="534"/>
                </a:moveTo>
                <a:lnTo>
                  <a:pt x="33157" y="968"/>
                </a:lnTo>
                <a:cubicBezTo>
                  <a:pt x="33557" y="1034"/>
                  <a:pt x="33958" y="1135"/>
                  <a:pt x="34358" y="1235"/>
                </a:cubicBezTo>
                <a:lnTo>
                  <a:pt x="34458" y="801"/>
                </a:lnTo>
                <a:cubicBezTo>
                  <a:pt x="34058" y="701"/>
                  <a:pt x="33658" y="634"/>
                  <a:pt x="33224" y="534"/>
                </a:cubicBezTo>
                <a:close/>
                <a:moveTo>
                  <a:pt x="21983" y="567"/>
                </a:moveTo>
                <a:cubicBezTo>
                  <a:pt x="21582" y="634"/>
                  <a:pt x="21182" y="734"/>
                  <a:pt x="20748" y="834"/>
                </a:cubicBezTo>
                <a:lnTo>
                  <a:pt x="20848" y="1268"/>
                </a:lnTo>
                <a:cubicBezTo>
                  <a:pt x="21249" y="1168"/>
                  <a:pt x="21682" y="1068"/>
                  <a:pt x="22083" y="968"/>
                </a:cubicBezTo>
                <a:lnTo>
                  <a:pt x="21983" y="567"/>
                </a:lnTo>
                <a:close/>
                <a:moveTo>
                  <a:pt x="35692" y="1135"/>
                </a:moveTo>
                <a:lnTo>
                  <a:pt x="35559" y="1568"/>
                </a:lnTo>
                <a:cubicBezTo>
                  <a:pt x="35959" y="1668"/>
                  <a:pt x="36359" y="1802"/>
                  <a:pt x="36726" y="1935"/>
                </a:cubicBezTo>
                <a:lnTo>
                  <a:pt x="36893" y="1535"/>
                </a:lnTo>
                <a:cubicBezTo>
                  <a:pt x="36493" y="1401"/>
                  <a:pt x="36093" y="1268"/>
                  <a:pt x="35692" y="1135"/>
                </a:cubicBezTo>
                <a:close/>
                <a:moveTo>
                  <a:pt x="19547" y="1168"/>
                </a:moveTo>
                <a:cubicBezTo>
                  <a:pt x="19147" y="1301"/>
                  <a:pt x="18747" y="1435"/>
                  <a:pt x="18347" y="1602"/>
                </a:cubicBezTo>
                <a:lnTo>
                  <a:pt x="18480" y="1968"/>
                </a:lnTo>
                <a:cubicBezTo>
                  <a:pt x="18880" y="1835"/>
                  <a:pt x="19281" y="1702"/>
                  <a:pt x="19681" y="1602"/>
                </a:cubicBezTo>
                <a:lnTo>
                  <a:pt x="19547" y="1168"/>
                </a:lnTo>
                <a:close/>
                <a:moveTo>
                  <a:pt x="38061" y="2002"/>
                </a:moveTo>
                <a:lnTo>
                  <a:pt x="37894" y="2402"/>
                </a:lnTo>
                <a:cubicBezTo>
                  <a:pt x="38294" y="2536"/>
                  <a:pt x="38661" y="2702"/>
                  <a:pt x="39028" y="2869"/>
                </a:cubicBezTo>
                <a:lnTo>
                  <a:pt x="39195" y="2502"/>
                </a:lnTo>
                <a:cubicBezTo>
                  <a:pt x="38828" y="2335"/>
                  <a:pt x="38428" y="2169"/>
                  <a:pt x="38061" y="2002"/>
                </a:cubicBezTo>
                <a:close/>
                <a:moveTo>
                  <a:pt x="17179" y="2035"/>
                </a:moveTo>
                <a:cubicBezTo>
                  <a:pt x="16779" y="2202"/>
                  <a:pt x="16412" y="2369"/>
                  <a:pt x="16012" y="2536"/>
                </a:cubicBezTo>
                <a:lnTo>
                  <a:pt x="16212" y="2936"/>
                </a:lnTo>
                <a:cubicBezTo>
                  <a:pt x="16579" y="2736"/>
                  <a:pt x="16946" y="2569"/>
                  <a:pt x="17346" y="2435"/>
                </a:cubicBezTo>
                <a:lnTo>
                  <a:pt x="17179" y="2035"/>
                </a:lnTo>
                <a:close/>
                <a:moveTo>
                  <a:pt x="40362" y="3069"/>
                </a:moveTo>
                <a:lnTo>
                  <a:pt x="40162" y="3436"/>
                </a:lnTo>
                <a:cubicBezTo>
                  <a:pt x="40529" y="3636"/>
                  <a:pt x="40896" y="3836"/>
                  <a:pt x="41263" y="4037"/>
                </a:cubicBezTo>
                <a:lnTo>
                  <a:pt x="41463" y="3670"/>
                </a:lnTo>
                <a:cubicBezTo>
                  <a:pt x="41096" y="3470"/>
                  <a:pt x="40729" y="3269"/>
                  <a:pt x="40362" y="3069"/>
                </a:cubicBezTo>
                <a:close/>
                <a:moveTo>
                  <a:pt x="14911" y="3103"/>
                </a:moveTo>
                <a:cubicBezTo>
                  <a:pt x="14544" y="3303"/>
                  <a:pt x="14177" y="3503"/>
                  <a:pt x="13810" y="3703"/>
                </a:cubicBezTo>
                <a:lnTo>
                  <a:pt x="14010" y="4070"/>
                </a:lnTo>
                <a:cubicBezTo>
                  <a:pt x="14377" y="3870"/>
                  <a:pt x="14711" y="3670"/>
                  <a:pt x="15111" y="3470"/>
                </a:cubicBezTo>
                <a:lnTo>
                  <a:pt x="14911" y="3103"/>
                </a:lnTo>
                <a:close/>
                <a:moveTo>
                  <a:pt x="42531" y="4337"/>
                </a:moveTo>
                <a:lnTo>
                  <a:pt x="42330" y="4670"/>
                </a:lnTo>
                <a:cubicBezTo>
                  <a:pt x="42664" y="4904"/>
                  <a:pt x="42998" y="5137"/>
                  <a:pt x="43364" y="5371"/>
                </a:cubicBezTo>
                <a:lnTo>
                  <a:pt x="43598" y="5037"/>
                </a:lnTo>
                <a:cubicBezTo>
                  <a:pt x="43231" y="4770"/>
                  <a:pt x="42897" y="4537"/>
                  <a:pt x="42531" y="4337"/>
                </a:cubicBezTo>
                <a:close/>
                <a:moveTo>
                  <a:pt x="12743" y="4370"/>
                </a:moveTo>
                <a:cubicBezTo>
                  <a:pt x="12376" y="4604"/>
                  <a:pt x="12042" y="4837"/>
                  <a:pt x="11709" y="5071"/>
                </a:cubicBezTo>
                <a:lnTo>
                  <a:pt x="11942" y="5404"/>
                </a:lnTo>
                <a:lnTo>
                  <a:pt x="11942" y="5438"/>
                </a:lnTo>
                <a:cubicBezTo>
                  <a:pt x="12276" y="5171"/>
                  <a:pt x="12643" y="4937"/>
                  <a:pt x="12976" y="4737"/>
                </a:cubicBezTo>
                <a:lnTo>
                  <a:pt x="12743" y="4370"/>
                </a:lnTo>
                <a:close/>
                <a:moveTo>
                  <a:pt x="44599" y="5771"/>
                </a:moveTo>
                <a:lnTo>
                  <a:pt x="44332" y="6105"/>
                </a:lnTo>
                <a:cubicBezTo>
                  <a:pt x="44665" y="6372"/>
                  <a:pt x="44999" y="6638"/>
                  <a:pt x="45299" y="6872"/>
                </a:cubicBezTo>
                <a:lnTo>
                  <a:pt x="45566" y="6572"/>
                </a:lnTo>
                <a:cubicBezTo>
                  <a:pt x="45266" y="6305"/>
                  <a:pt x="44932" y="6038"/>
                  <a:pt x="44599" y="5771"/>
                </a:cubicBezTo>
                <a:close/>
                <a:moveTo>
                  <a:pt x="10674" y="5838"/>
                </a:moveTo>
                <a:cubicBezTo>
                  <a:pt x="10341" y="6071"/>
                  <a:pt x="10007" y="6338"/>
                  <a:pt x="9707" y="6605"/>
                </a:cubicBezTo>
                <a:lnTo>
                  <a:pt x="9974" y="6939"/>
                </a:lnTo>
                <a:cubicBezTo>
                  <a:pt x="10274" y="6672"/>
                  <a:pt x="10608" y="6405"/>
                  <a:pt x="10941" y="6171"/>
                </a:cubicBezTo>
                <a:lnTo>
                  <a:pt x="10674" y="5838"/>
                </a:lnTo>
                <a:close/>
                <a:moveTo>
                  <a:pt x="46500" y="7406"/>
                </a:moveTo>
                <a:lnTo>
                  <a:pt x="46233" y="7706"/>
                </a:lnTo>
                <a:cubicBezTo>
                  <a:pt x="46533" y="8006"/>
                  <a:pt x="46834" y="8306"/>
                  <a:pt x="47100" y="8573"/>
                </a:cubicBezTo>
                <a:lnTo>
                  <a:pt x="47401" y="8306"/>
                </a:lnTo>
                <a:cubicBezTo>
                  <a:pt x="47134" y="8006"/>
                  <a:pt x="46800" y="7706"/>
                  <a:pt x="46500" y="7406"/>
                </a:cubicBezTo>
                <a:close/>
                <a:moveTo>
                  <a:pt x="8773" y="7472"/>
                </a:moveTo>
                <a:cubicBezTo>
                  <a:pt x="8440" y="7739"/>
                  <a:pt x="8139" y="8039"/>
                  <a:pt x="7872" y="8340"/>
                </a:cubicBezTo>
                <a:lnTo>
                  <a:pt x="8173" y="8640"/>
                </a:lnTo>
                <a:lnTo>
                  <a:pt x="8173" y="8607"/>
                </a:lnTo>
                <a:cubicBezTo>
                  <a:pt x="8473" y="8340"/>
                  <a:pt x="8740" y="8039"/>
                  <a:pt x="9040" y="7773"/>
                </a:cubicBezTo>
                <a:lnTo>
                  <a:pt x="8773" y="7472"/>
                </a:lnTo>
                <a:close/>
                <a:moveTo>
                  <a:pt x="48268" y="9207"/>
                </a:moveTo>
                <a:lnTo>
                  <a:pt x="47968" y="9474"/>
                </a:lnTo>
                <a:cubicBezTo>
                  <a:pt x="48235" y="9807"/>
                  <a:pt x="48501" y="10108"/>
                  <a:pt x="48768" y="10441"/>
                </a:cubicBezTo>
                <a:lnTo>
                  <a:pt x="49102" y="10174"/>
                </a:lnTo>
                <a:cubicBezTo>
                  <a:pt x="48835" y="9841"/>
                  <a:pt x="48535" y="9507"/>
                  <a:pt x="48268" y="9207"/>
                </a:cubicBezTo>
                <a:close/>
                <a:moveTo>
                  <a:pt x="7005" y="9274"/>
                </a:moveTo>
                <a:cubicBezTo>
                  <a:pt x="6738" y="9574"/>
                  <a:pt x="6438" y="9874"/>
                  <a:pt x="6205" y="10208"/>
                </a:cubicBezTo>
                <a:lnTo>
                  <a:pt x="6505" y="10475"/>
                </a:lnTo>
                <a:cubicBezTo>
                  <a:pt x="6805" y="10141"/>
                  <a:pt x="7039" y="9841"/>
                  <a:pt x="7305" y="9541"/>
                </a:cubicBezTo>
                <a:lnTo>
                  <a:pt x="7005" y="9274"/>
                </a:lnTo>
                <a:close/>
                <a:moveTo>
                  <a:pt x="49869" y="11142"/>
                </a:moveTo>
                <a:lnTo>
                  <a:pt x="49536" y="11409"/>
                </a:lnTo>
                <a:cubicBezTo>
                  <a:pt x="49769" y="11742"/>
                  <a:pt x="50003" y="12076"/>
                  <a:pt x="50236" y="12409"/>
                </a:cubicBezTo>
                <a:lnTo>
                  <a:pt x="50603" y="12176"/>
                </a:lnTo>
                <a:cubicBezTo>
                  <a:pt x="50369" y="11842"/>
                  <a:pt x="50103" y="11475"/>
                  <a:pt x="49869" y="11142"/>
                </a:cubicBezTo>
                <a:close/>
                <a:moveTo>
                  <a:pt x="5404" y="11208"/>
                </a:moveTo>
                <a:cubicBezTo>
                  <a:pt x="5171" y="11542"/>
                  <a:pt x="4937" y="11876"/>
                  <a:pt x="4670" y="12242"/>
                </a:cubicBezTo>
                <a:lnTo>
                  <a:pt x="5037" y="12476"/>
                </a:lnTo>
                <a:cubicBezTo>
                  <a:pt x="5271" y="12109"/>
                  <a:pt x="5504" y="11775"/>
                  <a:pt x="5738" y="11442"/>
                </a:cubicBezTo>
                <a:lnTo>
                  <a:pt x="5404" y="11208"/>
                </a:lnTo>
                <a:close/>
                <a:moveTo>
                  <a:pt x="51270" y="13243"/>
                </a:moveTo>
                <a:lnTo>
                  <a:pt x="50903" y="13443"/>
                </a:lnTo>
                <a:cubicBezTo>
                  <a:pt x="51137" y="13810"/>
                  <a:pt x="51337" y="14144"/>
                  <a:pt x="51537" y="14511"/>
                </a:cubicBezTo>
                <a:lnTo>
                  <a:pt x="51904" y="14311"/>
                </a:lnTo>
                <a:cubicBezTo>
                  <a:pt x="51704" y="13944"/>
                  <a:pt x="51504" y="13577"/>
                  <a:pt x="51270" y="13243"/>
                </a:cubicBezTo>
                <a:close/>
                <a:moveTo>
                  <a:pt x="4003" y="13310"/>
                </a:moveTo>
                <a:cubicBezTo>
                  <a:pt x="3803" y="13677"/>
                  <a:pt x="3569" y="14044"/>
                  <a:pt x="3369" y="14411"/>
                </a:cubicBezTo>
                <a:lnTo>
                  <a:pt x="3736" y="14611"/>
                </a:lnTo>
                <a:cubicBezTo>
                  <a:pt x="3936" y="14211"/>
                  <a:pt x="4136" y="13877"/>
                  <a:pt x="4370" y="13510"/>
                </a:cubicBezTo>
                <a:lnTo>
                  <a:pt x="4003" y="13310"/>
                </a:lnTo>
                <a:close/>
                <a:moveTo>
                  <a:pt x="52504" y="15411"/>
                </a:moveTo>
                <a:lnTo>
                  <a:pt x="52104" y="15612"/>
                </a:lnTo>
                <a:cubicBezTo>
                  <a:pt x="52304" y="15978"/>
                  <a:pt x="52471" y="16345"/>
                  <a:pt x="52638" y="16712"/>
                </a:cubicBezTo>
                <a:lnTo>
                  <a:pt x="53005" y="16546"/>
                </a:lnTo>
                <a:cubicBezTo>
                  <a:pt x="52838" y="16179"/>
                  <a:pt x="52671" y="15812"/>
                  <a:pt x="52504" y="15411"/>
                </a:cubicBezTo>
                <a:close/>
                <a:moveTo>
                  <a:pt x="2802" y="15511"/>
                </a:moveTo>
                <a:cubicBezTo>
                  <a:pt x="2635" y="15878"/>
                  <a:pt x="2435" y="16279"/>
                  <a:pt x="2268" y="16646"/>
                </a:cubicBezTo>
                <a:lnTo>
                  <a:pt x="2669" y="16812"/>
                </a:lnTo>
                <a:cubicBezTo>
                  <a:pt x="2836" y="16445"/>
                  <a:pt x="3002" y="16045"/>
                  <a:pt x="3169" y="15678"/>
                </a:cubicBezTo>
                <a:lnTo>
                  <a:pt x="2802" y="15511"/>
                </a:lnTo>
                <a:close/>
                <a:moveTo>
                  <a:pt x="53505" y="17713"/>
                </a:moveTo>
                <a:lnTo>
                  <a:pt x="53105" y="17880"/>
                </a:lnTo>
                <a:cubicBezTo>
                  <a:pt x="53272" y="18247"/>
                  <a:pt x="53405" y="18647"/>
                  <a:pt x="53538" y="19047"/>
                </a:cubicBezTo>
                <a:lnTo>
                  <a:pt x="53905" y="18914"/>
                </a:lnTo>
                <a:cubicBezTo>
                  <a:pt x="53805" y="18514"/>
                  <a:pt x="53638" y="18113"/>
                  <a:pt x="53505" y="17713"/>
                </a:cubicBezTo>
                <a:close/>
                <a:moveTo>
                  <a:pt x="1801" y="17813"/>
                </a:moveTo>
                <a:cubicBezTo>
                  <a:pt x="1635" y="18213"/>
                  <a:pt x="1501" y="18580"/>
                  <a:pt x="1368" y="19014"/>
                </a:cubicBezTo>
                <a:lnTo>
                  <a:pt x="1801" y="19147"/>
                </a:lnTo>
                <a:cubicBezTo>
                  <a:pt x="1902" y="18780"/>
                  <a:pt x="2035" y="18347"/>
                  <a:pt x="2168" y="17980"/>
                </a:cubicBezTo>
                <a:lnTo>
                  <a:pt x="1801" y="17813"/>
                </a:lnTo>
                <a:close/>
                <a:moveTo>
                  <a:pt x="54272" y="20115"/>
                </a:moveTo>
                <a:lnTo>
                  <a:pt x="53872" y="20215"/>
                </a:lnTo>
                <a:cubicBezTo>
                  <a:pt x="53972" y="20615"/>
                  <a:pt x="54072" y="21015"/>
                  <a:pt x="54172" y="21416"/>
                </a:cubicBezTo>
                <a:lnTo>
                  <a:pt x="54606" y="21316"/>
                </a:lnTo>
                <a:cubicBezTo>
                  <a:pt x="54506" y="20915"/>
                  <a:pt x="54406" y="20515"/>
                  <a:pt x="54272" y="20115"/>
                </a:cubicBezTo>
                <a:close/>
                <a:moveTo>
                  <a:pt x="1001" y="20215"/>
                </a:moveTo>
                <a:cubicBezTo>
                  <a:pt x="867" y="20615"/>
                  <a:pt x="767" y="21015"/>
                  <a:pt x="667" y="21449"/>
                </a:cubicBezTo>
                <a:lnTo>
                  <a:pt x="1101" y="21516"/>
                </a:lnTo>
                <a:cubicBezTo>
                  <a:pt x="1201" y="21115"/>
                  <a:pt x="1301" y="20715"/>
                  <a:pt x="1401" y="20315"/>
                </a:cubicBezTo>
                <a:lnTo>
                  <a:pt x="1001" y="20215"/>
                </a:lnTo>
                <a:close/>
                <a:moveTo>
                  <a:pt x="54839" y="22550"/>
                </a:moveTo>
                <a:lnTo>
                  <a:pt x="54439" y="22650"/>
                </a:lnTo>
                <a:cubicBezTo>
                  <a:pt x="54506" y="23017"/>
                  <a:pt x="54572" y="23450"/>
                  <a:pt x="54639" y="23851"/>
                </a:cubicBezTo>
                <a:lnTo>
                  <a:pt x="55039" y="23817"/>
                </a:lnTo>
                <a:cubicBezTo>
                  <a:pt x="55006" y="23384"/>
                  <a:pt x="54939" y="22983"/>
                  <a:pt x="54839" y="22550"/>
                </a:cubicBezTo>
                <a:close/>
                <a:moveTo>
                  <a:pt x="434" y="22650"/>
                </a:moveTo>
                <a:cubicBezTo>
                  <a:pt x="367" y="23084"/>
                  <a:pt x="300" y="23484"/>
                  <a:pt x="234" y="23917"/>
                </a:cubicBezTo>
                <a:lnTo>
                  <a:pt x="667" y="23951"/>
                </a:lnTo>
                <a:cubicBezTo>
                  <a:pt x="734" y="23551"/>
                  <a:pt x="801" y="23150"/>
                  <a:pt x="867" y="22750"/>
                </a:cubicBezTo>
                <a:lnTo>
                  <a:pt x="434" y="22650"/>
                </a:lnTo>
                <a:close/>
                <a:moveTo>
                  <a:pt x="55206" y="25052"/>
                </a:moveTo>
                <a:lnTo>
                  <a:pt x="54773" y="25085"/>
                </a:lnTo>
                <a:cubicBezTo>
                  <a:pt x="54806" y="25485"/>
                  <a:pt x="54839" y="25919"/>
                  <a:pt x="54873" y="26319"/>
                </a:cubicBezTo>
                <a:lnTo>
                  <a:pt x="55273" y="26286"/>
                </a:lnTo>
                <a:cubicBezTo>
                  <a:pt x="55273" y="25886"/>
                  <a:pt x="55240" y="25452"/>
                  <a:pt x="55206" y="25052"/>
                </a:cubicBezTo>
                <a:close/>
                <a:moveTo>
                  <a:pt x="100" y="25185"/>
                </a:moveTo>
                <a:cubicBezTo>
                  <a:pt x="67" y="25585"/>
                  <a:pt x="34" y="26019"/>
                  <a:pt x="34" y="26419"/>
                </a:cubicBezTo>
                <a:lnTo>
                  <a:pt x="434" y="26419"/>
                </a:lnTo>
                <a:cubicBezTo>
                  <a:pt x="467" y="26019"/>
                  <a:pt x="501" y="25619"/>
                  <a:pt x="534" y="25218"/>
                </a:cubicBezTo>
                <a:lnTo>
                  <a:pt x="100" y="25185"/>
                </a:lnTo>
                <a:close/>
                <a:moveTo>
                  <a:pt x="54906" y="27587"/>
                </a:moveTo>
                <a:lnTo>
                  <a:pt x="54906" y="27654"/>
                </a:lnTo>
                <a:cubicBezTo>
                  <a:pt x="54906" y="28054"/>
                  <a:pt x="54873" y="28487"/>
                  <a:pt x="54873" y="28888"/>
                </a:cubicBezTo>
                <a:lnTo>
                  <a:pt x="55306" y="28888"/>
                </a:lnTo>
                <a:cubicBezTo>
                  <a:pt x="55306" y="28487"/>
                  <a:pt x="55306" y="28054"/>
                  <a:pt x="55306" y="27654"/>
                </a:cubicBezTo>
                <a:lnTo>
                  <a:pt x="55306" y="27587"/>
                </a:lnTo>
                <a:close/>
                <a:moveTo>
                  <a:pt x="0" y="27687"/>
                </a:moveTo>
                <a:cubicBezTo>
                  <a:pt x="0" y="28087"/>
                  <a:pt x="0" y="28521"/>
                  <a:pt x="34" y="28921"/>
                </a:cubicBezTo>
                <a:lnTo>
                  <a:pt x="434" y="28921"/>
                </a:lnTo>
                <a:cubicBezTo>
                  <a:pt x="400" y="28521"/>
                  <a:pt x="400" y="28087"/>
                  <a:pt x="400" y="27687"/>
                </a:cubicBezTo>
                <a:close/>
                <a:moveTo>
                  <a:pt x="54773" y="30089"/>
                </a:moveTo>
                <a:cubicBezTo>
                  <a:pt x="54739" y="30522"/>
                  <a:pt x="54706" y="30923"/>
                  <a:pt x="54639" y="31356"/>
                </a:cubicBezTo>
                <a:lnTo>
                  <a:pt x="55073" y="31390"/>
                </a:lnTo>
                <a:cubicBezTo>
                  <a:pt x="55140" y="30989"/>
                  <a:pt x="55173" y="30556"/>
                  <a:pt x="55206" y="30122"/>
                </a:cubicBezTo>
                <a:lnTo>
                  <a:pt x="54773" y="30089"/>
                </a:lnTo>
                <a:close/>
                <a:moveTo>
                  <a:pt x="534" y="30155"/>
                </a:moveTo>
                <a:lnTo>
                  <a:pt x="134" y="30189"/>
                </a:lnTo>
                <a:cubicBezTo>
                  <a:pt x="167" y="30622"/>
                  <a:pt x="200" y="31023"/>
                  <a:pt x="267" y="31456"/>
                </a:cubicBezTo>
                <a:lnTo>
                  <a:pt x="667" y="31390"/>
                </a:lnTo>
                <a:cubicBezTo>
                  <a:pt x="634" y="30989"/>
                  <a:pt x="567" y="30556"/>
                  <a:pt x="534" y="30155"/>
                </a:cubicBezTo>
                <a:close/>
                <a:moveTo>
                  <a:pt x="54439" y="32590"/>
                </a:moveTo>
                <a:cubicBezTo>
                  <a:pt x="54372" y="33024"/>
                  <a:pt x="54306" y="33391"/>
                  <a:pt x="54206" y="33825"/>
                </a:cubicBezTo>
                <a:lnTo>
                  <a:pt x="54606" y="33925"/>
                </a:lnTo>
                <a:lnTo>
                  <a:pt x="54606" y="33891"/>
                </a:lnTo>
                <a:cubicBezTo>
                  <a:pt x="54706" y="33458"/>
                  <a:pt x="54806" y="33057"/>
                  <a:pt x="54873" y="32690"/>
                </a:cubicBezTo>
                <a:lnTo>
                  <a:pt x="54439" y="32590"/>
                </a:lnTo>
                <a:close/>
                <a:moveTo>
                  <a:pt x="867" y="32624"/>
                </a:moveTo>
                <a:lnTo>
                  <a:pt x="467" y="32690"/>
                </a:lnTo>
                <a:cubicBezTo>
                  <a:pt x="534" y="33124"/>
                  <a:pt x="634" y="33524"/>
                  <a:pt x="734" y="33958"/>
                </a:cubicBezTo>
                <a:lnTo>
                  <a:pt x="1134" y="33825"/>
                </a:lnTo>
                <a:cubicBezTo>
                  <a:pt x="1034" y="33458"/>
                  <a:pt x="968" y="33024"/>
                  <a:pt x="867" y="32624"/>
                </a:cubicBezTo>
                <a:close/>
                <a:moveTo>
                  <a:pt x="53905" y="35025"/>
                </a:moveTo>
                <a:cubicBezTo>
                  <a:pt x="53805" y="35426"/>
                  <a:pt x="53672" y="35826"/>
                  <a:pt x="53538" y="36193"/>
                </a:cubicBezTo>
                <a:lnTo>
                  <a:pt x="53939" y="36326"/>
                </a:lnTo>
                <a:lnTo>
                  <a:pt x="53939" y="36293"/>
                </a:lnTo>
                <a:cubicBezTo>
                  <a:pt x="54072" y="35893"/>
                  <a:pt x="54206" y="35492"/>
                  <a:pt x="54306" y="35126"/>
                </a:cubicBezTo>
                <a:lnTo>
                  <a:pt x="53905" y="35025"/>
                </a:lnTo>
                <a:close/>
                <a:moveTo>
                  <a:pt x="1435" y="35059"/>
                </a:moveTo>
                <a:lnTo>
                  <a:pt x="1034" y="35159"/>
                </a:lnTo>
                <a:cubicBezTo>
                  <a:pt x="1134" y="35559"/>
                  <a:pt x="1268" y="35959"/>
                  <a:pt x="1401" y="36360"/>
                </a:cubicBezTo>
                <a:lnTo>
                  <a:pt x="1801" y="36226"/>
                </a:lnTo>
                <a:cubicBezTo>
                  <a:pt x="1668" y="35859"/>
                  <a:pt x="1568" y="35459"/>
                  <a:pt x="1435" y="35059"/>
                </a:cubicBezTo>
                <a:close/>
                <a:moveTo>
                  <a:pt x="53138" y="37360"/>
                </a:moveTo>
                <a:cubicBezTo>
                  <a:pt x="52971" y="37761"/>
                  <a:pt x="52805" y="38161"/>
                  <a:pt x="52638" y="38528"/>
                </a:cubicBezTo>
                <a:lnTo>
                  <a:pt x="53038" y="38695"/>
                </a:lnTo>
                <a:lnTo>
                  <a:pt x="53038" y="38661"/>
                </a:lnTo>
                <a:cubicBezTo>
                  <a:pt x="53205" y="38294"/>
                  <a:pt x="53372" y="37894"/>
                  <a:pt x="53505" y="37527"/>
                </a:cubicBezTo>
                <a:lnTo>
                  <a:pt x="53138" y="37360"/>
                </a:lnTo>
                <a:close/>
                <a:moveTo>
                  <a:pt x="2202" y="37394"/>
                </a:moveTo>
                <a:lnTo>
                  <a:pt x="1835" y="37561"/>
                </a:lnTo>
                <a:cubicBezTo>
                  <a:pt x="1968" y="37928"/>
                  <a:pt x="2135" y="38328"/>
                  <a:pt x="2302" y="38728"/>
                </a:cubicBezTo>
                <a:lnTo>
                  <a:pt x="2669" y="38561"/>
                </a:lnTo>
                <a:cubicBezTo>
                  <a:pt x="2502" y="38161"/>
                  <a:pt x="2369" y="37794"/>
                  <a:pt x="2202" y="37394"/>
                </a:cubicBezTo>
                <a:close/>
                <a:moveTo>
                  <a:pt x="3202" y="39662"/>
                </a:moveTo>
                <a:lnTo>
                  <a:pt x="2802" y="39829"/>
                </a:lnTo>
                <a:cubicBezTo>
                  <a:pt x="3002" y="40229"/>
                  <a:pt x="3202" y="40596"/>
                  <a:pt x="3403" y="40963"/>
                </a:cubicBezTo>
                <a:lnTo>
                  <a:pt x="3770" y="40763"/>
                </a:lnTo>
                <a:cubicBezTo>
                  <a:pt x="3569" y="40396"/>
                  <a:pt x="3369" y="40029"/>
                  <a:pt x="3202" y="39662"/>
                </a:cubicBezTo>
                <a:close/>
                <a:moveTo>
                  <a:pt x="52137" y="39662"/>
                </a:moveTo>
                <a:cubicBezTo>
                  <a:pt x="51937" y="40029"/>
                  <a:pt x="51737" y="40396"/>
                  <a:pt x="51537" y="40763"/>
                </a:cubicBezTo>
                <a:lnTo>
                  <a:pt x="51904" y="40963"/>
                </a:lnTo>
                <a:lnTo>
                  <a:pt x="51937" y="40930"/>
                </a:lnTo>
                <a:cubicBezTo>
                  <a:pt x="52137" y="40563"/>
                  <a:pt x="52338" y="40196"/>
                  <a:pt x="52504" y="39829"/>
                </a:cubicBezTo>
                <a:lnTo>
                  <a:pt x="52137" y="39662"/>
                </a:lnTo>
                <a:close/>
                <a:moveTo>
                  <a:pt x="4370" y="41797"/>
                </a:moveTo>
                <a:lnTo>
                  <a:pt x="4036" y="42030"/>
                </a:lnTo>
                <a:cubicBezTo>
                  <a:pt x="4237" y="42397"/>
                  <a:pt x="4470" y="42731"/>
                  <a:pt x="4704" y="43098"/>
                </a:cubicBezTo>
                <a:lnTo>
                  <a:pt x="5037" y="42864"/>
                </a:lnTo>
                <a:cubicBezTo>
                  <a:pt x="4804" y="42497"/>
                  <a:pt x="4603" y="42164"/>
                  <a:pt x="4370" y="41797"/>
                </a:cubicBezTo>
                <a:close/>
                <a:moveTo>
                  <a:pt x="50937" y="41797"/>
                </a:moveTo>
                <a:cubicBezTo>
                  <a:pt x="50703" y="42164"/>
                  <a:pt x="50503" y="42497"/>
                  <a:pt x="50269" y="42864"/>
                </a:cubicBezTo>
                <a:lnTo>
                  <a:pt x="50603" y="43098"/>
                </a:lnTo>
                <a:lnTo>
                  <a:pt x="50603" y="43065"/>
                </a:lnTo>
                <a:cubicBezTo>
                  <a:pt x="50836" y="42731"/>
                  <a:pt x="51070" y="42364"/>
                  <a:pt x="51270" y="42030"/>
                </a:cubicBezTo>
                <a:lnTo>
                  <a:pt x="50937" y="41797"/>
                </a:lnTo>
                <a:close/>
                <a:moveTo>
                  <a:pt x="5738" y="43932"/>
                </a:moveTo>
                <a:lnTo>
                  <a:pt x="5404" y="44199"/>
                </a:lnTo>
                <a:cubicBezTo>
                  <a:pt x="5671" y="44532"/>
                  <a:pt x="5938" y="44866"/>
                  <a:pt x="6205" y="45166"/>
                </a:cubicBezTo>
                <a:lnTo>
                  <a:pt x="6505" y="44899"/>
                </a:lnTo>
                <a:cubicBezTo>
                  <a:pt x="6271" y="44599"/>
                  <a:pt x="6004" y="44265"/>
                  <a:pt x="5738" y="43932"/>
                </a:cubicBezTo>
                <a:close/>
                <a:moveTo>
                  <a:pt x="49536" y="43932"/>
                </a:moveTo>
                <a:cubicBezTo>
                  <a:pt x="49269" y="44265"/>
                  <a:pt x="49035" y="44599"/>
                  <a:pt x="48768" y="44899"/>
                </a:cubicBezTo>
                <a:lnTo>
                  <a:pt x="49102" y="45166"/>
                </a:lnTo>
                <a:lnTo>
                  <a:pt x="49102" y="45099"/>
                </a:lnTo>
                <a:cubicBezTo>
                  <a:pt x="49369" y="44766"/>
                  <a:pt x="49636" y="44432"/>
                  <a:pt x="49869" y="44165"/>
                </a:cubicBezTo>
                <a:lnTo>
                  <a:pt x="49536" y="43932"/>
                </a:lnTo>
                <a:close/>
                <a:moveTo>
                  <a:pt x="7305" y="45867"/>
                </a:moveTo>
                <a:lnTo>
                  <a:pt x="7005" y="46133"/>
                </a:lnTo>
                <a:cubicBezTo>
                  <a:pt x="7272" y="46434"/>
                  <a:pt x="7572" y="46734"/>
                  <a:pt x="7872" y="47034"/>
                </a:cubicBezTo>
                <a:lnTo>
                  <a:pt x="8139" y="46767"/>
                </a:lnTo>
                <a:cubicBezTo>
                  <a:pt x="7872" y="46467"/>
                  <a:pt x="7606" y="46167"/>
                  <a:pt x="7305" y="45867"/>
                </a:cubicBezTo>
                <a:close/>
                <a:moveTo>
                  <a:pt x="47934" y="45867"/>
                </a:moveTo>
                <a:cubicBezTo>
                  <a:pt x="47701" y="46167"/>
                  <a:pt x="47401" y="46467"/>
                  <a:pt x="47100" y="46767"/>
                </a:cubicBezTo>
                <a:lnTo>
                  <a:pt x="47401" y="47034"/>
                </a:lnTo>
                <a:lnTo>
                  <a:pt x="47434" y="46967"/>
                </a:lnTo>
                <a:cubicBezTo>
                  <a:pt x="47734" y="46667"/>
                  <a:pt x="48034" y="46367"/>
                  <a:pt x="48268" y="46133"/>
                </a:cubicBezTo>
                <a:lnTo>
                  <a:pt x="47934" y="45867"/>
                </a:lnTo>
                <a:close/>
                <a:moveTo>
                  <a:pt x="9073" y="47634"/>
                </a:moveTo>
                <a:lnTo>
                  <a:pt x="8773" y="47935"/>
                </a:lnTo>
                <a:cubicBezTo>
                  <a:pt x="9073" y="48202"/>
                  <a:pt x="9407" y="48502"/>
                  <a:pt x="9707" y="48769"/>
                </a:cubicBezTo>
                <a:lnTo>
                  <a:pt x="9974" y="48468"/>
                </a:lnTo>
                <a:cubicBezTo>
                  <a:pt x="9674" y="48168"/>
                  <a:pt x="9374" y="47901"/>
                  <a:pt x="9073" y="47634"/>
                </a:cubicBezTo>
                <a:close/>
                <a:moveTo>
                  <a:pt x="46233" y="47601"/>
                </a:moveTo>
                <a:cubicBezTo>
                  <a:pt x="45933" y="47901"/>
                  <a:pt x="45633" y="48168"/>
                  <a:pt x="45299" y="48435"/>
                </a:cubicBezTo>
                <a:lnTo>
                  <a:pt x="45566" y="48769"/>
                </a:lnTo>
                <a:lnTo>
                  <a:pt x="45599" y="48702"/>
                </a:lnTo>
                <a:cubicBezTo>
                  <a:pt x="45933" y="48435"/>
                  <a:pt x="46233" y="48135"/>
                  <a:pt x="46500" y="47901"/>
                </a:cubicBezTo>
                <a:lnTo>
                  <a:pt x="46233" y="47601"/>
                </a:lnTo>
                <a:close/>
                <a:moveTo>
                  <a:pt x="10941" y="49236"/>
                </a:moveTo>
                <a:lnTo>
                  <a:pt x="10708" y="49536"/>
                </a:lnTo>
                <a:cubicBezTo>
                  <a:pt x="11041" y="49803"/>
                  <a:pt x="11375" y="50070"/>
                  <a:pt x="11709" y="50303"/>
                </a:cubicBezTo>
                <a:lnTo>
                  <a:pt x="11942" y="49969"/>
                </a:lnTo>
                <a:cubicBezTo>
                  <a:pt x="11608" y="49736"/>
                  <a:pt x="11275" y="49469"/>
                  <a:pt x="10941" y="49236"/>
                </a:cubicBezTo>
                <a:close/>
                <a:moveTo>
                  <a:pt x="44365" y="49236"/>
                </a:moveTo>
                <a:cubicBezTo>
                  <a:pt x="44032" y="49469"/>
                  <a:pt x="43698" y="49736"/>
                  <a:pt x="43364" y="49969"/>
                </a:cubicBezTo>
                <a:lnTo>
                  <a:pt x="43598" y="50303"/>
                </a:lnTo>
                <a:lnTo>
                  <a:pt x="43631" y="50236"/>
                </a:lnTo>
                <a:cubicBezTo>
                  <a:pt x="43965" y="50003"/>
                  <a:pt x="44332" y="49736"/>
                  <a:pt x="44599" y="49536"/>
                </a:cubicBezTo>
                <a:lnTo>
                  <a:pt x="44365" y="49236"/>
                </a:lnTo>
                <a:close/>
                <a:moveTo>
                  <a:pt x="12976" y="50637"/>
                </a:moveTo>
                <a:lnTo>
                  <a:pt x="12743" y="51004"/>
                </a:lnTo>
                <a:cubicBezTo>
                  <a:pt x="13110" y="51237"/>
                  <a:pt x="13476" y="51437"/>
                  <a:pt x="13843" y="51637"/>
                </a:cubicBezTo>
                <a:lnTo>
                  <a:pt x="14044" y="51304"/>
                </a:lnTo>
                <a:cubicBezTo>
                  <a:pt x="13677" y="51070"/>
                  <a:pt x="13310" y="50870"/>
                  <a:pt x="12976" y="50637"/>
                </a:cubicBezTo>
                <a:close/>
                <a:moveTo>
                  <a:pt x="42330" y="50637"/>
                </a:moveTo>
                <a:cubicBezTo>
                  <a:pt x="41997" y="50870"/>
                  <a:pt x="41630" y="51070"/>
                  <a:pt x="41263" y="51304"/>
                </a:cubicBezTo>
                <a:lnTo>
                  <a:pt x="41496" y="51637"/>
                </a:lnTo>
                <a:lnTo>
                  <a:pt x="41496" y="51604"/>
                </a:lnTo>
                <a:cubicBezTo>
                  <a:pt x="41863" y="51404"/>
                  <a:pt x="42230" y="51170"/>
                  <a:pt x="42564" y="51004"/>
                </a:cubicBezTo>
                <a:lnTo>
                  <a:pt x="42330" y="50637"/>
                </a:lnTo>
                <a:close/>
                <a:moveTo>
                  <a:pt x="15144" y="51871"/>
                </a:moveTo>
                <a:lnTo>
                  <a:pt x="14944" y="52238"/>
                </a:lnTo>
                <a:cubicBezTo>
                  <a:pt x="15311" y="52438"/>
                  <a:pt x="15711" y="52638"/>
                  <a:pt x="16078" y="52805"/>
                </a:cubicBezTo>
                <a:lnTo>
                  <a:pt x="16245" y="52405"/>
                </a:lnTo>
                <a:cubicBezTo>
                  <a:pt x="15878" y="52238"/>
                  <a:pt x="15511" y="52071"/>
                  <a:pt x="15144" y="51871"/>
                </a:cubicBezTo>
                <a:close/>
                <a:moveTo>
                  <a:pt x="40196" y="51871"/>
                </a:moveTo>
                <a:cubicBezTo>
                  <a:pt x="39829" y="52071"/>
                  <a:pt x="39462" y="52238"/>
                  <a:pt x="39095" y="52405"/>
                </a:cubicBezTo>
                <a:lnTo>
                  <a:pt x="39262" y="52805"/>
                </a:lnTo>
                <a:lnTo>
                  <a:pt x="39262" y="52738"/>
                </a:lnTo>
                <a:cubicBezTo>
                  <a:pt x="39662" y="52571"/>
                  <a:pt x="40029" y="52405"/>
                  <a:pt x="40396" y="52238"/>
                </a:cubicBezTo>
                <a:lnTo>
                  <a:pt x="40196" y="51871"/>
                </a:lnTo>
                <a:close/>
                <a:moveTo>
                  <a:pt x="17379" y="52905"/>
                </a:moveTo>
                <a:lnTo>
                  <a:pt x="17212" y="53272"/>
                </a:lnTo>
                <a:cubicBezTo>
                  <a:pt x="17613" y="53439"/>
                  <a:pt x="18013" y="53605"/>
                  <a:pt x="18413" y="53739"/>
                </a:cubicBezTo>
                <a:lnTo>
                  <a:pt x="18547" y="53339"/>
                </a:lnTo>
                <a:cubicBezTo>
                  <a:pt x="18146" y="53205"/>
                  <a:pt x="17746" y="53072"/>
                  <a:pt x="17379" y="52905"/>
                </a:cubicBezTo>
                <a:close/>
                <a:moveTo>
                  <a:pt x="37927" y="52905"/>
                </a:moveTo>
                <a:cubicBezTo>
                  <a:pt x="37560" y="53072"/>
                  <a:pt x="37160" y="53205"/>
                  <a:pt x="36793" y="53339"/>
                </a:cubicBezTo>
                <a:lnTo>
                  <a:pt x="36927" y="53739"/>
                </a:lnTo>
                <a:lnTo>
                  <a:pt x="36927" y="53705"/>
                </a:lnTo>
                <a:cubicBezTo>
                  <a:pt x="37327" y="53572"/>
                  <a:pt x="37727" y="53405"/>
                  <a:pt x="38094" y="53272"/>
                </a:cubicBezTo>
                <a:lnTo>
                  <a:pt x="37927" y="52905"/>
                </a:lnTo>
                <a:close/>
                <a:moveTo>
                  <a:pt x="19714" y="53705"/>
                </a:moveTo>
                <a:lnTo>
                  <a:pt x="19581" y="54106"/>
                </a:lnTo>
                <a:cubicBezTo>
                  <a:pt x="20014" y="54239"/>
                  <a:pt x="20381" y="54339"/>
                  <a:pt x="20815" y="54473"/>
                </a:cubicBezTo>
                <a:lnTo>
                  <a:pt x="20915" y="54039"/>
                </a:lnTo>
                <a:cubicBezTo>
                  <a:pt x="20515" y="53939"/>
                  <a:pt x="20115" y="53839"/>
                  <a:pt x="19714" y="53705"/>
                </a:cubicBezTo>
                <a:close/>
                <a:moveTo>
                  <a:pt x="35592" y="53705"/>
                </a:moveTo>
                <a:cubicBezTo>
                  <a:pt x="35225" y="53839"/>
                  <a:pt x="34825" y="53939"/>
                  <a:pt x="34425" y="54039"/>
                </a:cubicBezTo>
                <a:lnTo>
                  <a:pt x="34525" y="54473"/>
                </a:lnTo>
                <a:lnTo>
                  <a:pt x="34525" y="54439"/>
                </a:lnTo>
                <a:cubicBezTo>
                  <a:pt x="34925" y="54339"/>
                  <a:pt x="35359" y="54206"/>
                  <a:pt x="35726" y="54139"/>
                </a:cubicBezTo>
                <a:lnTo>
                  <a:pt x="35592" y="53705"/>
                </a:lnTo>
                <a:close/>
                <a:moveTo>
                  <a:pt x="22116" y="54306"/>
                </a:moveTo>
                <a:lnTo>
                  <a:pt x="22049" y="54740"/>
                </a:lnTo>
                <a:cubicBezTo>
                  <a:pt x="22450" y="54806"/>
                  <a:pt x="22883" y="54906"/>
                  <a:pt x="23283" y="54973"/>
                </a:cubicBezTo>
                <a:lnTo>
                  <a:pt x="23350" y="54539"/>
                </a:lnTo>
                <a:cubicBezTo>
                  <a:pt x="22950" y="54473"/>
                  <a:pt x="22550" y="54406"/>
                  <a:pt x="22116" y="54306"/>
                </a:cubicBezTo>
                <a:close/>
                <a:moveTo>
                  <a:pt x="33224" y="54306"/>
                </a:moveTo>
                <a:cubicBezTo>
                  <a:pt x="32824" y="54406"/>
                  <a:pt x="32423" y="54473"/>
                  <a:pt x="31990" y="54539"/>
                </a:cubicBezTo>
                <a:lnTo>
                  <a:pt x="32056" y="54973"/>
                </a:lnTo>
                <a:lnTo>
                  <a:pt x="32056" y="54940"/>
                </a:lnTo>
                <a:cubicBezTo>
                  <a:pt x="32490" y="54873"/>
                  <a:pt x="32890" y="54806"/>
                  <a:pt x="33324" y="54740"/>
                </a:cubicBezTo>
                <a:lnTo>
                  <a:pt x="33224" y="54306"/>
                </a:lnTo>
                <a:close/>
                <a:moveTo>
                  <a:pt x="24584" y="54706"/>
                </a:moveTo>
                <a:lnTo>
                  <a:pt x="24551" y="55140"/>
                </a:lnTo>
                <a:cubicBezTo>
                  <a:pt x="24951" y="55173"/>
                  <a:pt x="25385" y="55207"/>
                  <a:pt x="25785" y="55240"/>
                </a:cubicBezTo>
                <a:lnTo>
                  <a:pt x="25852" y="54806"/>
                </a:lnTo>
                <a:cubicBezTo>
                  <a:pt x="25418" y="54773"/>
                  <a:pt x="25018" y="54740"/>
                  <a:pt x="24584" y="54706"/>
                </a:cubicBezTo>
                <a:close/>
                <a:moveTo>
                  <a:pt x="30789" y="54706"/>
                </a:moveTo>
                <a:cubicBezTo>
                  <a:pt x="30389" y="54773"/>
                  <a:pt x="29955" y="54806"/>
                  <a:pt x="29555" y="54806"/>
                </a:cubicBezTo>
                <a:lnTo>
                  <a:pt x="29555" y="55240"/>
                </a:lnTo>
                <a:cubicBezTo>
                  <a:pt x="29988" y="55207"/>
                  <a:pt x="30422" y="55173"/>
                  <a:pt x="30856" y="55140"/>
                </a:cubicBezTo>
                <a:lnTo>
                  <a:pt x="30789" y="54706"/>
                </a:lnTo>
                <a:close/>
                <a:moveTo>
                  <a:pt x="27053" y="54873"/>
                </a:moveTo>
                <a:lnTo>
                  <a:pt x="27053" y="55307"/>
                </a:lnTo>
                <a:lnTo>
                  <a:pt x="28287" y="55307"/>
                </a:lnTo>
                <a:lnTo>
                  <a:pt x="28287" y="54873"/>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 name="Google Shape;87;p11"/>
          <p:cNvGrpSpPr/>
          <p:nvPr/>
        </p:nvGrpSpPr>
        <p:grpSpPr>
          <a:xfrm>
            <a:off x="4020940" y="3899875"/>
            <a:ext cx="879014" cy="806404"/>
            <a:chOff x="4020940" y="3899875"/>
            <a:chExt cx="879014" cy="806404"/>
          </a:xfrm>
        </p:grpSpPr>
        <p:sp>
          <p:nvSpPr>
            <p:cNvPr id="88" name="Google Shape;88;p11"/>
            <p:cNvSpPr/>
            <p:nvPr/>
          </p:nvSpPr>
          <p:spPr>
            <a:xfrm rot="459409">
              <a:off x="4064528" y="3949474"/>
              <a:ext cx="791838" cy="707207"/>
            </a:xfrm>
            <a:custGeom>
              <a:avLst/>
              <a:gdLst/>
              <a:ahLst/>
              <a:cxnLst/>
              <a:rect l="l" t="t" r="r" b="b"/>
              <a:pathLst>
                <a:path w="27087" h="24194" extrusionOk="0">
                  <a:moveTo>
                    <a:pt x="13465" y="0"/>
                  </a:moveTo>
                  <a:cubicBezTo>
                    <a:pt x="11907" y="0"/>
                    <a:pt x="10326" y="304"/>
                    <a:pt x="8807" y="941"/>
                  </a:cubicBezTo>
                  <a:cubicBezTo>
                    <a:pt x="2969" y="3376"/>
                    <a:pt x="1" y="9881"/>
                    <a:pt x="1969" y="15885"/>
                  </a:cubicBezTo>
                  <a:cubicBezTo>
                    <a:pt x="3633" y="20934"/>
                    <a:pt x="8372" y="24193"/>
                    <a:pt x="13487" y="24193"/>
                  </a:cubicBezTo>
                  <a:cubicBezTo>
                    <a:pt x="14422" y="24193"/>
                    <a:pt x="15369" y="24084"/>
                    <a:pt x="16312" y="23858"/>
                  </a:cubicBezTo>
                  <a:cubicBezTo>
                    <a:pt x="17546" y="23557"/>
                    <a:pt x="18747" y="23057"/>
                    <a:pt x="19815" y="22390"/>
                  </a:cubicBezTo>
                  <a:cubicBezTo>
                    <a:pt x="25185" y="19054"/>
                    <a:pt x="27087" y="12183"/>
                    <a:pt x="24218" y="6579"/>
                  </a:cubicBezTo>
                  <a:cubicBezTo>
                    <a:pt x="22075" y="2417"/>
                    <a:pt x="17860" y="0"/>
                    <a:pt x="1346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11"/>
            <p:cNvSpPr/>
            <p:nvPr/>
          </p:nvSpPr>
          <p:spPr>
            <a:xfrm rot="459409">
              <a:off x="4344892" y="4155484"/>
              <a:ext cx="236993" cy="215459"/>
            </a:xfrm>
            <a:custGeom>
              <a:avLst/>
              <a:gdLst/>
              <a:ahLst/>
              <a:cxnLst/>
              <a:rect l="l" t="t" r="r" b="b"/>
              <a:pathLst>
                <a:path w="8107" h="7371" extrusionOk="0">
                  <a:moveTo>
                    <a:pt x="4045" y="1"/>
                  </a:moveTo>
                  <a:cubicBezTo>
                    <a:pt x="3766" y="1"/>
                    <a:pt x="3484" y="33"/>
                    <a:pt x="3203" y="100"/>
                  </a:cubicBezTo>
                  <a:cubicBezTo>
                    <a:pt x="1234" y="567"/>
                    <a:pt x="0" y="2535"/>
                    <a:pt x="467" y="4536"/>
                  </a:cubicBezTo>
                  <a:cubicBezTo>
                    <a:pt x="867" y="6223"/>
                    <a:pt x="2370" y="7370"/>
                    <a:pt x="4051" y="7370"/>
                  </a:cubicBezTo>
                  <a:cubicBezTo>
                    <a:pt x="4332" y="7370"/>
                    <a:pt x="4617" y="7338"/>
                    <a:pt x="4904" y="7272"/>
                  </a:cubicBezTo>
                  <a:cubicBezTo>
                    <a:pt x="6872" y="6805"/>
                    <a:pt x="8106" y="4803"/>
                    <a:pt x="7639" y="2835"/>
                  </a:cubicBezTo>
                  <a:cubicBezTo>
                    <a:pt x="7239" y="1149"/>
                    <a:pt x="5712" y="1"/>
                    <a:pt x="40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11"/>
            <p:cNvSpPr/>
            <p:nvPr/>
          </p:nvSpPr>
          <p:spPr>
            <a:xfrm rot="459409">
              <a:off x="4243671" y="4376509"/>
              <a:ext cx="371553" cy="278188"/>
            </a:xfrm>
            <a:custGeom>
              <a:avLst/>
              <a:gdLst/>
              <a:ahLst/>
              <a:cxnLst/>
              <a:rect l="l" t="t" r="r" b="b"/>
              <a:pathLst>
                <a:path w="12710" h="9517" extrusionOk="0">
                  <a:moveTo>
                    <a:pt x="6338" y="0"/>
                  </a:moveTo>
                  <a:cubicBezTo>
                    <a:pt x="2903" y="0"/>
                    <a:pt x="101" y="2736"/>
                    <a:pt x="1" y="6172"/>
                  </a:cubicBezTo>
                  <a:lnTo>
                    <a:pt x="1" y="7706"/>
                  </a:lnTo>
                  <a:cubicBezTo>
                    <a:pt x="1917" y="8898"/>
                    <a:pt x="4128" y="9517"/>
                    <a:pt x="6358" y="9517"/>
                  </a:cubicBezTo>
                  <a:cubicBezTo>
                    <a:pt x="7311" y="9517"/>
                    <a:pt x="8268" y="9403"/>
                    <a:pt x="9207" y="9174"/>
                  </a:cubicBezTo>
                  <a:cubicBezTo>
                    <a:pt x="10441" y="8873"/>
                    <a:pt x="11642" y="8373"/>
                    <a:pt x="12710" y="7706"/>
                  </a:cubicBezTo>
                  <a:lnTo>
                    <a:pt x="12710" y="6172"/>
                  </a:lnTo>
                  <a:cubicBezTo>
                    <a:pt x="12610" y="2736"/>
                    <a:pt x="9808" y="0"/>
                    <a:pt x="6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 name="Google Shape;91;p11"/>
          <p:cNvSpPr/>
          <p:nvPr/>
        </p:nvSpPr>
        <p:spPr>
          <a:xfrm>
            <a:off x="6859101" y="564851"/>
            <a:ext cx="1541001" cy="842913"/>
          </a:xfrm>
          <a:custGeom>
            <a:avLst/>
            <a:gdLst/>
            <a:ahLst/>
            <a:cxnLst/>
            <a:rect l="l" t="t" r="r" b="b"/>
            <a:pathLst>
              <a:path w="34359" h="18793" extrusionOk="0">
                <a:moveTo>
                  <a:pt x="13570" y="1"/>
                </a:moveTo>
                <a:cubicBezTo>
                  <a:pt x="13110" y="1"/>
                  <a:pt x="12644" y="37"/>
                  <a:pt x="12176" y="113"/>
                </a:cubicBezTo>
                <a:cubicBezTo>
                  <a:pt x="8073" y="780"/>
                  <a:pt x="5004" y="4282"/>
                  <a:pt x="4838" y="8452"/>
                </a:cubicBezTo>
                <a:cubicBezTo>
                  <a:pt x="2102" y="8685"/>
                  <a:pt x="1" y="11087"/>
                  <a:pt x="134" y="13856"/>
                </a:cubicBezTo>
                <a:cubicBezTo>
                  <a:pt x="268" y="16624"/>
                  <a:pt x="2569" y="18793"/>
                  <a:pt x="5338" y="18793"/>
                </a:cubicBezTo>
                <a:lnTo>
                  <a:pt x="30289" y="18793"/>
                </a:lnTo>
                <a:cubicBezTo>
                  <a:pt x="32591" y="18593"/>
                  <a:pt x="34359" y="16691"/>
                  <a:pt x="34359" y="14390"/>
                </a:cubicBezTo>
                <a:cubicBezTo>
                  <a:pt x="34359" y="11954"/>
                  <a:pt x="32391" y="9986"/>
                  <a:pt x="29956" y="9953"/>
                </a:cubicBezTo>
                <a:cubicBezTo>
                  <a:pt x="29722" y="9953"/>
                  <a:pt x="29489" y="9986"/>
                  <a:pt x="29255" y="10020"/>
                </a:cubicBezTo>
                <a:cubicBezTo>
                  <a:pt x="29088" y="7284"/>
                  <a:pt x="26820" y="5183"/>
                  <a:pt x="24085" y="5150"/>
                </a:cubicBezTo>
                <a:cubicBezTo>
                  <a:pt x="23284" y="5150"/>
                  <a:pt x="22483" y="5350"/>
                  <a:pt x="21750" y="5717"/>
                </a:cubicBezTo>
                <a:cubicBezTo>
                  <a:pt x="20477" y="2255"/>
                  <a:pt x="17185" y="1"/>
                  <a:pt x="135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1"/>
          <p:cNvSpPr/>
          <p:nvPr/>
        </p:nvSpPr>
        <p:spPr>
          <a:xfrm rot="1418727">
            <a:off x="2751715" y="4080488"/>
            <a:ext cx="294268" cy="273766"/>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1"/>
          <p:cNvSpPr txBox="1">
            <a:spLocks noGrp="1"/>
          </p:cNvSpPr>
          <p:nvPr>
            <p:ph type="title"/>
          </p:nvPr>
        </p:nvSpPr>
        <p:spPr>
          <a:xfrm>
            <a:off x="713225" y="1407175"/>
            <a:ext cx="2760900" cy="1579800"/>
          </a:xfrm>
          <a:prstGeom prst="rect">
            <a:avLst/>
          </a:prstGeom>
        </p:spPr>
        <p:txBody>
          <a:bodyPr spcFirstLastPara="1" wrap="square" lIns="91425" tIns="91425" rIns="91425" bIns="91425" anchor="ctr"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94" name="Google Shape;94;p11"/>
          <p:cNvSpPr txBox="1">
            <a:spLocks noGrp="1"/>
          </p:cNvSpPr>
          <p:nvPr>
            <p:ph type="subTitle" idx="1"/>
          </p:nvPr>
        </p:nvSpPr>
        <p:spPr>
          <a:xfrm>
            <a:off x="713275" y="2987075"/>
            <a:ext cx="2718600" cy="11421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600"/>
              <a:buFont typeface="Hind Guntur"/>
              <a:buNone/>
              <a:defRPr sz="1600">
                <a:solidFill>
                  <a:srgbClr val="263238"/>
                </a:solidFill>
                <a:latin typeface="Hind Guntur"/>
                <a:ea typeface="Hind Guntur"/>
                <a:cs typeface="Hind Guntur"/>
                <a:sym typeface="Hind Guntur"/>
              </a:defRPr>
            </a:lvl1pPr>
            <a:lvl2pPr lvl="1">
              <a:lnSpc>
                <a:spcPct val="100000"/>
              </a:lnSpc>
              <a:spcBef>
                <a:spcPts val="0"/>
              </a:spcBef>
              <a:spcAft>
                <a:spcPts val="0"/>
              </a:spcAft>
              <a:buSzPts val="1600"/>
              <a:buFont typeface="Hind Guntur"/>
              <a:buNone/>
              <a:defRPr sz="1600">
                <a:latin typeface="Hind Guntur"/>
                <a:ea typeface="Hind Guntur"/>
                <a:cs typeface="Hind Guntur"/>
                <a:sym typeface="Hind Guntur"/>
              </a:defRPr>
            </a:lvl2pPr>
            <a:lvl3pPr lvl="2">
              <a:lnSpc>
                <a:spcPct val="100000"/>
              </a:lnSpc>
              <a:spcBef>
                <a:spcPts val="0"/>
              </a:spcBef>
              <a:spcAft>
                <a:spcPts val="0"/>
              </a:spcAft>
              <a:buSzPts val="1600"/>
              <a:buFont typeface="Hind Guntur"/>
              <a:buNone/>
              <a:defRPr sz="1600">
                <a:latin typeface="Hind Guntur"/>
                <a:ea typeface="Hind Guntur"/>
                <a:cs typeface="Hind Guntur"/>
                <a:sym typeface="Hind Guntur"/>
              </a:defRPr>
            </a:lvl3pPr>
            <a:lvl4pPr lvl="3">
              <a:lnSpc>
                <a:spcPct val="100000"/>
              </a:lnSpc>
              <a:spcBef>
                <a:spcPts val="0"/>
              </a:spcBef>
              <a:spcAft>
                <a:spcPts val="0"/>
              </a:spcAft>
              <a:buSzPts val="1600"/>
              <a:buFont typeface="Hind Guntur"/>
              <a:buNone/>
              <a:defRPr sz="1600">
                <a:latin typeface="Hind Guntur"/>
                <a:ea typeface="Hind Guntur"/>
                <a:cs typeface="Hind Guntur"/>
                <a:sym typeface="Hind Guntur"/>
              </a:defRPr>
            </a:lvl4pPr>
            <a:lvl5pPr lvl="4">
              <a:lnSpc>
                <a:spcPct val="100000"/>
              </a:lnSpc>
              <a:spcBef>
                <a:spcPts val="0"/>
              </a:spcBef>
              <a:spcAft>
                <a:spcPts val="0"/>
              </a:spcAft>
              <a:buSzPts val="1600"/>
              <a:buFont typeface="Hind Guntur"/>
              <a:buNone/>
              <a:defRPr sz="1600">
                <a:latin typeface="Hind Guntur"/>
                <a:ea typeface="Hind Guntur"/>
                <a:cs typeface="Hind Guntur"/>
                <a:sym typeface="Hind Guntur"/>
              </a:defRPr>
            </a:lvl5pPr>
            <a:lvl6pPr lvl="5">
              <a:lnSpc>
                <a:spcPct val="100000"/>
              </a:lnSpc>
              <a:spcBef>
                <a:spcPts val="0"/>
              </a:spcBef>
              <a:spcAft>
                <a:spcPts val="0"/>
              </a:spcAft>
              <a:buSzPts val="1600"/>
              <a:buFont typeface="Hind Guntur"/>
              <a:buNone/>
              <a:defRPr sz="1600">
                <a:latin typeface="Hind Guntur"/>
                <a:ea typeface="Hind Guntur"/>
                <a:cs typeface="Hind Guntur"/>
                <a:sym typeface="Hind Guntur"/>
              </a:defRPr>
            </a:lvl6pPr>
            <a:lvl7pPr lvl="6">
              <a:lnSpc>
                <a:spcPct val="100000"/>
              </a:lnSpc>
              <a:spcBef>
                <a:spcPts val="0"/>
              </a:spcBef>
              <a:spcAft>
                <a:spcPts val="0"/>
              </a:spcAft>
              <a:buSzPts val="1600"/>
              <a:buFont typeface="Hind Guntur"/>
              <a:buNone/>
              <a:defRPr sz="1600">
                <a:latin typeface="Hind Guntur"/>
                <a:ea typeface="Hind Guntur"/>
                <a:cs typeface="Hind Guntur"/>
                <a:sym typeface="Hind Guntur"/>
              </a:defRPr>
            </a:lvl7pPr>
            <a:lvl8pPr lvl="7">
              <a:lnSpc>
                <a:spcPct val="100000"/>
              </a:lnSpc>
              <a:spcBef>
                <a:spcPts val="0"/>
              </a:spcBef>
              <a:spcAft>
                <a:spcPts val="0"/>
              </a:spcAft>
              <a:buSzPts val="1600"/>
              <a:buFont typeface="Hind Guntur"/>
              <a:buNone/>
              <a:defRPr sz="1600">
                <a:latin typeface="Hind Guntur"/>
                <a:ea typeface="Hind Guntur"/>
                <a:cs typeface="Hind Guntur"/>
                <a:sym typeface="Hind Guntur"/>
              </a:defRPr>
            </a:lvl8pPr>
            <a:lvl9pPr lvl="8">
              <a:lnSpc>
                <a:spcPct val="100000"/>
              </a:lnSpc>
              <a:spcBef>
                <a:spcPts val="0"/>
              </a:spcBef>
              <a:spcAft>
                <a:spcPts val="0"/>
              </a:spcAft>
              <a:buSzPts val="1600"/>
              <a:buFont typeface="Hind Guntur"/>
              <a:buNone/>
              <a:defRPr sz="1600">
                <a:latin typeface="Hind Guntur"/>
                <a:ea typeface="Hind Guntur"/>
                <a:cs typeface="Hind Guntur"/>
                <a:sym typeface="Hind Guntu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1pPr>
            <a:lvl2pPr lvl="1">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2pPr>
            <a:lvl3pPr lvl="2">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3pPr>
            <a:lvl4pPr lvl="3">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4pPr>
            <a:lvl5pPr lvl="4">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5pPr>
            <a:lvl6pPr lvl="5">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6pPr>
            <a:lvl7pPr lvl="6">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7pPr>
            <a:lvl8pPr lvl="7">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8pPr>
            <a:lvl9pPr lvl="8">
              <a:spcBef>
                <a:spcPts val="0"/>
              </a:spcBef>
              <a:spcAft>
                <a:spcPts val="0"/>
              </a:spcAft>
              <a:buClr>
                <a:schemeClr val="dk1"/>
              </a:buClr>
              <a:buSzPts val="2800"/>
              <a:buFont typeface="Alfa Slab One"/>
              <a:buNone/>
              <a:defRPr sz="2800">
                <a:solidFill>
                  <a:schemeClr val="dk1"/>
                </a:solidFill>
                <a:latin typeface="Alfa Slab One"/>
                <a:ea typeface="Alfa Slab One"/>
                <a:cs typeface="Alfa Slab One"/>
                <a:sym typeface="Alfa Slab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Cantarell"/>
              <a:buChar char="●"/>
              <a:defRPr sz="1800">
                <a:solidFill>
                  <a:schemeClr val="dk1"/>
                </a:solidFill>
                <a:latin typeface="Cantarell"/>
                <a:ea typeface="Cantarell"/>
                <a:cs typeface="Cantarell"/>
                <a:sym typeface="Cantarell"/>
              </a:defRPr>
            </a:lvl1pPr>
            <a:lvl2pPr marL="914400" lvl="1"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2pPr>
            <a:lvl3pPr marL="1371600" lvl="2"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3pPr>
            <a:lvl4pPr marL="1828800" lvl="3"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4pPr>
            <a:lvl5pPr marL="2286000" lvl="4"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5pPr>
            <a:lvl6pPr marL="2743200" lvl="5"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6pPr>
            <a:lvl7pPr marL="3200400" lvl="6"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7pPr>
            <a:lvl8pPr marL="3657600" lvl="7" indent="-317500">
              <a:lnSpc>
                <a:spcPct val="115000"/>
              </a:lnSpc>
              <a:spcBef>
                <a:spcPts val="1600"/>
              </a:spcBef>
              <a:spcAft>
                <a:spcPts val="0"/>
              </a:spcAft>
              <a:buClr>
                <a:schemeClr val="dk1"/>
              </a:buClr>
              <a:buSzPts val="1400"/>
              <a:buFont typeface="Cantarell"/>
              <a:buChar char="○"/>
              <a:defRPr>
                <a:solidFill>
                  <a:schemeClr val="dk1"/>
                </a:solidFill>
                <a:latin typeface="Cantarell"/>
                <a:ea typeface="Cantarell"/>
                <a:cs typeface="Cantarell"/>
                <a:sym typeface="Cantarell"/>
              </a:defRPr>
            </a:lvl8pPr>
            <a:lvl9pPr marL="4114800" lvl="8" indent="-317500">
              <a:lnSpc>
                <a:spcPct val="115000"/>
              </a:lnSpc>
              <a:spcBef>
                <a:spcPts val="1600"/>
              </a:spcBef>
              <a:spcAft>
                <a:spcPts val="1600"/>
              </a:spcAft>
              <a:buClr>
                <a:schemeClr val="dk1"/>
              </a:buClr>
              <a:buSzPts val="1400"/>
              <a:buFont typeface="Cantarell"/>
              <a:buChar char="■"/>
              <a:defRPr>
                <a:solidFill>
                  <a:schemeClr val="dk1"/>
                </a:solidFill>
                <a:latin typeface="Cantarell"/>
                <a:ea typeface="Cantarell"/>
                <a:cs typeface="Cantarell"/>
                <a:sym typeface="Cantarel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89"/>
        <p:cNvGrpSpPr/>
        <p:nvPr/>
      </p:nvGrpSpPr>
      <p:grpSpPr>
        <a:xfrm>
          <a:off x="0" y="0"/>
          <a:ext cx="0" cy="0"/>
          <a:chOff x="0" y="0"/>
          <a:chExt cx="0" cy="0"/>
        </a:xfrm>
      </p:grpSpPr>
      <p:sp>
        <p:nvSpPr>
          <p:cNvPr id="190" name="Google Shape;190;p23"/>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91" name="Google Shape;191;p23"/>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9"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hyperlink" Target="https://docs.google.com/spreadsheets/d/1k_AM6bldxJYbOLtkqh90CS5y-PPYXMnI6Bc-SC80nS0/copy" TargetMode="External"/><Relationship Id="rId2" Type="http://schemas.openxmlformats.org/officeDocument/2006/relationships/notesSlide" Target="../notesSlides/notesSlide14.xml"/><Relationship Id="rId1" Type="http://schemas.openxmlformats.org/officeDocument/2006/relationships/slideLayout" Target="../slideLayouts/slideLayout6.xml"/><Relationship Id="rId4" Type="http://schemas.openxmlformats.org/officeDocument/2006/relationships/image" Target="../media/image3.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7.xml"/></Relationships>
</file>

<file path=ppt/slides/_rels/slide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9.xml"/><Relationship Id="rId1" Type="http://schemas.openxmlformats.org/officeDocument/2006/relationships/slideLayout" Target="../slideLayouts/slideLayout1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9.xml"/></Relationships>
</file>

<file path=ppt/slides/_rels/slide22.xml.rels><?xml version="1.0" encoding="UTF-8" standalone="yes"?>
<Relationships xmlns="http://schemas.openxmlformats.org/package/2006/relationships"><Relationship Id="rId3" Type="http://schemas.openxmlformats.org/officeDocument/2006/relationships/hyperlink" Target="https://fonts.google.com/specimen/Alfa+Slab+One" TargetMode="External"/><Relationship Id="rId2" Type="http://schemas.openxmlformats.org/officeDocument/2006/relationships/notesSlide" Target="../notesSlides/notesSlide22.xml"/><Relationship Id="rId1" Type="http://schemas.openxmlformats.org/officeDocument/2006/relationships/slideLayout" Target="../slideLayouts/slideLayout21.xml"/><Relationship Id="rId4" Type="http://schemas.openxmlformats.org/officeDocument/2006/relationships/hyperlink" Target="https://fonts.google.com/specimen/Hind+Guntur" TargetMode="Externa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1.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1.xml"/></Relationships>
</file>

<file path=ppt/slides/_rels/slide2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29.xml"/><Relationship Id="rId1" Type="http://schemas.openxmlformats.org/officeDocument/2006/relationships/slideLayout" Target="../slideLayouts/slideLayout2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1.xml"/></Relationships>
</file>

<file path=ppt/slides/_rels/slide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6.xml"/><Relationship Id="rId1" Type="http://schemas.openxmlformats.org/officeDocument/2006/relationships/slideLayout" Target="../slideLayouts/slideLayout21.xml"/><Relationship Id="rId4" Type="http://schemas.openxmlformats.org/officeDocument/2006/relationships/hyperlink" Target="https://www.greatppt.com/"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0.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96"/>
        <p:cNvGrpSpPr/>
        <p:nvPr/>
      </p:nvGrpSpPr>
      <p:grpSpPr>
        <a:xfrm>
          <a:off x="0" y="0"/>
          <a:ext cx="0" cy="0"/>
          <a:chOff x="0" y="0"/>
          <a:chExt cx="0" cy="0"/>
        </a:xfrm>
      </p:grpSpPr>
      <p:grpSp>
        <p:nvGrpSpPr>
          <p:cNvPr id="197" name="Google Shape;197;p25"/>
          <p:cNvGrpSpPr/>
          <p:nvPr/>
        </p:nvGrpSpPr>
        <p:grpSpPr>
          <a:xfrm flipH="1">
            <a:off x="4654319" y="1155122"/>
            <a:ext cx="1229032" cy="3135340"/>
            <a:chOff x="7698325" y="1257225"/>
            <a:chExt cx="1203400" cy="3069950"/>
          </a:xfrm>
        </p:grpSpPr>
        <p:sp>
          <p:nvSpPr>
            <p:cNvPr id="198" name="Google Shape;198;p25"/>
            <p:cNvSpPr/>
            <p:nvPr/>
          </p:nvSpPr>
          <p:spPr>
            <a:xfrm>
              <a:off x="8251225" y="1816600"/>
              <a:ext cx="450350" cy="541650"/>
            </a:xfrm>
            <a:custGeom>
              <a:avLst/>
              <a:gdLst/>
              <a:ahLst/>
              <a:cxnLst/>
              <a:rect l="l" t="t" r="r" b="b"/>
              <a:pathLst>
                <a:path w="18014" h="21666" extrusionOk="0">
                  <a:moveTo>
                    <a:pt x="16762" y="1"/>
                  </a:moveTo>
                  <a:cubicBezTo>
                    <a:pt x="16244" y="1"/>
                    <a:pt x="15727" y="710"/>
                    <a:pt x="15378" y="1084"/>
                  </a:cubicBezTo>
                  <a:cubicBezTo>
                    <a:pt x="13343" y="3219"/>
                    <a:pt x="11876" y="5754"/>
                    <a:pt x="9774" y="7889"/>
                  </a:cubicBezTo>
                  <a:cubicBezTo>
                    <a:pt x="6172" y="11592"/>
                    <a:pt x="1602" y="15228"/>
                    <a:pt x="234" y="20398"/>
                  </a:cubicBezTo>
                  <a:cubicBezTo>
                    <a:pt x="234" y="20398"/>
                    <a:pt x="201" y="20498"/>
                    <a:pt x="234" y="20498"/>
                  </a:cubicBezTo>
                  <a:cubicBezTo>
                    <a:pt x="167" y="20698"/>
                    <a:pt x="134" y="20932"/>
                    <a:pt x="101" y="21065"/>
                  </a:cubicBezTo>
                  <a:cubicBezTo>
                    <a:pt x="67" y="21199"/>
                    <a:pt x="34" y="21332"/>
                    <a:pt x="34" y="21466"/>
                  </a:cubicBezTo>
                  <a:cubicBezTo>
                    <a:pt x="1" y="21532"/>
                    <a:pt x="1" y="21599"/>
                    <a:pt x="1" y="21666"/>
                  </a:cubicBezTo>
                  <a:lnTo>
                    <a:pt x="67" y="21666"/>
                  </a:lnTo>
                  <a:cubicBezTo>
                    <a:pt x="67" y="21632"/>
                    <a:pt x="67" y="21632"/>
                    <a:pt x="67" y="21632"/>
                  </a:cubicBezTo>
                  <a:cubicBezTo>
                    <a:pt x="267" y="21065"/>
                    <a:pt x="501" y="20498"/>
                    <a:pt x="768" y="19964"/>
                  </a:cubicBezTo>
                  <a:cubicBezTo>
                    <a:pt x="4237" y="16395"/>
                    <a:pt x="9541" y="15294"/>
                    <a:pt x="12976" y="11625"/>
                  </a:cubicBezTo>
                  <a:cubicBezTo>
                    <a:pt x="14644" y="9857"/>
                    <a:pt x="15879" y="7789"/>
                    <a:pt x="16612" y="5487"/>
                  </a:cubicBezTo>
                  <a:cubicBezTo>
                    <a:pt x="16913" y="4553"/>
                    <a:pt x="18013" y="1184"/>
                    <a:pt x="17280" y="284"/>
                  </a:cubicBezTo>
                  <a:cubicBezTo>
                    <a:pt x="17111" y="82"/>
                    <a:pt x="16936" y="1"/>
                    <a:pt x="1676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5"/>
            <p:cNvSpPr/>
            <p:nvPr/>
          </p:nvSpPr>
          <p:spPr>
            <a:xfrm>
              <a:off x="8248725" y="1936200"/>
              <a:ext cx="382800" cy="422900"/>
            </a:xfrm>
            <a:custGeom>
              <a:avLst/>
              <a:gdLst/>
              <a:ahLst/>
              <a:cxnLst/>
              <a:rect l="l" t="t" r="r" b="b"/>
              <a:pathLst>
                <a:path w="15312" h="16916" extrusionOk="0">
                  <a:moveTo>
                    <a:pt x="14404" y="365"/>
                  </a:moveTo>
                  <a:cubicBezTo>
                    <a:pt x="14418" y="365"/>
                    <a:pt x="14432" y="366"/>
                    <a:pt x="14444" y="370"/>
                  </a:cubicBezTo>
                  <a:cubicBezTo>
                    <a:pt x="15045" y="470"/>
                    <a:pt x="14111" y="2605"/>
                    <a:pt x="13944" y="2905"/>
                  </a:cubicBezTo>
                  <a:cubicBezTo>
                    <a:pt x="11542" y="7942"/>
                    <a:pt x="4937" y="9343"/>
                    <a:pt x="1668" y="13513"/>
                  </a:cubicBezTo>
                  <a:cubicBezTo>
                    <a:pt x="2969" y="11411"/>
                    <a:pt x="4537" y="9543"/>
                    <a:pt x="6372" y="7909"/>
                  </a:cubicBezTo>
                  <a:cubicBezTo>
                    <a:pt x="7839" y="6541"/>
                    <a:pt x="9307" y="5173"/>
                    <a:pt x="10808" y="3806"/>
                  </a:cubicBezTo>
                  <a:lnTo>
                    <a:pt x="12876" y="1838"/>
                  </a:lnTo>
                  <a:cubicBezTo>
                    <a:pt x="13070" y="1677"/>
                    <a:pt x="14009" y="365"/>
                    <a:pt x="14404" y="365"/>
                  </a:cubicBezTo>
                  <a:close/>
                  <a:moveTo>
                    <a:pt x="14486" y="0"/>
                  </a:moveTo>
                  <a:cubicBezTo>
                    <a:pt x="14004" y="0"/>
                    <a:pt x="13293" y="993"/>
                    <a:pt x="13043" y="1271"/>
                  </a:cubicBezTo>
                  <a:cubicBezTo>
                    <a:pt x="10541" y="3772"/>
                    <a:pt x="7939" y="6007"/>
                    <a:pt x="5404" y="8409"/>
                  </a:cubicBezTo>
                  <a:cubicBezTo>
                    <a:pt x="3336" y="10410"/>
                    <a:pt x="1735" y="12479"/>
                    <a:pt x="701" y="15014"/>
                  </a:cubicBezTo>
                  <a:cubicBezTo>
                    <a:pt x="467" y="15414"/>
                    <a:pt x="301" y="15848"/>
                    <a:pt x="167" y="16281"/>
                  </a:cubicBezTo>
                  <a:cubicBezTo>
                    <a:pt x="134" y="16481"/>
                    <a:pt x="67" y="16648"/>
                    <a:pt x="34" y="16848"/>
                  </a:cubicBezTo>
                  <a:cubicBezTo>
                    <a:pt x="0" y="16848"/>
                    <a:pt x="0" y="16882"/>
                    <a:pt x="34" y="16915"/>
                  </a:cubicBezTo>
                  <a:cubicBezTo>
                    <a:pt x="67" y="16915"/>
                    <a:pt x="101" y="16882"/>
                    <a:pt x="134" y="16882"/>
                  </a:cubicBezTo>
                  <a:cubicBezTo>
                    <a:pt x="101" y="16882"/>
                    <a:pt x="101" y="16848"/>
                    <a:pt x="134" y="16848"/>
                  </a:cubicBezTo>
                  <a:cubicBezTo>
                    <a:pt x="134" y="16815"/>
                    <a:pt x="134" y="16748"/>
                    <a:pt x="167" y="16715"/>
                  </a:cubicBezTo>
                  <a:cubicBezTo>
                    <a:pt x="201" y="16581"/>
                    <a:pt x="234" y="16481"/>
                    <a:pt x="267" y="16348"/>
                  </a:cubicBezTo>
                  <a:cubicBezTo>
                    <a:pt x="301" y="16248"/>
                    <a:pt x="401" y="16048"/>
                    <a:pt x="467" y="15881"/>
                  </a:cubicBezTo>
                  <a:cubicBezTo>
                    <a:pt x="2836" y="10177"/>
                    <a:pt x="10441" y="8976"/>
                    <a:pt x="13644" y="3839"/>
                  </a:cubicBezTo>
                  <a:cubicBezTo>
                    <a:pt x="14044" y="3239"/>
                    <a:pt x="15311" y="870"/>
                    <a:pt x="14744" y="136"/>
                  </a:cubicBezTo>
                  <a:cubicBezTo>
                    <a:pt x="14671" y="41"/>
                    <a:pt x="14583" y="0"/>
                    <a:pt x="144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5"/>
            <p:cNvSpPr/>
            <p:nvPr/>
          </p:nvSpPr>
          <p:spPr>
            <a:xfrm>
              <a:off x="8066100" y="3205225"/>
              <a:ext cx="341100" cy="540475"/>
            </a:xfrm>
            <a:custGeom>
              <a:avLst/>
              <a:gdLst/>
              <a:ahLst/>
              <a:cxnLst/>
              <a:rect l="l" t="t" r="r" b="b"/>
              <a:pathLst>
                <a:path w="13644" h="21619" extrusionOk="0">
                  <a:moveTo>
                    <a:pt x="12286" y="1"/>
                  </a:moveTo>
                  <a:cubicBezTo>
                    <a:pt x="11177" y="1"/>
                    <a:pt x="9627" y="1600"/>
                    <a:pt x="9007" y="2080"/>
                  </a:cubicBezTo>
                  <a:cubicBezTo>
                    <a:pt x="7272" y="3314"/>
                    <a:pt x="5771" y="4815"/>
                    <a:pt x="4570" y="6583"/>
                  </a:cubicBezTo>
                  <a:cubicBezTo>
                    <a:pt x="1935" y="10553"/>
                    <a:pt x="2769" y="15556"/>
                    <a:pt x="801" y="19792"/>
                  </a:cubicBezTo>
                  <a:cubicBezTo>
                    <a:pt x="801" y="19792"/>
                    <a:pt x="801" y="19826"/>
                    <a:pt x="801" y="19826"/>
                  </a:cubicBezTo>
                  <a:cubicBezTo>
                    <a:pt x="767" y="19893"/>
                    <a:pt x="734" y="19993"/>
                    <a:pt x="701" y="20059"/>
                  </a:cubicBezTo>
                  <a:cubicBezTo>
                    <a:pt x="501" y="20426"/>
                    <a:pt x="300" y="20793"/>
                    <a:pt x="134" y="21227"/>
                  </a:cubicBezTo>
                  <a:lnTo>
                    <a:pt x="0" y="21560"/>
                  </a:lnTo>
                  <a:cubicBezTo>
                    <a:pt x="0" y="21560"/>
                    <a:pt x="0" y="21594"/>
                    <a:pt x="0" y="21594"/>
                  </a:cubicBezTo>
                  <a:cubicBezTo>
                    <a:pt x="0" y="21610"/>
                    <a:pt x="9" y="21619"/>
                    <a:pt x="21" y="21619"/>
                  </a:cubicBezTo>
                  <a:cubicBezTo>
                    <a:pt x="34" y="21619"/>
                    <a:pt x="50" y="21610"/>
                    <a:pt x="67" y="21594"/>
                  </a:cubicBezTo>
                  <a:cubicBezTo>
                    <a:pt x="367" y="21027"/>
                    <a:pt x="701" y="20426"/>
                    <a:pt x="1068" y="19859"/>
                  </a:cubicBezTo>
                  <a:cubicBezTo>
                    <a:pt x="2068" y="17991"/>
                    <a:pt x="3236" y="16257"/>
                    <a:pt x="4537" y="14589"/>
                  </a:cubicBezTo>
                  <a:cubicBezTo>
                    <a:pt x="5971" y="12821"/>
                    <a:pt x="7439" y="11086"/>
                    <a:pt x="8873" y="9218"/>
                  </a:cubicBezTo>
                  <a:cubicBezTo>
                    <a:pt x="10308" y="7350"/>
                    <a:pt x="11909" y="5382"/>
                    <a:pt x="12743" y="3147"/>
                  </a:cubicBezTo>
                  <a:cubicBezTo>
                    <a:pt x="13010" y="2447"/>
                    <a:pt x="13643" y="779"/>
                    <a:pt x="12843" y="178"/>
                  </a:cubicBezTo>
                  <a:cubicBezTo>
                    <a:pt x="12678" y="55"/>
                    <a:pt x="12489" y="1"/>
                    <a:pt x="1228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5"/>
            <p:cNvSpPr/>
            <p:nvPr/>
          </p:nvSpPr>
          <p:spPr>
            <a:xfrm>
              <a:off x="8066100" y="3282975"/>
              <a:ext cx="290225" cy="462950"/>
            </a:xfrm>
            <a:custGeom>
              <a:avLst/>
              <a:gdLst/>
              <a:ahLst/>
              <a:cxnLst/>
              <a:rect l="l" t="t" r="r" b="b"/>
              <a:pathLst>
                <a:path w="11609" h="18518" extrusionOk="0">
                  <a:moveTo>
                    <a:pt x="10569" y="314"/>
                  </a:moveTo>
                  <a:cubicBezTo>
                    <a:pt x="10625" y="314"/>
                    <a:pt x="10673" y="331"/>
                    <a:pt x="10708" y="371"/>
                  </a:cubicBezTo>
                  <a:cubicBezTo>
                    <a:pt x="10975" y="638"/>
                    <a:pt x="9807" y="2105"/>
                    <a:pt x="9674" y="2306"/>
                  </a:cubicBezTo>
                  <a:cubicBezTo>
                    <a:pt x="9173" y="3006"/>
                    <a:pt x="8673" y="3707"/>
                    <a:pt x="8173" y="4407"/>
                  </a:cubicBezTo>
                  <a:cubicBezTo>
                    <a:pt x="7139" y="5808"/>
                    <a:pt x="6105" y="7176"/>
                    <a:pt x="5204" y="8643"/>
                  </a:cubicBezTo>
                  <a:cubicBezTo>
                    <a:pt x="4137" y="10445"/>
                    <a:pt x="3136" y="12279"/>
                    <a:pt x="2168" y="14114"/>
                  </a:cubicBezTo>
                  <a:cubicBezTo>
                    <a:pt x="2702" y="12713"/>
                    <a:pt x="3169" y="11279"/>
                    <a:pt x="3569" y="9811"/>
                  </a:cubicBezTo>
                  <a:cubicBezTo>
                    <a:pt x="4003" y="8076"/>
                    <a:pt x="4537" y="6475"/>
                    <a:pt x="5704" y="5074"/>
                  </a:cubicBezTo>
                  <a:cubicBezTo>
                    <a:pt x="6805" y="3740"/>
                    <a:pt x="7973" y="2472"/>
                    <a:pt x="9240" y="1271"/>
                  </a:cubicBezTo>
                  <a:cubicBezTo>
                    <a:pt x="9443" y="1069"/>
                    <a:pt x="10198" y="314"/>
                    <a:pt x="10569" y="314"/>
                  </a:cubicBezTo>
                  <a:close/>
                  <a:moveTo>
                    <a:pt x="10725" y="0"/>
                  </a:moveTo>
                  <a:cubicBezTo>
                    <a:pt x="9782" y="0"/>
                    <a:pt x="6381" y="3542"/>
                    <a:pt x="5071" y="5474"/>
                  </a:cubicBezTo>
                  <a:cubicBezTo>
                    <a:pt x="4337" y="6542"/>
                    <a:pt x="3803" y="7709"/>
                    <a:pt x="3503" y="8977"/>
                  </a:cubicBezTo>
                  <a:cubicBezTo>
                    <a:pt x="2869" y="11479"/>
                    <a:pt x="2002" y="13981"/>
                    <a:pt x="1001" y="16382"/>
                  </a:cubicBezTo>
                  <a:cubicBezTo>
                    <a:pt x="901" y="16582"/>
                    <a:pt x="767" y="16749"/>
                    <a:pt x="667" y="16949"/>
                  </a:cubicBezTo>
                  <a:cubicBezTo>
                    <a:pt x="501" y="17350"/>
                    <a:pt x="300" y="17717"/>
                    <a:pt x="134" y="18117"/>
                  </a:cubicBezTo>
                  <a:lnTo>
                    <a:pt x="501" y="17450"/>
                  </a:lnTo>
                  <a:lnTo>
                    <a:pt x="501" y="17450"/>
                  </a:lnTo>
                  <a:cubicBezTo>
                    <a:pt x="334" y="17817"/>
                    <a:pt x="167" y="18150"/>
                    <a:pt x="0" y="18517"/>
                  </a:cubicBezTo>
                  <a:lnTo>
                    <a:pt x="67" y="18517"/>
                  </a:lnTo>
                  <a:cubicBezTo>
                    <a:pt x="367" y="17917"/>
                    <a:pt x="701" y="17316"/>
                    <a:pt x="1068" y="16749"/>
                  </a:cubicBezTo>
                  <a:cubicBezTo>
                    <a:pt x="1268" y="16316"/>
                    <a:pt x="1468" y="15849"/>
                    <a:pt x="1668" y="15415"/>
                  </a:cubicBezTo>
                  <a:cubicBezTo>
                    <a:pt x="2736" y="13514"/>
                    <a:pt x="3770" y="11612"/>
                    <a:pt x="4870" y="9744"/>
                  </a:cubicBezTo>
                  <a:cubicBezTo>
                    <a:pt x="6472" y="6942"/>
                    <a:pt x="8540" y="4474"/>
                    <a:pt x="10274" y="1805"/>
                  </a:cubicBezTo>
                  <a:cubicBezTo>
                    <a:pt x="10474" y="1438"/>
                    <a:pt x="11609" y="137"/>
                    <a:pt x="10775" y="4"/>
                  </a:cubicBezTo>
                  <a:cubicBezTo>
                    <a:pt x="10759" y="1"/>
                    <a:pt x="10743" y="0"/>
                    <a:pt x="107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5"/>
            <p:cNvSpPr/>
            <p:nvPr/>
          </p:nvSpPr>
          <p:spPr>
            <a:xfrm>
              <a:off x="7698325" y="3263325"/>
              <a:ext cx="331600" cy="569000"/>
            </a:xfrm>
            <a:custGeom>
              <a:avLst/>
              <a:gdLst/>
              <a:ahLst/>
              <a:cxnLst/>
              <a:rect l="l" t="t" r="r" b="b"/>
              <a:pathLst>
                <a:path w="13264" h="22760" extrusionOk="0">
                  <a:moveTo>
                    <a:pt x="1558" y="1"/>
                  </a:moveTo>
                  <a:cubicBezTo>
                    <a:pt x="1374" y="1"/>
                    <a:pt x="1199" y="51"/>
                    <a:pt x="1035" y="156"/>
                  </a:cubicBezTo>
                  <a:cubicBezTo>
                    <a:pt x="1" y="823"/>
                    <a:pt x="401" y="4092"/>
                    <a:pt x="501" y="5026"/>
                  </a:cubicBezTo>
                  <a:cubicBezTo>
                    <a:pt x="801" y="7228"/>
                    <a:pt x="1669" y="9329"/>
                    <a:pt x="2936" y="11131"/>
                  </a:cubicBezTo>
                  <a:cubicBezTo>
                    <a:pt x="5805" y="15267"/>
                    <a:pt x="9975" y="18269"/>
                    <a:pt x="12810" y="22405"/>
                  </a:cubicBezTo>
                  <a:cubicBezTo>
                    <a:pt x="12843" y="22539"/>
                    <a:pt x="12910" y="22639"/>
                    <a:pt x="13043" y="22739"/>
                  </a:cubicBezTo>
                  <a:cubicBezTo>
                    <a:pt x="13064" y="22753"/>
                    <a:pt x="13086" y="22759"/>
                    <a:pt x="13107" y="22759"/>
                  </a:cubicBezTo>
                  <a:cubicBezTo>
                    <a:pt x="13190" y="22759"/>
                    <a:pt x="13263" y="22658"/>
                    <a:pt x="13210" y="22472"/>
                  </a:cubicBezTo>
                  <a:cubicBezTo>
                    <a:pt x="13177" y="22405"/>
                    <a:pt x="13143" y="22305"/>
                    <a:pt x="13110" y="22205"/>
                  </a:cubicBezTo>
                  <a:cubicBezTo>
                    <a:pt x="11150" y="16389"/>
                    <a:pt x="4878" y="1"/>
                    <a:pt x="155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5"/>
            <p:cNvSpPr/>
            <p:nvPr/>
          </p:nvSpPr>
          <p:spPr>
            <a:xfrm>
              <a:off x="7742525" y="3343950"/>
              <a:ext cx="287300" cy="488000"/>
            </a:xfrm>
            <a:custGeom>
              <a:avLst/>
              <a:gdLst/>
              <a:ahLst/>
              <a:cxnLst/>
              <a:rect l="l" t="t" r="r" b="b"/>
              <a:pathLst>
                <a:path w="11492" h="19520" extrusionOk="0">
                  <a:moveTo>
                    <a:pt x="1021" y="390"/>
                  </a:moveTo>
                  <a:cubicBezTo>
                    <a:pt x="1410" y="390"/>
                    <a:pt x="2022" y="1501"/>
                    <a:pt x="2202" y="1801"/>
                  </a:cubicBezTo>
                  <a:cubicBezTo>
                    <a:pt x="2669" y="2669"/>
                    <a:pt x="3136" y="3569"/>
                    <a:pt x="3603" y="4436"/>
                  </a:cubicBezTo>
                  <a:cubicBezTo>
                    <a:pt x="4537" y="6238"/>
                    <a:pt x="5438" y="8006"/>
                    <a:pt x="6372" y="9807"/>
                  </a:cubicBezTo>
                  <a:cubicBezTo>
                    <a:pt x="7539" y="12075"/>
                    <a:pt x="8707" y="14377"/>
                    <a:pt x="9874" y="16679"/>
                  </a:cubicBezTo>
                  <a:cubicBezTo>
                    <a:pt x="8674" y="15011"/>
                    <a:pt x="7406" y="13443"/>
                    <a:pt x="6005" y="11975"/>
                  </a:cubicBezTo>
                  <a:cubicBezTo>
                    <a:pt x="3470" y="9207"/>
                    <a:pt x="1435" y="6071"/>
                    <a:pt x="835" y="2302"/>
                  </a:cubicBezTo>
                  <a:cubicBezTo>
                    <a:pt x="768" y="2068"/>
                    <a:pt x="568" y="734"/>
                    <a:pt x="901" y="434"/>
                  </a:cubicBezTo>
                  <a:cubicBezTo>
                    <a:pt x="938" y="404"/>
                    <a:pt x="978" y="390"/>
                    <a:pt x="1021" y="390"/>
                  </a:cubicBezTo>
                  <a:close/>
                  <a:moveTo>
                    <a:pt x="1025" y="0"/>
                  </a:moveTo>
                  <a:cubicBezTo>
                    <a:pt x="931" y="0"/>
                    <a:pt x="834" y="31"/>
                    <a:pt x="735" y="100"/>
                  </a:cubicBezTo>
                  <a:cubicBezTo>
                    <a:pt x="1" y="600"/>
                    <a:pt x="501" y="2435"/>
                    <a:pt x="668" y="3069"/>
                  </a:cubicBezTo>
                  <a:cubicBezTo>
                    <a:pt x="1335" y="6038"/>
                    <a:pt x="2736" y="8773"/>
                    <a:pt x="4771" y="11041"/>
                  </a:cubicBezTo>
                  <a:cubicBezTo>
                    <a:pt x="6038" y="12509"/>
                    <a:pt x="7406" y="13877"/>
                    <a:pt x="8607" y="15411"/>
                  </a:cubicBezTo>
                  <a:cubicBezTo>
                    <a:pt x="9341" y="16378"/>
                    <a:pt x="10041" y="17412"/>
                    <a:pt x="10742" y="18413"/>
                  </a:cubicBezTo>
                  <a:cubicBezTo>
                    <a:pt x="10908" y="18780"/>
                    <a:pt x="11075" y="19147"/>
                    <a:pt x="11275" y="19481"/>
                  </a:cubicBezTo>
                  <a:cubicBezTo>
                    <a:pt x="11302" y="19507"/>
                    <a:pt x="11331" y="19520"/>
                    <a:pt x="11359" y="19520"/>
                  </a:cubicBezTo>
                  <a:cubicBezTo>
                    <a:pt x="11433" y="19520"/>
                    <a:pt x="11491" y="19427"/>
                    <a:pt x="11442" y="19280"/>
                  </a:cubicBezTo>
                  <a:cubicBezTo>
                    <a:pt x="11375" y="19180"/>
                    <a:pt x="11342" y="19080"/>
                    <a:pt x="11275" y="18980"/>
                  </a:cubicBezTo>
                  <a:cubicBezTo>
                    <a:pt x="8340" y="13043"/>
                    <a:pt x="5471" y="7072"/>
                    <a:pt x="2202" y="1334"/>
                  </a:cubicBezTo>
                  <a:cubicBezTo>
                    <a:pt x="2004" y="993"/>
                    <a:pt x="1563" y="0"/>
                    <a:pt x="10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5"/>
            <p:cNvSpPr/>
            <p:nvPr/>
          </p:nvSpPr>
          <p:spPr>
            <a:xfrm>
              <a:off x="8025225" y="1971675"/>
              <a:ext cx="179175" cy="730575"/>
            </a:xfrm>
            <a:custGeom>
              <a:avLst/>
              <a:gdLst/>
              <a:ahLst/>
              <a:cxnLst/>
              <a:rect l="l" t="t" r="r" b="b"/>
              <a:pathLst>
                <a:path w="7167" h="29223" extrusionOk="0">
                  <a:moveTo>
                    <a:pt x="4627" y="0"/>
                  </a:moveTo>
                  <a:cubicBezTo>
                    <a:pt x="4516" y="0"/>
                    <a:pt x="4397" y="17"/>
                    <a:pt x="4270" y="52"/>
                  </a:cubicBezTo>
                  <a:cubicBezTo>
                    <a:pt x="2803" y="452"/>
                    <a:pt x="2036" y="3387"/>
                    <a:pt x="1635" y="4555"/>
                  </a:cubicBezTo>
                  <a:cubicBezTo>
                    <a:pt x="835" y="7090"/>
                    <a:pt x="368" y="9692"/>
                    <a:pt x="201" y="12327"/>
                  </a:cubicBezTo>
                  <a:cubicBezTo>
                    <a:pt x="1" y="14695"/>
                    <a:pt x="168" y="17064"/>
                    <a:pt x="668" y="19399"/>
                  </a:cubicBezTo>
                  <a:cubicBezTo>
                    <a:pt x="1368" y="22401"/>
                    <a:pt x="2970" y="25970"/>
                    <a:pt x="3570" y="29006"/>
                  </a:cubicBezTo>
                  <a:cubicBezTo>
                    <a:pt x="3570" y="29039"/>
                    <a:pt x="3603" y="29072"/>
                    <a:pt x="3637" y="29106"/>
                  </a:cubicBezTo>
                  <a:cubicBezTo>
                    <a:pt x="3637" y="29139"/>
                    <a:pt x="3670" y="29173"/>
                    <a:pt x="3737" y="29173"/>
                  </a:cubicBezTo>
                  <a:cubicBezTo>
                    <a:pt x="3770" y="29206"/>
                    <a:pt x="3812" y="29223"/>
                    <a:pt x="3854" y="29223"/>
                  </a:cubicBezTo>
                  <a:cubicBezTo>
                    <a:pt x="3895" y="29223"/>
                    <a:pt x="3937" y="29206"/>
                    <a:pt x="3970" y="29173"/>
                  </a:cubicBezTo>
                  <a:cubicBezTo>
                    <a:pt x="4037" y="29139"/>
                    <a:pt x="4070" y="29072"/>
                    <a:pt x="4070" y="29006"/>
                  </a:cubicBezTo>
                  <a:cubicBezTo>
                    <a:pt x="4604" y="22635"/>
                    <a:pt x="5071" y="16263"/>
                    <a:pt x="5538" y="9892"/>
                  </a:cubicBezTo>
                  <a:cubicBezTo>
                    <a:pt x="5602" y="8805"/>
                    <a:pt x="7167" y="0"/>
                    <a:pt x="462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5"/>
            <p:cNvSpPr/>
            <p:nvPr/>
          </p:nvSpPr>
          <p:spPr>
            <a:xfrm>
              <a:off x="8064450" y="2077200"/>
              <a:ext cx="93400" cy="625050"/>
            </a:xfrm>
            <a:custGeom>
              <a:avLst/>
              <a:gdLst/>
              <a:ahLst/>
              <a:cxnLst/>
              <a:rect l="l" t="t" r="r" b="b"/>
              <a:pathLst>
                <a:path w="3736" h="25002" extrusionOk="0">
                  <a:moveTo>
                    <a:pt x="2823" y="408"/>
                  </a:moveTo>
                  <a:cubicBezTo>
                    <a:pt x="3343" y="408"/>
                    <a:pt x="3166" y="2066"/>
                    <a:pt x="3135" y="2502"/>
                  </a:cubicBezTo>
                  <a:cubicBezTo>
                    <a:pt x="3102" y="3036"/>
                    <a:pt x="3002" y="3603"/>
                    <a:pt x="2935" y="4137"/>
                  </a:cubicBezTo>
                  <a:cubicBezTo>
                    <a:pt x="2768" y="5237"/>
                    <a:pt x="2601" y="6338"/>
                    <a:pt x="2535" y="7472"/>
                  </a:cubicBezTo>
                  <a:cubicBezTo>
                    <a:pt x="2368" y="9440"/>
                    <a:pt x="2301" y="11475"/>
                    <a:pt x="2268" y="13443"/>
                  </a:cubicBezTo>
                  <a:cubicBezTo>
                    <a:pt x="2234" y="16345"/>
                    <a:pt x="2201" y="19247"/>
                    <a:pt x="2201" y="22116"/>
                  </a:cubicBezTo>
                  <a:cubicBezTo>
                    <a:pt x="2101" y="21582"/>
                    <a:pt x="2034" y="21015"/>
                    <a:pt x="1968" y="20482"/>
                  </a:cubicBezTo>
                  <a:cubicBezTo>
                    <a:pt x="1667" y="18313"/>
                    <a:pt x="1034" y="16212"/>
                    <a:pt x="767" y="14044"/>
                  </a:cubicBezTo>
                  <a:cubicBezTo>
                    <a:pt x="533" y="11875"/>
                    <a:pt x="567" y="9674"/>
                    <a:pt x="867" y="7506"/>
                  </a:cubicBezTo>
                  <a:cubicBezTo>
                    <a:pt x="1000" y="6405"/>
                    <a:pt x="1200" y="5337"/>
                    <a:pt x="1401" y="4237"/>
                  </a:cubicBezTo>
                  <a:cubicBezTo>
                    <a:pt x="1501" y="3570"/>
                    <a:pt x="2068" y="701"/>
                    <a:pt x="2701" y="434"/>
                  </a:cubicBezTo>
                  <a:cubicBezTo>
                    <a:pt x="2746" y="416"/>
                    <a:pt x="2786" y="408"/>
                    <a:pt x="2823" y="408"/>
                  </a:cubicBezTo>
                  <a:close/>
                  <a:moveTo>
                    <a:pt x="2894" y="0"/>
                  </a:moveTo>
                  <a:cubicBezTo>
                    <a:pt x="1263" y="0"/>
                    <a:pt x="0" y="10114"/>
                    <a:pt x="467" y="13877"/>
                  </a:cubicBezTo>
                  <a:cubicBezTo>
                    <a:pt x="733" y="16045"/>
                    <a:pt x="1367" y="18147"/>
                    <a:pt x="1701" y="20282"/>
                  </a:cubicBezTo>
                  <a:cubicBezTo>
                    <a:pt x="1901" y="21616"/>
                    <a:pt x="2034" y="22950"/>
                    <a:pt x="2168" y="24284"/>
                  </a:cubicBezTo>
                  <a:lnTo>
                    <a:pt x="2168" y="24952"/>
                  </a:lnTo>
                  <a:cubicBezTo>
                    <a:pt x="2201" y="24985"/>
                    <a:pt x="2243" y="25002"/>
                    <a:pt x="2285" y="25002"/>
                  </a:cubicBezTo>
                  <a:cubicBezTo>
                    <a:pt x="2326" y="25002"/>
                    <a:pt x="2368" y="24985"/>
                    <a:pt x="2401" y="24952"/>
                  </a:cubicBezTo>
                  <a:cubicBezTo>
                    <a:pt x="2401" y="24885"/>
                    <a:pt x="2401" y="24785"/>
                    <a:pt x="2401" y="24718"/>
                  </a:cubicBezTo>
                  <a:cubicBezTo>
                    <a:pt x="2468" y="21449"/>
                    <a:pt x="2468" y="18180"/>
                    <a:pt x="2501" y="14911"/>
                  </a:cubicBezTo>
                  <a:cubicBezTo>
                    <a:pt x="2501" y="12809"/>
                    <a:pt x="2535" y="10675"/>
                    <a:pt x="2668" y="8573"/>
                  </a:cubicBezTo>
                  <a:cubicBezTo>
                    <a:pt x="2802" y="6538"/>
                    <a:pt x="3202" y="4570"/>
                    <a:pt x="3369" y="2569"/>
                  </a:cubicBezTo>
                  <a:cubicBezTo>
                    <a:pt x="3402" y="2035"/>
                    <a:pt x="3736" y="0"/>
                    <a:pt x="2902" y="0"/>
                  </a:cubicBezTo>
                  <a:cubicBezTo>
                    <a:pt x="2899" y="0"/>
                    <a:pt x="2896" y="0"/>
                    <a:pt x="2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5"/>
            <p:cNvSpPr/>
            <p:nvPr/>
          </p:nvSpPr>
          <p:spPr>
            <a:xfrm>
              <a:off x="8149475" y="3022075"/>
              <a:ext cx="697200" cy="233825"/>
            </a:xfrm>
            <a:custGeom>
              <a:avLst/>
              <a:gdLst/>
              <a:ahLst/>
              <a:cxnLst/>
              <a:rect l="l" t="t" r="r" b="b"/>
              <a:pathLst>
                <a:path w="27888" h="9353" extrusionOk="0">
                  <a:moveTo>
                    <a:pt x="22441" y="0"/>
                  </a:moveTo>
                  <a:cubicBezTo>
                    <a:pt x="21731" y="0"/>
                    <a:pt x="21068" y="32"/>
                    <a:pt x="20616" y="32"/>
                  </a:cubicBezTo>
                  <a:cubicBezTo>
                    <a:pt x="18014" y="66"/>
                    <a:pt x="15479" y="499"/>
                    <a:pt x="13044" y="1333"/>
                  </a:cubicBezTo>
                  <a:cubicBezTo>
                    <a:pt x="8907" y="2701"/>
                    <a:pt x="5071" y="4836"/>
                    <a:pt x="1769" y="7671"/>
                  </a:cubicBezTo>
                  <a:cubicBezTo>
                    <a:pt x="1168" y="8205"/>
                    <a:pt x="568" y="8739"/>
                    <a:pt x="1" y="9306"/>
                  </a:cubicBezTo>
                  <a:cubicBezTo>
                    <a:pt x="1" y="9329"/>
                    <a:pt x="18" y="9353"/>
                    <a:pt x="39" y="9353"/>
                  </a:cubicBezTo>
                  <a:cubicBezTo>
                    <a:pt x="48" y="9353"/>
                    <a:pt x="58" y="9349"/>
                    <a:pt x="68" y="9339"/>
                  </a:cubicBezTo>
                  <a:cubicBezTo>
                    <a:pt x="3759" y="6440"/>
                    <a:pt x="7361" y="6139"/>
                    <a:pt x="10879" y="6139"/>
                  </a:cubicBezTo>
                  <a:cubicBezTo>
                    <a:pt x="11802" y="6139"/>
                    <a:pt x="12720" y="6160"/>
                    <a:pt x="13632" y="6160"/>
                  </a:cubicBezTo>
                  <a:cubicBezTo>
                    <a:pt x="15243" y="6160"/>
                    <a:pt x="16837" y="6095"/>
                    <a:pt x="18414" y="5736"/>
                  </a:cubicBezTo>
                  <a:cubicBezTo>
                    <a:pt x="19482" y="5503"/>
                    <a:pt x="27888" y="2968"/>
                    <a:pt x="25886" y="766"/>
                  </a:cubicBezTo>
                  <a:cubicBezTo>
                    <a:pt x="25277" y="114"/>
                    <a:pt x="23774" y="0"/>
                    <a:pt x="2244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5"/>
            <p:cNvSpPr/>
            <p:nvPr/>
          </p:nvSpPr>
          <p:spPr>
            <a:xfrm>
              <a:off x="8149475" y="3046150"/>
              <a:ext cx="553775" cy="208575"/>
            </a:xfrm>
            <a:custGeom>
              <a:avLst/>
              <a:gdLst/>
              <a:ahLst/>
              <a:cxnLst/>
              <a:rect l="l" t="t" r="r" b="b"/>
              <a:pathLst>
                <a:path w="22151" h="8343" extrusionOk="0">
                  <a:moveTo>
                    <a:pt x="20550" y="351"/>
                  </a:moveTo>
                  <a:cubicBezTo>
                    <a:pt x="21004" y="351"/>
                    <a:pt x="21327" y="404"/>
                    <a:pt x="21416" y="537"/>
                  </a:cubicBezTo>
                  <a:cubicBezTo>
                    <a:pt x="21783" y="1037"/>
                    <a:pt x="20382" y="1771"/>
                    <a:pt x="20082" y="1938"/>
                  </a:cubicBezTo>
                  <a:cubicBezTo>
                    <a:pt x="19348" y="2405"/>
                    <a:pt x="18548" y="2739"/>
                    <a:pt x="17747" y="2972"/>
                  </a:cubicBezTo>
                  <a:cubicBezTo>
                    <a:pt x="14578" y="3940"/>
                    <a:pt x="11176" y="3940"/>
                    <a:pt x="7973" y="4640"/>
                  </a:cubicBezTo>
                  <a:cubicBezTo>
                    <a:pt x="6439" y="4974"/>
                    <a:pt x="4904" y="5441"/>
                    <a:pt x="3437" y="6008"/>
                  </a:cubicBezTo>
                  <a:cubicBezTo>
                    <a:pt x="4604" y="5274"/>
                    <a:pt x="5772" y="4573"/>
                    <a:pt x="7006" y="3973"/>
                  </a:cubicBezTo>
                  <a:cubicBezTo>
                    <a:pt x="9875" y="2605"/>
                    <a:pt x="12910" y="1571"/>
                    <a:pt x="16012" y="971"/>
                  </a:cubicBezTo>
                  <a:cubicBezTo>
                    <a:pt x="17064" y="751"/>
                    <a:pt x="19301" y="351"/>
                    <a:pt x="20550" y="351"/>
                  </a:cubicBezTo>
                  <a:close/>
                  <a:moveTo>
                    <a:pt x="20682" y="1"/>
                  </a:moveTo>
                  <a:cubicBezTo>
                    <a:pt x="19899" y="1"/>
                    <a:pt x="18943" y="243"/>
                    <a:pt x="18581" y="304"/>
                  </a:cubicBezTo>
                  <a:cubicBezTo>
                    <a:pt x="15112" y="704"/>
                    <a:pt x="11743" y="1638"/>
                    <a:pt x="8540" y="3006"/>
                  </a:cubicBezTo>
                  <a:cubicBezTo>
                    <a:pt x="6205" y="3973"/>
                    <a:pt x="3970" y="5207"/>
                    <a:pt x="1902" y="6641"/>
                  </a:cubicBezTo>
                  <a:cubicBezTo>
                    <a:pt x="1836" y="6675"/>
                    <a:pt x="1802" y="6708"/>
                    <a:pt x="1769" y="6708"/>
                  </a:cubicBezTo>
                  <a:cubicBezTo>
                    <a:pt x="1135" y="7242"/>
                    <a:pt x="568" y="7776"/>
                    <a:pt x="1" y="8343"/>
                  </a:cubicBezTo>
                  <a:cubicBezTo>
                    <a:pt x="768" y="7809"/>
                    <a:pt x="1502" y="7275"/>
                    <a:pt x="2303" y="6742"/>
                  </a:cubicBezTo>
                  <a:cubicBezTo>
                    <a:pt x="4504" y="5741"/>
                    <a:pt x="6839" y="5040"/>
                    <a:pt x="9241" y="4607"/>
                  </a:cubicBezTo>
                  <a:cubicBezTo>
                    <a:pt x="12710" y="3973"/>
                    <a:pt x="16579" y="4106"/>
                    <a:pt x="19748" y="2405"/>
                  </a:cubicBezTo>
                  <a:cubicBezTo>
                    <a:pt x="20215" y="2172"/>
                    <a:pt x="22150" y="1204"/>
                    <a:pt x="21783" y="437"/>
                  </a:cubicBezTo>
                  <a:cubicBezTo>
                    <a:pt x="21638" y="106"/>
                    <a:pt x="21197" y="1"/>
                    <a:pt x="20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5"/>
            <p:cNvSpPr/>
            <p:nvPr/>
          </p:nvSpPr>
          <p:spPr>
            <a:xfrm>
              <a:off x="8481550" y="2466450"/>
              <a:ext cx="420175" cy="461600"/>
            </a:xfrm>
            <a:custGeom>
              <a:avLst/>
              <a:gdLst/>
              <a:ahLst/>
              <a:cxnLst/>
              <a:rect l="l" t="t" r="r" b="b"/>
              <a:pathLst>
                <a:path w="16807" h="18464" extrusionOk="0">
                  <a:moveTo>
                    <a:pt x="15097" y="0"/>
                  </a:moveTo>
                  <a:cubicBezTo>
                    <a:pt x="13119" y="0"/>
                    <a:pt x="9698" y="3999"/>
                    <a:pt x="9067" y="4712"/>
                  </a:cubicBezTo>
                  <a:cubicBezTo>
                    <a:pt x="5498" y="8614"/>
                    <a:pt x="3363" y="13384"/>
                    <a:pt x="428" y="17754"/>
                  </a:cubicBezTo>
                  <a:cubicBezTo>
                    <a:pt x="294" y="17954"/>
                    <a:pt x="161" y="18188"/>
                    <a:pt x="27" y="18388"/>
                  </a:cubicBezTo>
                  <a:cubicBezTo>
                    <a:pt x="1" y="18415"/>
                    <a:pt x="17" y="18464"/>
                    <a:pt x="42" y="18464"/>
                  </a:cubicBezTo>
                  <a:cubicBezTo>
                    <a:pt x="48" y="18464"/>
                    <a:pt x="54" y="18461"/>
                    <a:pt x="61" y="18455"/>
                  </a:cubicBezTo>
                  <a:lnTo>
                    <a:pt x="94" y="18455"/>
                  </a:lnTo>
                  <a:lnTo>
                    <a:pt x="194" y="18355"/>
                  </a:lnTo>
                  <a:cubicBezTo>
                    <a:pt x="361" y="18221"/>
                    <a:pt x="494" y="18088"/>
                    <a:pt x="661" y="17921"/>
                  </a:cubicBezTo>
                  <a:lnTo>
                    <a:pt x="861" y="17854"/>
                  </a:lnTo>
                  <a:cubicBezTo>
                    <a:pt x="4764" y="16253"/>
                    <a:pt x="8267" y="13785"/>
                    <a:pt x="11069" y="10616"/>
                  </a:cubicBezTo>
                  <a:cubicBezTo>
                    <a:pt x="12503" y="8981"/>
                    <a:pt x="13737" y="7180"/>
                    <a:pt x="14738" y="5245"/>
                  </a:cubicBezTo>
                  <a:cubicBezTo>
                    <a:pt x="15238" y="4278"/>
                    <a:pt x="16806" y="1843"/>
                    <a:pt x="16139" y="642"/>
                  </a:cubicBezTo>
                  <a:cubicBezTo>
                    <a:pt x="15889" y="189"/>
                    <a:pt x="15527" y="0"/>
                    <a:pt x="1509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5"/>
            <p:cNvSpPr/>
            <p:nvPr/>
          </p:nvSpPr>
          <p:spPr>
            <a:xfrm>
              <a:off x="8481550" y="2533450"/>
              <a:ext cx="360950" cy="394600"/>
            </a:xfrm>
            <a:custGeom>
              <a:avLst/>
              <a:gdLst/>
              <a:ahLst/>
              <a:cxnLst/>
              <a:rect l="l" t="t" r="r" b="b"/>
              <a:pathLst>
                <a:path w="14438" h="15784" extrusionOk="0">
                  <a:moveTo>
                    <a:pt x="13104" y="572"/>
                  </a:moveTo>
                  <a:cubicBezTo>
                    <a:pt x="13570" y="572"/>
                    <a:pt x="13948" y="857"/>
                    <a:pt x="13671" y="1498"/>
                  </a:cubicBezTo>
                  <a:lnTo>
                    <a:pt x="13704" y="1498"/>
                  </a:lnTo>
                  <a:cubicBezTo>
                    <a:pt x="13570" y="1831"/>
                    <a:pt x="13404" y="2132"/>
                    <a:pt x="13237" y="2432"/>
                  </a:cubicBezTo>
                  <a:cubicBezTo>
                    <a:pt x="12737" y="3232"/>
                    <a:pt x="12169" y="4000"/>
                    <a:pt x="11536" y="4733"/>
                  </a:cubicBezTo>
                  <a:cubicBezTo>
                    <a:pt x="10301" y="6101"/>
                    <a:pt x="9034" y="7435"/>
                    <a:pt x="7666" y="8736"/>
                  </a:cubicBezTo>
                  <a:cubicBezTo>
                    <a:pt x="5965" y="10404"/>
                    <a:pt x="4197" y="11939"/>
                    <a:pt x="2396" y="13473"/>
                  </a:cubicBezTo>
                  <a:cubicBezTo>
                    <a:pt x="3563" y="12072"/>
                    <a:pt x="4597" y="10538"/>
                    <a:pt x="5598" y="9070"/>
                  </a:cubicBezTo>
                  <a:cubicBezTo>
                    <a:pt x="6565" y="7636"/>
                    <a:pt x="7499" y="6235"/>
                    <a:pt x="8567" y="4900"/>
                  </a:cubicBezTo>
                  <a:cubicBezTo>
                    <a:pt x="9701" y="3499"/>
                    <a:pt x="10902" y="1898"/>
                    <a:pt x="12336" y="831"/>
                  </a:cubicBezTo>
                  <a:cubicBezTo>
                    <a:pt x="12552" y="662"/>
                    <a:pt x="12842" y="572"/>
                    <a:pt x="13104" y="572"/>
                  </a:cubicBezTo>
                  <a:close/>
                  <a:moveTo>
                    <a:pt x="13421" y="0"/>
                  </a:moveTo>
                  <a:cubicBezTo>
                    <a:pt x="12937" y="0"/>
                    <a:pt x="12359" y="430"/>
                    <a:pt x="12003" y="697"/>
                  </a:cubicBezTo>
                  <a:cubicBezTo>
                    <a:pt x="10802" y="1598"/>
                    <a:pt x="9834" y="2899"/>
                    <a:pt x="8867" y="4033"/>
                  </a:cubicBezTo>
                  <a:cubicBezTo>
                    <a:pt x="7900" y="5167"/>
                    <a:pt x="6966" y="6501"/>
                    <a:pt x="6065" y="7769"/>
                  </a:cubicBezTo>
                  <a:cubicBezTo>
                    <a:pt x="4464" y="10171"/>
                    <a:pt x="2863" y="12539"/>
                    <a:pt x="895" y="14674"/>
                  </a:cubicBezTo>
                  <a:cubicBezTo>
                    <a:pt x="761" y="14807"/>
                    <a:pt x="595" y="14941"/>
                    <a:pt x="461" y="15074"/>
                  </a:cubicBezTo>
                  <a:cubicBezTo>
                    <a:pt x="328" y="15274"/>
                    <a:pt x="161" y="15474"/>
                    <a:pt x="27" y="15708"/>
                  </a:cubicBezTo>
                  <a:cubicBezTo>
                    <a:pt x="1" y="15735"/>
                    <a:pt x="17" y="15784"/>
                    <a:pt x="60" y="15784"/>
                  </a:cubicBezTo>
                  <a:cubicBezTo>
                    <a:pt x="70" y="15784"/>
                    <a:pt x="81" y="15781"/>
                    <a:pt x="94" y="15775"/>
                  </a:cubicBezTo>
                  <a:cubicBezTo>
                    <a:pt x="128" y="15741"/>
                    <a:pt x="161" y="15708"/>
                    <a:pt x="228" y="15675"/>
                  </a:cubicBezTo>
                  <a:lnTo>
                    <a:pt x="394" y="15508"/>
                  </a:lnTo>
                  <a:cubicBezTo>
                    <a:pt x="561" y="15408"/>
                    <a:pt x="728" y="15274"/>
                    <a:pt x="895" y="15141"/>
                  </a:cubicBezTo>
                  <a:cubicBezTo>
                    <a:pt x="2896" y="13606"/>
                    <a:pt x="4764" y="11872"/>
                    <a:pt x="6599" y="10137"/>
                  </a:cubicBezTo>
                  <a:cubicBezTo>
                    <a:pt x="8934" y="7936"/>
                    <a:pt x="11602" y="5567"/>
                    <a:pt x="13304" y="2799"/>
                  </a:cubicBezTo>
                  <a:cubicBezTo>
                    <a:pt x="13637" y="2265"/>
                    <a:pt x="14438" y="1131"/>
                    <a:pt x="14037" y="397"/>
                  </a:cubicBezTo>
                  <a:cubicBezTo>
                    <a:pt x="13882" y="108"/>
                    <a:pt x="13663" y="0"/>
                    <a:pt x="134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5"/>
            <p:cNvSpPr/>
            <p:nvPr/>
          </p:nvSpPr>
          <p:spPr>
            <a:xfrm>
              <a:off x="8338800" y="1257225"/>
              <a:ext cx="139275" cy="610050"/>
            </a:xfrm>
            <a:custGeom>
              <a:avLst/>
              <a:gdLst/>
              <a:ahLst/>
              <a:cxnLst/>
              <a:rect l="l" t="t" r="r" b="b"/>
              <a:pathLst>
                <a:path w="5571" h="24402" extrusionOk="0">
                  <a:moveTo>
                    <a:pt x="3427" y="0"/>
                  </a:moveTo>
                  <a:cubicBezTo>
                    <a:pt x="2647" y="0"/>
                    <a:pt x="2056" y="1334"/>
                    <a:pt x="1801" y="1844"/>
                  </a:cubicBezTo>
                  <a:cubicBezTo>
                    <a:pt x="801" y="3845"/>
                    <a:pt x="234" y="6080"/>
                    <a:pt x="133" y="8348"/>
                  </a:cubicBezTo>
                  <a:cubicBezTo>
                    <a:pt x="0" y="10550"/>
                    <a:pt x="133" y="12752"/>
                    <a:pt x="467" y="14953"/>
                  </a:cubicBezTo>
                  <a:cubicBezTo>
                    <a:pt x="801" y="17355"/>
                    <a:pt x="1768" y="20224"/>
                    <a:pt x="1701" y="22725"/>
                  </a:cubicBezTo>
                  <a:cubicBezTo>
                    <a:pt x="1701" y="22959"/>
                    <a:pt x="1701" y="23192"/>
                    <a:pt x="1668" y="23426"/>
                  </a:cubicBezTo>
                  <a:cubicBezTo>
                    <a:pt x="1635" y="23526"/>
                    <a:pt x="1568" y="23659"/>
                    <a:pt x="1534" y="23760"/>
                  </a:cubicBezTo>
                  <a:lnTo>
                    <a:pt x="1368" y="24193"/>
                  </a:lnTo>
                  <a:cubicBezTo>
                    <a:pt x="1334" y="24227"/>
                    <a:pt x="1334" y="24293"/>
                    <a:pt x="1368" y="24327"/>
                  </a:cubicBezTo>
                  <a:cubicBezTo>
                    <a:pt x="1401" y="24377"/>
                    <a:pt x="1459" y="24402"/>
                    <a:pt x="1514" y="24402"/>
                  </a:cubicBezTo>
                  <a:cubicBezTo>
                    <a:pt x="1568" y="24402"/>
                    <a:pt x="1618" y="24377"/>
                    <a:pt x="1635" y="24327"/>
                  </a:cubicBezTo>
                  <a:cubicBezTo>
                    <a:pt x="1668" y="24227"/>
                    <a:pt x="1701" y="24160"/>
                    <a:pt x="1735" y="24093"/>
                  </a:cubicBezTo>
                  <a:cubicBezTo>
                    <a:pt x="3636" y="19657"/>
                    <a:pt x="5170" y="15220"/>
                    <a:pt x="5404" y="10350"/>
                  </a:cubicBezTo>
                  <a:cubicBezTo>
                    <a:pt x="5571" y="7948"/>
                    <a:pt x="5371" y="5513"/>
                    <a:pt x="4904" y="3145"/>
                  </a:cubicBezTo>
                  <a:cubicBezTo>
                    <a:pt x="4737" y="2478"/>
                    <a:pt x="4603" y="143"/>
                    <a:pt x="3536" y="9"/>
                  </a:cubicBezTo>
                  <a:cubicBezTo>
                    <a:pt x="3499" y="3"/>
                    <a:pt x="3463" y="0"/>
                    <a:pt x="342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5"/>
            <p:cNvSpPr/>
            <p:nvPr/>
          </p:nvSpPr>
          <p:spPr>
            <a:xfrm>
              <a:off x="8373825" y="1331900"/>
              <a:ext cx="70075" cy="535275"/>
            </a:xfrm>
            <a:custGeom>
              <a:avLst/>
              <a:gdLst/>
              <a:ahLst/>
              <a:cxnLst/>
              <a:rect l="l" t="t" r="r" b="b"/>
              <a:pathLst>
                <a:path w="2803" h="21411" extrusionOk="0">
                  <a:moveTo>
                    <a:pt x="1958" y="324"/>
                  </a:moveTo>
                  <a:cubicBezTo>
                    <a:pt x="1961" y="324"/>
                    <a:pt x="1965" y="324"/>
                    <a:pt x="1968" y="325"/>
                  </a:cubicBezTo>
                  <a:cubicBezTo>
                    <a:pt x="2435" y="325"/>
                    <a:pt x="2535" y="2593"/>
                    <a:pt x="2535" y="3093"/>
                  </a:cubicBezTo>
                  <a:cubicBezTo>
                    <a:pt x="2535" y="4061"/>
                    <a:pt x="2468" y="5028"/>
                    <a:pt x="2402" y="5995"/>
                  </a:cubicBezTo>
                  <a:cubicBezTo>
                    <a:pt x="2268" y="7997"/>
                    <a:pt x="2102" y="9998"/>
                    <a:pt x="1868" y="11966"/>
                  </a:cubicBezTo>
                  <a:cubicBezTo>
                    <a:pt x="1601" y="14168"/>
                    <a:pt x="1234" y="16303"/>
                    <a:pt x="734" y="18471"/>
                  </a:cubicBezTo>
                  <a:cubicBezTo>
                    <a:pt x="834" y="16603"/>
                    <a:pt x="634" y="14702"/>
                    <a:pt x="567" y="12967"/>
                  </a:cubicBezTo>
                  <a:cubicBezTo>
                    <a:pt x="467" y="10999"/>
                    <a:pt x="434" y="9064"/>
                    <a:pt x="500" y="7096"/>
                  </a:cubicBezTo>
                  <a:cubicBezTo>
                    <a:pt x="534" y="6129"/>
                    <a:pt x="634" y="5161"/>
                    <a:pt x="734" y="4194"/>
                  </a:cubicBezTo>
                  <a:cubicBezTo>
                    <a:pt x="833" y="3365"/>
                    <a:pt x="1329" y="324"/>
                    <a:pt x="1958" y="324"/>
                  </a:cubicBezTo>
                  <a:close/>
                  <a:moveTo>
                    <a:pt x="2063" y="1"/>
                  </a:moveTo>
                  <a:cubicBezTo>
                    <a:pt x="265" y="1"/>
                    <a:pt x="234" y="8130"/>
                    <a:pt x="234" y="9198"/>
                  </a:cubicBezTo>
                  <a:cubicBezTo>
                    <a:pt x="234" y="11433"/>
                    <a:pt x="400" y="13667"/>
                    <a:pt x="500" y="15869"/>
                  </a:cubicBezTo>
                  <a:cubicBezTo>
                    <a:pt x="534" y="17170"/>
                    <a:pt x="500" y="18438"/>
                    <a:pt x="300" y="19705"/>
                  </a:cubicBezTo>
                  <a:cubicBezTo>
                    <a:pt x="267" y="20072"/>
                    <a:pt x="200" y="20406"/>
                    <a:pt x="133" y="20739"/>
                  </a:cubicBezTo>
                  <a:cubicBezTo>
                    <a:pt x="100" y="20906"/>
                    <a:pt x="67" y="21039"/>
                    <a:pt x="33" y="21173"/>
                  </a:cubicBezTo>
                  <a:cubicBezTo>
                    <a:pt x="33" y="21240"/>
                    <a:pt x="0" y="21273"/>
                    <a:pt x="0" y="21340"/>
                  </a:cubicBezTo>
                  <a:cubicBezTo>
                    <a:pt x="31" y="21386"/>
                    <a:pt x="76" y="21411"/>
                    <a:pt x="119" y="21411"/>
                  </a:cubicBezTo>
                  <a:cubicBezTo>
                    <a:pt x="169" y="21411"/>
                    <a:pt x="216" y="21378"/>
                    <a:pt x="234" y="21306"/>
                  </a:cubicBezTo>
                  <a:cubicBezTo>
                    <a:pt x="267" y="21240"/>
                    <a:pt x="300" y="21173"/>
                    <a:pt x="334" y="21073"/>
                  </a:cubicBezTo>
                  <a:cubicBezTo>
                    <a:pt x="467" y="20739"/>
                    <a:pt x="534" y="20372"/>
                    <a:pt x="600" y="19972"/>
                  </a:cubicBezTo>
                  <a:cubicBezTo>
                    <a:pt x="1368" y="16970"/>
                    <a:pt x="1901" y="13868"/>
                    <a:pt x="2235" y="10765"/>
                  </a:cubicBezTo>
                  <a:cubicBezTo>
                    <a:pt x="2468" y="8497"/>
                    <a:pt x="2635" y="6229"/>
                    <a:pt x="2735" y="3960"/>
                  </a:cubicBezTo>
                  <a:cubicBezTo>
                    <a:pt x="2802" y="2960"/>
                    <a:pt x="2769" y="1992"/>
                    <a:pt x="2635" y="992"/>
                  </a:cubicBezTo>
                  <a:cubicBezTo>
                    <a:pt x="2602" y="725"/>
                    <a:pt x="2569" y="124"/>
                    <a:pt x="2235" y="24"/>
                  </a:cubicBezTo>
                  <a:cubicBezTo>
                    <a:pt x="2176" y="8"/>
                    <a:pt x="2119" y="1"/>
                    <a:pt x="20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5"/>
            <p:cNvSpPr/>
            <p:nvPr/>
          </p:nvSpPr>
          <p:spPr>
            <a:xfrm>
              <a:off x="8365475" y="2101850"/>
              <a:ext cx="373625" cy="506425"/>
            </a:xfrm>
            <a:custGeom>
              <a:avLst/>
              <a:gdLst/>
              <a:ahLst/>
              <a:cxnLst/>
              <a:rect l="l" t="t" r="r" b="b"/>
              <a:pathLst>
                <a:path w="14945" h="20257" extrusionOk="0">
                  <a:moveTo>
                    <a:pt x="13625" y="0"/>
                  </a:moveTo>
                  <a:cubicBezTo>
                    <a:pt x="12946" y="0"/>
                    <a:pt x="12071" y="619"/>
                    <a:pt x="11675" y="882"/>
                  </a:cubicBezTo>
                  <a:cubicBezTo>
                    <a:pt x="9807" y="2117"/>
                    <a:pt x="8206" y="3751"/>
                    <a:pt x="7005" y="5652"/>
                  </a:cubicBezTo>
                  <a:cubicBezTo>
                    <a:pt x="5805" y="7487"/>
                    <a:pt x="4771" y="9455"/>
                    <a:pt x="3937" y="11523"/>
                  </a:cubicBezTo>
                  <a:cubicBezTo>
                    <a:pt x="3036" y="13792"/>
                    <a:pt x="2436" y="16727"/>
                    <a:pt x="1135" y="18862"/>
                  </a:cubicBezTo>
                  <a:cubicBezTo>
                    <a:pt x="1001" y="19062"/>
                    <a:pt x="868" y="19262"/>
                    <a:pt x="734" y="19462"/>
                  </a:cubicBezTo>
                  <a:lnTo>
                    <a:pt x="434" y="19696"/>
                  </a:lnTo>
                  <a:lnTo>
                    <a:pt x="67" y="19963"/>
                  </a:lnTo>
                  <a:cubicBezTo>
                    <a:pt x="34" y="19996"/>
                    <a:pt x="0" y="20063"/>
                    <a:pt x="0" y="20129"/>
                  </a:cubicBezTo>
                  <a:cubicBezTo>
                    <a:pt x="25" y="20202"/>
                    <a:pt x="101" y="20256"/>
                    <a:pt x="179" y="20256"/>
                  </a:cubicBezTo>
                  <a:cubicBezTo>
                    <a:pt x="209" y="20256"/>
                    <a:pt x="239" y="20248"/>
                    <a:pt x="267" y="20230"/>
                  </a:cubicBezTo>
                  <a:lnTo>
                    <a:pt x="467" y="20063"/>
                  </a:lnTo>
                  <a:cubicBezTo>
                    <a:pt x="4337" y="17227"/>
                    <a:pt x="7839" y="14125"/>
                    <a:pt x="10508" y="10056"/>
                  </a:cubicBezTo>
                  <a:cubicBezTo>
                    <a:pt x="11842" y="8054"/>
                    <a:pt x="12910" y="5853"/>
                    <a:pt x="13677" y="3584"/>
                  </a:cubicBezTo>
                  <a:cubicBezTo>
                    <a:pt x="13910" y="2917"/>
                    <a:pt x="14944" y="816"/>
                    <a:pt x="14111" y="148"/>
                  </a:cubicBezTo>
                  <a:cubicBezTo>
                    <a:pt x="13971" y="44"/>
                    <a:pt x="13805" y="0"/>
                    <a:pt x="1362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5"/>
            <p:cNvSpPr/>
            <p:nvPr/>
          </p:nvSpPr>
          <p:spPr>
            <a:xfrm>
              <a:off x="8365475" y="2167475"/>
              <a:ext cx="322750" cy="440950"/>
            </a:xfrm>
            <a:custGeom>
              <a:avLst/>
              <a:gdLst/>
              <a:ahLst/>
              <a:cxnLst/>
              <a:rect l="l" t="t" r="r" b="b"/>
              <a:pathLst>
                <a:path w="12910" h="17638" extrusionOk="0">
                  <a:moveTo>
                    <a:pt x="12175" y="320"/>
                  </a:moveTo>
                  <a:cubicBezTo>
                    <a:pt x="12226" y="320"/>
                    <a:pt x="12271" y="333"/>
                    <a:pt x="12309" y="359"/>
                  </a:cubicBezTo>
                  <a:cubicBezTo>
                    <a:pt x="12710" y="592"/>
                    <a:pt x="11642" y="2594"/>
                    <a:pt x="11409" y="2994"/>
                  </a:cubicBezTo>
                  <a:cubicBezTo>
                    <a:pt x="10908" y="3828"/>
                    <a:pt x="10375" y="4662"/>
                    <a:pt x="9841" y="5462"/>
                  </a:cubicBezTo>
                  <a:cubicBezTo>
                    <a:pt x="8707" y="7130"/>
                    <a:pt x="7573" y="8765"/>
                    <a:pt x="6372" y="10366"/>
                  </a:cubicBezTo>
                  <a:cubicBezTo>
                    <a:pt x="5037" y="12101"/>
                    <a:pt x="3636" y="13768"/>
                    <a:pt x="2135" y="15370"/>
                  </a:cubicBezTo>
                  <a:cubicBezTo>
                    <a:pt x="3136" y="13835"/>
                    <a:pt x="3937" y="12067"/>
                    <a:pt x="4737" y="10533"/>
                  </a:cubicBezTo>
                  <a:cubicBezTo>
                    <a:pt x="5638" y="8798"/>
                    <a:pt x="6572" y="7097"/>
                    <a:pt x="7639" y="5429"/>
                  </a:cubicBezTo>
                  <a:cubicBezTo>
                    <a:pt x="8140" y="4595"/>
                    <a:pt x="8707" y="3828"/>
                    <a:pt x="9307" y="3027"/>
                  </a:cubicBezTo>
                  <a:cubicBezTo>
                    <a:pt x="9772" y="2408"/>
                    <a:pt x="11503" y="320"/>
                    <a:pt x="12175" y="320"/>
                  </a:cubicBezTo>
                  <a:close/>
                  <a:moveTo>
                    <a:pt x="12195" y="1"/>
                  </a:moveTo>
                  <a:cubicBezTo>
                    <a:pt x="10470" y="1"/>
                    <a:pt x="6855" y="6249"/>
                    <a:pt x="6338" y="7130"/>
                  </a:cubicBezTo>
                  <a:cubicBezTo>
                    <a:pt x="5204" y="9032"/>
                    <a:pt x="4237" y="11067"/>
                    <a:pt x="3203" y="13001"/>
                  </a:cubicBezTo>
                  <a:cubicBezTo>
                    <a:pt x="2602" y="14135"/>
                    <a:pt x="1902" y="15236"/>
                    <a:pt x="1101" y="16237"/>
                  </a:cubicBezTo>
                  <a:cubicBezTo>
                    <a:pt x="901" y="16504"/>
                    <a:pt x="668" y="16804"/>
                    <a:pt x="434" y="17071"/>
                  </a:cubicBezTo>
                  <a:cubicBezTo>
                    <a:pt x="334" y="17171"/>
                    <a:pt x="234" y="17271"/>
                    <a:pt x="134" y="17371"/>
                  </a:cubicBezTo>
                  <a:lnTo>
                    <a:pt x="0" y="17504"/>
                  </a:lnTo>
                  <a:cubicBezTo>
                    <a:pt x="0" y="17593"/>
                    <a:pt x="60" y="17638"/>
                    <a:pt x="129" y="17638"/>
                  </a:cubicBezTo>
                  <a:cubicBezTo>
                    <a:pt x="164" y="17638"/>
                    <a:pt x="201" y="17627"/>
                    <a:pt x="234" y="17605"/>
                  </a:cubicBezTo>
                  <a:lnTo>
                    <a:pt x="434" y="17471"/>
                  </a:lnTo>
                  <a:cubicBezTo>
                    <a:pt x="701" y="17204"/>
                    <a:pt x="968" y="16937"/>
                    <a:pt x="1201" y="16637"/>
                  </a:cubicBezTo>
                  <a:cubicBezTo>
                    <a:pt x="3403" y="14402"/>
                    <a:pt x="5438" y="12001"/>
                    <a:pt x="7272" y="9465"/>
                  </a:cubicBezTo>
                  <a:cubicBezTo>
                    <a:pt x="8640" y="7631"/>
                    <a:pt x="9908" y="5763"/>
                    <a:pt x="11142" y="3828"/>
                  </a:cubicBezTo>
                  <a:cubicBezTo>
                    <a:pt x="11675" y="3027"/>
                    <a:pt x="12142" y="2127"/>
                    <a:pt x="12509" y="1226"/>
                  </a:cubicBezTo>
                  <a:cubicBezTo>
                    <a:pt x="12609" y="959"/>
                    <a:pt x="12910" y="459"/>
                    <a:pt x="12643" y="192"/>
                  </a:cubicBezTo>
                  <a:cubicBezTo>
                    <a:pt x="12515" y="61"/>
                    <a:pt x="12364" y="1"/>
                    <a:pt x="12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5"/>
            <p:cNvSpPr/>
            <p:nvPr/>
          </p:nvSpPr>
          <p:spPr>
            <a:xfrm>
              <a:off x="7813425" y="1719475"/>
              <a:ext cx="754800" cy="2314150"/>
            </a:xfrm>
            <a:custGeom>
              <a:avLst/>
              <a:gdLst/>
              <a:ahLst/>
              <a:cxnLst/>
              <a:rect l="l" t="t" r="r" b="b"/>
              <a:pathLst>
                <a:path w="30192" h="92566" extrusionOk="0">
                  <a:moveTo>
                    <a:pt x="23416" y="0"/>
                  </a:moveTo>
                  <a:cubicBezTo>
                    <a:pt x="23364" y="0"/>
                    <a:pt x="23317" y="29"/>
                    <a:pt x="23317" y="99"/>
                  </a:cubicBezTo>
                  <a:cubicBezTo>
                    <a:pt x="20982" y="16945"/>
                    <a:pt x="14077" y="32222"/>
                    <a:pt x="8006" y="47967"/>
                  </a:cubicBezTo>
                  <a:lnTo>
                    <a:pt x="7806" y="48500"/>
                  </a:lnTo>
                  <a:cubicBezTo>
                    <a:pt x="7906" y="45999"/>
                    <a:pt x="7706" y="43464"/>
                    <a:pt x="7172" y="40995"/>
                  </a:cubicBezTo>
                  <a:cubicBezTo>
                    <a:pt x="7172" y="40945"/>
                    <a:pt x="7130" y="40920"/>
                    <a:pt x="7084" y="40920"/>
                  </a:cubicBezTo>
                  <a:cubicBezTo>
                    <a:pt x="7038" y="40920"/>
                    <a:pt x="6988" y="40945"/>
                    <a:pt x="6972" y="40995"/>
                  </a:cubicBezTo>
                  <a:cubicBezTo>
                    <a:pt x="7172" y="44564"/>
                    <a:pt x="6805" y="48033"/>
                    <a:pt x="6772" y="51603"/>
                  </a:cubicBezTo>
                  <a:cubicBezTo>
                    <a:pt x="6038" y="53871"/>
                    <a:pt x="5571" y="56239"/>
                    <a:pt x="5371" y="58641"/>
                  </a:cubicBezTo>
                  <a:cubicBezTo>
                    <a:pt x="5204" y="61510"/>
                    <a:pt x="5270" y="64412"/>
                    <a:pt x="5571" y="67281"/>
                  </a:cubicBezTo>
                  <a:cubicBezTo>
                    <a:pt x="4503" y="63344"/>
                    <a:pt x="3369" y="59408"/>
                    <a:pt x="2602" y="55372"/>
                  </a:cubicBezTo>
                  <a:cubicBezTo>
                    <a:pt x="1368" y="49301"/>
                    <a:pt x="567" y="43163"/>
                    <a:pt x="167" y="36959"/>
                  </a:cubicBezTo>
                  <a:cubicBezTo>
                    <a:pt x="167" y="36909"/>
                    <a:pt x="125" y="36884"/>
                    <a:pt x="83" y="36884"/>
                  </a:cubicBezTo>
                  <a:cubicBezTo>
                    <a:pt x="42" y="36884"/>
                    <a:pt x="0" y="36909"/>
                    <a:pt x="0" y="36959"/>
                  </a:cubicBezTo>
                  <a:cubicBezTo>
                    <a:pt x="67" y="43430"/>
                    <a:pt x="667" y="49868"/>
                    <a:pt x="1801" y="56239"/>
                  </a:cubicBezTo>
                  <a:cubicBezTo>
                    <a:pt x="2769" y="61643"/>
                    <a:pt x="3970" y="67281"/>
                    <a:pt x="6104" y="72384"/>
                  </a:cubicBezTo>
                  <a:cubicBezTo>
                    <a:pt x="6838" y="79122"/>
                    <a:pt x="7839" y="86094"/>
                    <a:pt x="10341" y="92399"/>
                  </a:cubicBezTo>
                  <a:cubicBezTo>
                    <a:pt x="10379" y="92515"/>
                    <a:pt x="10473" y="92566"/>
                    <a:pt x="10565" y="92566"/>
                  </a:cubicBezTo>
                  <a:cubicBezTo>
                    <a:pt x="10712" y="92566"/>
                    <a:pt x="10856" y="92436"/>
                    <a:pt x="10774" y="92232"/>
                  </a:cubicBezTo>
                  <a:cubicBezTo>
                    <a:pt x="10474" y="90897"/>
                    <a:pt x="10174" y="89563"/>
                    <a:pt x="9874" y="88196"/>
                  </a:cubicBezTo>
                  <a:cubicBezTo>
                    <a:pt x="10307" y="85861"/>
                    <a:pt x="10341" y="83459"/>
                    <a:pt x="10908" y="81124"/>
                  </a:cubicBezTo>
                  <a:cubicBezTo>
                    <a:pt x="11575" y="78355"/>
                    <a:pt x="12576" y="75720"/>
                    <a:pt x="13877" y="73185"/>
                  </a:cubicBezTo>
                  <a:cubicBezTo>
                    <a:pt x="13944" y="73072"/>
                    <a:pt x="13844" y="72975"/>
                    <a:pt x="13742" y="72975"/>
                  </a:cubicBezTo>
                  <a:cubicBezTo>
                    <a:pt x="13692" y="72975"/>
                    <a:pt x="13642" y="72997"/>
                    <a:pt x="13610" y="73051"/>
                  </a:cubicBezTo>
                  <a:cubicBezTo>
                    <a:pt x="11608" y="76320"/>
                    <a:pt x="9640" y="80690"/>
                    <a:pt x="9207" y="84893"/>
                  </a:cubicBezTo>
                  <a:cubicBezTo>
                    <a:pt x="8840" y="82892"/>
                    <a:pt x="8506" y="80924"/>
                    <a:pt x="8206" y="78956"/>
                  </a:cubicBezTo>
                  <a:cubicBezTo>
                    <a:pt x="8406" y="72251"/>
                    <a:pt x="10241" y="65413"/>
                    <a:pt x="14711" y="60376"/>
                  </a:cubicBezTo>
                  <a:cubicBezTo>
                    <a:pt x="17012" y="57774"/>
                    <a:pt x="19714" y="55606"/>
                    <a:pt x="22283" y="53271"/>
                  </a:cubicBezTo>
                  <a:cubicBezTo>
                    <a:pt x="25118" y="50702"/>
                    <a:pt x="27720" y="47900"/>
                    <a:pt x="30122" y="44931"/>
                  </a:cubicBezTo>
                  <a:cubicBezTo>
                    <a:pt x="30192" y="44838"/>
                    <a:pt x="30114" y="44728"/>
                    <a:pt x="30027" y="44728"/>
                  </a:cubicBezTo>
                  <a:cubicBezTo>
                    <a:pt x="29990" y="44728"/>
                    <a:pt x="29951" y="44748"/>
                    <a:pt x="29921" y="44798"/>
                  </a:cubicBezTo>
                  <a:cubicBezTo>
                    <a:pt x="26786" y="48134"/>
                    <a:pt x="23483" y="51302"/>
                    <a:pt x="19981" y="54271"/>
                  </a:cubicBezTo>
                  <a:cubicBezTo>
                    <a:pt x="17279" y="56573"/>
                    <a:pt x="14510" y="58875"/>
                    <a:pt x="12376" y="61743"/>
                  </a:cubicBezTo>
                  <a:cubicBezTo>
                    <a:pt x="9807" y="65179"/>
                    <a:pt x="8139" y="69749"/>
                    <a:pt x="7572" y="74352"/>
                  </a:cubicBezTo>
                  <a:cubicBezTo>
                    <a:pt x="7339" y="72484"/>
                    <a:pt x="7138" y="70616"/>
                    <a:pt x="6938" y="68748"/>
                  </a:cubicBezTo>
                  <a:cubicBezTo>
                    <a:pt x="6571" y="64912"/>
                    <a:pt x="6238" y="61043"/>
                    <a:pt x="6738" y="57207"/>
                  </a:cubicBezTo>
                  <a:cubicBezTo>
                    <a:pt x="6772" y="56806"/>
                    <a:pt x="6838" y="56439"/>
                    <a:pt x="6905" y="56073"/>
                  </a:cubicBezTo>
                  <a:cubicBezTo>
                    <a:pt x="6938" y="56073"/>
                    <a:pt x="6972" y="56039"/>
                    <a:pt x="6972" y="56006"/>
                  </a:cubicBezTo>
                  <a:cubicBezTo>
                    <a:pt x="8740" y="51736"/>
                    <a:pt x="11141" y="47733"/>
                    <a:pt x="14110" y="44164"/>
                  </a:cubicBezTo>
                  <a:cubicBezTo>
                    <a:pt x="16112" y="42630"/>
                    <a:pt x="18246" y="41295"/>
                    <a:pt x="20515" y="40195"/>
                  </a:cubicBezTo>
                  <a:cubicBezTo>
                    <a:pt x="22850" y="39027"/>
                    <a:pt x="25118" y="37893"/>
                    <a:pt x="27086" y="36192"/>
                  </a:cubicBezTo>
                  <a:cubicBezTo>
                    <a:pt x="27167" y="36111"/>
                    <a:pt x="27117" y="35964"/>
                    <a:pt x="27024" y="35964"/>
                  </a:cubicBezTo>
                  <a:cubicBezTo>
                    <a:pt x="27002" y="35964"/>
                    <a:pt x="26978" y="35972"/>
                    <a:pt x="26953" y="35992"/>
                  </a:cubicBezTo>
                  <a:cubicBezTo>
                    <a:pt x="23984" y="38026"/>
                    <a:pt x="19981" y="39194"/>
                    <a:pt x="16745" y="41162"/>
                  </a:cubicBezTo>
                  <a:cubicBezTo>
                    <a:pt x="17179" y="40762"/>
                    <a:pt x="17546" y="40328"/>
                    <a:pt x="17980" y="39928"/>
                  </a:cubicBezTo>
                  <a:cubicBezTo>
                    <a:pt x="21916" y="35992"/>
                    <a:pt x="26619" y="32522"/>
                    <a:pt x="28087" y="26885"/>
                  </a:cubicBezTo>
                  <a:cubicBezTo>
                    <a:pt x="28125" y="26771"/>
                    <a:pt x="28044" y="26711"/>
                    <a:pt x="27955" y="26711"/>
                  </a:cubicBezTo>
                  <a:cubicBezTo>
                    <a:pt x="27888" y="26711"/>
                    <a:pt x="27815" y="26746"/>
                    <a:pt x="27787" y="26818"/>
                  </a:cubicBezTo>
                  <a:cubicBezTo>
                    <a:pt x="25885" y="32923"/>
                    <a:pt x="19581" y="36759"/>
                    <a:pt x="15411" y="41262"/>
                  </a:cubicBezTo>
                  <a:cubicBezTo>
                    <a:pt x="12309" y="44598"/>
                    <a:pt x="9340" y="48467"/>
                    <a:pt x="7672" y="52770"/>
                  </a:cubicBezTo>
                  <a:cubicBezTo>
                    <a:pt x="8439" y="50268"/>
                    <a:pt x="9340" y="47800"/>
                    <a:pt x="10341" y="45398"/>
                  </a:cubicBezTo>
                  <a:cubicBezTo>
                    <a:pt x="16278" y="30754"/>
                    <a:pt x="21716" y="15910"/>
                    <a:pt x="23550" y="133"/>
                  </a:cubicBezTo>
                  <a:cubicBezTo>
                    <a:pt x="23570" y="55"/>
                    <a:pt x="23488" y="0"/>
                    <a:pt x="2341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5"/>
            <p:cNvSpPr/>
            <p:nvPr/>
          </p:nvSpPr>
          <p:spPr>
            <a:xfrm>
              <a:off x="7867625" y="3875150"/>
              <a:ext cx="317750" cy="452025"/>
            </a:xfrm>
            <a:custGeom>
              <a:avLst/>
              <a:gdLst/>
              <a:ahLst/>
              <a:cxnLst/>
              <a:rect l="l" t="t" r="r" b="b"/>
              <a:pathLst>
                <a:path w="12710" h="18081" extrusionOk="0">
                  <a:moveTo>
                    <a:pt x="0" y="0"/>
                  </a:moveTo>
                  <a:lnTo>
                    <a:pt x="0" y="18080"/>
                  </a:lnTo>
                  <a:lnTo>
                    <a:pt x="12709" y="18080"/>
                  </a:lnTo>
                  <a:lnTo>
                    <a:pt x="1270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 name="Google Shape;216;p25"/>
          <p:cNvSpPr txBox="1">
            <a:spLocks noGrp="1"/>
          </p:cNvSpPr>
          <p:nvPr>
            <p:ph type="ctrTitle"/>
          </p:nvPr>
        </p:nvSpPr>
        <p:spPr>
          <a:xfrm>
            <a:off x="782725" y="718150"/>
            <a:ext cx="4226400" cy="3094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Social Media Thesis</a:t>
            </a:r>
            <a:endParaRPr dirty="0"/>
          </a:p>
        </p:txBody>
      </p:sp>
      <p:sp>
        <p:nvSpPr>
          <p:cNvPr id="217" name="Google Shape;217;p25"/>
          <p:cNvSpPr/>
          <p:nvPr/>
        </p:nvSpPr>
        <p:spPr>
          <a:xfrm rot="1046649">
            <a:off x="655360" y="967054"/>
            <a:ext cx="433564" cy="370108"/>
          </a:xfrm>
          <a:custGeom>
            <a:avLst/>
            <a:gdLst/>
            <a:ahLst/>
            <a:cxnLst/>
            <a:rect l="l" t="t" r="r" b="b"/>
            <a:pathLst>
              <a:path w="15345" h="13098" extrusionOk="0">
                <a:moveTo>
                  <a:pt x="4109" y="1"/>
                </a:moveTo>
                <a:cubicBezTo>
                  <a:pt x="3867" y="1"/>
                  <a:pt x="3610" y="39"/>
                  <a:pt x="3336" y="121"/>
                </a:cubicBezTo>
                <a:cubicBezTo>
                  <a:pt x="934" y="855"/>
                  <a:pt x="0" y="4158"/>
                  <a:pt x="1501" y="7226"/>
                </a:cubicBezTo>
                <a:cubicBezTo>
                  <a:pt x="3336" y="10929"/>
                  <a:pt x="7672" y="13097"/>
                  <a:pt x="7672" y="13097"/>
                </a:cubicBezTo>
                <a:cubicBezTo>
                  <a:pt x="7672" y="13097"/>
                  <a:pt x="12009" y="10929"/>
                  <a:pt x="13843" y="7226"/>
                </a:cubicBezTo>
                <a:cubicBezTo>
                  <a:pt x="15345" y="4158"/>
                  <a:pt x="14377" y="855"/>
                  <a:pt x="11975" y="121"/>
                </a:cubicBezTo>
                <a:cubicBezTo>
                  <a:pt x="11702" y="39"/>
                  <a:pt x="11444" y="1"/>
                  <a:pt x="11202" y="1"/>
                </a:cubicBezTo>
                <a:cubicBezTo>
                  <a:pt x="8402" y="1"/>
                  <a:pt x="7639" y="5058"/>
                  <a:pt x="7639" y="5058"/>
                </a:cubicBezTo>
                <a:cubicBezTo>
                  <a:pt x="7639" y="5058"/>
                  <a:pt x="6904" y="1"/>
                  <a:pt x="4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5"/>
          <p:cNvSpPr txBox="1">
            <a:spLocks noGrp="1"/>
          </p:cNvSpPr>
          <p:nvPr>
            <p:ph type="subTitle" idx="1"/>
          </p:nvPr>
        </p:nvSpPr>
        <p:spPr>
          <a:xfrm>
            <a:off x="782725" y="3812950"/>
            <a:ext cx="4226400" cy="568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grpSp>
        <p:nvGrpSpPr>
          <p:cNvPr id="219" name="Google Shape;219;p25"/>
          <p:cNvGrpSpPr/>
          <p:nvPr/>
        </p:nvGrpSpPr>
        <p:grpSpPr>
          <a:xfrm>
            <a:off x="4829618" y="444769"/>
            <a:ext cx="3865733" cy="4253962"/>
            <a:chOff x="4829618" y="444769"/>
            <a:chExt cx="3865733" cy="4253962"/>
          </a:xfrm>
        </p:grpSpPr>
        <p:grpSp>
          <p:nvGrpSpPr>
            <p:cNvPr id="220" name="Google Shape;220;p25"/>
            <p:cNvGrpSpPr/>
            <p:nvPr/>
          </p:nvGrpSpPr>
          <p:grpSpPr>
            <a:xfrm>
              <a:off x="4829618" y="444769"/>
              <a:ext cx="3301091" cy="4253962"/>
              <a:chOff x="4413163" y="620650"/>
              <a:chExt cx="3232244" cy="4165242"/>
            </a:xfrm>
          </p:grpSpPr>
          <p:sp>
            <p:nvSpPr>
              <p:cNvPr id="221" name="Google Shape;221;p25"/>
              <p:cNvSpPr/>
              <p:nvPr/>
            </p:nvSpPr>
            <p:spPr>
              <a:xfrm>
                <a:off x="7199724" y="2781605"/>
                <a:ext cx="342901" cy="626786"/>
              </a:xfrm>
              <a:custGeom>
                <a:avLst/>
                <a:gdLst/>
                <a:ahLst/>
                <a:cxnLst/>
                <a:rect l="l" t="t" r="r" b="b"/>
                <a:pathLst>
                  <a:path w="13143" h="24024" extrusionOk="0">
                    <a:moveTo>
                      <a:pt x="1029" y="1"/>
                    </a:moveTo>
                    <a:cubicBezTo>
                      <a:pt x="777" y="1"/>
                      <a:pt x="532" y="93"/>
                      <a:pt x="300" y="297"/>
                    </a:cubicBezTo>
                    <a:cubicBezTo>
                      <a:pt x="0" y="530"/>
                      <a:pt x="34" y="1498"/>
                      <a:pt x="34" y="1698"/>
                    </a:cubicBezTo>
                    <a:cubicBezTo>
                      <a:pt x="0" y="3299"/>
                      <a:pt x="134" y="4933"/>
                      <a:pt x="467" y="6501"/>
                    </a:cubicBezTo>
                    <a:cubicBezTo>
                      <a:pt x="834" y="8669"/>
                      <a:pt x="1468" y="10771"/>
                      <a:pt x="2369" y="12772"/>
                    </a:cubicBezTo>
                    <a:cubicBezTo>
                      <a:pt x="4737" y="17609"/>
                      <a:pt x="10841" y="18910"/>
                      <a:pt x="12909" y="23947"/>
                    </a:cubicBezTo>
                    <a:cubicBezTo>
                      <a:pt x="12938" y="24003"/>
                      <a:pt x="12972" y="24024"/>
                      <a:pt x="13004" y="24024"/>
                    </a:cubicBezTo>
                    <a:cubicBezTo>
                      <a:pt x="13049" y="24024"/>
                      <a:pt x="13090" y="23985"/>
                      <a:pt x="13110" y="23947"/>
                    </a:cubicBezTo>
                    <a:cubicBezTo>
                      <a:pt x="13143" y="23914"/>
                      <a:pt x="13143" y="23914"/>
                      <a:pt x="13143" y="23880"/>
                    </a:cubicBezTo>
                    <a:cubicBezTo>
                      <a:pt x="13010" y="23346"/>
                      <a:pt x="12843" y="22779"/>
                      <a:pt x="12676" y="22246"/>
                    </a:cubicBezTo>
                    <a:cubicBezTo>
                      <a:pt x="11142" y="17109"/>
                      <a:pt x="8873" y="12639"/>
                      <a:pt x="6438" y="7735"/>
                    </a:cubicBezTo>
                    <a:cubicBezTo>
                      <a:pt x="5871" y="6631"/>
                      <a:pt x="3168" y="1"/>
                      <a:pt x="102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5"/>
              <p:cNvSpPr/>
              <p:nvPr/>
            </p:nvSpPr>
            <p:spPr>
              <a:xfrm>
                <a:off x="7226700" y="2854602"/>
                <a:ext cx="315924" cy="551777"/>
              </a:xfrm>
              <a:custGeom>
                <a:avLst/>
                <a:gdLst/>
                <a:ahLst/>
                <a:cxnLst/>
                <a:rect l="l" t="t" r="r" b="b"/>
                <a:pathLst>
                  <a:path w="12109" h="21149" extrusionOk="0">
                    <a:moveTo>
                      <a:pt x="1227" y="737"/>
                    </a:moveTo>
                    <a:cubicBezTo>
                      <a:pt x="1576" y="737"/>
                      <a:pt x="1882" y="1426"/>
                      <a:pt x="2002" y="1635"/>
                    </a:cubicBezTo>
                    <a:cubicBezTo>
                      <a:pt x="2235" y="2102"/>
                      <a:pt x="2469" y="2602"/>
                      <a:pt x="2736" y="3103"/>
                    </a:cubicBezTo>
                    <a:cubicBezTo>
                      <a:pt x="3203" y="4070"/>
                      <a:pt x="3636" y="5071"/>
                      <a:pt x="4103" y="6038"/>
                    </a:cubicBezTo>
                    <a:cubicBezTo>
                      <a:pt x="4937" y="7839"/>
                      <a:pt x="5838" y="9607"/>
                      <a:pt x="6872" y="11309"/>
                    </a:cubicBezTo>
                    <a:cubicBezTo>
                      <a:pt x="8306" y="13810"/>
                      <a:pt x="9774" y="16279"/>
                      <a:pt x="11042" y="18881"/>
                    </a:cubicBezTo>
                    <a:cubicBezTo>
                      <a:pt x="9607" y="16812"/>
                      <a:pt x="8006" y="14911"/>
                      <a:pt x="6238" y="13143"/>
                    </a:cubicBezTo>
                    <a:cubicBezTo>
                      <a:pt x="1601" y="8373"/>
                      <a:pt x="100" y="1268"/>
                      <a:pt x="1101" y="768"/>
                    </a:cubicBezTo>
                    <a:cubicBezTo>
                      <a:pt x="1143" y="747"/>
                      <a:pt x="1185" y="737"/>
                      <a:pt x="1227" y="737"/>
                    </a:cubicBezTo>
                    <a:close/>
                    <a:moveTo>
                      <a:pt x="1103" y="0"/>
                    </a:moveTo>
                    <a:cubicBezTo>
                      <a:pt x="1047" y="0"/>
                      <a:pt x="991" y="11"/>
                      <a:pt x="934" y="34"/>
                    </a:cubicBezTo>
                    <a:cubicBezTo>
                      <a:pt x="0" y="434"/>
                      <a:pt x="567" y="2869"/>
                      <a:pt x="667" y="3503"/>
                    </a:cubicBezTo>
                    <a:cubicBezTo>
                      <a:pt x="1368" y="6972"/>
                      <a:pt x="2936" y="9807"/>
                      <a:pt x="5271" y="12476"/>
                    </a:cubicBezTo>
                    <a:cubicBezTo>
                      <a:pt x="7606" y="15145"/>
                      <a:pt x="10141" y="17546"/>
                      <a:pt x="11875" y="20582"/>
                    </a:cubicBezTo>
                    <a:cubicBezTo>
                      <a:pt x="11942" y="20782"/>
                      <a:pt x="12009" y="20949"/>
                      <a:pt x="12109" y="21149"/>
                    </a:cubicBezTo>
                    <a:cubicBezTo>
                      <a:pt x="12109" y="21116"/>
                      <a:pt x="12109" y="21116"/>
                      <a:pt x="12109" y="21082"/>
                    </a:cubicBezTo>
                    <a:cubicBezTo>
                      <a:pt x="11976" y="20548"/>
                      <a:pt x="11809" y="19981"/>
                      <a:pt x="11642" y="19448"/>
                    </a:cubicBezTo>
                    <a:cubicBezTo>
                      <a:pt x="10608" y="17179"/>
                      <a:pt x="9307" y="15011"/>
                      <a:pt x="8039" y="12843"/>
                    </a:cubicBezTo>
                    <a:cubicBezTo>
                      <a:pt x="6038" y="9474"/>
                      <a:pt x="4403" y="5971"/>
                      <a:pt x="2702" y="2436"/>
                    </a:cubicBezTo>
                    <a:cubicBezTo>
                      <a:pt x="2485" y="2000"/>
                      <a:pt x="1861" y="0"/>
                      <a:pt x="11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5"/>
              <p:cNvSpPr/>
              <p:nvPr/>
            </p:nvSpPr>
            <p:spPr>
              <a:xfrm>
                <a:off x="7367685" y="2379416"/>
                <a:ext cx="157531" cy="728485"/>
              </a:xfrm>
              <a:custGeom>
                <a:avLst/>
                <a:gdLst/>
                <a:ahLst/>
                <a:cxnLst/>
                <a:rect l="l" t="t" r="r" b="b"/>
                <a:pathLst>
                  <a:path w="6038" h="27922" extrusionOk="0">
                    <a:moveTo>
                      <a:pt x="3559" y="0"/>
                    </a:moveTo>
                    <a:cubicBezTo>
                      <a:pt x="2124" y="0"/>
                      <a:pt x="1598" y="3213"/>
                      <a:pt x="1268" y="4171"/>
                    </a:cubicBezTo>
                    <a:cubicBezTo>
                      <a:pt x="434" y="6406"/>
                      <a:pt x="34" y="8741"/>
                      <a:pt x="0" y="11143"/>
                    </a:cubicBezTo>
                    <a:cubicBezTo>
                      <a:pt x="100" y="16480"/>
                      <a:pt x="4003" y="20583"/>
                      <a:pt x="4904" y="25753"/>
                    </a:cubicBezTo>
                    <a:cubicBezTo>
                      <a:pt x="4904" y="25753"/>
                      <a:pt x="4904" y="25787"/>
                      <a:pt x="4904" y="25787"/>
                    </a:cubicBezTo>
                    <a:cubicBezTo>
                      <a:pt x="4937" y="25887"/>
                      <a:pt x="4970" y="25987"/>
                      <a:pt x="4970" y="26053"/>
                    </a:cubicBezTo>
                    <a:cubicBezTo>
                      <a:pt x="5037" y="26520"/>
                      <a:pt x="5104" y="27021"/>
                      <a:pt x="5204" y="27488"/>
                    </a:cubicBezTo>
                    <a:lnTo>
                      <a:pt x="5271" y="27888"/>
                    </a:lnTo>
                    <a:cubicBezTo>
                      <a:pt x="5271" y="27921"/>
                      <a:pt x="5337" y="27921"/>
                      <a:pt x="5337" y="27921"/>
                    </a:cubicBezTo>
                    <a:cubicBezTo>
                      <a:pt x="5337" y="27921"/>
                      <a:pt x="5371" y="27888"/>
                      <a:pt x="5371" y="27888"/>
                    </a:cubicBezTo>
                    <a:cubicBezTo>
                      <a:pt x="5304" y="27121"/>
                      <a:pt x="5204" y="26387"/>
                      <a:pt x="5137" y="25620"/>
                    </a:cubicBezTo>
                    <a:cubicBezTo>
                      <a:pt x="4937" y="23285"/>
                      <a:pt x="4870" y="20950"/>
                      <a:pt x="5037" y="18581"/>
                    </a:cubicBezTo>
                    <a:cubicBezTo>
                      <a:pt x="5237" y="16013"/>
                      <a:pt x="5504" y="13511"/>
                      <a:pt x="5671" y="10876"/>
                    </a:cubicBezTo>
                    <a:cubicBezTo>
                      <a:pt x="5804" y="8207"/>
                      <a:pt x="6038" y="5372"/>
                      <a:pt x="5404" y="2803"/>
                    </a:cubicBezTo>
                    <a:cubicBezTo>
                      <a:pt x="5204" y="1969"/>
                      <a:pt x="4737" y="35"/>
                      <a:pt x="3603" y="1"/>
                    </a:cubicBezTo>
                    <a:cubicBezTo>
                      <a:pt x="3588" y="1"/>
                      <a:pt x="3573" y="0"/>
                      <a:pt x="355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5"/>
              <p:cNvSpPr/>
              <p:nvPr/>
            </p:nvSpPr>
            <p:spPr>
              <a:xfrm>
                <a:off x="7412924" y="2481581"/>
                <a:ext cx="94889" cy="627178"/>
              </a:xfrm>
              <a:custGeom>
                <a:avLst/>
                <a:gdLst/>
                <a:ahLst/>
                <a:cxnLst/>
                <a:rect l="l" t="t" r="r" b="b"/>
                <a:pathLst>
                  <a:path w="3637" h="24039" extrusionOk="0">
                    <a:moveTo>
                      <a:pt x="1928" y="417"/>
                    </a:moveTo>
                    <a:cubicBezTo>
                      <a:pt x="1941" y="417"/>
                      <a:pt x="1955" y="419"/>
                      <a:pt x="1969" y="422"/>
                    </a:cubicBezTo>
                    <a:cubicBezTo>
                      <a:pt x="2402" y="522"/>
                      <a:pt x="2236" y="2623"/>
                      <a:pt x="2236" y="2890"/>
                    </a:cubicBezTo>
                    <a:cubicBezTo>
                      <a:pt x="2236" y="3858"/>
                      <a:pt x="2236" y="4825"/>
                      <a:pt x="2169" y="5792"/>
                    </a:cubicBezTo>
                    <a:cubicBezTo>
                      <a:pt x="2136" y="7727"/>
                      <a:pt x="2036" y="9662"/>
                      <a:pt x="2136" y="11597"/>
                    </a:cubicBezTo>
                    <a:cubicBezTo>
                      <a:pt x="2269" y="13932"/>
                      <a:pt x="2536" y="16267"/>
                      <a:pt x="2803" y="18602"/>
                    </a:cubicBezTo>
                    <a:cubicBezTo>
                      <a:pt x="2402" y="16934"/>
                      <a:pt x="1935" y="15333"/>
                      <a:pt x="1335" y="13731"/>
                    </a:cubicBezTo>
                    <a:cubicBezTo>
                      <a:pt x="635" y="11830"/>
                      <a:pt x="134" y="10029"/>
                      <a:pt x="301" y="7994"/>
                    </a:cubicBezTo>
                    <a:cubicBezTo>
                      <a:pt x="501" y="6059"/>
                      <a:pt x="801" y="4124"/>
                      <a:pt x="1202" y="2223"/>
                    </a:cubicBezTo>
                    <a:cubicBezTo>
                      <a:pt x="1266" y="1836"/>
                      <a:pt x="1518" y="417"/>
                      <a:pt x="1928" y="417"/>
                    </a:cubicBezTo>
                    <a:close/>
                    <a:moveTo>
                      <a:pt x="2025" y="1"/>
                    </a:moveTo>
                    <a:cubicBezTo>
                      <a:pt x="1960" y="1"/>
                      <a:pt x="1886" y="18"/>
                      <a:pt x="1802" y="55"/>
                    </a:cubicBezTo>
                    <a:cubicBezTo>
                      <a:pt x="935" y="489"/>
                      <a:pt x="1" y="6059"/>
                      <a:pt x="1" y="8761"/>
                    </a:cubicBezTo>
                    <a:cubicBezTo>
                      <a:pt x="34" y="10196"/>
                      <a:pt x="301" y="11597"/>
                      <a:pt x="801" y="12964"/>
                    </a:cubicBezTo>
                    <a:cubicBezTo>
                      <a:pt x="1769" y="15699"/>
                      <a:pt x="2569" y="18535"/>
                      <a:pt x="3136" y="21404"/>
                    </a:cubicBezTo>
                    <a:cubicBezTo>
                      <a:pt x="3170" y="21637"/>
                      <a:pt x="3203" y="21904"/>
                      <a:pt x="3236" y="22137"/>
                    </a:cubicBezTo>
                    <a:cubicBezTo>
                      <a:pt x="3303" y="22604"/>
                      <a:pt x="3370" y="23105"/>
                      <a:pt x="3470" y="23572"/>
                    </a:cubicBezTo>
                    <a:cubicBezTo>
                      <a:pt x="3437" y="23305"/>
                      <a:pt x="3403" y="23005"/>
                      <a:pt x="3403" y="22738"/>
                    </a:cubicBezTo>
                    <a:lnTo>
                      <a:pt x="3403" y="22738"/>
                    </a:lnTo>
                    <a:cubicBezTo>
                      <a:pt x="3470" y="23171"/>
                      <a:pt x="3537" y="23605"/>
                      <a:pt x="3603" y="24039"/>
                    </a:cubicBezTo>
                    <a:cubicBezTo>
                      <a:pt x="3637" y="24039"/>
                      <a:pt x="3637" y="24005"/>
                      <a:pt x="3637" y="23972"/>
                    </a:cubicBezTo>
                    <a:cubicBezTo>
                      <a:pt x="3570" y="23205"/>
                      <a:pt x="3470" y="22471"/>
                      <a:pt x="3437" y="21704"/>
                    </a:cubicBezTo>
                    <a:cubicBezTo>
                      <a:pt x="3336" y="21170"/>
                      <a:pt x="3236" y="20636"/>
                      <a:pt x="3136" y="20103"/>
                    </a:cubicBezTo>
                    <a:cubicBezTo>
                      <a:pt x="2936" y="17668"/>
                      <a:pt x="2703" y="15266"/>
                      <a:pt x="2503" y="12831"/>
                    </a:cubicBezTo>
                    <a:cubicBezTo>
                      <a:pt x="2202" y="9228"/>
                      <a:pt x="2603" y="5626"/>
                      <a:pt x="2503" y="2023"/>
                    </a:cubicBezTo>
                    <a:cubicBezTo>
                      <a:pt x="2503" y="1630"/>
                      <a:pt x="2667" y="1"/>
                      <a:pt x="20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5"/>
              <p:cNvSpPr/>
              <p:nvPr/>
            </p:nvSpPr>
            <p:spPr>
              <a:xfrm>
                <a:off x="5432218" y="620650"/>
                <a:ext cx="2213189" cy="4165242"/>
              </a:xfrm>
              <a:custGeom>
                <a:avLst/>
                <a:gdLst/>
                <a:ahLst/>
                <a:cxnLst/>
                <a:rect l="l" t="t" r="r" b="b"/>
                <a:pathLst>
                  <a:path w="84829" h="159649" extrusionOk="0">
                    <a:moveTo>
                      <a:pt x="73954" y="4604"/>
                    </a:moveTo>
                    <a:cubicBezTo>
                      <a:pt x="77490" y="4604"/>
                      <a:pt x="80325" y="5638"/>
                      <a:pt x="80325" y="12776"/>
                    </a:cubicBezTo>
                    <a:lnTo>
                      <a:pt x="80325" y="147873"/>
                    </a:lnTo>
                    <a:cubicBezTo>
                      <a:pt x="80325" y="151709"/>
                      <a:pt x="77456" y="154811"/>
                      <a:pt x="73954" y="154811"/>
                    </a:cubicBezTo>
                    <a:lnTo>
                      <a:pt x="10875" y="154811"/>
                    </a:lnTo>
                    <a:cubicBezTo>
                      <a:pt x="7339" y="154811"/>
                      <a:pt x="4471" y="151709"/>
                      <a:pt x="4471" y="147873"/>
                    </a:cubicBezTo>
                    <a:lnTo>
                      <a:pt x="4471" y="12776"/>
                    </a:lnTo>
                    <a:cubicBezTo>
                      <a:pt x="4471" y="4971"/>
                      <a:pt x="7339" y="4604"/>
                      <a:pt x="10875" y="4604"/>
                    </a:cubicBezTo>
                    <a:lnTo>
                      <a:pt x="23518" y="4604"/>
                    </a:lnTo>
                    <a:cubicBezTo>
                      <a:pt x="24252" y="4604"/>
                      <a:pt x="24852" y="5438"/>
                      <a:pt x="24852" y="6472"/>
                    </a:cubicBezTo>
                    <a:lnTo>
                      <a:pt x="24852" y="6905"/>
                    </a:lnTo>
                    <a:cubicBezTo>
                      <a:pt x="24852" y="9341"/>
                      <a:pt x="26186" y="9341"/>
                      <a:pt x="27821" y="9341"/>
                    </a:cubicBezTo>
                    <a:lnTo>
                      <a:pt x="57008" y="9341"/>
                    </a:lnTo>
                    <a:cubicBezTo>
                      <a:pt x="58676" y="9341"/>
                      <a:pt x="59977" y="9341"/>
                      <a:pt x="59977" y="6905"/>
                    </a:cubicBezTo>
                    <a:lnTo>
                      <a:pt x="59977" y="6472"/>
                    </a:lnTo>
                    <a:cubicBezTo>
                      <a:pt x="59977" y="5438"/>
                      <a:pt x="60577" y="4604"/>
                      <a:pt x="61311" y="4604"/>
                    </a:cubicBezTo>
                    <a:close/>
                    <a:moveTo>
                      <a:pt x="7173" y="0"/>
                    </a:moveTo>
                    <a:cubicBezTo>
                      <a:pt x="3203" y="34"/>
                      <a:pt x="1" y="3303"/>
                      <a:pt x="68" y="7272"/>
                    </a:cubicBezTo>
                    <a:lnTo>
                      <a:pt x="68" y="152376"/>
                    </a:lnTo>
                    <a:cubicBezTo>
                      <a:pt x="1" y="156346"/>
                      <a:pt x="3203" y="159581"/>
                      <a:pt x="7173" y="159648"/>
                    </a:cubicBezTo>
                    <a:lnTo>
                      <a:pt x="77656" y="159648"/>
                    </a:lnTo>
                    <a:cubicBezTo>
                      <a:pt x="81626" y="159581"/>
                      <a:pt x="84828" y="156346"/>
                      <a:pt x="84795" y="152376"/>
                    </a:cubicBezTo>
                    <a:lnTo>
                      <a:pt x="84795" y="7272"/>
                    </a:lnTo>
                    <a:cubicBezTo>
                      <a:pt x="84828" y="3303"/>
                      <a:pt x="81626" y="34"/>
                      <a:pt x="776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5"/>
              <p:cNvSpPr/>
              <p:nvPr/>
            </p:nvSpPr>
            <p:spPr>
              <a:xfrm>
                <a:off x="5548836" y="740738"/>
                <a:ext cx="1979057" cy="3918953"/>
              </a:xfrm>
              <a:custGeom>
                <a:avLst/>
                <a:gdLst/>
                <a:ahLst/>
                <a:cxnLst/>
                <a:rect l="l" t="t" r="r" b="b"/>
                <a:pathLst>
                  <a:path w="75855" h="150209" extrusionOk="0">
                    <a:moveTo>
                      <a:pt x="6405" y="1"/>
                    </a:moveTo>
                    <a:cubicBezTo>
                      <a:pt x="2869" y="1"/>
                      <a:pt x="1" y="1735"/>
                      <a:pt x="1" y="9508"/>
                    </a:cubicBezTo>
                    <a:lnTo>
                      <a:pt x="1" y="143270"/>
                    </a:lnTo>
                    <a:cubicBezTo>
                      <a:pt x="1" y="147106"/>
                      <a:pt x="2869" y="150208"/>
                      <a:pt x="6405" y="150208"/>
                    </a:cubicBezTo>
                    <a:lnTo>
                      <a:pt x="69484" y="150208"/>
                    </a:lnTo>
                    <a:cubicBezTo>
                      <a:pt x="72986" y="150208"/>
                      <a:pt x="75855" y="147106"/>
                      <a:pt x="75855" y="143270"/>
                    </a:cubicBezTo>
                    <a:lnTo>
                      <a:pt x="75855" y="9508"/>
                    </a:lnTo>
                    <a:cubicBezTo>
                      <a:pt x="75855" y="2369"/>
                      <a:pt x="72986" y="34"/>
                      <a:pt x="69484" y="1"/>
                    </a:cubicBezTo>
                    <a:lnTo>
                      <a:pt x="56841" y="1"/>
                    </a:lnTo>
                    <a:cubicBezTo>
                      <a:pt x="56107" y="1"/>
                      <a:pt x="55507" y="835"/>
                      <a:pt x="55507" y="1869"/>
                    </a:cubicBezTo>
                    <a:lnTo>
                      <a:pt x="55507" y="2302"/>
                    </a:lnTo>
                    <a:cubicBezTo>
                      <a:pt x="55507" y="4738"/>
                      <a:pt x="54206" y="4738"/>
                      <a:pt x="52538" y="4738"/>
                    </a:cubicBezTo>
                    <a:lnTo>
                      <a:pt x="23351" y="4738"/>
                    </a:lnTo>
                    <a:cubicBezTo>
                      <a:pt x="21716" y="4738"/>
                      <a:pt x="20382" y="4738"/>
                      <a:pt x="20382" y="2302"/>
                    </a:cubicBezTo>
                    <a:lnTo>
                      <a:pt x="20382" y="1869"/>
                    </a:lnTo>
                    <a:cubicBezTo>
                      <a:pt x="20382" y="835"/>
                      <a:pt x="19782" y="1"/>
                      <a:pt x="190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5"/>
              <p:cNvSpPr/>
              <p:nvPr/>
            </p:nvSpPr>
            <p:spPr>
              <a:xfrm>
                <a:off x="5548836" y="4255714"/>
                <a:ext cx="1979057" cy="403847"/>
              </a:xfrm>
              <a:custGeom>
                <a:avLst/>
                <a:gdLst/>
                <a:ahLst/>
                <a:cxnLst/>
                <a:rect l="l" t="t" r="r" b="b"/>
                <a:pathLst>
                  <a:path w="75855" h="15479" extrusionOk="0">
                    <a:moveTo>
                      <a:pt x="1" y="1"/>
                    </a:moveTo>
                    <a:lnTo>
                      <a:pt x="1" y="8540"/>
                    </a:lnTo>
                    <a:cubicBezTo>
                      <a:pt x="1" y="12376"/>
                      <a:pt x="2869" y="15478"/>
                      <a:pt x="6405" y="15478"/>
                    </a:cubicBezTo>
                    <a:lnTo>
                      <a:pt x="69484" y="15478"/>
                    </a:lnTo>
                    <a:cubicBezTo>
                      <a:pt x="72986" y="15478"/>
                      <a:pt x="75855" y="12376"/>
                      <a:pt x="75855" y="8540"/>
                    </a:cubicBezTo>
                    <a:lnTo>
                      <a:pt x="7585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5"/>
              <p:cNvSpPr/>
              <p:nvPr/>
            </p:nvSpPr>
            <p:spPr>
              <a:xfrm>
                <a:off x="6421697" y="759887"/>
                <a:ext cx="233271" cy="26142"/>
              </a:xfrm>
              <a:custGeom>
                <a:avLst/>
                <a:gdLst/>
                <a:ahLst/>
                <a:cxnLst/>
                <a:rect l="l" t="t" r="r" b="b"/>
                <a:pathLst>
                  <a:path w="8941" h="1002" extrusionOk="0">
                    <a:moveTo>
                      <a:pt x="501" y="1"/>
                    </a:moveTo>
                    <a:cubicBezTo>
                      <a:pt x="234" y="1"/>
                      <a:pt x="1" y="234"/>
                      <a:pt x="1" y="501"/>
                    </a:cubicBezTo>
                    <a:cubicBezTo>
                      <a:pt x="1" y="768"/>
                      <a:pt x="234" y="1001"/>
                      <a:pt x="501" y="1001"/>
                    </a:cubicBezTo>
                    <a:lnTo>
                      <a:pt x="8474" y="1001"/>
                    </a:lnTo>
                    <a:cubicBezTo>
                      <a:pt x="8741" y="968"/>
                      <a:pt x="8941" y="768"/>
                      <a:pt x="8941" y="501"/>
                    </a:cubicBezTo>
                    <a:cubicBezTo>
                      <a:pt x="8941" y="234"/>
                      <a:pt x="8741" y="1"/>
                      <a:pt x="84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5"/>
              <p:cNvSpPr/>
              <p:nvPr/>
            </p:nvSpPr>
            <p:spPr>
              <a:xfrm>
                <a:off x="5930023" y="1144674"/>
                <a:ext cx="1549120" cy="1879289"/>
              </a:xfrm>
              <a:custGeom>
                <a:avLst/>
                <a:gdLst/>
                <a:ahLst/>
                <a:cxnLst/>
                <a:rect l="l" t="t" r="r" b="b"/>
                <a:pathLst>
                  <a:path w="59376" h="72031" extrusionOk="0">
                    <a:moveTo>
                      <a:pt x="27499" y="0"/>
                    </a:moveTo>
                    <a:cubicBezTo>
                      <a:pt x="25758" y="0"/>
                      <a:pt x="23854" y="309"/>
                      <a:pt x="21782" y="1030"/>
                    </a:cubicBezTo>
                    <a:cubicBezTo>
                      <a:pt x="17679" y="2431"/>
                      <a:pt x="14978" y="6267"/>
                      <a:pt x="13410" y="10236"/>
                    </a:cubicBezTo>
                    <a:cubicBezTo>
                      <a:pt x="11575" y="14873"/>
                      <a:pt x="13143" y="20910"/>
                      <a:pt x="10841" y="25380"/>
                    </a:cubicBezTo>
                    <a:cubicBezTo>
                      <a:pt x="8873" y="29216"/>
                      <a:pt x="5871" y="29917"/>
                      <a:pt x="4003" y="33920"/>
                    </a:cubicBezTo>
                    <a:cubicBezTo>
                      <a:pt x="3202" y="35654"/>
                      <a:pt x="2836" y="37656"/>
                      <a:pt x="4770" y="41659"/>
                    </a:cubicBezTo>
                    <a:cubicBezTo>
                      <a:pt x="5471" y="43126"/>
                      <a:pt x="6238" y="45328"/>
                      <a:pt x="5671" y="47096"/>
                    </a:cubicBezTo>
                    <a:cubicBezTo>
                      <a:pt x="4904" y="49531"/>
                      <a:pt x="2102" y="50698"/>
                      <a:pt x="1234" y="53267"/>
                    </a:cubicBezTo>
                    <a:cubicBezTo>
                      <a:pt x="0" y="56769"/>
                      <a:pt x="1401" y="60506"/>
                      <a:pt x="3736" y="63241"/>
                    </a:cubicBezTo>
                    <a:cubicBezTo>
                      <a:pt x="9040" y="69445"/>
                      <a:pt x="17946" y="71680"/>
                      <a:pt x="25752" y="71980"/>
                    </a:cubicBezTo>
                    <a:cubicBezTo>
                      <a:pt x="26608" y="72013"/>
                      <a:pt x="27477" y="72030"/>
                      <a:pt x="28354" y="72030"/>
                    </a:cubicBezTo>
                    <a:cubicBezTo>
                      <a:pt x="35572" y="72030"/>
                      <a:pt x="43363" y="70861"/>
                      <a:pt x="49669" y="67410"/>
                    </a:cubicBezTo>
                    <a:cubicBezTo>
                      <a:pt x="52771" y="65743"/>
                      <a:pt x="55607" y="63308"/>
                      <a:pt x="57341" y="60205"/>
                    </a:cubicBezTo>
                    <a:cubicBezTo>
                      <a:pt x="59209" y="56870"/>
                      <a:pt x="59376" y="53434"/>
                      <a:pt x="57174" y="50398"/>
                    </a:cubicBezTo>
                    <a:cubicBezTo>
                      <a:pt x="55406" y="47963"/>
                      <a:pt x="51637" y="46295"/>
                      <a:pt x="51537" y="44027"/>
                    </a:cubicBezTo>
                    <a:cubicBezTo>
                      <a:pt x="51470" y="41759"/>
                      <a:pt x="53272" y="39924"/>
                      <a:pt x="53739" y="37723"/>
                    </a:cubicBezTo>
                    <a:cubicBezTo>
                      <a:pt x="54506" y="33987"/>
                      <a:pt x="52438" y="31218"/>
                      <a:pt x="49769" y="28883"/>
                    </a:cubicBezTo>
                    <a:cubicBezTo>
                      <a:pt x="43498" y="23312"/>
                      <a:pt x="44966" y="15673"/>
                      <a:pt x="41029" y="8635"/>
                    </a:cubicBezTo>
                    <a:cubicBezTo>
                      <a:pt x="39199" y="5404"/>
                      <a:pt x="34782" y="0"/>
                      <a:pt x="274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5"/>
              <p:cNvSpPr/>
              <p:nvPr/>
            </p:nvSpPr>
            <p:spPr>
              <a:xfrm>
                <a:off x="7059600" y="1607076"/>
                <a:ext cx="442147" cy="1142298"/>
              </a:xfrm>
              <a:custGeom>
                <a:avLst/>
                <a:gdLst/>
                <a:ahLst/>
                <a:cxnLst/>
                <a:rect l="l" t="t" r="r" b="b"/>
                <a:pathLst>
                  <a:path w="16947" h="43783" extrusionOk="0">
                    <a:moveTo>
                      <a:pt x="51" y="1"/>
                    </a:moveTo>
                    <a:cubicBezTo>
                      <a:pt x="26" y="1"/>
                      <a:pt x="1" y="18"/>
                      <a:pt x="1" y="51"/>
                    </a:cubicBezTo>
                    <a:cubicBezTo>
                      <a:pt x="334" y="4087"/>
                      <a:pt x="1035" y="7189"/>
                      <a:pt x="4270" y="9858"/>
                    </a:cubicBezTo>
                    <a:cubicBezTo>
                      <a:pt x="8540" y="13327"/>
                      <a:pt x="12576" y="17163"/>
                      <a:pt x="9874" y="23101"/>
                    </a:cubicBezTo>
                    <a:cubicBezTo>
                      <a:pt x="8607" y="25803"/>
                      <a:pt x="6505" y="28338"/>
                      <a:pt x="9041" y="31006"/>
                    </a:cubicBezTo>
                    <a:cubicBezTo>
                      <a:pt x="10575" y="32641"/>
                      <a:pt x="12843" y="33341"/>
                      <a:pt x="14378" y="34976"/>
                    </a:cubicBezTo>
                    <a:cubicBezTo>
                      <a:pt x="16813" y="37578"/>
                      <a:pt x="15345" y="42782"/>
                      <a:pt x="11642" y="43482"/>
                    </a:cubicBezTo>
                    <a:cubicBezTo>
                      <a:pt x="11509" y="43549"/>
                      <a:pt x="11576" y="43749"/>
                      <a:pt x="11709" y="43782"/>
                    </a:cubicBezTo>
                    <a:cubicBezTo>
                      <a:pt x="14578" y="43382"/>
                      <a:pt x="16946" y="39513"/>
                      <a:pt x="16012" y="36710"/>
                    </a:cubicBezTo>
                    <a:cubicBezTo>
                      <a:pt x="15378" y="34876"/>
                      <a:pt x="13677" y="33775"/>
                      <a:pt x="12143" y="32774"/>
                    </a:cubicBezTo>
                    <a:cubicBezTo>
                      <a:pt x="10141" y="31473"/>
                      <a:pt x="8040" y="30072"/>
                      <a:pt x="8473" y="27304"/>
                    </a:cubicBezTo>
                    <a:cubicBezTo>
                      <a:pt x="8674" y="26103"/>
                      <a:pt x="9674" y="24835"/>
                      <a:pt x="10208" y="23768"/>
                    </a:cubicBezTo>
                    <a:cubicBezTo>
                      <a:pt x="12009" y="19932"/>
                      <a:pt x="11576" y="16396"/>
                      <a:pt x="8774" y="13194"/>
                    </a:cubicBezTo>
                    <a:cubicBezTo>
                      <a:pt x="7106" y="11259"/>
                      <a:pt x="4838" y="10025"/>
                      <a:pt x="3103" y="8190"/>
                    </a:cubicBezTo>
                    <a:cubicBezTo>
                      <a:pt x="968" y="5922"/>
                      <a:pt x="468" y="2986"/>
                      <a:pt x="101" y="51"/>
                    </a:cubicBezTo>
                    <a:cubicBezTo>
                      <a:pt x="101" y="18"/>
                      <a:pt x="76"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5"/>
              <p:cNvSpPr/>
              <p:nvPr/>
            </p:nvSpPr>
            <p:spPr>
              <a:xfrm>
                <a:off x="7048669" y="1500633"/>
                <a:ext cx="466124" cy="1327590"/>
              </a:xfrm>
              <a:custGeom>
                <a:avLst/>
                <a:gdLst/>
                <a:ahLst/>
                <a:cxnLst/>
                <a:rect l="l" t="t" r="r" b="b"/>
                <a:pathLst>
                  <a:path w="17866" h="50885" extrusionOk="0">
                    <a:moveTo>
                      <a:pt x="92" y="1"/>
                    </a:moveTo>
                    <a:cubicBezTo>
                      <a:pt x="48" y="1"/>
                      <a:pt x="0" y="37"/>
                      <a:pt x="19" y="95"/>
                    </a:cubicBezTo>
                    <a:cubicBezTo>
                      <a:pt x="1154" y="4798"/>
                      <a:pt x="2188" y="9568"/>
                      <a:pt x="5090" y="13604"/>
                    </a:cubicBezTo>
                    <a:cubicBezTo>
                      <a:pt x="7892" y="17541"/>
                      <a:pt x="13362" y="20676"/>
                      <a:pt x="12862" y="26180"/>
                    </a:cubicBezTo>
                    <a:cubicBezTo>
                      <a:pt x="12662" y="28482"/>
                      <a:pt x="11027" y="30483"/>
                      <a:pt x="11027" y="32785"/>
                    </a:cubicBezTo>
                    <a:cubicBezTo>
                      <a:pt x="11027" y="34353"/>
                      <a:pt x="11895" y="35420"/>
                      <a:pt x="12929" y="36487"/>
                    </a:cubicBezTo>
                    <a:cubicBezTo>
                      <a:pt x="15297" y="38956"/>
                      <a:pt x="17866" y="41591"/>
                      <a:pt x="15998" y="45260"/>
                    </a:cubicBezTo>
                    <a:cubicBezTo>
                      <a:pt x="14697" y="47729"/>
                      <a:pt x="12262" y="49063"/>
                      <a:pt x="10027" y="50531"/>
                    </a:cubicBezTo>
                    <a:cubicBezTo>
                      <a:pt x="9854" y="50646"/>
                      <a:pt x="9979" y="50884"/>
                      <a:pt x="10145" y="50884"/>
                    </a:cubicBezTo>
                    <a:cubicBezTo>
                      <a:pt x="10171" y="50884"/>
                      <a:pt x="10199" y="50878"/>
                      <a:pt x="10227" y="50864"/>
                    </a:cubicBezTo>
                    <a:cubicBezTo>
                      <a:pt x="13562" y="49096"/>
                      <a:pt x="17765" y="46061"/>
                      <a:pt x="17098" y="41724"/>
                    </a:cubicBezTo>
                    <a:cubicBezTo>
                      <a:pt x="16765" y="39490"/>
                      <a:pt x="15030" y="37955"/>
                      <a:pt x="13529" y="36387"/>
                    </a:cubicBezTo>
                    <a:cubicBezTo>
                      <a:pt x="11995" y="34786"/>
                      <a:pt x="11328" y="33318"/>
                      <a:pt x="11861" y="31017"/>
                    </a:cubicBezTo>
                    <a:cubicBezTo>
                      <a:pt x="12161" y="29849"/>
                      <a:pt x="12795" y="28782"/>
                      <a:pt x="13095" y="27614"/>
                    </a:cubicBezTo>
                    <a:cubicBezTo>
                      <a:pt x="14330" y="22844"/>
                      <a:pt x="11061" y="19409"/>
                      <a:pt x="7992" y="16240"/>
                    </a:cubicBezTo>
                    <a:cubicBezTo>
                      <a:pt x="3622" y="11703"/>
                      <a:pt x="1687" y="6066"/>
                      <a:pt x="153" y="61"/>
                    </a:cubicBezTo>
                    <a:cubicBezTo>
                      <a:pt x="153" y="19"/>
                      <a:pt x="124" y="1"/>
                      <a:pt x="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5"/>
              <p:cNvSpPr/>
              <p:nvPr/>
            </p:nvSpPr>
            <p:spPr>
              <a:xfrm>
                <a:off x="5833415" y="1553124"/>
                <a:ext cx="475203" cy="1334660"/>
              </a:xfrm>
              <a:custGeom>
                <a:avLst/>
                <a:gdLst/>
                <a:ahLst/>
                <a:cxnLst/>
                <a:rect l="l" t="t" r="r" b="b"/>
                <a:pathLst>
                  <a:path w="18214" h="51156" extrusionOk="0">
                    <a:moveTo>
                      <a:pt x="18164" y="1"/>
                    </a:moveTo>
                    <a:cubicBezTo>
                      <a:pt x="18138" y="1"/>
                      <a:pt x="18113" y="17"/>
                      <a:pt x="18113" y="51"/>
                    </a:cubicBezTo>
                    <a:cubicBezTo>
                      <a:pt x="17413" y="3153"/>
                      <a:pt x="16779" y="6355"/>
                      <a:pt x="15145" y="9124"/>
                    </a:cubicBezTo>
                    <a:cubicBezTo>
                      <a:pt x="13677" y="11692"/>
                      <a:pt x="11342" y="13327"/>
                      <a:pt x="9240" y="15295"/>
                    </a:cubicBezTo>
                    <a:cubicBezTo>
                      <a:pt x="7606" y="16863"/>
                      <a:pt x="6205" y="18697"/>
                      <a:pt x="5871" y="20999"/>
                    </a:cubicBezTo>
                    <a:cubicBezTo>
                      <a:pt x="5471" y="23801"/>
                      <a:pt x="6939" y="25803"/>
                      <a:pt x="7573" y="28371"/>
                    </a:cubicBezTo>
                    <a:cubicBezTo>
                      <a:pt x="8507" y="32140"/>
                      <a:pt x="5605" y="33541"/>
                      <a:pt x="3870" y="36277"/>
                    </a:cubicBezTo>
                    <a:cubicBezTo>
                      <a:pt x="2769" y="38011"/>
                      <a:pt x="2469" y="40146"/>
                      <a:pt x="3036" y="42114"/>
                    </a:cubicBezTo>
                    <a:cubicBezTo>
                      <a:pt x="4270" y="46651"/>
                      <a:pt x="9307" y="50620"/>
                      <a:pt x="13944" y="51154"/>
                    </a:cubicBezTo>
                    <a:cubicBezTo>
                      <a:pt x="13955" y="51155"/>
                      <a:pt x="13966" y="51156"/>
                      <a:pt x="13976" y="51156"/>
                    </a:cubicBezTo>
                    <a:cubicBezTo>
                      <a:pt x="14244" y="51156"/>
                      <a:pt x="14234" y="50752"/>
                      <a:pt x="13977" y="50720"/>
                    </a:cubicBezTo>
                    <a:cubicBezTo>
                      <a:pt x="7773" y="49853"/>
                      <a:pt x="1" y="42348"/>
                      <a:pt x="4570" y="36010"/>
                    </a:cubicBezTo>
                    <a:cubicBezTo>
                      <a:pt x="5671" y="34509"/>
                      <a:pt x="7239" y="33375"/>
                      <a:pt x="7940" y="31607"/>
                    </a:cubicBezTo>
                    <a:cubicBezTo>
                      <a:pt x="8640" y="29872"/>
                      <a:pt x="8073" y="28171"/>
                      <a:pt x="7406" y="26503"/>
                    </a:cubicBezTo>
                    <a:cubicBezTo>
                      <a:pt x="6005" y="22867"/>
                      <a:pt x="5838" y="19598"/>
                      <a:pt x="8640" y="16529"/>
                    </a:cubicBezTo>
                    <a:cubicBezTo>
                      <a:pt x="10174" y="14828"/>
                      <a:pt x="12109" y="13527"/>
                      <a:pt x="13677" y="11826"/>
                    </a:cubicBezTo>
                    <a:cubicBezTo>
                      <a:pt x="16679" y="8590"/>
                      <a:pt x="17546" y="4254"/>
                      <a:pt x="18214" y="51"/>
                    </a:cubicBezTo>
                    <a:cubicBezTo>
                      <a:pt x="18214" y="17"/>
                      <a:pt x="18189" y="1"/>
                      <a:pt x="181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5"/>
              <p:cNvSpPr/>
              <p:nvPr/>
            </p:nvSpPr>
            <p:spPr>
              <a:xfrm>
                <a:off x="5941320" y="1519182"/>
                <a:ext cx="432572" cy="1430358"/>
              </a:xfrm>
              <a:custGeom>
                <a:avLst/>
                <a:gdLst/>
                <a:ahLst/>
                <a:cxnLst/>
                <a:rect l="l" t="t" r="r" b="b"/>
                <a:pathLst>
                  <a:path w="16580" h="54824" extrusionOk="0">
                    <a:moveTo>
                      <a:pt x="12280" y="1"/>
                    </a:moveTo>
                    <a:cubicBezTo>
                      <a:pt x="12260" y="1"/>
                      <a:pt x="12243" y="17"/>
                      <a:pt x="12243" y="51"/>
                    </a:cubicBezTo>
                    <a:cubicBezTo>
                      <a:pt x="12543" y="3520"/>
                      <a:pt x="11876" y="7022"/>
                      <a:pt x="10208" y="10125"/>
                    </a:cubicBezTo>
                    <a:cubicBezTo>
                      <a:pt x="8674" y="13027"/>
                      <a:pt x="6105" y="14895"/>
                      <a:pt x="4170" y="17430"/>
                    </a:cubicBezTo>
                    <a:cubicBezTo>
                      <a:pt x="2669" y="19331"/>
                      <a:pt x="1769" y="21466"/>
                      <a:pt x="2069" y="23968"/>
                    </a:cubicBezTo>
                    <a:cubicBezTo>
                      <a:pt x="2503" y="27537"/>
                      <a:pt x="4771" y="30806"/>
                      <a:pt x="2870" y="34275"/>
                    </a:cubicBezTo>
                    <a:cubicBezTo>
                      <a:pt x="1635" y="36477"/>
                      <a:pt x="1" y="38078"/>
                      <a:pt x="68" y="40847"/>
                    </a:cubicBezTo>
                    <a:cubicBezTo>
                      <a:pt x="134" y="43282"/>
                      <a:pt x="1335" y="45617"/>
                      <a:pt x="2836" y="47451"/>
                    </a:cubicBezTo>
                    <a:cubicBezTo>
                      <a:pt x="6205" y="51621"/>
                      <a:pt x="11075" y="54256"/>
                      <a:pt x="16379" y="54823"/>
                    </a:cubicBezTo>
                    <a:cubicBezTo>
                      <a:pt x="16579" y="54823"/>
                      <a:pt x="16579" y="54490"/>
                      <a:pt x="16379" y="54490"/>
                    </a:cubicBezTo>
                    <a:cubicBezTo>
                      <a:pt x="10575" y="53789"/>
                      <a:pt x="4371" y="50454"/>
                      <a:pt x="1635" y="44783"/>
                    </a:cubicBezTo>
                    <a:cubicBezTo>
                      <a:pt x="768" y="42982"/>
                      <a:pt x="268" y="40847"/>
                      <a:pt x="801" y="38879"/>
                    </a:cubicBezTo>
                    <a:cubicBezTo>
                      <a:pt x="1202" y="37444"/>
                      <a:pt x="2169" y="36343"/>
                      <a:pt x="2970" y="35109"/>
                    </a:cubicBezTo>
                    <a:cubicBezTo>
                      <a:pt x="4037" y="33541"/>
                      <a:pt x="4404" y="31607"/>
                      <a:pt x="4037" y="29739"/>
                    </a:cubicBezTo>
                    <a:cubicBezTo>
                      <a:pt x="3470" y="26603"/>
                      <a:pt x="1735" y="23801"/>
                      <a:pt x="2836" y="20566"/>
                    </a:cubicBezTo>
                    <a:cubicBezTo>
                      <a:pt x="3837" y="17530"/>
                      <a:pt x="6539" y="15562"/>
                      <a:pt x="8507" y="13260"/>
                    </a:cubicBezTo>
                    <a:cubicBezTo>
                      <a:pt x="11609" y="9624"/>
                      <a:pt x="12910" y="4921"/>
                      <a:pt x="12343" y="51"/>
                    </a:cubicBezTo>
                    <a:cubicBezTo>
                      <a:pt x="12326" y="17"/>
                      <a:pt x="12301" y="1"/>
                      <a:pt x="1228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5"/>
              <p:cNvSpPr/>
              <p:nvPr/>
            </p:nvSpPr>
            <p:spPr>
              <a:xfrm>
                <a:off x="5058023" y="2056486"/>
                <a:ext cx="1727471" cy="1008822"/>
              </a:xfrm>
              <a:custGeom>
                <a:avLst/>
                <a:gdLst/>
                <a:ahLst/>
                <a:cxnLst/>
                <a:rect l="l" t="t" r="r" b="b"/>
                <a:pathLst>
                  <a:path w="66212" h="38667" extrusionOk="0">
                    <a:moveTo>
                      <a:pt x="10016" y="0"/>
                    </a:moveTo>
                    <a:cubicBezTo>
                      <a:pt x="8960" y="0"/>
                      <a:pt x="8240" y="193"/>
                      <a:pt x="8039" y="638"/>
                    </a:cubicBezTo>
                    <a:cubicBezTo>
                      <a:pt x="4904" y="7609"/>
                      <a:pt x="0" y="33428"/>
                      <a:pt x="5337" y="36397"/>
                    </a:cubicBezTo>
                    <a:cubicBezTo>
                      <a:pt x="7361" y="37523"/>
                      <a:pt x="10574" y="38666"/>
                      <a:pt x="14997" y="38666"/>
                    </a:cubicBezTo>
                    <a:cubicBezTo>
                      <a:pt x="16990" y="38666"/>
                      <a:pt x="19229" y="38434"/>
                      <a:pt x="21716" y="37864"/>
                    </a:cubicBezTo>
                    <a:cubicBezTo>
                      <a:pt x="37794" y="34128"/>
                      <a:pt x="56941" y="19184"/>
                      <a:pt x="62412" y="12079"/>
                    </a:cubicBezTo>
                    <a:cubicBezTo>
                      <a:pt x="66212" y="7129"/>
                      <a:pt x="65721" y="3734"/>
                      <a:pt x="61754" y="3734"/>
                    </a:cubicBezTo>
                    <a:cubicBezTo>
                      <a:pt x="60428" y="3734"/>
                      <a:pt x="58713" y="4113"/>
                      <a:pt x="56641" y="4941"/>
                    </a:cubicBezTo>
                    <a:cubicBezTo>
                      <a:pt x="44481" y="9732"/>
                      <a:pt x="26758" y="18319"/>
                      <a:pt x="25646" y="18319"/>
                    </a:cubicBezTo>
                    <a:cubicBezTo>
                      <a:pt x="25635" y="18319"/>
                      <a:pt x="25626" y="18319"/>
                      <a:pt x="25619" y="18317"/>
                    </a:cubicBezTo>
                    <a:cubicBezTo>
                      <a:pt x="24785" y="18150"/>
                      <a:pt x="26486" y="9010"/>
                      <a:pt x="27620" y="7042"/>
                    </a:cubicBezTo>
                    <a:cubicBezTo>
                      <a:pt x="28927" y="4818"/>
                      <a:pt x="15292" y="0"/>
                      <a:pt x="1001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5"/>
              <p:cNvSpPr/>
              <p:nvPr/>
            </p:nvSpPr>
            <p:spPr>
              <a:xfrm>
                <a:off x="5079781" y="2150094"/>
                <a:ext cx="1747273" cy="1029277"/>
              </a:xfrm>
              <a:custGeom>
                <a:avLst/>
                <a:gdLst/>
                <a:ahLst/>
                <a:cxnLst/>
                <a:rect l="l" t="t" r="r" b="b"/>
                <a:pathLst>
                  <a:path w="66971" h="39451" extrusionOk="0">
                    <a:moveTo>
                      <a:pt x="60990" y="1"/>
                    </a:moveTo>
                    <a:cubicBezTo>
                      <a:pt x="59634" y="1"/>
                      <a:pt x="57996" y="250"/>
                      <a:pt x="56174" y="719"/>
                    </a:cubicBezTo>
                    <a:cubicBezTo>
                      <a:pt x="48203" y="2778"/>
                      <a:pt x="25650" y="14063"/>
                      <a:pt x="25025" y="14063"/>
                    </a:cubicBezTo>
                    <a:cubicBezTo>
                      <a:pt x="25022" y="14063"/>
                      <a:pt x="25020" y="14062"/>
                      <a:pt x="25018" y="14062"/>
                    </a:cubicBezTo>
                    <a:cubicBezTo>
                      <a:pt x="24584" y="13962"/>
                      <a:pt x="26019" y="9625"/>
                      <a:pt x="26019" y="9625"/>
                    </a:cubicBezTo>
                    <a:lnTo>
                      <a:pt x="2802" y="3688"/>
                    </a:lnTo>
                    <a:cubicBezTo>
                      <a:pt x="2802" y="3688"/>
                      <a:pt x="0" y="27838"/>
                      <a:pt x="2068" y="31074"/>
                    </a:cubicBezTo>
                    <a:cubicBezTo>
                      <a:pt x="3954" y="34073"/>
                      <a:pt x="11027" y="39451"/>
                      <a:pt x="15372" y="39451"/>
                    </a:cubicBezTo>
                    <a:cubicBezTo>
                      <a:pt x="15715" y="39451"/>
                      <a:pt x="16040" y="39417"/>
                      <a:pt x="16345" y="39347"/>
                    </a:cubicBezTo>
                    <a:cubicBezTo>
                      <a:pt x="34558" y="35044"/>
                      <a:pt x="53839" y="18899"/>
                      <a:pt x="61244" y="9892"/>
                    </a:cubicBezTo>
                    <a:cubicBezTo>
                      <a:pt x="66970" y="2902"/>
                      <a:pt x="65616" y="1"/>
                      <a:pt x="6099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5"/>
              <p:cNvSpPr/>
              <p:nvPr/>
            </p:nvSpPr>
            <p:spPr>
              <a:xfrm>
                <a:off x="5079781" y="2150041"/>
                <a:ext cx="1713617" cy="1030216"/>
              </a:xfrm>
              <a:custGeom>
                <a:avLst/>
                <a:gdLst/>
                <a:ahLst/>
                <a:cxnLst/>
                <a:rect l="l" t="t" r="r" b="b"/>
                <a:pathLst>
                  <a:path w="65681" h="39487" extrusionOk="0">
                    <a:moveTo>
                      <a:pt x="60988" y="1"/>
                    </a:moveTo>
                    <a:cubicBezTo>
                      <a:pt x="59630" y="1"/>
                      <a:pt x="57994" y="250"/>
                      <a:pt x="56174" y="721"/>
                    </a:cubicBezTo>
                    <a:cubicBezTo>
                      <a:pt x="48203" y="2780"/>
                      <a:pt x="25650" y="14065"/>
                      <a:pt x="25025" y="14065"/>
                    </a:cubicBezTo>
                    <a:cubicBezTo>
                      <a:pt x="25022" y="14065"/>
                      <a:pt x="25020" y="14064"/>
                      <a:pt x="25018" y="14064"/>
                    </a:cubicBezTo>
                    <a:cubicBezTo>
                      <a:pt x="24584" y="13964"/>
                      <a:pt x="26019" y="9627"/>
                      <a:pt x="26019" y="9627"/>
                    </a:cubicBezTo>
                    <a:lnTo>
                      <a:pt x="2769" y="3690"/>
                    </a:lnTo>
                    <a:cubicBezTo>
                      <a:pt x="2769" y="3690"/>
                      <a:pt x="0" y="27874"/>
                      <a:pt x="2035" y="31109"/>
                    </a:cubicBezTo>
                    <a:cubicBezTo>
                      <a:pt x="3952" y="34108"/>
                      <a:pt x="11027" y="39486"/>
                      <a:pt x="15372" y="39486"/>
                    </a:cubicBezTo>
                    <a:cubicBezTo>
                      <a:pt x="15715" y="39486"/>
                      <a:pt x="16040" y="39453"/>
                      <a:pt x="16345" y="39382"/>
                    </a:cubicBezTo>
                    <a:cubicBezTo>
                      <a:pt x="34558" y="35079"/>
                      <a:pt x="53839" y="18934"/>
                      <a:pt x="61244" y="9894"/>
                    </a:cubicBezTo>
                    <a:cubicBezTo>
                      <a:pt x="64913" y="5458"/>
                      <a:pt x="65680" y="2656"/>
                      <a:pt x="64546" y="1221"/>
                    </a:cubicBezTo>
                    <a:cubicBezTo>
                      <a:pt x="64480" y="1121"/>
                      <a:pt x="64413" y="1055"/>
                      <a:pt x="64380" y="988"/>
                    </a:cubicBezTo>
                    <a:cubicBezTo>
                      <a:pt x="63691" y="317"/>
                      <a:pt x="62515" y="1"/>
                      <a:pt x="6098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5"/>
              <p:cNvSpPr/>
              <p:nvPr/>
            </p:nvSpPr>
            <p:spPr>
              <a:xfrm>
                <a:off x="5224236" y="2176678"/>
                <a:ext cx="1539571" cy="937309"/>
              </a:xfrm>
              <a:custGeom>
                <a:avLst/>
                <a:gdLst/>
                <a:ahLst/>
                <a:cxnLst/>
                <a:rect l="l" t="t" r="r" b="b"/>
                <a:pathLst>
                  <a:path w="59010" h="35926" extrusionOk="0">
                    <a:moveTo>
                      <a:pt x="58809" y="0"/>
                    </a:moveTo>
                    <a:lnTo>
                      <a:pt x="58809" y="200"/>
                    </a:lnTo>
                    <a:lnTo>
                      <a:pt x="59009" y="200"/>
                    </a:lnTo>
                    <a:cubicBezTo>
                      <a:pt x="58943" y="134"/>
                      <a:pt x="58876" y="34"/>
                      <a:pt x="58809" y="0"/>
                    </a:cubicBezTo>
                    <a:close/>
                    <a:moveTo>
                      <a:pt x="49436" y="67"/>
                    </a:moveTo>
                    <a:lnTo>
                      <a:pt x="49436" y="701"/>
                    </a:lnTo>
                    <a:cubicBezTo>
                      <a:pt x="49436" y="1168"/>
                      <a:pt x="49069" y="1568"/>
                      <a:pt x="48602" y="1568"/>
                    </a:cubicBezTo>
                    <a:cubicBezTo>
                      <a:pt x="48001" y="1568"/>
                      <a:pt x="47534" y="2035"/>
                      <a:pt x="47534" y="2635"/>
                    </a:cubicBezTo>
                    <a:lnTo>
                      <a:pt x="47534" y="3303"/>
                    </a:lnTo>
                    <a:lnTo>
                      <a:pt x="47735" y="3303"/>
                    </a:lnTo>
                    <a:lnTo>
                      <a:pt x="47768" y="2635"/>
                    </a:lnTo>
                    <a:cubicBezTo>
                      <a:pt x="47735" y="2168"/>
                      <a:pt x="48135" y="1768"/>
                      <a:pt x="48602" y="1768"/>
                    </a:cubicBezTo>
                    <a:cubicBezTo>
                      <a:pt x="49169" y="1768"/>
                      <a:pt x="49669" y="1301"/>
                      <a:pt x="49669" y="701"/>
                    </a:cubicBezTo>
                    <a:lnTo>
                      <a:pt x="49669" y="67"/>
                    </a:lnTo>
                    <a:close/>
                    <a:moveTo>
                      <a:pt x="55440" y="6505"/>
                    </a:moveTo>
                    <a:lnTo>
                      <a:pt x="54973" y="6972"/>
                    </a:lnTo>
                    <a:cubicBezTo>
                      <a:pt x="54840" y="7139"/>
                      <a:pt x="54606" y="7205"/>
                      <a:pt x="54373" y="7205"/>
                    </a:cubicBezTo>
                    <a:cubicBezTo>
                      <a:pt x="54139" y="7205"/>
                      <a:pt x="53939" y="7139"/>
                      <a:pt x="53772" y="6972"/>
                    </a:cubicBezTo>
                    <a:cubicBezTo>
                      <a:pt x="53555" y="6755"/>
                      <a:pt x="53280" y="6647"/>
                      <a:pt x="53009" y="6647"/>
                    </a:cubicBezTo>
                    <a:cubicBezTo>
                      <a:pt x="52738" y="6647"/>
                      <a:pt x="52471" y="6755"/>
                      <a:pt x="52271" y="6972"/>
                    </a:cubicBezTo>
                    <a:lnTo>
                      <a:pt x="51804" y="7405"/>
                    </a:lnTo>
                    <a:lnTo>
                      <a:pt x="51971" y="7539"/>
                    </a:lnTo>
                    <a:lnTo>
                      <a:pt x="52405" y="7105"/>
                    </a:lnTo>
                    <a:cubicBezTo>
                      <a:pt x="52571" y="6938"/>
                      <a:pt x="52788" y="6855"/>
                      <a:pt x="53009" y="6855"/>
                    </a:cubicBezTo>
                    <a:cubicBezTo>
                      <a:pt x="53230" y="6855"/>
                      <a:pt x="53455" y="6938"/>
                      <a:pt x="53639" y="7105"/>
                    </a:cubicBezTo>
                    <a:cubicBezTo>
                      <a:pt x="53788" y="7285"/>
                      <a:pt x="54045" y="7411"/>
                      <a:pt x="54289" y="7411"/>
                    </a:cubicBezTo>
                    <a:cubicBezTo>
                      <a:pt x="54317" y="7411"/>
                      <a:pt x="54345" y="7409"/>
                      <a:pt x="54373" y="7405"/>
                    </a:cubicBezTo>
                    <a:cubicBezTo>
                      <a:pt x="54404" y="7409"/>
                      <a:pt x="54434" y="7411"/>
                      <a:pt x="54465" y="7411"/>
                    </a:cubicBezTo>
                    <a:cubicBezTo>
                      <a:pt x="54727" y="7411"/>
                      <a:pt x="54960" y="7285"/>
                      <a:pt x="55140" y="7105"/>
                    </a:cubicBezTo>
                    <a:lnTo>
                      <a:pt x="55607" y="6638"/>
                    </a:lnTo>
                    <a:lnTo>
                      <a:pt x="55440" y="6505"/>
                    </a:lnTo>
                    <a:close/>
                    <a:moveTo>
                      <a:pt x="39462" y="6305"/>
                    </a:moveTo>
                    <a:lnTo>
                      <a:pt x="39462" y="6538"/>
                    </a:lnTo>
                    <a:lnTo>
                      <a:pt x="40129" y="6538"/>
                    </a:lnTo>
                    <a:cubicBezTo>
                      <a:pt x="40596" y="6538"/>
                      <a:pt x="40996" y="6905"/>
                      <a:pt x="40996" y="7372"/>
                    </a:cubicBezTo>
                    <a:cubicBezTo>
                      <a:pt x="40996" y="7973"/>
                      <a:pt x="41463" y="8440"/>
                      <a:pt x="42064" y="8440"/>
                    </a:cubicBezTo>
                    <a:lnTo>
                      <a:pt x="42698" y="8440"/>
                    </a:lnTo>
                    <a:lnTo>
                      <a:pt x="42698" y="8239"/>
                    </a:lnTo>
                    <a:lnTo>
                      <a:pt x="42064" y="8239"/>
                    </a:lnTo>
                    <a:cubicBezTo>
                      <a:pt x="41597" y="8239"/>
                      <a:pt x="41197" y="7872"/>
                      <a:pt x="41197" y="7372"/>
                    </a:cubicBezTo>
                    <a:cubicBezTo>
                      <a:pt x="41197" y="6805"/>
                      <a:pt x="40730" y="6305"/>
                      <a:pt x="40129" y="6305"/>
                    </a:cubicBezTo>
                    <a:close/>
                    <a:moveTo>
                      <a:pt x="12009" y="9007"/>
                    </a:moveTo>
                    <a:lnTo>
                      <a:pt x="12009" y="9207"/>
                    </a:lnTo>
                    <a:lnTo>
                      <a:pt x="12676" y="9207"/>
                    </a:lnTo>
                    <a:cubicBezTo>
                      <a:pt x="13143" y="9207"/>
                      <a:pt x="13544" y="9574"/>
                      <a:pt x="13544" y="10074"/>
                    </a:cubicBezTo>
                    <a:cubicBezTo>
                      <a:pt x="13544" y="10641"/>
                      <a:pt x="14011" y="11141"/>
                      <a:pt x="14611" y="11141"/>
                    </a:cubicBezTo>
                    <a:lnTo>
                      <a:pt x="15245" y="11141"/>
                    </a:lnTo>
                    <a:lnTo>
                      <a:pt x="15245" y="10908"/>
                    </a:lnTo>
                    <a:lnTo>
                      <a:pt x="14611" y="10908"/>
                    </a:lnTo>
                    <a:cubicBezTo>
                      <a:pt x="14111" y="10908"/>
                      <a:pt x="13744" y="10541"/>
                      <a:pt x="13744" y="10074"/>
                    </a:cubicBezTo>
                    <a:cubicBezTo>
                      <a:pt x="13744" y="9474"/>
                      <a:pt x="13277" y="9007"/>
                      <a:pt x="12676" y="9007"/>
                    </a:cubicBezTo>
                    <a:close/>
                    <a:moveTo>
                      <a:pt x="31290" y="10074"/>
                    </a:moveTo>
                    <a:lnTo>
                      <a:pt x="30823" y="10541"/>
                    </a:lnTo>
                    <a:cubicBezTo>
                      <a:pt x="30656" y="10708"/>
                      <a:pt x="30439" y="10791"/>
                      <a:pt x="30222" y="10791"/>
                    </a:cubicBezTo>
                    <a:cubicBezTo>
                      <a:pt x="30005" y="10791"/>
                      <a:pt x="29788" y="10708"/>
                      <a:pt x="29622" y="10541"/>
                    </a:cubicBezTo>
                    <a:cubicBezTo>
                      <a:pt x="29405" y="10341"/>
                      <a:pt x="29130" y="10241"/>
                      <a:pt x="28854" y="10241"/>
                    </a:cubicBezTo>
                    <a:cubicBezTo>
                      <a:pt x="28579" y="10241"/>
                      <a:pt x="28304" y="10341"/>
                      <a:pt x="28087" y="10541"/>
                    </a:cubicBezTo>
                    <a:lnTo>
                      <a:pt x="27654" y="10975"/>
                    </a:lnTo>
                    <a:lnTo>
                      <a:pt x="27787" y="11141"/>
                    </a:lnTo>
                    <a:lnTo>
                      <a:pt x="28254" y="10708"/>
                    </a:lnTo>
                    <a:cubicBezTo>
                      <a:pt x="28421" y="10541"/>
                      <a:pt x="28638" y="10458"/>
                      <a:pt x="28854" y="10458"/>
                    </a:cubicBezTo>
                    <a:cubicBezTo>
                      <a:pt x="29071" y="10458"/>
                      <a:pt x="29288" y="10541"/>
                      <a:pt x="29455" y="10708"/>
                    </a:cubicBezTo>
                    <a:cubicBezTo>
                      <a:pt x="29672" y="10908"/>
                      <a:pt x="29947" y="11008"/>
                      <a:pt x="30222" y="11008"/>
                    </a:cubicBezTo>
                    <a:cubicBezTo>
                      <a:pt x="30497" y="11008"/>
                      <a:pt x="30773" y="10908"/>
                      <a:pt x="30989" y="10708"/>
                    </a:cubicBezTo>
                    <a:lnTo>
                      <a:pt x="31456" y="10241"/>
                    </a:lnTo>
                    <a:lnTo>
                      <a:pt x="31290" y="10074"/>
                    </a:lnTo>
                    <a:close/>
                    <a:moveTo>
                      <a:pt x="167" y="7772"/>
                    </a:moveTo>
                    <a:lnTo>
                      <a:pt x="34" y="7906"/>
                    </a:lnTo>
                    <a:lnTo>
                      <a:pt x="501" y="8406"/>
                    </a:lnTo>
                    <a:cubicBezTo>
                      <a:pt x="834" y="8740"/>
                      <a:pt x="834" y="9273"/>
                      <a:pt x="501" y="9607"/>
                    </a:cubicBezTo>
                    <a:cubicBezTo>
                      <a:pt x="67" y="10007"/>
                      <a:pt x="67" y="10708"/>
                      <a:pt x="501" y="11108"/>
                    </a:cubicBezTo>
                    <a:lnTo>
                      <a:pt x="935" y="11575"/>
                    </a:lnTo>
                    <a:lnTo>
                      <a:pt x="1101" y="11375"/>
                    </a:lnTo>
                    <a:lnTo>
                      <a:pt x="634" y="10975"/>
                    </a:lnTo>
                    <a:cubicBezTo>
                      <a:pt x="301" y="10641"/>
                      <a:pt x="301" y="10074"/>
                      <a:pt x="634" y="9740"/>
                    </a:cubicBezTo>
                    <a:cubicBezTo>
                      <a:pt x="1035" y="9340"/>
                      <a:pt x="1035" y="8673"/>
                      <a:pt x="634" y="8239"/>
                    </a:cubicBezTo>
                    <a:lnTo>
                      <a:pt x="167" y="7772"/>
                    </a:lnTo>
                    <a:close/>
                    <a:moveTo>
                      <a:pt x="47334" y="10608"/>
                    </a:moveTo>
                    <a:lnTo>
                      <a:pt x="47168" y="10775"/>
                    </a:lnTo>
                    <a:lnTo>
                      <a:pt x="47635" y="11242"/>
                    </a:lnTo>
                    <a:cubicBezTo>
                      <a:pt x="47968" y="11575"/>
                      <a:pt x="47968" y="12109"/>
                      <a:pt x="47635" y="12442"/>
                    </a:cubicBezTo>
                    <a:cubicBezTo>
                      <a:pt x="47234" y="12876"/>
                      <a:pt x="47234" y="13543"/>
                      <a:pt x="47635" y="13943"/>
                    </a:cubicBezTo>
                    <a:lnTo>
                      <a:pt x="48102" y="14410"/>
                    </a:lnTo>
                    <a:lnTo>
                      <a:pt x="48235" y="14244"/>
                    </a:lnTo>
                    <a:lnTo>
                      <a:pt x="47801" y="13810"/>
                    </a:lnTo>
                    <a:cubicBezTo>
                      <a:pt x="47468" y="13476"/>
                      <a:pt x="47468" y="12943"/>
                      <a:pt x="47801" y="12609"/>
                    </a:cubicBezTo>
                    <a:cubicBezTo>
                      <a:pt x="48001" y="12409"/>
                      <a:pt x="48102" y="12109"/>
                      <a:pt x="48102" y="11842"/>
                    </a:cubicBezTo>
                    <a:cubicBezTo>
                      <a:pt x="48102" y="11575"/>
                      <a:pt x="48001" y="11275"/>
                      <a:pt x="47801" y="11075"/>
                    </a:cubicBezTo>
                    <a:lnTo>
                      <a:pt x="47334" y="10608"/>
                    </a:lnTo>
                    <a:close/>
                    <a:moveTo>
                      <a:pt x="8373" y="16345"/>
                    </a:moveTo>
                    <a:lnTo>
                      <a:pt x="7906" y="16812"/>
                    </a:lnTo>
                    <a:cubicBezTo>
                      <a:pt x="7739" y="16979"/>
                      <a:pt x="7514" y="17062"/>
                      <a:pt x="7289" y="17062"/>
                    </a:cubicBezTo>
                    <a:cubicBezTo>
                      <a:pt x="7064" y="17062"/>
                      <a:pt x="6839" y="16979"/>
                      <a:pt x="6672" y="16812"/>
                    </a:cubicBezTo>
                    <a:cubicBezTo>
                      <a:pt x="6472" y="16595"/>
                      <a:pt x="6197" y="16487"/>
                      <a:pt x="5921" y="16487"/>
                    </a:cubicBezTo>
                    <a:cubicBezTo>
                      <a:pt x="5646" y="16487"/>
                      <a:pt x="5371" y="16595"/>
                      <a:pt x="5171" y="16812"/>
                    </a:cubicBezTo>
                    <a:lnTo>
                      <a:pt x="4737" y="17246"/>
                    </a:lnTo>
                    <a:lnTo>
                      <a:pt x="4871" y="17379"/>
                    </a:lnTo>
                    <a:lnTo>
                      <a:pt x="5304" y="16946"/>
                    </a:lnTo>
                    <a:cubicBezTo>
                      <a:pt x="5471" y="16779"/>
                      <a:pt x="5696" y="16695"/>
                      <a:pt x="5921" y="16695"/>
                    </a:cubicBezTo>
                    <a:cubicBezTo>
                      <a:pt x="6147" y="16695"/>
                      <a:pt x="6372" y="16779"/>
                      <a:pt x="6539" y="16946"/>
                    </a:cubicBezTo>
                    <a:cubicBezTo>
                      <a:pt x="6739" y="17146"/>
                      <a:pt x="7014" y="17246"/>
                      <a:pt x="7289" y="17246"/>
                    </a:cubicBezTo>
                    <a:cubicBezTo>
                      <a:pt x="7564" y="17246"/>
                      <a:pt x="7839" y="17146"/>
                      <a:pt x="8040" y="16946"/>
                    </a:cubicBezTo>
                    <a:lnTo>
                      <a:pt x="8507" y="16479"/>
                    </a:lnTo>
                    <a:lnTo>
                      <a:pt x="8373" y="16345"/>
                    </a:lnTo>
                    <a:close/>
                    <a:moveTo>
                      <a:pt x="40329" y="14344"/>
                    </a:moveTo>
                    <a:lnTo>
                      <a:pt x="40329" y="14978"/>
                    </a:lnTo>
                    <a:cubicBezTo>
                      <a:pt x="40329" y="15445"/>
                      <a:pt x="39929" y="15845"/>
                      <a:pt x="39462" y="15845"/>
                    </a:cubicBezTo>
                    <a:cubicBezTo>
                      <a:pt x="38895" y="15845"/>
                      <a:pt x="38395" y="16312"/>
                      <a:pt x="38395" y="16912"/>
                    </a:cubicBezTo>
                    <a:lnTo>
                      <a:pt x="38395" y="17579"/>
                    </a:lnTo>
                    <a:lnTo>
                      <a:pt x="38628" y="17579"/>
                    </a:lnTo>
                    <a:lnTo>
                      <a:pt x="38628" y="16912"/>
                    </a:lnTo>
                    <a:cubicBezTo>
                      <a:pt x="38628" y="16445"/>
                      <a:pt x="38995" y="16045"/>
                      <a:pt x="39462" y="16045"/>
                    </a:cubicBezTo>
                    <a:cubicBezTo>
                      <a:pt x="40062" y="16045"/>
                      <a:pt x="40529" y="15578"/>
                      <a:pt x="40529" y="14978"/>
                    </a:cubicBezTo>
                    <a:lnTo>
                      <a:pt x="40529" y="14344"/>
                    </a:lnTo>
                    <a:close/>
                    <a:moveTo>
                      <a:pt x="22984" y="15811"/>
                    </a:moveTo>
                    <a:lnTo>
                      <a:pt x="22984" y="16445"/>
                    </a:lnTo>
                    <a:cubicBezTo>
                      <a:pt x="22984" y="16912"/>
                      <a:pt x="22583" y="17313"/>
                      <a:pt x="22116" y="17313"/>
                    </a:cubicBezTo>
                    <a:cubicBezTo>
                      <a:pt x="21516" y="17313"/>
                      <a:pt x="21049" y="17780"/>
                      <a:pt x="21049" y="18380"/>
                    </a:cubicBezTo>
                    <a:lnTo>
                      <a:pt x="21049" y="19047"/>
                    </a:lnTo>
                    <a:lnTo>
                      <a:pt x="21249" y="19047"/>
                    </a:lnTo>
                    <a:lnTo>
                      <a:pt x="21249" y="18380"/>
                    </a:lnTo>
                    <a:cubicBezTo>
                      <a:pt x="21249" y="17880"/>
                      <a:pt x="21649" y="17513"/>
                      <a:pt x="22116" y="17513"/>
                    </a:cubicBezTo>
                    <a:cubicBezTo>
                      <a:pt x="22683" y="17513"/>
                      <a:pt x="23184" y="17012"/>
                      <a:pt x="23184" y="16445"/>
                    </a:cubicBezTo>
                    <a:lnTo>
                      <a:pt x="23184" y="15811"/>
                    </a:lnTo>
                    <a:close/>
                    <a:moveTo>
                      <a:pt x="30856" y="16312"/>
                    </a:moveTo>
                    <a:lnTo>
                      <a:pt x="30722" y="16445"/>
                    </a:lnTo>
                    <a:lnTo>
                      <a:pt x="31189" y="16912"/>
                    </a:lnTo>
                    <a:cubicBezTo>
                      <a:pt x="31523" y="17246"/>
                      <a:pt x="31523" y="17780"/>
                      <a:pt x="31189" y="18113"/>
                    </a:cubicBezTo>
                    <a:cubicBezTo>
                      <a:pt x="30756" y="18547"/>
                      <a:pt x="30756" y="19214"/>
                      <a:pt x="31189" y="19648"/>
                    </a:cubicBezTo>
                    <a:lnTo>
                      <a:pt x="31623" y="20081"/>
                    </a:lnTo>
                    <a:lnTo>
                      <a:pt x="31757" y="19948"/>
                    </a:lnTo>
                    <a:lnTo>
                      <a:pt x="31323" y="19481"/>
                    </a:lnTo>
                    <a:cubicBezTo>
                      <a:pt x="30989" y="19147"/>
                      <a:pt x="30989" y="18614"/>
                      <a:pt x="31323" y="18280"/>
                    </a:cubicBezTo>
                    <a:cubicBezTo>
                      <a:pt x="31723" y="17846"/>
                      <a:pt x="31723" y="17179"/>
                      <a:pt x="31323" y="16779"/>
                    </a:cubicBezTo>
                    <a:lnTo>
                      <a:pt x="30856" y="16312"/>
                    </a:lnTo>
                    <a:close/>
                    <a:moveTo>
                      <a:pt x="9874" y="23183"/>
                    </a:moveTo>
                    <a:lnTo>
                      <a:pt x="9874" y="23384"/>
                    </a:lnTo>
                    <a:lnTo>
                      <a:pt x="10541" y="23384"/>
                    </a:lnTo>
                    <a:cubicBezTo>
                      <a:pt x="11008" y="23384"/>
                      <a:pt x="11409" y="23751"/>
                      <a:pt x="11409" y="24251"/>
                    </a:cubicBezTo>
                    <a:cubicBezTo>
                      <a:pt x="11409" y="24818"/>
                      <a:pt x="11876" y="25318"/>
                      <a:pt x="12476" y="25318"/>
                    </a:cubicBezTo>
                    <a:lnTo>
                      <a:pt x="13110" y="25318"/>
                    </a:lnTo>
                    <a:lnTo>
                      <a:pt x="13110" y="25085"/>
                    </a:lnTo>
                    <a:lnTo>
                      <a:pt x="12476" y="25085"/>
                    </a:lnTo>
                    <a:cubicBezTo>
                      <a:pt x="12009" y="25085"/>
                      <a:pt x="11609" y="24718"/>
                      <a:pt x="11609" y="24251"/>
                    </a:cubicBezTo>
                    <a:cubicBezTo>
                      <a:pt x="11609" y="23650"/>
                      <a:pt x="11142" y="23183"/>
                      <a:pt x="10541" y="23183"/>
                    </a:cubicBezTo>
                    <a:close/>
                    <a:moveTo>
                      <a:pt x="24518" y="24818"/>
                    </a:moveTo>
                    <a:lnTo>
                      <a:pt x="24518" y="25018"/>
                    </a:lnTo>
                    <a:lnTo>
                      <a:pt x="25185" y="25018"/>
                    </a:lnTo>
                    <a:cubicBezTo>
                      <a:pt x="25652" y="25018"/>
                      <a:pt x="26019" y="25385"/>
                      <a:pt x="26019" y="25885"/>
                    </a:cubicBezTo>
                    <a:cubicBezTo>
                      <a:pt x="26019" y="26452"/>
                      <a:pt x="26519" y="26953"/>
                      <a:pt x="27087" y="26953"/>
                    </a:cubicBezTo>
                    <a:lnTo>
                      <a:pt x="27754" y="26953"/>
                    </a:lnTo>
                    <a:lnTo>
                      <a:pt x="27754" y="26719"/>
                    </a:lnTo>
                    <a:lnTo>
                      <a:pt x="27120" y="26719"/>
                    </a:lnTo>
                    <a:cubicBezTo>
                      <a:pt x="26620" y="26719"/>
                      <a:pt x="26253" y="26352"/>
                      <a:pt x="26253" y="25885"/>
                    </a:cubicBezTo>
                    <a:cubicBezTo>
                      <a:pt x="26219" y="25285"/>
                      <a:pt x="25752" y="24818"/>
                      <a:pt x="25185" y="24818"/>
                    </a:cubicBezTo>
                    <a:close/>
                    <a:moveTo>
                      <a:pt x="1935" y="24651"/>
                    </a:moveTo>
                    <a:lnTo>
                      <a:pt x="1935" y="25285"/>
                    </a:lnTo>
                    <a:cubicBezTo>
                      <a:pt x="1935" y="25752"/>
                      <a:pt x="1535" y="26119"/>
                      <a:pt x="1068" y="26119"/>
                    </a:cubicBezTo>
                    <a:cubicBezTo>
                      <a:pt x="501" y="26119"/>
                      <a:pt x="1" y="26619"/>
                      <a:pt x="1" y="27186"/>
                    </a:cubicBezTo>
                    <a:lnTo>
                      <a:pt x="1" y="27853"/>
                    </a:lnTo>
                    <a:lnTo>
                      <a:pt x="234" y="27853"/>
                    </a:lnTo>
                    <a:lnTo>
                      <a:pt x="234" y="27186"/>
                    </a:lnTo>
                    <a:cubicBezTo>
                      <a:pt x="201" y="26719"/>
                      <a:pt x="601" y="26352"/>
                      <a:pt x="1068" y="26352"/>
                    </a:cubicBezTo>
                    <a:cubicBezTo>
                      <a:pt x="1668" y="26352"/>
                      <a:pt x="2135" y="25852"/>
                      <a:pt x="2135" y="25285"/>
                    </a:cubicBezTo>
                    <a:lnTo>
                      <a:pt x="2135" y="24651"/>
                    </a:lnTo>
                    <a:close/>
                    <a:moveTo>
                      <a:pt x="22116" y="30789"/>
                    </a:moveTo>
                    <a:lnTo>
                      <a:pt x="21649" y="31289"/>
                    </a:lnTo>
                    <a:cubicBezTo>
                      <a:pt x="21483" y="31456"/>
                      <a:pt x="21257" y="31539"/>
                      <a:pt x="21032" y="31539"/>
                    </a:cubicBezTo>
                    <a:cubicBezTo>
                      <a:pt x="20807" y="31539"/>
                      <a:pt x="20582" y="31456"/>
                      <a:pt x="20415" y="31289"/>
                    </a:cubicBezTo>
                    <a:cubicBezTo>
                      <a:pt x="20215" y="31072"/>
                      <a:pt x="19940" y="30964"/>
                      <a:pt x="19665" y="30964"/>
                    </a:cubicBezTo>
                    <a:cubicBezTo>
                      <a:pt x="19389" y="30964"/>
                      <a:pt x="19114" y="31072"/>
                      <a:pt x="18914" y="31289"/>
                    </a:cubicBezTo>
                    <a:lnTo>
                      <a:pt x="18480" y="31723"/>
                    </a:lnTo>
                    <a:lnTo>
                      <a:pt x="18614" y="31890"/>
                    </a:lnTo>
                    <a:lnTo>
                      <a:pt x="19081" y="31389"/>
                    </a:lnTo>
                    <a:cubicBezTo>
                      <a:pt x="19248" y="31223"/>
                      <a:pt x="19464" y="31139"/>
                      <a:pt x="19681" y="31139"/>
                    </a:cubicBezTo>
                    <a:cubicBezTo>
                      <a:pt x="19898" y="31139"/>
                      <a:pt x="20115" y="31223"/>
                      <a:pt x="20282" y="31389"/>
                    </a:cubicBezTo>
                    <a:cubicBezTo>
                      <a:pt x="20482" y="31623"/>
                      <a:pt x="20749" y="31723"/>
                      <a:pt x="21049" y="31723"/>
                    </a:cubicBezTo>
                    <a:cubicBezTo>
                      <a:pt x="21316" y="31723"/>
                      <a:pt x="21616" y="31623"/>
                      <a:pt x="21783" y="31389"/>
                    </a:cubicBezTo>
                    <a:lnTo>
                      <a:pt x="22283" y="30922"/>
                    </a:lnTo>
                    <a:lnTo>
                      <a:pt x="22116" y="30789"/>
                    </a:lnTo>
                    <a:close/>
                    <a:moveTo>
                      <a:pt x="9941" y="32123"/>
                    </a:moveTo>
                    <a:lnTo>
                      <a:pt x="9808" y="32290"/>
                    </a:lnTo>
                    <a:lnTo>
                      <a:pt x="10275" y="32757"/>
                    </a:lnTo>
                    <a:cubicBezTo>
                      <a:pt x="10608" y="33091"/>
                      <a:pt x="10608" y="33658"/>
                      <a:pt x="10275" y="33958"/>
                    </a:cubicBezTo>
                    <a:cubicBezTo>
                      <a:pt x="9841" y="34391"/>
                      <a:pt x="9841" y="35059"/>
                      <a:pt x="10275" y="35492"/>
                    </a:cubicBezTo>
                    <a:lnTo>
                      <a:pt x="10708" y="35926"/>
                    </a:lnTo>
                    <a:lnTo>
                      <a:pt x="10875" y="35792"/>
                    </a:lnTo>
                    <a:lnTo>
                      <a:pt x="10408" y="35325"/>
                    </a:lnTo>
                    <a:cubicBezTo>
                      <a:pt x="10074" y="34992"/>
                      <a:pt x="10074" y="34458"/>
                      <a:pt x="10408" y="34125"/>
                    </a:cubicBezTo>
                    <a:cubicBezTo>
                      <a:pt x="10608" y="33924"/>
                      <a:pt x="10742" y="33658"/>
                      <a:pt x="10742" y="33357"/>
                    </a:cubicBezTo>
                    <a:cubicBezTo>
                      <a:pt x="10742" y="33091"/>
                      <a:pt x="10608" y="32824"/>
                      <a:pt x="10408" y="32590"/>
                    </a:cubicBezTo>
                    <a:lnTo>
                      <a:pt x="9941" y="32123"/>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5"/>
              <p:cNvSpPr/>
              <p:nvPr/>
            </p:nvSpPr>
            <p:spPr>
              <a:xfrm>
                <a:off x="5158101" y="2379442"/>
                <a:ext cx="550916" cy="120118"/>
              </a:xfrm>
              <a:custGeom>
                <a:avLst/>
                <a:gdLst/>
                <a:ahLst/>
                <a:cxnLst/>
                <a:rect l="l" t="t" r="r" b="b"/>
                <a:pathLst>
                  <a:path w="21116" h="4604" extrusionOk="0">
                    <a:moveTo>
                      <a:pt x="34" y="0"/>
                    </a:moveTo>
                    <a:cubicBezTo>
                      <a:pt x="0" y="0"/>
                      <a:pt x="0" y="67"/>
                      <a:pt x="34" y="67"/>
                    </a:cubicBezTo>
                    <a:cubicBezTo>
                      <a:pt x="2736" y="834"/>
                      <a:pt x="5471" y="1435"/>
                      <a:pt x="8206" y="2035"/>
                    </a:cubicBezTo>
                    <a:cubicBezTo>
                      <a:pt x="10942" y="2636"/>
                      <a:pt x="13643" y="3236"/>
                      <a:pt x="16345" y="3770"/>
                    </a:cubicBezTo>
                    <a:cubicBezTo>
                      <a:pt x="17880" y="4070"/>
                      <a:pt x="19448" y="4370"/>
                      <a:pt x="21015" y="4604"/>
                    </a:cubicBezTo>
                    <a:cubicBezTo>
                      <a:pt x="21115" y="4570"/>
                      <a:pt x="21115" y="4470"/>
                      <a:pt x="21049" y="4470"/>
                    </a:cubicBezTo>
                    <a:cubicBezTo>
                      <a:pt x="18347" y="3670"/>
                      <a:pt x="15612" y="3103"/>
                      <a:pt x="12843" y="2502"/>
                    </a:cubicBezTo>
                    <a:cubicBezTo>
                      <a:pt x="10108" y="1935"/>
                      <a:pt x="7439" y="1368"/>
                      <a:pt x="4737" y="834"/>
                    </a:cubicBezTo>
                    <a:cubicBezTo>
                      <a:pt x="3169" y="534"/>
                      <a:pt x="1602" y="234"/>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5"/>
              <p:cNvSpPr/>
              <p:nvPr/>
            </p:nvSpPr>
            <p:spPr>
              <a:xfrm>
                <a:off x="5641948" y="2441952"/>
                <a:ext cx="100133" cy="420310"/>
              </a:xfrm>
              <a:custGeom>
                <a:avLst/>
                <a:gdLst/>
                <a:ahLst/>
                <a:cxnLst/>
                <a:rect l="l" t="t" r="r" b="b"/>
                <a:pathLst>
                  <a:path w="3838" h="16110" extrusionOk="0">
                    <a:moveTo>
                      <a:pt x="3796" y="1"/>
                    </a:moveTo>
                    <a:cubicBezTo>
                      <a:pt x="3782" y="1"/>
                      <a:pt x="3770" y="11"/>
                      <a:pt x="3770" y="39"/>
                    </a:cubicBezTo>
                    <a:cubicBezTo>
                      <a:pt x="3270" y="2108"/>
                      <a:pt x="2736" y="4176"/>
                      <a:pt x="2269" y="6244"/>
                    </a:cubicBezTo>
                    <a:cubicBezTo>
                      <a:pt x="1802" y="8345"/>
                      <a:pt x="1302" y="10414"/>
                      <a:pt x="835" y="12515"/>
                    </a:cubicBezTo>
                    <a:cubicBezTo>
                      <a:pt x="568" y="13716"/>
                      <a:pt x="301" y="14883"/>
                      <a:pt x="1" y="16084"/>
                    </a:cubicBezTo>
                    <a:cubicBezTo>
                      <a:pt x="1" y="16101"/>
                      <a:pt x="18" y="16109"/>
                      <a:pt x="34" y="16109"/>
                    </a:cubicBezTo>
                    <a:cubicBezTo>
                      <a:pt x="51" y="16109"/>
                      <a:pt x="68" y="16101"/>
                      <a:pt x="68" y="16084"/>
                    </a:cubicBezTo>
                    <a:cubicBezTo>
                      <a:pt x="701" y="14116"/>
                      <a:pt x="1335" y="12148"/>
                      <a:pt x="1869" y="10180"/>
                    </a:cubicBezTo>
                    <a:lnTo>
                      <a:pt x="1869" y="11314"/>
                    </a:lnTo>
                    <a:cubicBezTo>
                      <a:pt x="1869" y="12081"/>
                      <a:pt x="1836" y="12882"/>
                      <a:pt x="1836" y="13683"/>
                    </a:cubicBezTo>
                    <a:cubicBezTo>
                      <a:pt x="1836" y="13699"/>
                      <a:pt x="1852" y="13708"/>
                      <a:pt x="1869" y="13708"/>
                    </a:cubicBezTo>
                    <a:cubicBezTo>
                      <a:pt x="1886" y="13708"/>
                      <a:pt x="1902" y="13699"/>
                      <a:pt x="1902" y="13683"/>
                    </a:cubicBezTo>
                    <a:cubicBezTo>
                      <a:pt x="2036" y="12915"/>
                      <a:pt x="2069" y="12115"/>
                      <a:pt x="2102" y="11348"/>
                    </a:cubicBezTo>
                    <a:lnTo>
                      <a:pt x="2102" y="10180"/>
                    </a:lnTo>
                    <a:cubicBezTo>
                      <a:pt x="2102" y="9913"/>
                      <a:pt x="2102" y="9646"/>
                      <a:pt x="2069" y="9380"/>
                    </a:cubicBezTo>
                    <a:cubicBezTo>
                      <a:pt x="2569" y="7478"/>
                      <a:pt x="3003" y="5577"/>
                      <a:pt x="3303" y="3675"/>
                    </a:cubicBezTo>
                    <a:cubicBezTo>
                      <a:pt x="3503" y="2475"/>
                      <a:pt x="3704" y="1240"/>
                      <a:pt x="3837" y="39"/>
                    </a:cubicBezTo>
                    <a:cubicBezTo>
                      <a:pt x="3837" y="20"/>
                      <a:pt x="3815" y="1"/>
                      <a:pt x="37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5"/>
              <p:cNvSpPr/>
              <p:nvPr/>
            </p:nvSpPr>
            <p:spPr>
              <a:xfrm>
                <a:off x="5914344" y="2150224"/>
                <a:ext cx="885103" cy="866292"/>
              </a:xfrm>
              <a:custGeom>
                <a:avLst/>
                <a:gdLst/>
                <a:ahLst/>
                <a:cxnLst/>
                <a:rect l="l" t="t" r="r" b="b"/>
                <a:pathLst>
                  <a:path w="33925" h="33204" extrusionOk="0">
                    <a:moveTo>
                      <a:pt x="28896" y="1"/>
                    </a:moveTo>
                    <a:cubicBezTo>
                      <a:pt x="28738" y="1"/>
                      <a:pt x="28579" y="5"/>
                      <a:pt x="28421" y="13"/>
                    </a:cubicBezTo>
                    <a:cubicBezTo>
                      <a:pt x="28254" y="13"/>
                      <a:pt x="28087" y="47"/>
                      <a:pt x="27887" y="47"/>
                    </a:cubicBezTo>
                    <a:lnTo>
                      <a:pt x="1" y="33204"/>
                    </a:lnTo>
                    <a:cubicBezTo>
                      <a:pt x="8407" y="28567"/>
                      <a:pt x="16179" y="22930"/>
                      <a:pt x="23184" y="16325"/>
                    </a:cubicBezTo>
                    <a:cubicBezTo>
                      <a:pt x="25586" y="13990"/>
                      <a:pt x="27554" y="11922"/>
                      <a:pt x="28821" y="10454"/>
                    </a:cubicBezTo>
                    <a:lnTo>
                      <a:pt x="29055" y="10154"/>
                    </a:lnTo>
                    <a:lnTo>
                      <a:pt x="29255" y="9887"/>
                    </a:lnTo>
                    <a:cubicBezTo>
                      <a:pt x="33925" y="4216"/>
                      <a:pt x="33892" y="1214"/>
                      <a:pt x="31223" y="314"/>
                    </a:cubicBezTo>
                    <a:cubicBezTo>
                      <a:pt x="31156" y="280"/>
                      <a:pt x="31123" y="280"/>
                      <a:pt x="31090" y="280"/>
                    </a:cubicBezTo>
                    <a:cubicBezTo>
                      <a:pt x="30923" y="214"/>
                      <a:pt x="30789" y="180"/>
                      <a:pt x="30623" y="147"/>
                    </a:cubicBezTo>
                    <a:cubicBezTo>
                      <a:pt x="30523" y="147"/>
                      <a:pt x="30422" y="114"/>
                      <a:pt x="30322" y="114"/>
                    </a:cubicBezTo>
                    <a:cubicBezTo>
                      <a:pt x="29847" y="38"/>
                      <a:pt x="29372" y="1"/>
                      <a:pt x="288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5"/>
              <p:cNvSpPr/>
              <p:nvPr/>
            </p:nvSpPr>
            <p:spPr>
              <a:xfrm>
                <a:off x="6138005" y="3482930"/>
                <a:ext cx="978218" cy="772838"/>
              </a:xfrm>
              <a:custGeom>
                <a:avLst/>
                <a:gdLst/>
                <a:ahLst/>
                <a:cxnLst/>
                <a:rect l="l" t="t" r="r" b="b"/>
                <a:pathLst>
                  <a:path w="37494" h="29622" extrusionOk="0">
                    <a:moveTo>
                      <a:pt x="4137" y="0"/>
                    </a:moveTo>
                    <a:cubicBezTo>
                      <a:pt x="4137" y="0"/>
                      <a:pt x="2002" y="14010"/>
                      <a:pt x="1" y="29622"/>
                    </a:cubicBezTo>
                    <a:lnTo>
                      <a:pt x="34425" y="29622"/>
                    </a:lnTo>
                    <a:cubicBezTo>
                      <a:pt x="35826" y="14044"/>
                      <a:pt x="37494" y="0"/>
                      <a:pt x="37494"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5"/>
              <p:cNvSpPr/>
              <p:nvPr/>
            </p:nvSpPr>
            <p:spPr>
              <a:xfrm>
                <a:off x="6245048" y="3482043"/>
                <a:ext cx="1296751" cy="773725"/>
              </a:xfrm>
              <a:custGeom>
                <a:avLst/>
                <a:gdLst/>
                <a:ahLst/>
                <a:cxnLst/>
                <a:rect l="l" t="t" r="r" b="b"/>
                <a:pathLst>
                  <a:path w="49703" h="29656" extrusionOk="0">
                    <a:moveTo>
                      <a:pt x="0" y="1"/>
                    </a:moveTo>
                    <a:cubicBezTo>
                      <a:pt x="0" y="1"/>
                      <a:pt x="1635" y="17313"/>
                      <a:pt x="5571" y="29656"/>
                    </a:cubicBezTo>
                    <a:lnTo>
                      <a:pt x="49136" y="29656"/>
                    </a:lnTo>
                    <a:cubicBezTo>
                      <a:pt x="49102" y="29255"/>
                      <a:pt x="49102" y="28955"/>
                      <a:pt x="49136" y="28755"/>
                    </a:cubicBezTo>
                    <a:cubicBezTo>
                      <a:pt x="49703" y="11276"/>
                      <a:pt x="45800" y="1"/>
                      <a:pt x="4580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5"/>
              <p:cNvSpPr/>
              <p:nvPr/>
            </p:nvSpPr>
            <p:spPr>
              <a:xfrm>
                <a:off x="6876246" y="3590965"/>
                <a:ext cx="439251" cy="268283"/>
              </a:xfrm>
              <a:custGeom>
                <a:avLst/>
                <a:gdLst/>
                <a:ahLst/>
                <a:cxnLst/>
                <a:rect l="l" t="t" r="r" b="b"/>
                <a:pathLst>
                  <a:path w="16836" h="10283" extrusionOk="0">
                    <a:moveTo>
                      <a:pt x="80" y="0"/>
                    </a:moveTo>
                    <a:cubicBezTo>
                      <a:pt x="41" y="0"/>
                      <a:pt x="1" y="39"/>
                      <a:pt x="24" y="62"/>
                    </a:cubicBezTo>
                    <a:cubicBezTo>
                      <a:pt x="524" y="1363"/>
                      <a:pt x="1125" y="2631"/>
                      <a:pt x="1858" y="3798"/>
                    </a:cubicBezTo>
                    <a:cubicBezTo>
                      <a:pt x="2526" y="4999"/>
                      <a:pt x="3393" y="6100"/>
                      <a:pt x="4394" y="7067"/>
                    </a:cubicBezTo>
                    <a:cubicBezTo>
                      <a:pt x="6428" y="8935"/>
                      <a:pt x="9164" y="9903"/>
                      <a:pt x="11899" y="10136"/>
                    </a:cubicBezTo>
                    <a:cubicBezTo>
                      <a:pt x="12699" y="10236"/>
                      <a:pt x="13467" y="10270"/>
                      <a:pt x="14267" y="10270"/>
                    </a:cubicBezTo>
                    <a:cubicBezTo>
                      <a:pt x="14459" y="10278"/>
                      <a:pt x="14653" y="10282"/>
                      <a:pt x="14848" y="10282"/>
                    </a:cubicBezTo>
                    <a:cubicBezTo>
                      <a:pt x="15433" y="10282"/>
                      <a:pt x="16027" y="10245"/>
                      <a:pt x="16602" y="10170"/>
                    </a:cubicBezTo>
                    <a:cubicBezTo>
                      <a:pt x="16836" y="10103"/>
                      <a:pt x="16802" y="9769"/>
                      <a:pt x="16569" y="9769"/>
                    </a:cubicBezTo>
                    <a:cubicBezTo>
                      <a:pt x="15235" y="9669"/>
                      <a:pt x="13900" y="9736"/>
                      <a:pt x="12533" y="9569"/>
                    </a:cubicBezTo>
                    <a:cubicBezTo>
                      <a:pt x="11232" y="9369"/>
                      <a:pt x="9931" y="9069"/>
                      <a:pt x="8697" y="8602"/>
                    </a:cubicBezTo>
                    <a:cubicBezTo>
                      <a:pt x="7462" y="8168"/>
                      <a:pt x="6328" y="7568"/>
                      <a:pt x="5294" y="6767"/>
                    </a:cubicBezTo>
                    <a:cubicBezTo>
                      <a:pt x="4260" y="5933"/>
                      <a:pt x="3359" y="4933"/>
                      <a:pt x="2592" y="3865"/>
                    </a:cubicBezTo>
                    <a:cubicBezTo>
                      <a:pt x="2159" y="3231"/>
                      <a:pt x="1725" y="2598"/>
                      <a:pt x="1325" y="1964"/>
                    </a:cubicBezTo>
                    <a:cubicBezTo>
                      <a:pt x="924" y="1330"/>
                      <a:pt x="557" y="663"/>
                      <a:pt x="124" y="29"/>
                    </a:cubicBezTo>
                    <a:cubicBezTo>
                      <a:pt x="113" y="8"/>
                      <a:pt x="97" y="0"/>
                      <a:pt x="8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5"/>
              <p:cNvSpPr/>
              <p:nvPr/>
            </p:nvSpPr>
            <p:spPr>
              <a:xfrm>
                <a:off x="7329648" y="3525221"/>
                <a:ext cx="105951" cy="730546"/>
              </a:xfrm>
              <a:custGeom>
                <a:avLst/>
                <a:gdLst/>
                <a:ahLst/>
                <a:cxnLst/>
                <a:rect l="l" t="t" r="r" b="b"/>
                <a:pathLst>
                  <a:path w="4061" h="28001" extrusionOk="0">
                    <a:moveTo>
                      <a:pt x="56" y="0"/>
                    </a:moveTo>
                    <a:cubicBezTo>
                      <a:pt x="27" y="0"/>
                      <a:pt x="0" y="24"/>
                      <a:pt x="24" y="47"/>
                    </a:cubicBezTo>
                    <a:cubicBezTo>
                      <a:pt x="1125" y="1515"/>
                      <a:pt x="1492" y="3383"/>
                      <a:pt x="1792" y="5118"/>
                    </a:cubicBezTo>
                    <a:cubicBezTo>
                      <a:pt x="2159" y="7186"/>
                      <a:pt x="2492" y="9287"/>
                      <a:pt x="2759" y="11355"/>
                    </a:cubicBezTo>
                    <a:cubicBezTo>
                      <a:pt x="3326" y="15492"/>
                      <a:pt x="3059" y="21763"/>
                      <a:pt x="3193" y="25932"/>
                    </a:cubicBezTo>
                    <a:cubicBezTo>
                      <a:pt x="3193" y="26600"/>
                      <a:pt x="3226" y="27300"/>
                      <a:pt x="3226" y="28001"/>
                    </a:cubicBezTo>
                    <a:lnTo>
                      <a:pt x="3560" y="28001"/>
                    </a:lnTo>
                    <a:lnTo>
                      <a:pt x="3560" y="26633"/>
                    </a:lnTo>
                    <a:cubicBezTo>
                      <a:pt x="3560" y="24531"/>
                      <a:pt x="4060" y="20295"/>
                      <a:pt x="3893" y="18160"/>
                    </a:cubicBezTo>
                    <a:cubicBezTo>
                      <a:pt x="3626" y="13957"/>
                      <a:pt x="3059" y="9788"/>
                      <a:pt x="2225" y="5651"/>
                    </a:cubicBezTo>
                    <a:cubicBezTo>
                      <a:pt x="1825" y="3650"/>
                      <a:pt x="1391" y="1648"/>
                      <a:pt x="91" y="14"/>
                    </a:cubicBezTo>
                    <a:cubicBezTo>
                      <a:pt x="81" y="4"/>
                      <a:pt x="68" y="0"/>
                      <a:pt x="5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5"/>
              <p:cNvSpPr/>
              <p:nvPr/>
            </p:nvSpPr>
            <p:spPr>
              <a:xfrm>
                <a:off x="6173695" y="2101046"/>
                <a:ext cx="1341130" cy="1521204"/>
              </a:xfrm>
              <a:custGeom>
                <a:avLst/>
                <a:gdLst/>
                <a:ahLst/>
                <a:cxnLst/>
                <a:rect l="l" t="t" r="r" b="b"/>
                <a:pathLst>
                  <a:path w="51404" h="58306" extrusionOk="0">
                    <a:moveTo>
                      <a:pt x="21784" y="1"/>
                    </a:moveTo>
                    <a:cubicBezTo>
                      <a:pt x="20129" y="1"/>
                      <a:pt x="18502" y="442"/>
                      <a:pt x="17146" y="1565"/>
                    </a:cubicBezTo>
                    <a:cubicBezTo>
                      <a:pt x="12809" y="5167"/>
                      <a:pt x="3136" y="22413"/>
                      <a:pt x="2068" y="25182"/>
                    </a:cubicBezTo>
                    <a:cubicBezTo>
                      <a:pt x="0" y="30586"/>
                      <a:pt x="4670" y="37624"/>
                      <a:pt x="4670" y="37624"/>
                    </a:cubicBezTo>
                    <a:lnTo>
                      <a:pt x="267" y="58306"/>
                    </a:lnTo>
                    <a:lnTo>
                      <a:pt x="51404" y="58306"/>
                    </a:lnTo>
                    <a:cubicBezTo>
                      <a:pt x="46700" y="31686"/>
                      <a:pt x="43031" y="16642"/>
                      <a:pt x="30088" y="3366"/>
                    </a:cubicBezTo>
                    <a:cubicBezTo>
                      <a:pt x="28509" y="1765"/>
                      <a:pt x="25092" y="1"/>
                      <a:pt x="2178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5"/>
              <p:cNvSpPr/>
              <p:nvPr/>
            </p:nvSpPr>
            <p:spPr>
              <a:xfrm>
                <a:off x="6217211" y="2176678"/>
                <a:ext cx="1234083" cy="1380291"/>
              </a:xfrm>
              <a:custGeom>
                <a:avLst/>
                <a:gdLst/>
                <a:ahLst/>
                <a:cxnLst/>
                <a:rect l="l" t="t" r="r" b="b"/>
                <a:pathLst>
                  <a:path w="47301" h="52905" extrusionOk="0">
                    <a:moveTo>
                      <a:pt x="20782" y="0"/>
                    </a:moveTo>
                    <a:lnTo>
                      <a:pt x="20782" y="200"/>
                    </a:lnTo>
                    <a:lnTo>
                      <a:pt x="21449" y="200"/>
                    </a:lnTo>
                    <a:cubicBezTo>
                      <a:pt x="21916" y="200"/>
                      <a:pt x="22316" y="567"/>
                      <a:pt x="22316" y="1068"/>
                    </a:cubicBezTo>
                    <a:cubicBezTo>
                      <a:pt x="22316" y="1635"/>
                      <a:pt x="22783" y="2135"/>
                      <a:pt x="23383" y="2135"/>
                    </a:cubicBezTo>
                    <a:lnTo>
                      <a:pt x="24017" y="2135"/>
                    </a:lnTo>
                    <a:lnTo>
                      <a:pt x="24017" y="1902"/>
                    </a:lnTo>
                    <a:lnTo>
                      <a:pt x="23383" y="1902"/>
                    </a:lnTo>
                    <a:cubicBezTo>
                      <a:pt x="22916" y="1902"/>
                      <a:pt x="22516" y="1535"/>
                      <a:pt x="22516" y="1068"/>
                    </a:cubicBezTo>
                    <a:cubicBezTo>
                      <a:pt x="22516" y="467"/>
                      <a:pt x="22049" y="0"/>
                      <a:pt x="21449" y="0"/>
                    </a:cubicBezTo>
                    <a:close/>
                    <a:moveTo>
                      <a:pt x="31956" y="5171"/>
                    </a:moveTo>
                    <a:lnTo>
                      <a:pt x="31489" y="5638"/>
                    </a:lnTo>
                    <a:cubicBezTo>
                      <a:pt x="31322" y="5804"/>
                      <a:pt x="31106" y="5888"/>
                      <a:pt x="30889" y="5888"/>
                    </a:cubicBezTo>
                    <a:cubicBezTo>
                      <a:pt x="30672" y="5888"/>
                      <a:pt x="30455" y="5804"/>
                      <a:pt x="30288" y="5638"/>
                    </a:cubicBezTo>
                    <a:cubicBezTo>
                      <a:pt x="30072" y="5437"/>
                      <a:pt x="29796" y="5337"/>
                      <a:pt x="29521" y="5337"/>
                    </a:cubicBezTo>
                    <a:cubicBezTo>
                      <a:pt x="29246" y="5337"/>
                      <a:pt x="28971" y="5437"/>
                      <a:pt x="28754" y="5638"/>
                    </a:cubicBezTo>
                    <a:lnTo>
                      <a:pt x="28320" y="6071"/>
                    </a:lnTo>
                    <a:lnTo>
                      <a:pt x="28454" y="6238"/>
                    </a:lnTo>
                    <a:lnTo>
                      <a:pt x="28921" y="5771"/>
                    </a:lnTo>
                    <a:cubicBezTo>
                      <a:pt x="29087" y="5604"/>
                      <a:pt x="29304" y="5521"/>
                      <a:pt x="29521" y="5521"/>
                    </a:cubicBezTo>
                    <a:cubicBezTo>
                      <a:pt x="29738" y="5521"/>
                      <a:pt x="29955" y="5604"/>
                      <a:pt x="30122" y="5771"/>
                    </a:cubicBezTo>
                    <a:cubicBezTo>
                      <a:pt x="30338" y="5988"/>
                      <a:pt x="30614" y="6096"/>
                      <a:pt x="30885" y="6096"/>
                    </a:cubicBezTo>
                    <a:cubicBezTo>
                      <a:pt x="31156" y="6096"/>
                      <a:pt x="31422" y="5988"/>
                      <a:pt x="31623" y="5771"/>
                    </a:cubicBezTo>
                    <a:lnTo>
                      <a:pt x="32123" y="5304"/>
                    </a:lnTo>
                    <a:lnTo>
                      <a:pt x="31956" y="5171"/>
                    </a:lnTo>
                    <a:close/>
                    <a:moveTo>
                      <a:pt x="17379" y="6505"/>
                    </a:moveTo>
                    <a:lnTo>
                      <a:pt x="16912" y="6972"/>
                    </a:lnTo>
                    <a:cubicBezTo>
                      <a:pt x="16745" y="7139"/>
                      <a:pt x="16545" y="7239"/>
                      <a:pt x="16312" y="7239"/>
                    </a:cubicBezTo>
                    <a:cubicBezTo>
                      <a:pt x="16078" y="7239"/>
                      <a:pt x="15845" y="7139"/>
                      <a:pt x="15711" y="6972"/>
                    </a:cubicBezTo>
                    <a:cubicBezTo>
                      <a:pt x="15494" y="6772"/>
                      <a:pt x="15219" y="6672"/>
                      <a:pt x="14944" y="6672"/>
                    </a:cubicBezTo>
                    <a:cubicBezTo>
                      <a:pt x="14669" y="6672"/>
                      <a:pt x="14394" y="6772"/>
                      <a:pt x="14177" y="6972"/>
                    </a:cubicBezTo>
                    <a:lnTo>
                      <a:pt x="13743" y="7439"/>
                    </a:lnTo>
                    <a:lnTo>
                      <a:pt x="13910" y="7572"/>
                    </a:lnTo>
                    <a:lnTo>
                      <a:pt x="14344" y="7139"/>
                    </a:lnTo>
                    <a:cubicBezTo>
                      <a:pt x="14510" y="6972"/>
                      <a:pt x="14727" y="6888"/>
                      <a:pt x="14944" y="6888"/>
                    </a:cubicBezTo>
                    <a:cubicBezTo>
                      <a:pt x="15161" y="6888"/>
                      <a:pt x="15378" y="6972"/>
                      <a:pt x="15544" y="7139"/>
                    </a:cubicBezTo>
                    <a:cubicBezTo>
                      <a:pt x="15745" y="7339"/>
                      <a:pt x="16011" y="7439"/>
                      <a:pt x="16312" y="7439"/>
                    </a:cubicBezTo>
                    <a:cubicBezTo>
                      <a:pt x="16579" y="7439"/>
                      <a:pt x="16879" y="7339"/>
                      <a:pt x="17079" y="7139"/>
                    </a:cubicBezTo>
                    <a:lnTo>
                      <a:pt x="17546" y="6672"/>
                    </a:lnTo>
                    <a:lnTo>
                      <a:pt x="17379" y="6505"/>
                    </a:lnTo>
                    <a:close/>
                    <a:moveTo>
                      <a:pt x="22816" y="8573"/>
                    </a:moveTo>
                    <a:lnTo>
                      <a:pt x="22683" y="8706"/>
                    </a:lnTo>
                    <a:lnTo>
                      <a:pt x="23150" y="9207"/>
                    </a:lnTo>
                    <a:cubicBezTo>
                      <a:pt x="23483" y="9540"/>
                      <a:pt x="23483" y="10074"/>
                      <a:pt x="23150" y="10408"/>
                    </a:cubicBezTo>
                    <a:cubicBezTo>
                      <a:pt x="22716" y="10808"/>
                      <a:pt x="22716" y="11508"/>
                      <a:pt x="23150" y="11909"/>
                    </a:cubicBezTo>
                    <a:lnTo>
                      <a:pt x="23584" y="12376"/>
                    </a:lnTo>
                    <a:lnTo>
                      <a:pt x="23750" y="12209"/>
                    </a:lnTo>
                    <a:lnTo>
                      <a:pt x="23283" y="11775"/>
                    </a:lnTo>
                    <a:cubicBezTo>
                      <a:pt x="22950" y="11442"/>
                      <a:pt x="22950" y="10875"/>
                      <a:pt x="23283" y="10541"/>
                    </a:cubicBezTo>
                    <a:cubicBezTo>
                      <a:pt x="23483" y="10341"/>
                      <a:pt x="23617" y="10074"/>
                      <a:pt x="23617" y="9807"/>
                    </a:cubicBezTo>
                    <a:cubicBezTo>
                      <a:pt x="23617" y="9507"/>
                      <a:pt x="23483" y="9240"/>
                      <a:pt x="23283" y="9040"/>
                    </a:cubicBezTo>
                    <a:lnTo>
                      <a:pt x="22816" y="8573"/>
                    </a:lnTo>
                    <a:close/>
                    <a:moveTo>
                      <a:pt x="9240" y="10641"/>
                    </a:moveTo>
                    <a:lnTo>
                      <a:pt x="9107" y="10775"/>
                    </a:lnTo>
                    <a:lnTo>
                      <a:pt x="9574" y="11242"/>
                    </a:lnTo>
                    <a:cubicBezTo>
                      <a:pt x="9907" y="11575"/>
                      <a:pt x="9907" y="12142"/>
                      <a:pt x="9574" y="12476"/>
                    </a:cubicBezTo>
                    <a:cubicBezTo>
                      <a:pt x="9173" y="12876"/>
                      <a:pt x="9173" y="13543"/>
                      <a:pt x="9574" y="13977"/>
                    </a:cubicBezTo>
                    <a:lnTo>
                      <a:pt x="10041" y="14410"/>
                    </a:lnTo>
                    <a:lnTo>
                      <a:pt x="10174" y="14277"/>
                    </a:lnTo>
                    <a:lnTo>
                      <a:pt x="9740" y="13843"/>
                    </a:lnTo>
                    <a:cubicBezTo>
                      <a:pt x="9373" y="13476"/>
                      <a:pt x="9373" y="12943"/>
                      <a:pt x="9740" y="12609"/>
                    </a:cubicBezTo>
                    <a:cubicBezTo>
                      <a:pt x="9907" y="12409"/>
                      <a:pt x="10041" y="12142"/>
                      <a:pt x="10041" y="11875"/>
                    </a:cubicBezTo>
                    <a:cubicBezTo>
                      <a:pt x="10041" y="11575"/>
                      <a:pt x="9940" y="11308"/>
                      <a:pt x="9740" y="11108"/>
                    </a:cubicBezTo>
                    <a:lnTo>
                      <a:pt x="9240" y="10641"/>
                    </a:lnTo>
                    <a:close/>
                    <a:moveTo>
                      <a:pt x="31422" y="13376"/>
                    </a:moveTo>
                    <a:lnTo>
                      <a:pt x="31422" y="14010"/>
                    </a:lnTo>
                    <a:cubicBezTo>
                      <a:pt x="31422" y="14477"/>
                      <a:pt x="31022" y="14877"/>
                      <a:pt x="30555" y="14877"/>
                    </a:cubicBezTo>
                    <a:cubicBezTo>
                      <a:pt x="29988" y="14877"/>
                      <a:pt x="29488" y="15344"/>
                      <a:pt x="29488" y="15945"/>
                    </a:cubicBezTo>
                    <a:lnTo>
                      <a:pt x="29488" y="16612"/>
                    </a:lnTo>
                    <a:lnTo>
                      <a:pt x="29721" y="16612"/>
                    </a:lnTo>
                    <a:lnTo>
                      <a:pt x="29721" y="15945"/>
                    </a:lnTo>
                    <a:cubicBezTo>
                      <a:pt x="29721" y="15478"/>
                      <a:pt x="30088" y="15078"/>
                      <a:pt x="30555" y="15078"/>
                    </a:cubicBezTo>
                    <a:cubicBezTo>
                      <a:pt x="31156" y="15078"/>
                      <a:pt x="31623" y="14611"/>
                      <a:pt x="31623" y="14010"/>
                    </a:cubicBezTo>
                    <a:lnTo>
                      <a:pt x="31623" y="13376"/>
                    </a:lnTo>
                    <a:close/>
                    <a:moveTo>
                      <a:pt x="16745" y="16245"/>
                    </a:moveTo>
                    <a:lnTo>
                      <a:pt x="16745" y="16879"/>
                    </a:lnTo>
                    <a:cubicBezTo>
                      <a:pt x="16745" y="17346"/>
                      <a:pt x="16345" y="17746"/>
                      <a:pt x="15878" y="17746"/>
                    </a:cubicBezTo>
                    <a:cubicBezTo>
                      <a:pt x="15278" y="17746"/>
                      <a:pt x="14811" y="18213"/>
                      <a:pt x="14811" y="18814"/>
                    </a:cubicBezTo>
                    <a:lnTo>
                      <a:pt x="14811" y="19481"/>
                    </a:lnTo>
                    <a:lnTo>
                      <a:pt x="15011" y="19481"/>
                    </a:lnTo>
                    <a:lnTo>
                      <a:pt x="15011" y="18814"/>
                    </a:lnTo>
                    <a:cubicBezTo>
                      <a:pt x="15011" y="18313"/>
                      <a:pt x="15411" y="17946"/>
                      <a:pt x="15878" y="17946"/>
                    </a:cubicBezTo>
                    <a:cubicBezTo>
                      <a:pt x="16478" y="17946"/>
                      <a:pt x="16945" y="17479"/>
                      <a:pt x="16945" y="16879"/>
                    </a:cubicBezTo>
                    <a:lnTo>
                      <a:pt x="16945" y="16245"/>
                    </a:lnTo>
                    <a:close/>
                    <a:moveTo>
                      <a:pt x="38661" y="17846"/>
                    </a:moveTo>
                    <a:lnTo>
                      <a:pt x="38661" y="18480"/>
                    </a:lnTo>
                    <a:cubicBezTo>
                      <a:pt x="38661" y="18947"/>
                      <a:pt x="38294" y="19347"/>
                      <a:pt x="37827" y="19347"/>
                    </a:cubicBezTo>
                    <a:cubicBezTo>
                      <a:pt x="37227" y="19347"/>
                      <a:pt x="36760" y="19814"/>
                      <a:pt x="36760" y="20415"/>
                    </a:cubicBezTo>
                    <a:lnTo>
                      <a:pt x="36760" y="21082"/>
                    </a:lnTo>
                    <a:lnTo>
                      <a:pt x="36960" y="21082"/>
                    </a:lnTo>
                    <a:lnTo>
                      <a:pt x="36960" y="20415"/>
                    </a:lnTo>
                    <a:cubicBezTo>
                      <a:pt x="36960" y="19948"/>
                      <a:pt x="37327" y="19548"/>
                      <a:pt x="37827" y="19548"/>
                    </a:cubicBezTo>
                    <a:cubicBezTo>
                      <a:pt x="38394" y="19548"/>
                      <a:pt x="38894" y="19081"/>
                      <a:pt x="38894" y="18480"/>
                    </a:cubicBezTo>
                    <a:lnTo>
                      <a:pt x="38894" y="17846"/>
                    </a:lnTo>
                    <a:close/>
                    <a:moveTo>
                      <a:pt x="21916" y="19814"/>
                    </a:moveTo>
                    <a:lnTo>
                      <a:pt x="21916" y="20015"/>
                    </a:lnTo>
                    <a:lnTo>
                      <a:pt x="22583" y="20015"/>
                    </a:lnTo>
                    <a:cubicBezTo>
                      <a:pt x="23050" y="20015"/>
                      <a:pt x="23450" y="20381"/>
                      <a:pt x="23450" y="20882"/>
                    </a:cubicBezTo>
                    <a:cubicBezTo>
                      <a:pt x="23450" y="21449"/>
                      <a:pt x="23917" y="21949"/>
                      <a:pt x="24518" y="21949"/>
                    </a:cubicBezTo>
                    <a:lnTo>
                      <a:pt x="25151" y="21949"/>
                    </a:lnTo>
                    <a:lnTo>
                      <a:pt x="25151" y="21716"/>
                    </a:lnTo>
                    <a:lnTo>
                      <a:pt x="24518" y="21716"/>
                    </a:lnTo>
                    <a:cubicBezTo>
                      <a:pt x="24051" y="21716"/>
                      <a:pt x="23650" y="21349"/>
                      <a:pt x="23650" y="20882"/>
                    </a:cubicBezTo>
                    <a:cubicBezTo>
                      <a:pt x="23650" y="20281"/>
                      <a:pt x="23183" y="19814"/>
                      <a:pt x="22583" y="19814"/>
                    </a:cubicBezTo>
                    <a:close/>
                    <a:moveTo>
                      <a:pt x="6004" y="22683"/>
                    </a:moveTo>
                    <a:lnTo>
                      <a:pt x="6004" y="22917"/>
                    </a:lnTo>
                    <a:lnTo>
                      <a:pt x="6671" y="22917"/>
                    </a:lnTo>
                    <a:cubicBezTo>
                      <a:pt x="7138" y="22917"/>
                      <a:pt x="7539" y="23284"/>
                      <a:pt x="7539" y="23751"/>
                    </a:cubicBezTo>
                    <a:cubicBezTo>
                      <a:pt x="7539" y="24351"/>
                      <a:pt x="8006" y="24818"/>
                      <a:pt x="8606" y="24818"/>
                    </a:cubicBezTo>
                    <a:lnTo>
                      <a:pt x="9240" y="24818"/>
                    </a:lnTo>
                    <a:lnTo>
                      <a:pt x="9240" y="24618"/>
                    </a:lnTo>
                    <a:lnTo>
                      <a:pt x="8606" y="24618"/>
                    </a:lnTo>
                    <a:cubicBezTo>
                      <a:pt x="8139" y="24618"/>
                      <a:pt x="7739" y="24218"/>
                      <a:pt x="7739" y="23751"/>
                    </a:cubicBezTo>
                    <a:cubicBezTo>
                      <a:pt x="7739" y="23183"/>
                      <a:pt x="7272" y="22683"/>
                      <a:pt x="6671" y="22683"/>
                    </a:cubicBezTo>
                    <a:close/>
                    <a:moveTo>
                      <a:pt x="31589" y="22850"/>
                    </a:moveTo>
                    <a:lnTo>
                      <a:pt x="31456" y="22983"/>
                    </a:lnTo>
                    <a:lnTo>
                      <a:pt x="31923" y="23450"/>
                    </a:lnTo>
                    <a:cubicBezTo>
                      <a:pt x="32256" y="23784"/>
                      <a:pt x="32256" y="24351"/>
                      <a:pt x="31923" y="24685"/>
                    </a:cubicBezTo>
                    <a:cubicBezTo>
                      <a:pt x="31523" y="25085"/>
                      <a:pt x="31523" y="25752"/>
                      <a:pt x="31923" y="26186"/>
                    </a:cubicBezTo>
                    <a:lnTo>
                      <a:pt x="32356" y="26619"/>
                    </a:lnTo>
                    <a:lnTo>
                      <a:pt x="32523" y="26486"/>
                    </a:lnTo>
                    <a:lnTo>
                      <a:pt x="32090" y="26052"/>
                    </a:lnTo>
                    <a:cubicBezTo>
                      <a:pt x="31723" y="25719"/>
                      <a:pt x="31723" y="25152"/>
                      <a:pt x="32090" y="24818"/>
                    </a:cubicBezTo>
                    <a:cubicBezTo>
                      <a:pt x="32490" y="24418"/>
                      <a:pt x="32490" y="23717"/>
                      <a:pt x="32090" y="23317"/>
                    </a:cubicBezTo>
                    <a:lnTo>
                      <a:pt x="31589" y="22850"/>
                    </a:lnTo>
                    <a:close/>
                    <a:moveTo>
                      <a:pt x="1201" y="26186"/>
                    </a:moveTo>
                    <a:lnTo>
                      <a:pt x="734" y="26653"/>
                    </a:lnTo>
                    <a:cubicBezTo>
                      <a:pt x="566" y="26820"/>
                      <a:pt x="352" y="26894"/>
                      <a:pt x="130" y="26894"/>
                    </a:cubicBezTo>
                    <a:cubicBezTo>
                      <a:pt x="87" y="26894"/>
                      <a:pt x="43" y="26892"/>
                      <a:pt x="0" y="26886"/>
                    </a:cubicBezTo>
                    <a:cubicBezTo>
                      <a:pt x="0" y="26953"/>
                      <a:pt x="0" y="27020"/>
                      <a:pt x="0" y="27086"/>
                    </a:cubicBezTo>
                    <a:lnTo>
                      <a:pt x="100" y="27086"/>
                    </a:lnTo>
                    <a:cubicBezTo>
                      <a:pt x="128" y="27090"/>
                      <a:pt x="156" y="27091"/>
                      <a:pt x="184" y="27091"/>
                    </a:cubicBezTo>
                    <a:cubicBezTo>
                      <a:pt x="428" y="27091"/>
                      <a:pt x="688" y="26966"/>
                      <a:pt x="867" y="26786"/>
                    </a:cubicBezTo>
                    <a:lnTo>
                      <a:pt x="1334" y="26319"/>
                    </a:lnTo>
                    <a:lnTo>
                      <a:pt x="1201" y="26186"/>
                    </a:lnTo>
                    <a:close/>
                    <a:moveTo>
                      <a:pt x="17613" y="27386"/>
                    </a:moveTo>
                    <a:lnTo>
                      <a:pt x="17146" y="27853"/>
                    </a:lnTo>
                    <a:cubicBezTo>
                      <a:pt x="16979" y="28020"/>
                      <a:pt x="16762" y="28104"/>
                      <a:pt x="16545" y="28104"/>
                    </a:cubicBezTo>
                    <a:cubicBezTo>
                      <a:pt x="16328" y="28104"/>
                      <a:pt x="16112" y="28020"/>
                      <a:pt x="15945" y="27853"/>
                    </a:cubicBezTo>
                    <a:cubicBezTo>
                      <a:pt x="15728" y="27653"/>
                      <a:pt x="15453" y="27553"/>
                      <a:pt x="15178" y="27553"/>
                    </a:cubicBezTo>
                    <a:cubicBezTo>
                      <a:pt x="14902" y="27553"/>
                      <a:pt x="14627" y="27653"/>
                      <a:pt x="14410" y="27853"/>
                    </a:cubicBezTo>
                    <a:lnTo>
                      <a:pt x="13977" y="28287"/>
                    </a:lnTo>
                    <a:lnTo>
                      <a:pt x="14143" y="28454"/>
                    </a:lnTo>
                    <a:lnTo>
                      <a:pt x="14577" y="27987"/>
                    </a:lnTo>
                    <a:cubicBezTo>
                      <a:pt x="14744" y="27820"/>
                      <a:pt x="14961" y="27737"/>
                      <a:pt x="15178" y="27737"/>
                    </a:cubicBezTo>
                    <a:cubicBezTo>
                      <a:pt x="15394" y="27737"/>
                      <a:pt x="15611" y="27820"/>
                      <a:pt x="15778" y="27987"/>
                    </a:cubicBezTo>
                    <a:cubicBezTo>
                      <a:pt x="15995" y="28204"/>
                      <a:pt x="16270" y="28312"/>
                      <a:pt x="16545" y="28312"/>
                    </a:cubicBezTo>
                    <a:cubicBezTo>
                      <a:pt x="16820" y="28312"/>
                      <a:pt x="17096" y="28204"/>
                      <a:pt x="17312" y="27987"/>
                    </a:cubicBezTo>
                    <a:lnTo>
                      <a:pt x="17779" y="27520"/>
                    </a:lnTo>
                    <a:lnTo>
                      <a:pt x="17613" y="27386"/>
                    </a:lnTo>
                    <a:close/>
                    <a:moveTo>
                      <a:pt x="40796" y="28754"/>
                    </a:moveTo>
                    <a:lnTo>
                      <a:pt x="40329" y="29221"/>
                    </a:lnTo>
                    <a:cubicBezTo>
                      <a:pt x="40162" y="29405"/>
                      <a:pt x="39945" y="29496"/>
                      <a:pt x="39728" y="29496"/>
                    </a:cubicBezTo>
                    <a:cubicBezTo>
                      <a:pt x="39512" y="29496"/>
                      <a:pt x="39295" y="29405"/>
                      <a:pt x="39128" y="29221"/>
                    </a:cubicBezTo>
                    <a:cubicBezTo>
                      <a:pt x="38911" y="29021"/>
                      <a:pt x="38636" y="28921"/>
                      <a:pt x="38365" y="28921"/>
                    </a:cubicBezTo>
                    <a:cubicBezTo>
                      <a:pt x="38094" y="28921"/>
                      <a:pt x="37827" y="29021"/>
                      <a:pt x="37627" y="29221"/>
                    </a:cubicBezTo>
                    <a:lnTo>
                      <a:pt x="37160" y="29688"/>
                    </a:lnTo>
                    <a:lnTo>
                      <a:pt x="37327" y="29822"/>
                    </a:lnTo>
                    <a:lnTo>
                      <a:pt x="37760" y="29388"/>
                    </a:lnTo>
                    <a:cubicBezTo>
                      <a:pt x="37927" y="29221"/>
                      <a:pt x="38144" y="29138"/>
                      <a:pt x="38361" y="29138"/>
                    </a:cubicBezTo>
                    <a:cubicBezTo>
                      <a:pt x="38578" y="29138"/>
                      <a:pt x="38794" y="29221"/>
                      <a:pt x="38961" y="29388"/>
                    </a:cubicBezTo>
                    <a:cubicBezTo>
                      <a:pt x="39161" y="29588"/>
                      <a:pt x="39428" y="29688"/>
                      <a:pt x="39728" y="29688"/>
                    </a:cubicBezTo>
                    <a:cubicBezTo>
                      <a:pt x="39995" y="29688"/>
                      <a:pt x="40295" y="29588"/>
                      <a:pt x="40496" y="29388"/>
                    </a:cubicBezTo>
                    <a:lnTo>
                      <a:pt x="40963" y="28921"/>
                    </a:lnTo>
                    <a:lnTo>
                      <a:pt x="40796" y="28754"/>
                    </a:lnTo>
                    <a:close/>
                    <a:moveTo>
                      <a:pt x="24417" y="29288"/>
                    </a:moveTo>
                    <a:lnTo>
                      <a:pt x="24417" y="29922"/>
                    </a:lnTo>
                    <a:cubicBezTo>
                      <a:pt x="24417" y="30389"/>
                      <a:pt x="24017" y="30789"/>
                      <a:pt x="23550" y="30789"/>
                    </a:cubicBezTo>
                    <a:cubicBezTo>
                      <a:pt x="22950" y="30789"/>
                      <a:pt x="22483" y="31256"/>
                      <a:pt x="22483" y="31856"/>
                    </a:cubicBezTo>
                    <a:lnTo>
                      <a:pt x="22483" y="32557"/>
                    </a:lnTo>
                    <a:lnTo>
                      <a:pt x="22683" y="32557"/>
                    </a:lnTo>
                    <a:lnTo>
                      <a:pt x="22683" y="31856"/>
                    </a:lnTo>
                    <a:cubicBezTo>
                      <a:pt x="22683" y="31389"/>
                      <a:pt x="23083" y="30989"/>
                      <a:pt x="23550" y="30989"/>
                    </a:cubicBezTo>
                    <a:cubicBezTo>
                      <a:pt x="24151" y="30989"/>
                      <a:pt x="24618" y="30522"/>
                      <a:pt x="24618" y="29922"/>
                    </a:cubicBezTo>
                    <a:lnTo>
                      <a:pt x="24618" y="29288"/>
                    </a:lnTo>
                    <a:close/>
                    <a:moveTo>
                      <a:pt x="8039" y="31356"/>
                    </a:moveTo>
                    <a:lnTo>
                      <a:pt x="7872" y="31489"/>
                    </a:lnTo>
                    <a:lnTo>
                      <a:pt x="8339" y="31956"/>
                    </a:lnTo>
                    <a:cubicBezTo>
                      <a:pt x="8673" y="32290"/>
                      <a:pt x="8673" y="32857"/>
                      <a:pt x="8339" y="33191"/>
                    </a:cubicBezTo>
                    <a:cubicBezTo>
                      <a:pt x="7939" y="33591"/>
                      <a:pt x="7939" y="34258"/>
                      <a:pt x="8339" y="34692"/>
                    </a:cubicBezTo>
                    <a:lnTo>
                      <a:pt x="8806" y="35125"/>
                    </a:lnTo>
                    <a:lnTo>
                      <a:pt x="8940" y="34992"/>
                    </a:lnTo>
                    <a:lnTo>
                      <a:pt x="8473" y="34558"/>
                    </a:lnTo>
                    <a:cubicBezTo>
                      <a:pt x="8139" y="34191"/>
                      <a:pt x="8139" y="33658"/>
                      <a:pt x="8473" y="33324"/>
                    </a:cubicBezTo>
                    <a:cubicBezTo>
                      <a:pt x="8673" y="33124"/>
                      <a:pt x="8806" y="32857"/>
                      <a:pt x="8806" y="32590"/>
                    </a:cubicBezTo>
                    <a:cubicBezTo>
                      <a:pt x="8806" y="32290"/>
                      <a:pt x="8673" y="32023"/>
                      <a:pt x="8473" y="31823"/>
                    </a:cubicBezTo>
                    <a:lnTo>
                      <a:pt x="8039" y="31356"/>
                    </a:lnTo>
                    <a:close/>
                    <a:moveTo>
                      <a:pt x="31056" y="33491"/>
                    </a:moveTo>
                    <a:lnTo>
                      <a:pt x="31056" y="33691"/>
                    </a:lnTo>
                    <a:lnTo>
                      <a:pt x="31723" y="33691"/>
                    </a:lnTo>
                    <a:cubicBezTo>
                      <a:pt x="32223" y="33691"/>
                      <a:pt x="32590" y="34058"/>
                      <a:pt x="32590" y="34558"/>
                    </a:cubicBezTo>
                    <a:cubicBezTo>
                      <a:pt x="32590" y="35125"/>
                      <a:pt x="33057" y="35626"/>
                      <a:pt x="33657" y="35626"/>
                    </a:cubicBezTo>
                    <a:lnTo>
                      <a:pt x="34291" y="35626"/>
                    </a:lnTo>
                    <a:lnTo>
                      <a:pt x="34291" y="35392"/>
                    </a:lnTo>
                    <a:lnTo>
                      <a:pt x="33657" y="35392"/>
                    </a:lnTo>
                    <a:cubicBezTo>
                      <a:pt x="33190" y="35392"/>
                      <a:pt x="32790" y="35025"/>
                      <a:pt x="32790" y="34558"/>
                    </a:cubicBezTo>
                    <a:cubicBezTo>
                      <a:pt x="32790" y="33958"/>
                      <a:pt x="32323" y="33491"/>
                      <a:pt x="31723" y="33491"/>
                    </a:cubicBezTo>
                    <a:close/>
                    <a:moveTo>
                      <a:pt x="43698" y="33257"/>
                    </a:moveTo>
                    <a:lnTo>
                      <a:pt x="43564" y="33391"/>
                    </a:lnTo>
                    <a:lnTo>
                      <a:pt x="44031" y="33858"/>
                    </a:lnTo>
                    <a:cubicBezTo>
                      <a:pt x="44365" y="34191"/>
                      <a:pt x="44365" y="34758"/>
                      <a:pt x="44031" y="35092"/>
                    </a:cubicBezTo>
                    <a:cubicBezTo>
                      <a:pt x="43598" y="35492"/>
                      <a:pt x="43598" y="36159"/>
                      <a:pt x="44031" y="36593"/>
                    </a:cubicBezTo>
                    <a:lnTo>
                      <a:pt x="44465" y="37027"/>
                    </a:lnTo>
                    <a:lnTo>
                      <a:pt x="44632" y="36893"/>
                    </a:lnTo>
                    <a:lnTo>
                      <a:pt x="44165" y="36460"/>
                    </a:lnTo>
                    <a:cubicBezTo>
                      <a:pt x="43831" y="36126"/>
                      <a:pt x="43831" y="35559"/>
                      <a:pt x="44165" y="35225"/>
                    </a:cubicBezTo>
                    <a:cubicBezTo>
                      <a:pt x="44599" y="34825"/>
                      <a:pt x="44599" y="34125"/>
                      <a:pt x="44165" y="33724"/>
                    </a:cubicBezTo>
                    <a:lnTo>
                      <a:pt x="43698" y="33257"/>
                    </a:lnTo>
                    <a:close/>
                    <a:moveTo>
                      <a:pt x="13910" y="36593"/>
                    </a:moveTo>
                    <a:lnTo>
                      <a:pt x="13910" y="36793"/>
                    </a:lnTo>
                    <a:lnTo>
                      <a:pt x="14577" y="36793"/>
                    </a:lnTo>
                    <a:cubicBezTo>
                      <a:pt x="15044" y="36793"/>
                      <a:pt x="15444" y="37193"/>
                      <a:pt x="15444" y="37660"/>
                    </a:cubicBezTo>
                    <a:cubicBezTo>
                      <a:pt x="15444" y="38261"/>
                      <a:pt x="15911" y="38728"/>
                      <a:pt x="16512" y="38728"/>
                    </a:cubicBezTo>
                    <a:lnTo>
                      <a:pt x="17112" y="38728"/>
                    </a:lnTo>
                    <a:lnTo>
                      <a:pt x="17112" y="38528"/>
                    </a:lnTo>
                    <a:lnTo>
                      <a:pt x="16512" y="38528"/>
                    </a:lnTo>
                    <a:cubicBezTo>
                      <a:pt x="16011" y="38528"/>
                      <a:pt x="15645" y="38127"/>
                      <a:pt x="15645" y="37660"/>
                    </a:cubicBezTo>
                    <a:cubicBezTo>
                      <a:pt x="15645" y="37060"/>
                      <a:pt x="15144" y="36593"/>
                      <a:pt x="14577" y="36593"/>
                    </a:cubicBezTo>
                    <a:close/>
                    <a:moveTo>
                      <a:pt x="1935" y="39695"/>
                    </a:moveTo>
                    <a:lnTo>
                      <a:pt x="1901" y="39929"/>
                    </a:lnTo>
                    <a:cubicBezTo>
                      <a:pt x="2035" y="39995"/>
                      <a:pt x="2202" y="40029"/>
                      <a:pt x="2368" y="40029"/>
                    </a:cubicBezTo>
                    <a:lnTo>
                      <a:pt x="3036" y="40029"/>
                    </a:lnTo>
                    <a:lnTo>
                      <a:pt x="3036" y="39829"/>
                    </a:lnTo>
                    <a:lnTo>
                      <a:pt x="2368" y="39829"/>
                    </a:lnTo>
                    <a:cubicBezTo>
                      <a:pt x="2235" y="39829"/>
                      <a:pt x="2068" y="39795"/>
                      <a:pt x="1935" y="39695"/>
                    </a:cubicBezTo>
                    <a:close/>
                    <a:moveTo>
                      <a:pt x="25385" y="38061"/>
                    </a:moveTo>
                    <a:lnTo>
                      <a:pt x="25251" y="38228"/>
                    </a:lnTo>
                    <a:lnTo>
                      <a:pt x="25718" y="38695"/>
                    </a:lnTo>
                    <a:cubicBezTo>
                      <a:pt x="26052" y="39028"/>
                      <a:pt x="26052" y="39562"/>
                      <a:pt x="25718" y="39895"/>
                    </a:cubicBezTo>
                    <a:cubicBezTo>
                      <a:pt x="25285" y="40329"/>
                      <a:pt x="25285" y="40996"/>
                      <a:pt x="25718" y="41430"/>
                    </a:cubicBezTo>
                    <a:lnTo>
                      <a:pt x="26152" y="41863"/>
                    </a:lnTo>
                    <a:lnTo>
                      <a:pt x="26319" y="41730"/>
                    </a:lnTo>
                    <a:lnTo>
                      <a:pt x="25852" y="41263"/>
                    </a:lnTo>
                    <a:cubicBezTo>
                      <a:pt x="25518" y="40929"/>
                      <a:pt x="25518" y="40396"/>
                      <a:pt x="25852" y="40062"/>
                    </a:cubicBezTo>
                    <a:cubicBezTo>
                      <a:pt x="26052" y="39862"/>
                      <a:pt x="26185" y="39562"/>
                      <a:pt x="26185" y="39295"/>
                    </a:cubicBezTo>
                    <a:cubicBezTo>
                      <a:pt x="26185" y="39028"/>
                      <a:pt x="26052" y="38728"/>
                      <a:pt x="25852" y="38528"/>
                    </a:cubicBezTo>
                    <a:lnTo>
                      <a:pt x="25385" y="38061"/>
                    </a:lnTo>
                    <a:close/>
                    <a:moveTo>
                      <a:pt x="39728" y="38961"/>
                    </a:moveTo>
                    <a:lnTo>
                      <a:pt x="39728" y="39629"/>
                    </a:lnTo>
                    <a:cubicBezTo>
                      <a:pt x="39695" y="40096"/>
                      <a:pt x="39328" y="40462"/>
                      <a:pt x="38894" y="40462"/>
                    </a:cubicBezTo>
                    <a:cubicBezTo>
                      <a:pt x="38294" y="40462"/>
                      <a:pt x="37827" y="40929"/>
                      <a:pt x="37827" y="41530"/>
                    </a:cubicBezTo>
                    <a:lnTo>
                      <a:pt x="37827" y="42197"/>
                    </a:lnTo>
                    <a:lnTo>
                      <a:pt x="38027" y="42197"/>
                    </a:lnTo>
                    <a:lnTo>
                      <a:pt x="37994" y="41530"/>
                    </a:lnTo>
                    <a:cubicBezTo>
                      <a:pt x="37994" y="41063"/>
                      <a:pt x="38394" y="40663"/>
                      <a:pt x="38861" y="40663"/>
                    </a:cubicBezTo>
                    <a:cubicBezTo>
                      <a:pt x="38880" y="40664"/>
                      <a:pt x="38899" y="40664"/>
                      <a:pt x="38918" y="40664"/>
                    </a:cubicBezTo>
                    <a:cubicBezTo>
                      <a:pt x="39491" y="40664"/>
                      <a:pt x="39929" y="40177"/>
                      <a:pt x="39929" y="39595"/>
                    </a:cubicBezTo>
                    <a:lnTo>
                      <a:pt x="39929" y="38961"/>
                    </a:lnTo>
                    <a:close/>
                    <a:moveTo>
                      <a:pt x="11075" y="42697"/>
                    </a:moveTo>
                    <a:lnTo>
                      <a:pt x="10608" y="43164"/>
                    </a:lnTo>
                    <a:cubicBezTo>
                      <a:pt x="10424" y="43331"/>
                      <a:pt x="10199" y="43415"/>
                      <a:pt x="9978" y="43415"/>
                    </a:cubicBezTo>
                    <a:cubicBezTo>
                      <a:pt x="9757" y="43415"/>
                      <a:pt x="9540" y="43331"/>
                      <a:pt x="9373" y="43164"/>
                    </a:cubicBezTo>
                    <a:cubicBezTo>
                      <a:pt x="9157" y="42964"/>
                      <a:pt x="8881" y="42864"/>
                      <a:pt x="8610" y="42864"/>
                    </a:cubicBezTo>
                    <a:cubicBezTo>
                      <a:pt x="8339" y="42864"/>
                      <a:pt x="8072" y="42964"/>
                      <a:pt x="7872" y="43164"/>
                    </a:cubicBezTo>
                    <a:lnTo>
                      <a:pt x="7405" y="43598"/>
                    </a:lnTo>
                    <a:lnTo>
                      <a:pt x="7572" y="43765"/>
                    </a:lnTo>
                    <a:lnTo>
                      <a:pt x="8006" y="43298"/>
                    </a:lnTo>
                    <a:cubicBezTo>
                      <a:pt x="8173" y="43148"/>
                      <a:pt x="8398" y="43073"/>
                      <a:pt x="8623" y="43073"/>
                    </a:cubicBezTo>
                    <a:cubicBezTo>
                      <a:pt x="8848" y="43073"/>
                      <a:pt x="9073" y="43148"/>
                      <a:pt x="9240" y="43298"/>
                    </a:cubicBezTo>
                    <a:cubicBezTo>
                      <a:pt x="9440" y="43515"/>
                      <a:pt x="9707" y="43623"/>
                      <a:pt x="9978" y="43623"/>
                    </a:cubicBezTo>
                    <a:cubicBezTo>
                      <a:pt x="10249" y="43623"/>
                      <a:pt x="10524" y="43515"/>
                      <a:pt x="10741" y="43298"/>
                    </a:cubicBezTo>
                    <a:lnTo>
                      <a:pt x="11208" y="42831"/>
                    </a:lnTo>
                    <a:lnTo>
                      <a:pt x="11075" y="42697"/>
                    </a:lnTo>
                    <a:close/>
                    <a:moveTo>
                      <a:pt x="33157" y="44699"/>
                    </a:moveTo>
                    <a:lnTo>
                      <a:pt x="32690" y="45166"/>
                    </a:lnTo>
                    <a:cubicBezTo>
                      <a:pt x="32523" y="45333"/>
                      <a:pt x="32306" y="45416"/>
                      <a:pt x="32090" y="45416"/>
                    </a:cubicBezTo>
                    <a:cubicBezTo>
                      <a:pt x="31873" y="45416"/>
                      <a:pt x="31656" y="45333"/>
                      <a:pt x="31489" y="45166"/>
                    </a:cubicBezTo>
                    <a:cubicBezTo>
                      <a:pt x="31272" y="44966"/>
                      <a:pt x="30997" y="44866"/>
                      <a:pt x="30726" y="44866"/>
                    </a:cubicBezTo>
                    <a:cubicBezTo>
                      <a:pt x="30455" y="44866"/>
                      <a:pt x="30188" y="44966"/>
                      <a:pt x="29988" y="45166"/>
                    </a:cubicBezTo>
                    <a:lnTo>
                      <a:pt x="29521" y="45599"/>
                    </a:lnTo>
                    <a:lnTo>
                      <a:pt x="29688" y="45766"/>
                    </a:lnTo>
                    <a:lnTo>
                      <a:pt x="30122" y="45333"/>
                    </a:lnTo>
                    <a:cubicBezTo>
                      <a:pt x="30288" y="45149"/>
                      <a:pt x="30505" y="45057"/>
                      <a:pt x="30722" y="45057"/>
                    </a:cubicBezTo>
                    <a:cubicBezTo>
                      <a:pt x="30939" y="45057"/>
                      <a:pt x="31156" y="45149"/>
                      <a:pt x="31322" y="45333"/>
                    </a:cubicBezTo>
                    <a:cubicBezTo>
                      <a:pt x="31539" y="45533"/>
                      <a:pt x="31814" y="45633"/>
                      <a:pt x="32090" y="45633"/>
                    </a:cubicBezTo>
                    <a:cubicBezTo>
                      <a:pt x="32365" y="45633"/>
                      <a:pt x="32640" y="45533"/>
                      <a:pt x="32857" y="45333"/>
                    </a:cubicBezTo>
                    <a:lnTo>
                      <a:pt x="33324" y="44832"/>
                    </a:lnTo>
                    <a:lnTo>
                      <a:pt x="33157" y="44699"/>
                    </a:lnTo>
                    <a:close/>
                    <a:moveTo>
                      <a:pt x="44065" y="44332"/>
                    </a:moveTo>
                    <a:lnTo>
                      <a:pt x="44065" y="44532"/>
                    </a:lnTo>
                    <a:lnTo>
                      <a:pt x="44765" y="44532"/>
                    </a:lnTo>
                    <a:cubicBezTo>
                      <a:pt x="45232" y="44532"/>
                      <a:pt x="45599" y="44932"/>
                      <a:pt x="45599" y="45399"/>
                    </a:cubicBezTo>
                    <a:cubicBezTo>
                      <a:pt x="45599" y="46000"/>
                      <a:pt x="46100" y="46467"/>
                      <a:pt x="46667" y="46467"/>
                    </a:cubicBezTo>
                    <a:lnTo>
                      <a:pt x="47300" y="46467"/>
                    </a:lnTo>
                    <a:lnTo>
                      <a:pt x="47300" y="46267"/>
                    </a:lnTo>
                    <a:lnTo>
                      <a:pt x="46667" y="46267"/>
                    </a:lnTo>
                    <a:cubicBezTo>
                      <a:pt x="46200" y="46267"/>
                      <a:pt x="45833" y="45866"/>
                      <a:pt x="45833" y="45399"/>
                    </a:cubicBezTo>
                    <a:cubicBezTo>
                      <a:pt x="45833" y="44799"/>
                      <a:pt x="45332" y="44332"/>
                      <a:pt x="44765" y="44332"/>
                    </a:cubicBezTo>
                    <a:close/>
                    <a:moveTo>
                      <a:pt x="19447" y="44499"/>
                    </a:moveTo>
                    <a:lnTo>
                      <a:pt x="19447" y="45132"/>
                    </a:lnTo>
                    <a:cubicBezTo>
                      <a:pt x="19447" y="45599"/>
                      <a:pt x="19047" y="46000"/>
                      <a:pt x="18580" y="46000"/>
                    </a:cubicBezTo>
                    <a:cubicBezTo>
                      <a:pt x="18013" y="46000"/>
                      <a:pt x="17513" y="46467"/>
                      <a:pt x="17513" y="47067"/>
                    </a:cubicBezTo>
                    <a:lnTo>
                      <a:pt x="17513" y="47734"/>
                    </a:lnTo>
                    <a:lnTo>
                      <a:pt x="17746" y="47734"/>
                    </a:lnTo>
                    <a:lnTo>
                      <a:pt x="17746" y="47067"/>
                    </a:lnTo>
                    <a:cubicBezTo>
                      <a:pt x="17746" y="46600"/>
                      <a:pt x="18113" y="46200"/>
                      <a:pt x="18580" y="46200"/>
                    </a:cubicBezTo>
                    <a:cubicBezTo>
                      <a:pt x="19180" y="46200"/>
                      <a:pt x="19647" y="45733"/>
                      <a:pt x="19647" y="45132"/>
                    </a:cubicBezTo>
                    <a:lnTo>
                      <a:pt x="19647" y="44499"/>
                    </a:lnTo>
                    <a:close/>
                    <a:moveTo>
                      <a:pt x="2202" y="49736"/>
                    </a:moveTo>
                    <a:lnTo>
                      <a:pt x="2202" y="49936"/>
                    </a:lnTo>
                    <a:lnTo>
                      <a:pt x="2835" y="49936"/>
                    </a:lnTo>
                    <a:cubicBezTo>
                      <a:pt x="3336" y="49936"/>
                      <a:pt x="3703" y="50336"/>
                      <a:pt x="3703" y="50803"/>
                    </a:cubicBezTo>
                    <a:cubicBezTo>
                      <a:pt x="3703" y="51404"/>
                      <a:pt x="4170" y="51871"/>
                      <a:pt x="4770" y="51871"/>
                    </a:cubicBezTo>
                    <a:lnTo>
                      <a:pt x="5404" y="51871"/>
                    </a:lnTo>
                    <a:lnTo>
                      <a:pt x="5404" y="51671"/>
                    </a:lnTo>
                    <a:lnTo>
                      <a:pt x="4770" y="51671"/>
                    </a:lnTo>
                    <a:cubicBezTo>
                      <a:pt x="4303" y="51671"/>
                      <a:pt x="3903" y="51270"/>
                      <a:pt x="3903" y="50803"/>
                    </a:cubicBezTo>
                    <a:cubicBezTo>
                      <a:pt x="3903" y="50203"/>
                      <a:pt x="3436" y="49736"/>
                      <a:pt x="2835" y="49736"/>
                    </a:cubicBezTo>
                    <a:close/>
                    <a:moveTo>
                      <a:pt x="37960" y="48535"/>
                    </a:moveTo>
                    <a:lnTo>
                      <a:pt x="37794" y="48668"/>
                    </a:lnTo>
                    <a:lnTo>
                      <a:pt x="38294" y="49135"/>
                    </a:lnTo>
                    <a:cubicBezTo>
                      <a:pt x="38628" y="49469"/>
                      <a:pt x="38628" y="50036"/>
                      <a:pt x="38294" y="50370"/>
                    </a:cubicBezTo>
                    <a:cubicBezTo>
                      <a:pt x="37860" y="50770"/>
                      <a:pt x="37860" y="51437"/>
                      <a:pt x="38294" y="51871"/>
                    </a:cubicBezTo>
                    <a:lnTo>
                      <a:pt x="38728" y="52304"/>
                    </a:lnTo>
                    <a:lnTo>
                      <a:pt x="38894" y="52171"/>
                    </a:lnTo>
                    <a:lnTo>
                      <a:pt x="38427" y="51737"/>
                    </a:lnTo>
                    <a:cubicBezTo>
                      <a:pt x="38094" y="51370"/>
                      <a:pt x="38094" y="50837"/>
                      <a:pt x="38427" y="50503"/>
                    </a:cubicBezTo>
                    <a:cubicBezTo>
                      <a:pt x="38828" y="50103"/>
                      <a:pt x="38828" y="49402"/>
                      <a:pt x="38427" y="49002"/>
                    </a:cubicBezTo>
                    <a:lnTo>
                      <a:pt x="37960" y="48535"/>
                    </a:lnTo>
                    <a:close/>
                    <a:moveTo>
                      <a:pt x="15011" y="51704"/>
                    </a:moveTo>
                    <a:lnTo>
                      <a:pt x="14544" y="52171"/>
                    </a:lnTo>
                    <a:cubicBezTo>
                      <a:pt x="14377" y="52338"/>
                      <a:pt x="14160" y="52421"/>
                      <a:pt x="13943" y="52421"/>
                    </a:cubicBezTo>
                    <a:cubicBezTo>
                      <a:pt x="13727" y="52421"/>
                      <a:pt x="13510" y="52338"/>
                      <a:pt x="13343" y="52171"/>
                    </a:cubicBezTo>
                    <a:cubicBezTo>
                      <a:pt x="13126" y="51971"/>
                      <a:pt x="12851" y="51871"/>
                      <a:pt x="12576" y="51871"/>
                    </a:cubicBezTo>
                    <a:cubicBezTo>
                      <a:pt x="12300" y="51871"/>
                      <a:pt x="12025" y="51971"/>
                      <a:pt x="11808" y="52171"/>
                    </a:cubicBezTo>
                    <a:lnTo>
                      <a:pt x="11375" y="52605"/>
                    </a:lnTo>
                    <a:lnTo>
                      <a:pt x="11508" y="52771"/>
                    </a:lnTo>
                    <a:lnTo>
                      <a:pt x="11975" y="52304"/>
                    </a:lnTo>
                    <a:cubicBezTo>
                      <a:pt x="12142" y="52154"/>
                      <a:pt x="12359" y="52079"/>
                      <a:pt x="12576" y="52079"/>
                    </a:cubicBezTo>
                    <a:cubicBezTo>
                      <a:pt x="12793" y="52079"/>
                      <a:pt x="13009" y="52154"/>
                      <a:pt x="13176" y="52304"/>
                    </a:cubicBezTo>
                    <a:cubicBezTo>
                      <a:pt x="13376" y="52504"/>
                      <a:pt x="13643" y="52638"/>
                      <a:pt x="13943" y="52638"/>
                    </a:cubicBezTo>
                    <a:cubicBezTo>
                      <a:pt x="14210" y="52638"/>
                      <a:pt x="14477" y="52504"/>
                      <a:pt x="14711" y="52304"/>
                    </a:cubicBezTo>
                    <a:lnTo>
                      <a:pt x="15178" y="51837"/>
                    </a:lnTo>
                    <a:lnTo>
                      <a:pt x="15011" y="51704"/>
                    </a:lnTo>
                    <a:close/>
                    <a:moveTo>
                      <a:pt x="23884" y="50770"/>
                    </a:moveTo>
                    <a:lnTo>
                      <a:pt x="23884" y="50970"/>
                    </a:lnTo>
                    <a:lnTo>
                      <a:pt x="24551" y="50970"/>
                    </a:lnTo>
                    <a:cubicBezTo>
                      <a:pt x="25018" y="50970"/>
                      <a:pt x="25418" y="51337"/>
                      <a:pt x="25418" y="51837"/>
                    </a:cubicBezTo>
                    <a:cubicBezTo>
                      <a:pt x="25418" y="52404"/>
                      <a:pt x="25885" y="52905"/>
                      <a:pt x="26486" y="52905"/>
                    </a:cubicBezTo>
                    <a:lnTo>
                      <a:pt x="27119" y="52905"/>
                    </a:lnTo>
                    <a:lnTo>
                      <a:pt x="27119" y="52671"/>
                    </a:lnTo>
                    <a:lnTo>
                      <a:pt x="26486" y="52671"/>
                    </a:lnTo>
                    <a:cubicBezTo>
                      <a:pt x="26019" y="52671"/>
                      <a:pt x="25618" y="52304"/>
                      <a:pt x="25618" y="51837"/>
                    </a:cubicBezTo>
                    <a:cubicBezTo>
                      <a:pt x="25618" y="51237"/>
                      <a:pt x="25151" y="50770"/>
                      <a:pt x="24551" y="5077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5"/>
              <p:cNvSpPr/>
              <p:nvPr/>
            </p:nvSpPr>
            <p:spPr>
              <a:xfrm>
                <a:off x="6492190" y="1724138"/>
                <a:ext cx="362077" cy="636309"/>
              </a:xfrm>
              <a:custGeom>
                <a:avLst/>
                <a:gdLst/>
                <a:ahLst/>
                <a:cxnLst/>
                <a:rect l="l" t="t" r="r" b="b"/>
                <a:pathLst>
                  <a:path w="13878" h="24389" extrusionOk="0">
                    <a:moveTo>
                      <a:pt x="9341" y="0"/>
                    </a:moveTo>
                    <a:lnTo>
                      <a:pt x="8140" y="1035"/>
                    </a:lnTo>
                    <a:lnTo>
                      <a:pt x="1" y="8607"/>
                    </a:lnTo>
                    <a:lnTo>
                      <a:pt x="3170" y="16145"/>
                    </a:lnTo>
                    <a:lnTo>
                      <a:pt x="3403" y="16712"/>
                    </a:lnTo>
                    <a:cubicBezTo>
                      <a:pt x="3403" y="16712"/>
                      <a:pt x="2363" y="24388"/>
                      <a:pt x="3685" y="24388"/>
                    </a:cubicBezTo>
                    <a:cubicBezTo>
                      <a:pt x="3702" y="24388"/>
                      <a:pt x="3719" y="24387"/>
                      <a:pt x="3737" y="24385"/>
                    </a:cubicBezTo>
                    <a:cubicBezTo>
                      <a:pt x="8040" y="23817"/>
                      <a:pt x="13811" y="16679"/>
                      <a:pt x="13844" y="15712"/>
                    </a:cubicBezTo>
                    <a:cubicBezTo>
                      <a:pt x="13877" y="15311"/>
                      <a:pt x="13177" y="11909"/>
                      <a:pt x="12243" y="8673"/>
                    </a:cubicBezTo>
                    <a:cubicBezTo>
                      <a:pt x="12143" y="8340"/>
                      <a:pt x="12043" y="8040"/>
                      <a:pt x="11943" y="7706"/>
                    </a:cubicBezTo>
                    <a:cubicBezTo>
                      <a:pt x="11843" y="7372"/>
                      <a:pt x="11743" y="7072"/>
                      <a:pt x="11643" y="6772"/>
                    </a:cubicBezTo>
                    <a:cubicBezTo>
                      <a:pt x="11509" y="6372"/>
                      <a:pt x="11376" y="5971"/>
                      <a:pt x="11242" y="5571"/>
                    </a:cubicBezTo>
                    <a:cubicBezTo>
                      <a:pt x="11176" y="5438"/>
                      <a:pt x="11142" y="5304"/>
                      <a:pt x="11075" y="5137"/>
                    </a:cubicBezTo>
                    <a:lnTo>
                      <a:pt x="10942" y="4771"/>
                    </a:lnTo>
                    <a:cubicBezTo>
                      <a:pt x="10075" y="2135"/>
                      <a:pt x="9341" y="0"/>
                      <a:pt x="934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5"/>
              <p:cNvSpPr/>
              <p:nvPr/>
            </p:nvSpPr>
            <p:spPr>
              <a:xfrm>
                <a:off x="6492190" y="1724138"/>
                <a:ext cx="286364" cy="421249"/>
              </a:xfrm>
              <a:custGeom>
                <a:avLst/>
                <a:gdLst/>
                <a:ahLst/>
                <a:cxnLst/>
                <a:rect l="l" t="t" r="r" b="b"/>
                <a:pathLst>
                  <a:path w="10976" h="16146" extrusionOk="0">
                    <a:moveTo>
                      <a:pt x="9341" y="0"/>
                    </a:moveTo>
                    <a:lnTo>
                      <a:pt x="8140" y="1035"/>
                    </a:lnTo>
                    <a:lnTo>
                      <a:pt x="1" y="8607"/>
                    </a:lnTo>
                    <a:lnTo>
                      <a:pt x="3170" y="16145"/>
                    </a:lnTo>
                    <a:cubicBezTo>
                      <a:pt x="7306" y="13710"/>
                      <a:pt x="10175" y="9541"/>
                      <a:pt x="10975" y="4771"/>
                    </a:cubicBezTo>
                    <a:cubicBezTo>
                      <a:pt x="10075" y="2135"/>
                      <a:pt x="9341" y="0"/>
                      <a:pt x="93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5"/>
              <p:cNvSpPr/>
              <p:nvPr/>
            </p:nvSpPr>
            <p:spPr>
              <a:xfrm>
                <a:off x="6123212" y="1218376"/>
                <a:ext cx="721493" cy="881946"/>
              </a:xfrm>
              <a:custGeom>
                <a:avLst/>
                <a:gdLst/>
                <a:ahLst/>
                <a:cxnLst/>
                <a:rect l="l" t="t" r="r" b="b"/>
                <a:pathLst>
                  <a:path w="27654" h="33804" extrusionOk="0">
                    <a:moveTo>
                      <a:pt x="13608" y="0"/>
                    </a:moveTo>
                    <a:cubicBezTo>
                      <a:pt x="7430" y="0"/>
                      <a:pt x="649" y="3962"/>
                      <a:pt x="334" y="17518"/>
                    </a:cubicBezTo>
                    <a:cubicBezTo>
                      <a:pt x="0" y="31895"/>
                      <a:pt x="8573" y="33697"/>
                      <a:pt x="11642" y="33797"/>
                    </a:cubicBezTo>
                    <a:cubicBezTo>
                      <a:pt x="11797" y="33800"/>
                      <a:pt x="11972" y="33803"/>
                      <a:pt x="12164" y="33803"/>
                    </a:cubicBezTo>
                    <a:cubicBezTo>
                      <a:pt x="15499" y="33803"/>
                      <a:pt x="24149" y="32919"/>
                      <a:pt x="25852" y="19453"/>
                    </a:cubicBezTo>
                    <a:cubicBezTo>
                      <a:pt x="27654" y="5210"/>
                      <a:pt x="21082" y="540"/>
                      <a:pt x="14678" y="39"/>
                    </a:cubicBezTo>
                    <a:cubicBezTo>
                      <a:pt x="14324" y="14"/>
                      <a:pt x="13967" y="0"/>
                      <a:pt x="1360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5"/>
              <p:cNvSpPr/>
              <p:nvPr/>
            </p:nvSpPr>
            <p:spPr>
              <a:xfrm>
                <a:off x="6181913" y="1577961"/>
                <a:ext cx="72739" cy="42788"/>
              </a:xfrm>
              <a:custGeom>
                <a:avLst/>
                <a:gdLst/>
                <a:ahLst/>
                <a:cxnLst/>
                <a:rect l="l" t="t" r="r" b="b"/>
                <a:pathLst>
                  <a:path w="2788" h="1640" extrusionOk="0">
                    <a:moveTo>
                      <a:pt x="1813" y="1"/>
                    </a:moveTo>
                    <a:cubicBezTo>
                      <a:pt x="1671" y="1"/>
                      <a:pt x="1527" y="23"/>
                      <a:pt x="1386" y="66"/>
                    </a:cubicBezTo>
                    <a:cubicBezTo>
                      <a:pt x="919" y="166"/>
                      <a:pt x="519" y="433"/>
                      <a:pt x="252" y="800"/>
                    </a:cubicBezTo>
                    <a:cubicBezTo>
                      <a:pt x="1" y="1146"/>
                      <a:pt x="282" y="1640"/>
                      <a:pt x="707" y="1640"/>
                    </a:cubicBezTo>
                    <a:cubicBezTo>
                      <a:pt x="733" y="1640"/>
                      <a:pt x="759" y="1638"/>
                      <a:pt x="786" y="1634"/>
                    </a:cubicBezTo>
                    <a:cubicBezTo>
                      <a:pt x="1120" y="1567"/>
                      <a:pt x="1420" y="1467"/>
                      <a:pt x="1720" y="1367"/>
                    </a:cubicBezTo>
                    <a:cubicBezTo>
                      <a:pt x="2087" y="1334"/>
                      <a:pt x="2420" y="1167"/>
                      <a:pt x="2654" y="933"/>
                    </a:cubicBezTo>
                    <a:cubicBezTo>
                      <a:pt x="2787" y="733"/>
                      <a:pt x="2787" y="500"/>
                      <a:pt x="2621" y="300"/>
                    </a:cubicBezTo>
                    <a:cubicBezTo>
                      <a:pt x="2395" y="97"/>
                      <a:pt x="2109" y="1"/>
                      <a:pt x="18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5"/>
              <p:cNvSpPr/>
              <p:nvPr/>
            </p:nvSpPr>
            <p:spPr>
              <a:xfrm>
                <a:off x="6406044" y="1576213"/>
                <a:ext cx="74643" cy="40074"/>
              </a:xfrm>
              <a:custGeom>
                <a:avLst/>
                <a:gdLst/>
                <a:ahLst/>
                <a:cxnLst/>
                <a:rect l="l" t="t" r="r" b="b"/>
                <a:pathLst>
                  <a:path w="2861" h="1536" extrusionOk="0">
                    <a:moveTo>
                      <a:pt x="1082" y="1"/>
                    </a:moveTo>
                    <a:cubicBezTo>
                      <a:pt x="738" y="1"/>
                      <a:pt x="395" y="139"/>
                      <a:pt x="134" y="400"/>
                    </a:cubicBezTo>
                    <a:cubicBezTo>
                      <a:pt x="1" y="600"/>
                      <a:pt x="34" y="834"/>
                      <a:pt x="167" y="1034"/>
                    </a:cubicBezTo>
                    <a:cubicBezTo>
                      <a:pt x="434" y="1234"/>
                      <a:pt x="801" y="1367"/>
                      <a:pt x="1135" y="1367"/>
                    </a:cubicBezTo>
                    <a:cubicBezTo>
                      <a:pt x="1468" y="1434"/>
                      <a:pt x="1768" y="1501"/>
                      <a:pt x="2135" y="1534"/>
                    </a:cubicBezTo>
                    <a:cubicBezTo>
                      <a:pt x="2149" y="1535"/>
                      <a:pt x="2162" y="1536"/>
                      <a:pt x="2175" y="1536"/>
                    </a:cubicBezTo>
                    <a:cubicBezTo>
                      <a:pt x="2617" y="1536"/>
                      <a:pt x="2861" y="990"/>
                      <a:pt x="2569" y="633"/>
                    </a:cubicBezTo>
                    <a:cubicBezTo>
                      <a:pt x="2269" y="300"/>
                      <a:pt x="1835" y="100"/>
                      <a:pt x="1368" y="33"/>
                    </a:cubicBezTo>
                    <a:cubicBezTo>
                      <a:pt x="1274" y="11"/>
                      <a:pt x="1178" y="1"/>
                      <a:pt x="10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5"/>
              <p:cNvSpPr/>
              <p:nvPr/>
            </p:nvSpPr>
            <p:spPr>
              <a:xfrm>
                <a:off x="6412148" y="1712659"/>
                <a:ext cx="33082" cy="66321"/>
              </a:xfrm>
              <a:custGeom>
                <a:avLst/>
                <a:gdLst/>
                <a:ahLst/>
                <a:cxnLst/>
                <a:rect l="l" t="t" r="r" b="b"/>
                <a:pathLst>
                  <a:path w="1268" h="2542" extrusionOk="0">
                    <a:moveTo>
                      <a:pt x="137" y="0"/>
                    </a:moveTo>
                    <a:cubicBezTo>
                      <a:pt x="135" y="0"/>
                      <a:pt x="133" y="2"/>
                      <a:pt x="133" y="7"/>
                    </a:cubicBezTo>
                    <a:cubicBezTo>
                      <a:pt x="0" y="941"/>
                      <a:pt x="167" y="2442"/>
                      <a:pt x="1268" y="2542"/>
                    </a:cubicBezTo>
                    <a:cubicBezTo>
                      <a:pt x="1268" y="2529"/>
                      <a:pt x="1268" y="2509"/>
                      <a:pt x="1268" y="2509"/>
                    </a:cubicBezTo>
                    <a:cubicBezTo>
                      <a:pt x="367" y="2175"/>
                      <a:pt x="200" y="1074"/>
                      <a:pt x="200" y="107"/>
                    </a:cubicBezTo>
                    <a:cubicBezTo>
                      <a:pt x="200" y="78"/>
                      <a:pt x="151" y="0"/>
                      <a:pt x="13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5"/>
              <p:cNvSpPr/>
              <p:nvPr/>
            </p:nvSpPr>
            <p:spPr>
              <a:xfrm>
                <a:off x="6404165" y="1685683"/>
                <a:ext cx="79261" cy="82105"/>
              </a:xfrm>
              <a:custGeom>
                <a:avLst/>
                <a:gdLst/>
                <a:ahLst/>
                <a:cxnLst/>
                <a:rect l="l" t="t" r="r" b="b"/>
                <a:pathLst>
                  <a:path w="3038" h="3147" extrusionOk="0">
                    <a:moveTo>
                      <a:pt x="1425" y="0"/>
                    </a:moveTo>
                    <a:cubicBezTo>
                      <a:pt x="1386" y="0"/>
                      <a:pt x="1347" y="2"/>
                      <a:pt x="1307" y="7"/>
                    </a:cubicBezTo>
                    <a:cubicBezTo>
                      <a:pt x="0" y="137"/>
                      <a:pt x="165" y="3146"/>
                      <a:pt x="1519" y="3146"/>
                    </a:cubicBezTo>
                    <a:cubicBezTo>
                      <a:pt x="1548" y="3146"/>
                      <a:pt x="1577" y="3145"/>
                      <a:pt x="1607" y="3142"/>
                    </a:cubicBezTo>
                    <a:cubicBezTo>
                      <a:pt x="3037" y="3012"/>
                      <a:pt x="2884" y="0"/>
                      <a:pt x="14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5"/>
              <p:cNvSpPr/>
              <p:nvPr/>
            </p:nvSpPr>
            <p:spPr>
              <a:xfrm>
                <a:off x="6449560" y="1683752"/>
                <a:ext cx="54841" cy="37257"/>
              </a:xfrm>
              <a:custGeom>
                <a:avLst/>
                <a:gdLst/>
                <a:ahLst/>
                <a:cxnLst/>
                <a:rect l="l" t="t" r="r" b="b"/>
                <a:pathLst>
                  <a:path w="2102" h="1428" extrusionOk="0">
                    <a:moveTo>
                      <a:pt x="2009" y="0"/>
                    </a:moveTo>
                    <a:cubicBezTo>
                      <a:pt x="2005" y="0"/>
                      <a:pt x="2002" y="4"/>
                      <a:pt x="2002" y="14"/>
                    </a:cubicBezTo>
                    <a:cubicBezTo>
                      <a:pt x="1768" y="348"/>
                      <a:pt x="1435" y="681"/>
                      <a:pt x="1101" y="681"/>
                    </a:cubicBezTo>
                    <a:cubicBezTo>
                      <a:pt x="768" y="648"/>
                      <a:pt x="467" y="381"/>
                      <a:pt x="201" y="214"/>
                    </a:cubicBezTo>
                    <a:cubicBezTo>
                      <a:pt x="179" y="204"/>
                      <a:pt x="160" y="199"/>
                      <a:pt x="142" y="199"/>
                    </a:cubicBezTo>
                    <a:cubicBezTo>
                      <a:pt x="48" y="199"/>
                      <a:pt x="0" y="330"/>
                      <a:pt x="0" y="414"/>
                    </a:cubicBezTo>
                    <a:cubicBezTo>
                      <a:pt x="183" y="963"/>
                      <a:pt x="533" y="1428"/>
                      <a:pt x="1101" y="1428"/>
                    </a:cubicBezTo>
                    <a:cubicBezTo>
                      <a:pt x="1155" y="1428"/>
                      <a:pt x="1210" y="1424"/>
                      <a:pt x="1268" y="1415"/>
                    </a:cubicBezTo>
                    <a:cubicBezTo>
                      <a:pt x="1902" y="1282"/>
                      <a:pt x="2102" y="648"/>
                      <a:pt x="2035" y="47"/>
                    </a:cubicBezTo>
                    <a:cubicBezTo>
                      <a:pt x="2035" y="24"/>
                      <a:pt x="2019" y="0"/>
                      <a:pt x="200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5"/>
              <p:cNvSpPr/>
              <p:nvPr/>
            </p:nvSpPr>
            <p:spPr>
              <a:xfrm>
                <a:off x="6232004" y="1710911"/>
                <a:ext cx="30473" cy="69817"/>
              </a:xfrm>
              <a:custGeom>
                <a:avLst/>
                <a:gdLst/>
                <a:ahLst/>
                <a:cxnLst/>
                <a:rect l="l" t="t" r="r" b="b"/>
                <a:pathLst>
                  <a:path w="1168" h="2676" extrusionOk="0">
                    <a:moveTo>
                      <a:pt x="897" y="0"/>
                    </a:moveTo>
                    <a:cubicBezTo>
                      <a:pt x="883" y="0"/>
                      <a:pt x="834" y="78"/>
                      <a:pt x="834" y="107"/>
                    </a:cubicBezTo>
                    <a:cubicBezTo>
                      <a:pt x="934" y="1075"/>
                      <a:pt x="901" y="2209"/>
                      <a:pt x="33" y="2609"/>
                    </a:cubicBezTo>
                    <a:cubicBezTo>
                      <a:pt x="0" y="2609"/>
                      <a:pt x="0" y="2642"/>
                      <a:pt x="33" y="2676"/>
                    </a:cubicBezTo>
                    <a:cubicBezTo>
                      <a:pt x="1101" y="2442"/>
                      <a:pt x="1168" y="941"/>
                      <a:pt x="901" y="7"/>
                    </a:cubicBezTo>
                    <a:cubicBezTo>
                      <a:pt x="901" y="2"/>
                      <a:pt x="899" y="0"/>
                      <a:pt x="8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5"/>
              <p:cNvSpPr/>
              <p:nvPr/>
            </p:nvSpPr>
            <p:spPr>
              <a:xfrm>
                <a:off x="6189348" y="1686726"/>
                <a:ext cx="80096" cy="81818"/>
              </a:xfrm>
              <a:custGeom>
                <a:avLst/>
                <a:gdLst/>
                <a:ahLst/>
                <a:cxnLst/>
                <a:rect l="l" t="t" r="r" b="b"/>
                <a:pathLst>
                  <a:path w="3070" h="3136" extrusionOk="0">
                    <a:moveTo>
                      <a:pt x="1602" y="0"/>
                    </a:moveTo>
                    <a:cubicBezTo>
                      <a:pt x="1" y="0"/>
                      <a:pt x="101" y="3136"/>
                      <a:pt x="1602" y="3136"/>
                    </a:cubicBezTo>
                    <a:cubicBezTo>
                      <a:pt x="3069" y="3136"/>
                      <a:pt x="2936" y="0"/>
                      <a:pt x="16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5"/>
              <p:cNvSpPr/>
              <p:nvPr/>
            </p:nvSpPr>
            <p:spPr>
              <a:xfrm>
                <a:off x="6171086" y="1688970"/>
                <a:ext cx="47875" cy="36369"/>
              </a:xfrm>
              <a:custGeom>
                <a:avLst/>
                <a:gdLst/>
                <a:ahLst/>
                <a:cxnLst/>
                <a:rect l="l" t="t" r="r" b="b"/>
                <a:pathLst>
                  <a:path w="1835" h="1394" extrusionOk="0">
                    <a:moveTo>
                      <a:pt x="12" y="0"/>
                    </a:moveTo>
                    <a:cubicBezTo>
                      <a:pt x="0" y="0"/>
                      <a:pt x="0" y="24"/>
                      <a:pt x="0" y="47"/>
                    </a:cubicBezTo>
                    <a:cubicBezTo>
                      <a:pt x="0" y="681"/>
                      <a:pt x="200" y="1282"/>
                      <a:pt x="801" y="1382"/>
                    </a:cubicBezTo>
                    <a:cubicBezTo>
                      <a:pt x="847" y="1390"/>
                      <a:pt x="892" y="1394"/>
                      <a:pt x="935" y="1394"/>
                    </a:cubicBezTo>
                    <a:cubicBezTo>
                      <a:pt x="1421" y="1394"/>
                      <a:pt x="1712" y="899"/>
                      <a:pt x="1835" y="348"/>
                    </a:cubicBezTo>
                    <a:cubicBezTo>
                      <a:pt x="1835" y="243"/>
                      <a:pt x="1793" y="117"/>
                      <a:pt x="1727" y="117"/>
                    </a:cubicBezTo>
                    <a:cubicBezTo>
                      <a:pt x="1709" y="117"/>
                      <a:pt x="1689" y="126"/>
                      <a:pt x="1668" y="148"/>
                    </a:cubicBezTo>
                    <a:cubicBezTo>
                      <a:pt x="1401" y="314"/>
                      <a:pt x="1168" y="615"/>
                      <a:pt x="867" y="648"/>
                    </a:cubicBezTo>
                    <a:cubicBezTo>
                      <a:pt x="853" y="649"/>
                      <a:pt x="839" y="650"/>
                      <a:pt x="825" y="650"/>
                    </a:cubicBezTo>
                    <a:cubicBezTo>
                      <a:pt x="539" y="650"/>
                      <a:pt x="256" y="332"/>
                      <a:pt x="33" y="14"/>
                    </a:cubicBezTo>
                    <a:cubicBezTo>
                      <a:pt x="24" y="4"/>
                      <a:pt x="17" y="0"/>
                      <a:pt x="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5"/>
              <p:cNvSpPr/>
              <p:nvPr/>
            </p:nvSpPr>
            <p:spPr>
              <a:xfrm>
                <a:off x="6366023" y="1908561"/>
                <a:ext cx="52232" cy="27055"/>
              </a:xfrm>
              <a:custGeom>
                <a:avLst/>
                <a:gdLst/>
                <a:ahLst/>
                <a:cxnLst/>
                <a:rect l="l" t="t" r="r" b="b"/>
                <a:pathLst>
                  <a:path w="2002" h="1037" extrusionOk="0">
                    <a:moveTo>
                      <a:pt x="1949" y="0"/>
                    </a:moveTo>
                    <a:cubicBezTo>
                      <a:pt x="1932" y="0"/>
                      <a:pt x="1914" y="11"/>
                      <a:pt x="1901" y="37"/>
                    </a:cubicBezTo>
                    <a:cubicBezTo>
                      <a:pt x="1701" y="270"/>
                      <a:pt x="1501" y="604"/>
                      <a:pt x="1134" y="670"/>
                    </a:cubicBezTo>
                    <a:cubicBezTo>
                      <a:pt x="1048" y="678"/>
                      <a:pt x="961" y="682"/>
                      <a:pt x="875" y="682"/>
                    </a:cubicBezTo>
                    <a:cubicBezTo>
                      <a:pt x="596" y="682"/>
                      <a:pt x="322" y="639"/>
                      <a:pt x="67" y="537"/>
                    </a:cubicBezTo>
                    <a:cubicBezTo>
                      <a:pt x="33" y="537"/>
                      <a:pt x="0" y="570"/>
                      <a:pt x="33" y="604"/>
                    </a:cubicBezTo>
                    <a:cubicBezTo>
                      <a:pt x="296" y="892"/>
                      <a:pt x="661" y="1036"/>
                      <a:pt x="1032" y="1036"/>
                    </a:cubicBezTo>
                    <a:cubicBezTo>
                      <a:pt x="1133" y="1036"/>
                      <a:pt x="1234" y="1025"/>
                      <a:pt x="1334" y="1004"/>
                    </a:cubicBezTo>
                    <a:cubicBezTo>
                      <a:pt x="1735" y="837"/>
                      <a:pt x="2002" y="470"/>
                      <a:pt x="2002" y="70"/>
                    </a:cubicBezTo>
                    <a:cubicBezTo>
                      <a:pt x="2002" y="29"/>
                      <a:pt x="1976" y="0"/>
                      <a:pt x="19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5"/>
              <p:cNvSpPr/>
              <p:nvPr/>
            </p:nvSpPr>
            <p:spPr>
              <a:xfrm>
                <a:off x="6262241" y="1573474"/>
                <a:ext cx="133868" cy="308123"/>
              </a:xfrm>
              <a:custGeom>
                <a:avLst/>
                <a:gdLst/>
                <a:ahLst/>
                <a:cxnLst/>
                <a:rect l="l" t="t" r="r" b="b"/>
                <a:pathLst>
                  <a:path w="5131" h="11810" extrusionOk="0">
                    <a:moveTo>
                      <a:pt x="1564" y="0"/>
                    </a:moveTo>
                    <a:cubicBezTo>
                      <a:pt x="1529" y="0"/>
                      <a:pt x="1492" y="25"/>
                      <a:pt x="1476" y="71"/>
                    </a:cubicBezTo>
                    <a:cubicBezTo>
                      <a:pt x="542" y="3174"/>
                      <a:pt x="275" y="6709"/>
                      <a:pt x="9" y="9845"/>
                    </a:cubicBezTo>
                    <a:cubicBezTo>
                      <a:pt x="0" y="9957"/>
                      <a:pt x="85" y="10000"/>
                      <a:pt x="220" y="10000"/>
                    </a:cubicBezTo>
                    <a:cubicBezTo>
                      <a:pt x="608" y="10000"/>
                      <a:pt x="1412" y="9644"/>
                      <a:pt x="1610" y="9545"/>
                    </a:cubicBezTo>
                    <a:lnTo>
                      <a:pt x="1610" y="9545"/>
                    </a:lnTo>
                    <a:cubicBezTo>
                      <a:pt x="1610" y="9545"/>
                      <a:pt x="1510" y="11013"/>
                      <a:pt x="1543" y="11680"/>
                    </a:cubicBezTo>
                    <a:cubicBezTo>
                      <a:pt x="1543" y="11746"/>
                      <a:pt x="1710" y="11780"/>
                      <a:pt x="1943" y="11780"/>
                    </a:cubicBezTo>
                    <a:lnTo>
                      <a:pt x="1977" y="11780"/>
                    </a:lnTo>
                    <a:cubicBezTo>
                      <a:pt x="2123" y="11800"/>
                      <a:pt x="2269" y="11810"/>
                      <a:pt x="2414" y="11810"/>
                    </a:cubicBezTo>
                    <a:cubicBezTo>
                      <a:pt x="3462" y="11810"/>
                      <a:pt x="4464" y="11291"/>
                      <a:pt x="5079" y="10412"/>
                    </a:cubicBezTo>
                    <a:cubicBezTo>
                      <a:pt x="5130" y="10361"/>
                      <a:pt x="5083" y="10290"/>
                      <a:pt x="5028" y="10290"/>
                    </a:cubicBezTo>
                    <a:cubicBezTo>
                      <a:pt x="5012" y="10290"/>
                      <a:pt x="4994" y="10297"/>
                      <a:pt x="4979" y="10312"/>
                    </a:cubicBezTo>
                    <a:cubicBezTo>
                      <a:pt x="4112" y="10946"/>
                      <a:pt x="3111" y="11313"/>
                      <a:pt x="2043" y="11313"/>
                    </a:cubicBezTo>
                    <a:cubicBezTo>
                      <a:pt x="1977" y="11146"/>
                      <a:pt x="2344" y="8811"/>
                      <a:pt x="2210" y="8811"/>
                    </a:cubicBezTo>
                    <a:cubicBezTo>
                      <a:pt x="1676" y="8878"/>
                      <a:pt x="1176" y="9044"/>
                      <a:pt x="676" y="9245"/>
                    </a:cubicBezTo>
                    <a:cubicBezTo>
                      <a:pt x="843" y="6176"/>
                      <a:pt x="1510" y="3140"/>
                      <a:pt x="1643" y="105"/>
                    </a:cubicBezTo>
                    <a:cubicBezTo>
                      <a:pt x="1643" y="33"/>
                      <a:pt x="1605" y="0"/>
                      <a:pt x="15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5"/>
              <p:cNvSpPr/>
              <p:nvPr/>
            </p:nvSpPr>
            <p:spPr>
              <a:xfrm>
                <a:off x="6313793" y="1840756"/>
                <a:ext cx="90532" cy="65982"/>
              </a:xfrm>
              <a:custGeom>
                <a:avLst/>
                <a:gdLst/>
                <a:ahLst/>
                <a:cxnLst/>
                <a:rect l="l" t="t" r="r" b="b"/>
                <a:pathLst>
                  <a:path w="3470" h="2529" extrusionOk="0">
                    <a:moveTo>
                      <a:pt x="3070" y="0"/>
                    </a:moveTo>
                    <a:cubicBezTo>
                      <a:pt x="2169" y="667"/>
                      <a:pt x="1101" y="1001"/>
                      <a:pt x="1" y="1001"/>
                    </a:cubicBezTo>
                    <a:cubicBezTo>
                      <a:pt x="368" y="1568"/>
                      <a:pt x="901" y="2035"/>
                      <a:pt x="1502" y="2369"/>
                    </a:cubicBezTo>
                    <a:cubicBezTo>
                      <a:pt x="1746" y="2466"/>
                      <a:pt x="2026" y="2528"/>
                      <a:pt x="2302" y="2528"/>
                    </a:cubicBezTo>
                    <a:cubicBezTo>
                      <a:pt x="2404" y="2528"/>
                      <a:pt x="2504" y="2520"/>
                      <a:pt x="2603" y="2502"/>
                    </a:cubicBezTo>
                    <a:cubicBezTo>
                      <a:pt x="3403" y="2335"/>
                      <a:pt x="3470" y="1601"/>
                      <a:pt x="3370" y="968"/>
                    </a:cubicBezTo>
                    <a:cubicBezTo>
                      <a:pt x="3303" y="634"/>
                      <a:pt x="3203" y="301"/>
                      <a:pt x="30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5"/>
              <p:cNvSpPr/>
              <p:nvPr/>
            </p:nvSpPr>
            <p:spPr>
              <a:xfrm>
                <a:off x="6352952" y="1865984"/>
                <a:ext cx="51371" cy="40753"/>
              </a:xfrm>
              <a:custGeom>
                <a:avLst/>
                <a:gdLst/>
                <a:ahLst/>
                <a:cxnLst/>
                <a:rect l="l" t="t" r="r" b="b"/>
                <a:pathLst>
                  <a:path w="1969" h="1562" extrusionOk="0">
                    <a:moveTo>
                      <a:pt x="1869" y="1"/>
                    </a:moveTo>
                    <a:lnTo>
                      <a:pt x="1869" y="1"/>
                    </a:lnTo>
                    <a:cubicBezTo>
                      <a:pt x="1001" y="34"/>
                      <a:pt x="134" y="568"/>
                      <a:pt x="1" y="1402"/>
                    </a:cubicBezTo>
                    <a:cubicBezTo>
                      <a:pt x="245" y="1499"/>
                      <a:pt x="525" y="1561"/>
                      <a:pt x="801" y="1561"/>
                    </a:cubicBezTo>
                    <a:cubicBezTo>
                      <a:pt x="903" y="1561"/>
                      <a:pt x="1003" y="1553"/>
                      <a:pt x="1102" y="1535"/>
                    </a:cubicBezTo>
                    <a:cubicBezTo>
                      <a:pt x="1902" y="1368"/>
                      <a:pt x="1969" y="634"/>
                      <a:pt x="1869" y="1"/>
                    </a:cubicBezTo>
                    <a:close/>
                  </a:path>
                </a:pathLst>
              </a:custGeom>
              <a:solidFill>
                <a:srgbClr val="F291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5"/>
              <p:cNvSpPr/>
              <p:nvPr/>
            </p:nvSpPr>
            <p:spPr>
              <a:xfrm>
                <a:off x="6115386" y="1170555"/>
                <a:ext cx="785022" cy="529444"/>
              </a:xfrm>
              <a:custGeom>
                <a:avLst/>
                <a:gdLst/>
                <a:ahLst/>
                <a:cxnLst/>
                <a:rect l="l" t="t" r="r" b="b"/>
                <a:pathLst>
                  <a:path w="30089" h="20293" extrusionOk="0">
                    <a:moveTo>
                      <a:pt x="14265" y="1"/>
                    </a:moveTo>
                    <a:cubicBezTo>
                      <a:pt x="11955" y="1"/>
                      <a:pt x="9506" y="603"/>
                      <a:pt x="7005" y="1939"/>
                    </a:cubicBezTo>
                    <a:cubicBezTo>
                      <a:pt x="701" y="5341"/>
                      <a:pt x="0" y="14148"/>
                      <a:pt x="601" y="14248"/>
                    </a:cubicBezTo>
                    <a:cubicBezTo>
                      <a:pt x="1467" y="14351"/>
                      <a:pt x="2288" y="14398"/>
                      <a:pt x="3065" y="14398"/>
                    </a:cubicBezTo>
                    <a:cubicBezTo>
                      <a:pt x="8536" y="14398"/>
                      <a:pt x="11792" y="12096"/>
                      <a:pt x="12821" y="11233"/>
                    </a:cubicBezTo>
                    <a:lnTo>
                      <a:pt x="12821" y="11233"/>
                    </a:lnTo>
                    <a:cubicBezTo>
                      <a:pt x="11991" y="11991"/>
                      <a:pt x="10045" y="13827"/>
                      <a:pt x="10640" y="13827"/>
                    </a:cubicBezTo>
                    <a:cubicBezTo>
                      <a:pt x="10668" y="13827"/>
                      <a:pt x="10702" y="13823"/>
                      <a:pt x="10741" y="13814"/>
                    </a:cubicBezTo>
                    <a:cubicBezTo>
                      <a:pt x="15945" y="12713"/>
                      <a:pt x="17546" y="8811"/>
                      <a:pt x="17546" y="8811"/>
                    </a:cubicBezTo>
                    <a:cubicBezTo>
                      <a:pt x="18247" y="15048"/>
                      <a:pt x="22149" y="15148"/>
                      <a:pt x="22149" y="15148"/>
                    </a:cubicBezTo>
                    <a:cubicBezTo>
                      <a:pt x="22149" y="15148"/>
                      <a:pt x="22437" y="20293"/>
                      <a:pt x="25639" y="20293"/>
                    </a:cubicBezTo>
                    <a:cubicBezTo>
                      <a:pt x="25709" y="20293"/>
                      <a:pt x="25780" y="20290"/>
                      <a:pt x="25852" y="20285"/>
                    </a:cubicBezTo>
                    <a:cubicBezTo>
                      <a:pt x="27186" y="20185"/>
                      <a:pt x="30088" y="14581"/>
                      <a:pt x="29288" y="10078"/>
                    </a:cubicBezTo>
                    <a:cubicBezTo>
                      <a:pt x="28454" y="5608"/>
                      <a:pt x="23550" y="3707"/>
                      <a:pt x="23550" y="3707"/>
                    </a:cubicBezTo>
                    <a:cubicBezTo>
                      <a:pt x="20974" y="1393"/>
                      <a:pt x="17779" y="1"/>
                      <a:pt x="1426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5"/>
              <p:cNvSpPr/>
              <p:nvPr/>
            </p:nvSpPr>
            <p:spPr>
              <a:xfrm>
                <a:off x="6371241" y="1167711"/>
                <a:ext cx="578754" cy="530358"/>
              </a:xfrm>
              <a:custGeom>
                <a:avLst/>
                <a:gdLst/>
                <a:ahLst/>
                <a:cxnLst/>
                <a:rect l="l" t="t" r="r" b="b"/>
                <a:pathLst>
                  <a:path w="22183" h="20328" extrusionOk="0">
                    <a:moveTo>
                      <a:pt x="6237" y="1"/>
                    </a:moveTo>
                    <a:cubicBezTo>
                      <a:pt x="2760" y="1"/>
                      <a:pt x="0" y="847"/>
                      <a:pt x="0" y="847"/>
                    </a:cubicBezTo>
                    <a:cubicBezTo>
                      <a:pt x="0" y="847"/>
                      <a:pt x="10408" y="914"/>
                      <a:pt x="14244" y="5717"/>
                    </a:cubicBezTo>
                    <a:cubicBezTo>
                      <a:pt x="18113" y="10487"/>
                      <a:pt x="16212" y="20328"/>
                      <a:pt x="16212" y="20328"/>
                    </a:cubicBezTo>
                    <a:cubicBezTo>
                      <a:pt x="16212" y="20328"/>
                      <a:pt x="22183" y="10387"/>
                      <a:pt x="16645" y="4083"/>
                    </a:cubicBezTo>
                    <a:cubicBezTo>
                      <a:pt x="13782" y="822"/>
                      <a:pt x="9662" y="1"/>
                      <a:pt x="623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5"/>
              <p:cNvSpPr/>
              <p:nvPr/>
            </p:nvSpPr>
            <p:spPr>
              <a:xfrm>
                <a:off x="6719347" y="1627582"/>
                <a:ext cx="198441" cy="236923"/>
              </a:xfrm>
              <a:custGeom>
                <a:avLst/>
                <a:gdLst/>
                <a:ahLst/>
                <a:cxnLst/>
                <a:rect l="l" t="t" r="r" b="b"/>
                <a:pathLst>
                  <a:path w="7606" h="9081" extrusionOk="0">
                    <a:moveTo>
                      <a:pt x="4896" y="0"/>
                    </a:moveTo>
                    <a:cubicBezTo>
                      <a:pt x="2895" y="0"/>
                      <a:pt x="567" y="3835"/>
                      <a:pt x="567" y="3835"/>
                    </a:cubicBezTo>
                    <a:lnTo>
                      <a:pt x="0" y="7704"/>
                    </a:lnTo>
                    <a:cubicBezTo>
                      <a:pt x="424" y="8575"/>
                      <a:pt x="1312" y="9080"/>
                      <a:pt x="2220" y="9080"/>
                    </a:cubicBezTo>
                    <a:cubicBezTo>
                      <a:pt x="2599" y="9080"/>
                      <a:pt x="2982" y="8992"/>
                      <a:pt x="3336" y="8805"/>
                    </a:cubicBezTo>
                    <a:cubicBezTo>
                      <a:pt x="5671" y="7771"/>
                      <a:pt x="7606" y="1133"/>
                      <a:pt x="5504" y="132"/>
                    </a:cubicBezTo>
                    <a:cubicBezTo>
                      <a:pt x="5307" y="41"/>
                      <a:pt x="5103" y="0"/>
                      <a:pt x="489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5"/>
              <p:cNvSpPr/>
              <p:nvPr/>
            </p:nvSpPr>
            <p:spPr>
              <a:xfrm>
                <a:off x="6749793" y="1680621"/>
                <a:ext cx="98359" cy="150696"/>
              </a:xfrm>
              <a:custGeom>
                <a:avLst/>
                <a:gdLst/>
                <a:ahLst/>
                <a:cxnLst/>
                <a:rect l="l" t="t" r="r" b="b"/>
                <a:pathLst>
                  <a:path w="3770" h="5776" extrusionOk="0">
                    <a:moveTo>
                      <a:pt x="3737" y="1"/>
                    </a:moveTo>
                    <a:cubicBezTo>
                      <a:pt x="1468" y="367"/>
                      <a:pt x="1" y="3436"/>
                      <a:pt x="134" y="5571"/>
                    </a:cubicBezTo>
                    <a:cubicBezTo>
                      <a:pt x="134" y="5571"/>
                      <a:pt x="134" y="5605"/>
                      <a:pt x="134" y="5605"/>
                    </a:cubicBezTo>
                    <a:cubicBezTo>
                      <a:pt x="113" y="5710"/>
                      <a:pt x="212" y="5776"/>
                      <a:pt x="305" y="5776"/>
                    </a:cubicBezTo>
                    <a:cubicBezTo>
                      <a:pt x="358" y="5776"/>
                      <a:pt x="410" y="5754"/>
                      <a:pt x="434" y="5705"/>
                    </a:cubicBezTo>
                    <a:cubicBezTo>
                      <a:pt x="634" y="5204"/>
                      <a:pt x="868" y="4737"/>
                      <a:pt x="1135" y="4304"/>
                    </a:cubicBezTo>
                    <a:cubicBezTo>
                      <a:pt x="1428" y="3904"/>
                      <a:pt x="1891" y="3654"/>
                      <a:pt x="2388" y="3654"/>
                    </a:cubicBezTo>
                    <a:cubicBezTo>
                      <a:pt x="2514" y="3654"/>
                      <a:pt x="2641" y="3670"/>
                      <a:pt x="2769" y="3703"/>
                    </a:cubicBezTo>
                    <a:cubicBezTo>
                      <a:pt x="2803" y="3703"/>
                      <a:pt x="2836" y="3637"/>
                      <a:pt x="2803" y="3603"/>
                    </a:cubicBezTo>
                    <a:cubicBezTo>
                      <a:pt x="2514" y="3425"/>
                      <a:pt x="2247" y="3347"/>
                      <a:pt x="2002" y="3347"/>
                    </a:cubicBezTo>
                    <a:cubicBezTo>
                      <a:pt x="1513" y="3347"/>
                      <a:pt x="1113" y="3659"/>
                      <a:pt x="801" y="4104"/>
                    </a:cubicBezTo>
                    <a:cubicBezTo>
                      <a:pt x="1335" y="2436"/>
                      <a:pt x="2102" y="834"/>
                      <a:pt x="3737" y="67"/>
                    </a:cubicBezTo>
                    <a:cubicBezTo>
                      <a:pt x="3770" y="34"/>
                      <a:pt x="3770" y="1"/>
                      <a:pt x="37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5"/>
              <p:cNvSpPr/>
              <p:nvPr/>
            </p:nvSpPr>
            <p:spPr>
              <a:xfrm>
                <a:off x="6417366" y="2119361"/>
                <a:ext cx="576145" cy="297426"/>
              </a:xfrm>
              <a:custGeom>
                <a:avLst/>
                <a:gdLst/>
                <a:ahLst/>
                <a:cxnLst/>
                <a:rect l="l" t="t" r="r" b="b"/>
                <a:pathLst>
                  <a:path w="22083" h="11400" extrusionOk="0">
                    <a:moveTo>
                      <a:pt x="14565" y="1"/>
                    </a:moveTo>
                    <a:cubicBezTo>
                      <a:pt x="13641" y="1"/>
                      <a:pt x="12661" y="103"/>
                      <a:pt x="11542" y="196"/>
                    </a:cubicBezTo>
                    <a:cubicBezTo>
                      <a:pt x="7539" y="529"/>
                      <a:pt x="2335" y="2698"/>
                      <a:pt x="2335" y="2698"/>
                    </a:cubicBezTo>
                    <a:cubicBezTo>
                      <a:pt x="2335" y="2698"/>
                      <a:pt x="0" y="10770"/>
                      <a:pt x="6004" y="11370"/>
                    </a:cubicBezTo>
                    <a:cubicBezTo>
                      <a:pt x="6215" y="11390"/>
                      <a:pt x="6431" y="11400"/>
                      <a:pt x="6651" y="11400"/>
                    </a:cubicBezTo>
                    <a:cubicBezTo>
                      <a:pt x="12731" y="11400"/>
                      <a:pt x="22083" y="4099"/>
                      <a:pt x="22083" y="4099"/>
                    </a:cubicBezTo>
                    <a:cubicBezTo>
                      <a:pt x="18996" y="699"/>
                      <a:pt x="16973" y="1"/>
                      <a:pt x="1456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5"/>
              <p:cNvSpPr/>
              <p:nvPr/>
            </p:nvSpPr>
            <p:spPr>
              <a:xfrm>
                <a:off x="5224236" y="1641592"/>
                <a:ext cx="715414" cy="733546"/>
              </a:xfrm>
              <a:custGeom>
                <a:avLst/>
                <a:gdLst/>
                <a:ahLst/>
                <a:cxnLst/>
                <a:rect l="l" t="t" r="r" b="b"/>
                <a:pathLst>
                  <a:path w="27421" h="28116" extrusionOk="0">
                    <a:moveTo>
                      <a:pt x="21980" y="0"/>
                    </a:moveTo>
                    <a:cubicBezTo>
                      <a:pt x="18991" y="0"/>
                      <a:pt x="14906" y="477"/>
                      <a:pt x="13577" y="1096"/>
                    </a:cubicBezTo>
                    <a:cubicBezTo>
                      <a:pt x="11676" y="2030"/>
                      <a:pt x="4871" y="7568"/>
                      <a:pt x="3636" y="9736"/>
                    </a:cubicBezTo>
                    <a:cubicBezTo>
                      <a:pt x="2436" y="11871"/>
                      <a:pt x="501" y="20143"/>
                      <a:pt x="1" y="21377"/>
                    </a:cubicBezTo>
                    <a:lnTo>
                      <a:pt x="19715" y="28116"/>
                    </a:lnTo>
                    <a:cubicBezTo>
                      <a:pt x="19715" y="28116"/>
                      <a:pt x="21082" y="23346"/>
                      <a:pt x="22116" y="21511"/>
                    </a:cubicBezTo>
                    <a:cubicBezTo>
                      <a:pt x="24218" y="17875"/>
                      <a:pt x="24118" y="14439"/>
                      <a:pt x="25018" y="12338"/>
                    </a:cubicBezTo>
                    <a:cubicBezTo>
                      <a:pt x="26353" y="9102"/>
                      <a:pt x="27420" y="8568"/>
                      <a:pt x="27120" y="7668"/>
                    </a:cubicBezTo>
                    <a:cubicBezTo>
                      <a:pt x="27007" y="7342"/>
                      <a:pt x="26467" y="7167"/>
                      <a:pt x="25745" y="7167"/>
                    </a:cubicBezTo>
                    <a:cubicBezTo>
                      <a:pt x="24545" y="7167"/>
                      <a:pt x="22845" y="7652"/>
                      <a:pt x="21783" y="8735"/>
                    </a:cubicBezTo>
                    <a:cubicBezTo>
                      <a:pt x="20048" y="10503"/>
                      <a:pt x="19681" y="12538"/>
                      <a:pt x="18113" y="13438"/>
                    </a:cubicBezTo>
                    <a:cubicBezTo>
                      <a:pt x="17606" y="13741"/>
                      <a:pt x="16968" y="13865"/>
                      <a:pt x="16322" y="13865"/>
                    </a:cubicBezTo>
                    <a:cubicBezTo>
                      <a:pt x="14972" y="13865"/>
                      <a:pt x="13582" y="13324"/>
                      <a:pt x="13243" y="12738"/>
                    </a:cubicBezTo>
                    <a:cubicBezTo>
                      <a:pt x="12343" y="11270"/>
                      <a:pt x="14578" y="7501"/>
                      <a:pt x="15578" y="6900"/>
                    </a:cubicBezTo>
                    <a:cubicBezTo>
                      <a:pt x="16612" y="6333"/>
                      <a:pt x="17580" y="6267"/>
                      <a:pt x="21416" y="5166"/>
                    </a:cubicBezTo>
                    <a:cubicBezTo>
                      <a:pt x="25552" y="3965"/>
                      <a:pt x="26386" y="963"/>
                      <a:pt x="25018" y="329"/>
                    </a:cubicBezTo>
                    <a:cubicBezTo>
                      <a:pt x="24476" y="99"/>
                      <a:pt x="23341" y="0"/>
                      <a:pt x="21980"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5"/>
              <p:cNvSpPr/>
              <p:nvPr/>
            </p:nvSpPr>
            <p:spPr>
              <a:xfrm>
                <a:off x="5625434" y="1744148"/>
                <a:ext cx="302018" cy="163636"/>
              </a:xfrm>
              <a:custGeom>
                <a:avLst/>
                <a:gdLst/>
                <a:ahLst/>
                <a:cxnLst/>
                <a:rect l="l" t="t" r="r" b="b"/>
                <a:pathLst>
                  <a:path w="11576" h="6272" extrusionOk="0">
                    <a:moveTo>
                      <a:pt x="10674" y="1"/>
                    </a:moveTo>
                    <a:lnTo>
                      <a:pt x="0" y="2769"/>
                    </a:lnTo>
                    <a:lnTo>
                      <a:pt x="934" y="6272"/>
                    </a:lnTo>
                    <a:lnTo>
                      <a:pt x="11575" y="3537"/>
                    </a:lnTo>
                    <a:lnTo>
                      <a:pt x="10674"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5"/>
              <p:cNvSpPr/>
              <p:nvPr/>
            </p:nvSpPr>
            <p:spPr>
              <a:xfrm>
                <a:off x="5910874" y="1700632"/>
                <a:ext cx="303740" cy="92280"/>
              </a:xfrm>
              <a:custGeom>
                <a:avLst/>
                <a:gdLst/>
                <a:ahLst/>
                <a:cxnLst/>
                <a:rect l="l" t="t" r="r" b="b"/>
                <a:pathLst>
                  <a:path w="11642" h="3537" extrusionOk="0">
                    <a:moveTo>
                      <a:pt x="11509" y="1"/>
                    </a:moveTo>
                    <a:lnTo>
                      <a:pt x="0" y="3003"/>
                    </a:lnTo>
                    <a:lnTo>
                      <a:pt x="134" y="3537"/>
                    </a:lnTo>
                    <a:lnTo>
                      <a:pt x="11642" y="568"/>
                    </a:lnTo>
                    <a:lnTo>
                      <a:pt x="1150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5"/>
              <p:cNvSpPr/>
              <p:nvPr/>
            </p:nvSpPr>
            <p:spPr>
              <a:xfrm>
                <a:off x="6094488" y="1704128"/>
                <a:ext cx="17428" cy="65277"/>
              </a:xfrm>
              <a:custGeom>
                <a:avLst/>
                <a:gdLst/>
                <a:ahLst/>
                <a:cxnLst/>
                <a:rect l="l" t="t" r="r" b="b"/>
                <a:pathLst>
                  <a:path w="668" h="2502" extrusionOk="0">
                    <a:moveTo>
                      <a:pt x="1" y="0"/>
                    </a:moveTo>
                    <a:cubicBezTo>
                      <a:pt x="1" y="434"/>
                      <a:pt x="67" y="868"/>
                      <a:pt x="167" y="1268"/>
                    </a:cubicBezTo>
                    <a:cubicBezTo>
                      <a:pt x="268" y="1701"/>
                      <a:pt x="434" y="2102"/>
                      <a:pt x="668" y="2502"/>
                    </a:cubicBezTo>
                    <a:cubicBezTo>
                      <a:pt x="668" y="1601"/>
                      <a:pt x="434" y="76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5"/>
              <p:cNvSpPr/>
              <p:nvPr/>
            </p:nvSpPr>
            <p:spPr>
              <a:xfrm>
                <a:off x="6104063" y="1701519"/>
                <a:ext cx="17428" cy="65277"/>
              </a:xfrm>
              <a:custGeom>
                <a:avLst/>
                <a:gdLst/>
                <a:ahLst/>
                <a:cxnLst/>
                <a:rect l="l" t="t" r="r" b="b"/>
                <a:pathLst>
                  <a:path w="668" h="2502" extrusionOk="0">
                    <a:moveTo>
                      <a:pt x="34" y="0"/>
                    </a:moveTo>
                    <a:lnTo>
                      <a:pt x="34" y="0"/>
                    </a:lnTo>
                    <a:cubicBezTo>
                      <a:pt x="1" y="434"/>
                      <a:pt x="67" y="867"/>
                      <a:pt x="167" y="1301"/>
                    </a:cubicBezTo>
                    <a:cubicBezTo>
                      <a:pt x="267" y="1701"/>
                      <a:pt x="434" y="2135"/>
                      <a:pt x="668" y="2502"/>
                    </a:cubicBezTo>
                    <a:cubicBezTo>
                      <a:pt x="668" y="2068"/>
                      <a:pt x="601" y="1635"/>
                      <a:pt x="501" y="1201"/>
                    </a:cubicBezTo>
                    <a:cubicBezTo>
                      <a:pt x="401" y="767"/>
                      <a:pt x="234" y="367"/>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5"/>
              <p:cNvSpPr/>
              <p:nvPr/>
            </p:nvSpPr>
            <p:spPr>
              <a:xfrm>
                <a:off x="6114499" y="1698910"/>
                <a:ext cx="17454" cy="65277"/>
              </a:xfrm>
              <a:custGeom>
                <a:avLst/>
                <a:gdLst/>
                <a:ahLst/>
                <a:cxnLst/>
                <a:rect l="l" t="t" r="r" b="b"/>
                <a:pathLst>
                  <a:path w="669" h="2502" extrusionOk="0">
                    <a:moveTo>
                      <a:pt x="1" y="0"/>
                    </a:moveTo>
                    <a:cubicBezTo>
                      <a:pt x="1" y="867"/>
                      <a:pt x="234" y="1735"/>
                      <a:pt x="635" y="2502"/>
                    </a:cubicBezTo>
                    <a:cubicBezTo>
                      <a:pt x="668" y="2068"/>
                      <a:pt x="601" y="1635"/>
                      <a:pt x="501" y="1201"/>
                    </a:cubicBezTo>
                    <a:cubicBezTo>
                      <a:pt x="368" y="767"/>
                      <a:pt x="201" y="367"/>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5"/>
              <p:cNvSpPr/>
              <p:nvPr/>
            </p:nvSpPr>
            <p:spPr>
              <a:xfrm>
                <a:off x="6124073" y="1696275"/>
                <a:ext cx="17428" cy="65303"/>
              </a:xfrm>
              <a:custGeom>
                <a:avLst/>
                <a:gdLst/>
                <a:ahLst/>
                <a:cxnLst/>
                <a:rect l="l" t="t" r="r" b="b"/>
                <a:pathLst>
                  <a:path w="668" h="2503" extrusionOk="0">
                    <a:moveTo>
                      <a:pt x="1" y="1"/>
                    </a:moveTo>
                    <a:cubicBezTo>
                      <a:pt x="1" y="435"/>
                      <a:pt x="68" y="868"/>
                      <a:pt x="168" y="1269"/>
                    </a:cubicBezTo>
                    <a:cubicBezTo>
                      <a:pt x="268" y="1702"/>
                      <a:pt x="434" y="2103"/>
                      <a:pt x="668" y="2503"/>
                    </a:cubicBezTo>
                    <a:cubicBezTo>
                      <a:pt x="668" y="1636"/>
                      <a:pt x="434" y="76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5"/>
              <p:cNvSpPr/>
              <p:nvPr/>
            </p:nvSpPr>
            <p:spPr>
              <a:xfrm>
                <a:off x="6134535" y="1693666"/>
                <a:ext cx="17428" cy="65303"/>
              </a:xfrm>
              <a:custGeom>
                <a:avLst/>
                <a:gdLst/>
                <a:ahLst/>
                <a:cxnLst/>
                <a:rect l="l" t="t" r="r" b="b"/>
                <a:pathLst>
                  <a:path w="668" h="2503" extrusionOk="0">
                    <a:moveTo>
                      <a:pt x="0" y="1"/>
                    </a:moveTo>
                    <a:cubicBezTo>
                      <a:pt x="0" y="868"/>
                      <a:pt x="234" y="1736"/>
                      <a:pt x="634" y="2503"/>
                    </a:cubicBezTo>
                    <a:cubicBezTo>
                      <a:pt x="667" y="2069"/>
                      <a:pt x="601" y="1635"/>
                      <a:pt x="467" y="1202"/>
                    </a:cubicBezTo>
                    <a:cubicBezTo>
                      <a:pt x="367" y="768"/>
                      <a:pt x="200" y="3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5"/>
              <p:cNvSpPr/>
              <p:nvPr/>
            </p:nvSpPr>
            <p:spPr>
              <a:xfrm>
                <a:off x="6144110" y="1691057"/>
                <a:ext cx="17428" cy="65303"/>
              </a:xfrm>
              <a:custGeom>
                <a:avLst/>
                <a:gdLst/>
                <a:ahLst/>
                <a:cxnLst/>
                <a:rect l="l" t="t" r="r" b="b"/>
                <a:pathLst>
                  <a:path w="668" h="2503" extrusionOk="0">
                    <a:moveTo>
                      <a:pt x="0" y="1"/>
                    </a:moveTo>
                    <a:cubicBezTo>
                      <a:pt x="0" y="434"/>
                      <a:pt x="67" y="868"/>
                      <a:pt x="167" y="1302"/>
                    </a:cubicBezTo>
                    <a:cubicBezTo>
                      <a:pt x="267" y="1702"/>
                      <a:pt x="434" y="2136"/>
                      <a:pt x="667" y="2503"/>
                    </a:cubicBezTo>
                    <a:cubicBezTo>
                      <a:pt x="667" y="1635"/>
                      <a:pt x="434" y="7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5"/>
              <p:cNvSpPr/>
              <p:nvPr/>
            </p:nvSpPr>
            <p:spPr>
              <a:xfrm>
                <a:off x="6154545" y="1688448"/>
                <a:ext cx="17428" cy="65303"/>
              </a:xfrm>
              <a:custGeom>
                <a:avLst/>
                <a:gdLst/>
                <a:ahLst/>
                <a:cxnLst/>
                <a:rect l="l" t="t" r="r" b="b"/>
                <a:pathLst>
                  <a:path w="668" h="2503" extrusionOk="0">
                    <a:moveTo>
                      <a:pt x="0" y="1"/>
                    </a:moveTo>
                    <a:cubicBezTo>
                      <a:pt x="0" y="434"/>
                      <a:pt x="67" y="868"/>
                      <a:pt x="167" y="1302"/>
                    </a:cubicBezTo>
                    <a:cubicBezTo>
                      <a:pt x="267" y="1735"/>
                      <a:pt x="434" y="2136"/>
                      <a:pt x="634" y="2503"/>
                    </a:cubicBezTo>
                    <a:cubicBezTo>
                      <a:pt x="667" y="2069"/>
                      <a:pt x="601" y="1635"/>
                      <a:pt x="501" y="1202"/>
                    </a:cubicBezTo>
                    <a:cubicBezTo>
                      <a:pt x="367" y="768"/>
                      <a:pt x="234" y="3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5"/>
              <p:cNvSpPr/>
              <p:nvPr/>
            </p:nvSpPr>
            <p:spPr>
              <a:xfrm>
                <a:off x="6164120" y="1685839"/>
                <a:ext cx="17428" cy="65303"/>
              </a:xfrm>
              <a:custGeom>
                <a:avLst/>
                <a:gdLst/>
                <a:ahLst/>
                <a:cxnLst/>
                <a:rect l="l" t="t" r="r" b="b"/>
                <a:pathLst>
                  <a:path w="668" h="2503" extrusionOk="0">
                    <a:moveTo>
                      <a:pt x="0" y="1"/>
                    </a:moveTo>
                    <a:cubicBezTo>
                      <a:pt x="0" y="434"/>
                      <a:pt x="67" y="868"/>
                      <a:pt x="167" y="1302"/>
                    </a:cubicBezTo>
                    <a:cubicBezTo>
                      <a:pt x="267" y="1702"/>
                      <a:pt x="434" y="2136"/>
                      <a:pt x="667" y="2503"/>
                    </a:cubicBezTo>
                    <a:cubicBezTo>
                      <a:pt x="667" y="1635"/>
                      <a:pt x="434" y="7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5"/>
              <p:cNvSpPr/>
              <p:nvPr/>
            </p:nvSpPr>
            <p:spPr>
              <a:xfrm>
                <a:off x="6174556" y="1683230"/>
                <a:ext cx="16567" cy="65303"/>
              </a:xfrm>
              <a:custGeom>
                <a:avLst/>
                <a:gdLst/>
                <a:ahLst/>
                <a:cxnLst/>
                <a:rect l="l" t="t" r="r" b="b"/>
                <a:pathLst>
                  <a:path w="635" h="2503" extrusionOk="0">
                    <a:moveTo>
                      <a:pt x="1" y="1"/>
                    </a:moveTo>
                    <a:cubicBezTo>
                      <a:pt x="1" y="868"/>
                      <a:pt x="201" y="1735"/>
                      <a:pt x="634" y="2502"/>
                    </a:cubicBezTo>
                    <a:cubicBezTo>
                      <a:pt x="634" y="2069"/>
                      <a:pt x="601" y="1635"/>
                      <a:pt x="468" y="1201"/>
                    </a:cubicBezTo>
                    <a:cubicBezTo>
                      <a:pt x="367" y="801"/>
                      <a:pt x="201" y="368"/>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5"/>
              <p:cNvSpPr/>
              <p:nvPr/>
            </p:nvSpPr>
            <p:spPr>
              <a:xfrm>
                <a:off x="6184130" y="1680621"/>
                <a:ext cx="17428" cy="65303"/>
              </a:xfrm>
              <a:custGeom>
                <a:avLst/>
                <a:gdLst/>
                <a:ahLst/>
                <a:cxnLst/>
                <a:rect l="l" t="t" r="r" b="b"/>
                <a:pathLst>
                  <a:path w="668" h="2503" extrusionOk="0">
                    <a:moveTo>
                      <a:pt x="0" y="1"/>
                    </a:moveTo>
                    <a:cubicBezTo>
                      <a:pt x="0" y="434"/>
                      <a:pt x="67" y="868"/>
                      <a:pt x="167" y="1301"/>
                    </a:cubicBezTo>
                    <a:cubicBezTo>
                      <a:pt x="267" y="1702"/>
                      <a:pt x="434" y="2135"/>
                      <a:pt x="668" y="2502"/>
                    </a:cubicBezTo>
                    <a:cubicBezTo>
                      <a:pt x="634" y="1635"/>
                      <a:pt x="434" y="7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5"/>
              <p:cNvSpPr/>
              <p:nvPr/>
            </p:nvSpPr>
            <p:spPr>
              <a:xfrm>
                <a:off x="6193705" y="1678013"/>
                <a:ext cx="17428" cy="65303"/>
              </a:xfrm>
              <a:custGeom>
                <a:avLst/>
                <a:gdLst/>
                <a:ahLst/>
                <a:cxnLst/>
                <a:rect l="l" t="t" r="r" b="b"/>
                <a:pathLst>
                  <a:path w="668" h="2503" extrusionOk="0">
                    <a:moveTo>
                      <a:pt x="0" y="0"/>
                    </a:moveTo>
                    <a:cubicBezTo>
                      <a:pt x="0" y="868"/>
                      <a:pt x="234" y="1735"/>
                      <a:pt x="668" y="2502"/>
                    </a:cubicBezTo>
                    <a:cubicBezTo>
                      <a:pt x="668" y="2069"/>
                      <a:pt x="634" y="1635"/>
                      <a:pt x="501" y="1201"/>
                    </a:cubicBezTo>
                    <a:cubicBezTo>
                      <a:pt x="401" y="768"/>
                      <a:pt x="234" y="367"/>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5"/>
              <p:cNvSpPr/>
              <p:nvPr/>
            </p:nvSpPr>
            <p:spPr>
              <a:xfrm>
                <a:off x="6204141" y="1679760"/>
                <a:ext cx="16567" cy="57450"/>
              </a:xfrm>
              <a:custGeom>
                <a:avLst/>
                <a:gdLst/>
                <a:ahLst/>
                <a:cxnLst/>
                <a:rect l="l" t="t" r="r" b="b"/>
                <a:pathLst>
                  <a:path w="635" h="2202" extrusionOk="0">
                    <a:moveTo>
                      <a:pt x="34" y="0"/>
                    </a:moveTo>
                    <a:lnTo>
                      <a:pt x="34" y="0"/>
                    </a:lnTo>
                    <a:cubicBezTo>
                      <a:pt x="1" y="767"/>
                      <a:pt x="201" y="1535"/>
                      <a:pt x="601" y="2202"/>
                    </a:cubicBezTo>
                    <a:cubicBezTo>
                      <a:pt x="634" y="1802"/>
                      <a:pt x="568" y="1435"/>
                      <a:pt x="468" y="1068"/>
                    </a:cubicBezTo>
                    <a:cubicBezTo>
                      <a:pt x="401" y="667"/>
                      <a:pt x="234" y="334"/>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5"/>
              <p:cNvSpPr/>
              <p:nvPr/>
            </p:nvSpPr>
            <p:spPr>
              <a:xfrm>
                <a:off x="6084914" y="1710206"/>
                <a:ext cx="16567" cy="57476"/>
              </a:xfrm>
              <a:custGeom>
                <a:avLst/>
                <a:gdLst/>
                <a:ahLst/>
                <a:cxnLst/>
                <a:rect l="l" t="t" r="r" b="b"/>
                <a:pathLst>
                  <a:path w="635" h="2203" extrusionOk="0">
                    <a:moveTo>
                      <a:pt x="34" y="1"/>
                    </a:moveTo>
                    <a:cubicBezTo>
                      <a:pt x="1" y="768"/>
                      <a:pt x="201" y="1535"/>
                      <a:pt x="601" y="2202"/>
                    </a:cubicBezTo>
                    <a:cubicBezTo>
                      <a:pt x="635" y="1435"/>
                      <a:pt x="434" y="668"/>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5"/>
              <p:cNvSpPr/>
              <p:nvPr/>
            </p:nvSpPr>
            <p:spPr>
              <a:xfrm>
                <a:off x="5319957" y="1633505"/>
                <a:ext cx="558483" cy="330873"/>
              </a:xfrm>
              <a:custGeom>
                <a:avLst/>
                <a:gdLst/>
                <a:ahLst/>
                <a:cxnLst/>
                <a:rect l="l" t="t" r="r" b="b"/>
                <a:pathLst>
                  <a:path w="21406" h="12682" extrusionOk="0">
                    <a:moveTo>
                      <a:pt x="10492" y="1"/>
                    </a:moveTo>
                    <a:cubicBezTo>
                      <a:pt x="9798" y="1"/>
                      <a:pt x="9215" y="94"/>
                      <a:pt x="8807" y="305"/>
                    </a:cubicBezTo>
                    <a:cubicBezTo>
                      <a:pt x="4904" y="2307"/>
                      <a:pt x="1302" y="7344"/>
                      <a:pt x="1" y="10012"/>
                    </a:cubicBezTo>
                    <a:lnTo>
                      <a:pt x="8974" y="12681"/>
                    </a:lnTo>
                    <a:cubicBezTo>
                      <a:pt x="8974" y="12681"/>
                      <a:pt x="9875" y="7778"/>
                      <a:pt x="10875" y="6243"/>
                    </a:cubicBezTo>
                    <a:cubicBezTo>
                      <a:pt x="11084" y="5919"/>
                      <a:pt x="11699" y="5808"/>
                      <a:pt x="12471" y="5808"/>
                    </a:cubicBezTo>
                    <a:cubicBezTo>
                      <a:pt x="14165" y="5808"/>
                      <a:pt x="16617" y="6343"/>
                      <a:pt x="17213" y="6343"/>
                    </a:cubicBezTo>
                    <a:cubicBezTo>
                      <a:pt x="17360" y="6345"/>
                      <a:pt x="17505" y="6346"/>
                      <a:pt x="17645" y="6346"/>
                    </a:cubicBezTo>
                    <a:cubicBezTo>
                      <a:pt x="19836" y="6346"/>
                      <a:pt x="21255" y="6065"/>
                      <a:pt x="21349" y="4342"/>
                    </a:cubicBezTo>
                    <a:cubicBezTo>
                      <a:pt x="21406" y="2791"/>
                      <a:pt x="14288" y="1"/>
                      <a:pt x="1049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5"/>
              <p:cNvSpPr/>
              <p:nvPr/>
            </p:nvSpPr>
            <p:spPr>
              <a:xfrm>
                <a:off x="5691569" y="1648428"/>
                <a:ext cx="177308" cy="81323"/>
              </a:xfrm>
              <a:custGeom>
                <a:avLst/>
                <a:gdLst/>
                <a:ahLst/>
                <a:cxnLst/>
                <a:rect l="l" t="t" r="r" b="b"/>
                <a:pathLst>
                  <a:path w="6796" h="3117" extrusionOk="0">
                    <a:moveTo>
                      <a:pt x="67" y="0"/>
                    </a:moveTo>
                    <a:cubicBezTo>
                      <a:pt x="34" y="0"/>
                      <a:pt x="0" y="67"/>
                      <a:pt x="67" y="67"/>
                    </a:cubicBezTo>
                    <a:cubicBezTo>
                      <a:pt x="734" y="200"/>
                      <a:pt x="5137" y="1635"/>
                      <a:pt x="6772" y="3103"/>
                    </a:cubicBezTo>
                    <a:cubicBezTo>
                      <a:pt x="6772" y="3112"/>
                      <a:pt x="6775" y="3116"/>
                      <a:pt x="6778" y="3116"/>
                    </a:cubicBezTo>
                    <a:cubicBezTo>
                      <a:pt x="6786" y="3116"/>
                      <a:pt x="6795" y="3093"/>
                      <a:pt x="6772" y="3069"/>
                    </a:cubicBezTo>
                    <a:cubicBezTo>
                      <a:pt x="5404" y="1268"/>
                      <a:pt x="2702" y="534"/>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5"/>
              <p:cNvSpPr/>
              <p:nvPr/>
            </p:nvSpPr>
            <p:spPr>
              <a:xfrm>
                <a:off x="5319957" y="1635435"/>
                <a:ext cx="510686" cy="310654"/>
              </a:xfrm>
              <a:custGeom>
                <a:avLst/>
                <a:gdLst/>
                <a:ahLst/>
                <a:cxnLst/>
                <a:rect l="l" t="t" r="r" b="b"/>
                <a:pathLst>
                  <a:path w="19574" h="11907" extrusionOk="0">
                    <a:moveTo>
                      <a:pt x="9929" y="0"/>
                    </a:moveTo>
                    <a:cubicBezTo>
                      <a:pt x="9495" y="0"/>
                      <a:pt x="9114" y="72"/>
                      <a:pt x="8807" y="231"/>
                    </a:cubicBezTo>
                    <a:cubicBezTo>
                      <a:pt x="4904" y="2233"/>
                      <a:pt x="1302" y="7270"/>
                      <a:pt x="1" y="9938"/>
                    </a:cubicBezTo>
                    <a:lnTo>
                      <a:pt x="6606" y="11907"/>
                    </a:lnTo>
                    <a:cubicBezTo>
                      <a:pt x="6606" y="11907"/>
                      <a:pt x="8974" y="8137"/>
                      <a:pt x="9941" y="6636"/>
                    </a:cubicBezTo>
                    <a:cubicBezTo>
                      <a:pt x="10101" y="6381"/>
                      <a:pt x="10394" y="6282"/>
                      <a:pt x="10759" y="6282"/>
                    </a:cubicBezTo>
                    <a:cubicBezTo>
                      <a:pt x="11922" y="6282"/>
                      <a:pt x="13818" y="7284"/>
                      <a:pt x="14478" y="7437"/>
                    </a:cubicBezTo>
                    <a:cubicBezTo>
                      <a:pt x="15211" y="7593"/>
                      <a:pt x="15917" y="7675"/>
                      <a:pt x="16556" y="7675"/>
                    </a:cubicBezTo>
                    <a:cubicBezTo>
                      <a:pt x="18243" y="7675"/>
                      <a:pt x="19466" y="7099"/>
                      <a:pt x="19515" y="5769"/>
                    </a:cubicBezTo>
                    <a:cubicBezTo>
                      <a:pt x="19574" y="4148"/>
                      <a:pt x="13226" y="0"/>
                      <a:pt x="9929"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5"/>
              <p:cNvSpPr/>
              <p:nvPr/>
            </p:nvSpPr>
            <p:spPr>
              <a:xfrm>
                <a:off x="5525643" y="1792022"/>
                <a:ext cx="230349" cy="97733"/>
              </a:xfrm>
              <a:custGeom>
                <a:avLst/>
                <a:gdLst/>
                <a:ahLst/>
                <a:cxnLst/>
                <a:rect l="l" t="t" r="r" b="b"/>
                <a:pathLst>
                  <a:path w="8829" h="3746" extrusionOk="0">
                    <a:moveTo>
                      <a:pt x="3091" y="0"/>
                    </a:moveTo>
                    <a:cubicBezTo>
                      <a:pt x="2691" y="0"/>
                      <a:pt x="2324" y="134"/>
                      <a:pt x="1991" y="367"/>
                    </a:cubicBezTo>
                    <a:cubicBezTo>
                      <a:pt x="1690" y="634"/>
                      <a:pt x="1423" y="968"/>
                      <a:pt x="1257" y="1335"/>
                    </a:cubicBezTo>
                    <a:cubicBezTo>
                      <a:pt x="990" y="1768"/>
                      <a:pt x="756" y="2169"/>
                      <a:pt x="556" y="2602"/>
                    </a:cubicBezTo>
                    <a:cubicBezTo>
                      <a:pt x="323" y="3002"/>
                      <a:pt x="256" y="3169"/>
                      <a:pt x="56" y="3603"/>
                    </a:cubicBezTo>
                    <a:cubicBezTo>
                      <a:pt x="1" y="3695"/>
                      <a:pt x="16" y="3746"/>
                      <a:pt x="58" y="3746"/>
                    </a:cubicBezTo>
                    <a:cubicBezTo>
                      <a:pt x="92" y="3746"/>
                      <a:pt x="144" y="3711"/>
                      <a:pt x="189" y="3636"/>
                    </a:cubicBezTo>
                    <a:cubicBezTo>
                      <a:pt x="556" y="2936"/>
                      <a:pt x="990" y="2269"/>
                      <a:pt x="1490" y="1668"/>
                    </a:cubicBezTo>
                    <a:cubicBezTo>
                      <a:pt x="1724" y="1301"/>
                      <a:pt x="2024" y="1001"/>
                      <a:pt x="2324" y="734"/>
                    </a:cubicBezTo>
                    <a:cubicBezTo>
                      <a:pt x="2595" y="562"/>
                      <a:pt x="2903" y="462"/>
                      <a:pt x="3206" y="462"/>
                    </a:cubicBezTo>
                    <a:cubicBezTo>
                      <a:pt x="3313" y="462"/>
                      <a:pt x="3420" y="474"/>
                      <a:pt x="3525" y="501"/>
                    </a:cubicBezTo>
                    <a:cubicBezTo>
                      <a:pt x="4392" y="667"/>
                      <a:pt x="5193" y="1134"/>
                      <a:pt x="6027" y="1368"/>
                    </a:cubicBezTo>
                    <a:cubicBezTo>
                      <a:pt x="6692" y="1554"/>
                      <a:pt x="7507" y="1783"/>
                      <a:pt x="8249" y="1783"/>
                    </a:cubicBezTo>
                    <a:cubicBezTo>
                      <a:pt x="8437" y="1783"/>
                      <a:pt x="8620" y="1769"/>
                      <a:pt x="8795" y="1735"/>
                    </a:cubicBezTo>
                    <a:cubicBezTo>
                      <a:pt x="8829" y="1735"/>
                      <a:pt x="8829" y="1668"/>
                      <a:pt x="8795" y="1668"/>
                    </a:cubicBezTo>
                    <a:cubicBezTo>
                      <a:pt x="7761" y="1668"/>
                      <a:pt x="6594" y="1201"/>
                      <a:pt x="5693" y="834"/>
                    </a:cubicBezTo>
                    <a:cubicBezTo>
                      <a:pt x="4859" y="467"/>
                      <a:pt x="4025" y="0"/>
                      <a:pt x="309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5"/>
              <p:cNvSpPr/>
              <p:nvPr/>
            </p:nvSpPr>
            <p:spPr>
              <a:xfrm>
                <a:off x="5493397" y="1628417"/>
                <a:ext cx="343527" cy="180830"/>
              </a:xfrm>
              <a:custGeom>
                <a:avLst/>
                <a:gdLst/>
                <a:ahLst/>
                <a:cxnLst/>
                <a:rect l="l" t="t" r="r" b="b"/>
                <a:pathLst>
                  <a:path w="13167" h="6931" extrusionOk="0">
                    <a:moveTo>
                      <a:pt x="3360" y="0"/>
                    </a:moveTo>
                    <a:cubicBezTo>
                      <a:pt x="1826" y="100"/>
                      <a:pt x="558" y="1401"/>
                      <a:pt x="24" y="1835"/>
                    </a:cubicBezTo>
                    <a:cubicBezTo>
                      <a:pt x="1" y="1858"/>
                      <a:pt x="10" y="1882"/>
                      <a:pt x="30" y="1882"/>
                    </a:cubicBezTo>
                    <a:cubicBezTo>
                      <a:pt x="38" y="1882"/>
                      <a:pt x="48" y="1878"/>
                      <a:pt x="58" y="1868"/>
                    </a:cubicBezTo>
                    <a:cubicBezTo>
                      <a:pt x="491" y="1535"/>
                      <a:pt x="1892" y="434"/>
                      <a:pt x="2826" y="334"/>
                    </a:cubicBezTo>
                    <a:cubicBezTo>
                      <a:pt x="2898" y="329"/>
                      <a:pt x="2970" y="327"/>
                      <a:pt x="3042" y="327"/>
                    </a:cubicBezTo>
                    <a:cubicBezTo>
                      <a:pt x="3537" y="327"/>
                      <a:pt x="4028" y="426"/>
                      <a:pt x="4494" y="601"/>
                    </a:cubicBezTo>
                    <a:cubicBezTo>
                      <a:pt x="4961" y="767"/>
                      <a:pt x="5461" y="934"/>
                      <a:pt x="5928" y="1101"/>
                    </a:cubicBezTo>
                    <a:cubicBezTo>
                      <a:pt x="7830" y="1768"/>
                      <a:pt x="9798" y="2635"/>
                      <a:pt x="11332" y="3970"/>
                    </a:cubicBezTo>
                    <a:cubicBezTo>
                      <a:pt x="12200" y="4704"/>
                      <a:pt x="12867" y="5738"/>
                      <a:pt x="12533" y="6905"/>
                    </a:cubicBezTo>
                    <a:cubicBezTo>
                      <a:pt x="12533" y="6922"/>
                      <a:pt x="12542" y="6930"/>
                      <a:pt x="12554" y="6930"/>
                    </a:cubicBezTo>
                    <a:cubicBezTo>
                      <a:pt x="12567" y="6930"/>
                      <a:pt x="12583" y="6922"/>
                      <a:pt x="12600" y="6905"/>
                    </a:cubicBezTo>
                    <a:cubicBezTo>
                      <a:pt x="13167" y="6071"/>
                      <a:pt x="12833" y="4937"/>
                      <a:pt x="12233" y="4237"/>
                    </a:cubicBezTo>
                    <a:cubicBezTo>
                      <a:pt x="11499" y="3403"/>
                      <a:pt x="10632" y="2769"/>
                      <a:pt x="9664" y="2268"/>
                    </a:cubicBezTo>
                    <a:cubicBezTo>
                      <a:pt x="8664" y="1735"/>
                      <a:pt x="7663" y="1268"/>
                      <a:pt x="6596" y="901"/>
                    </a:cubicBezTo>
                    <a:cubicBezTo>
                      <a:pt x="6062" y="701"/>
                      <a:pt x="5528" y="500"/>
                      <a:pt x="4961" y="334"/>
                    </a:cubicBezTo>
                    <a:cubicBezTo>
                      <a:pt x="4461" y="134"/>
                      <a:pt x="3894" y="0"/>
                      <a:pt x="33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5"/>
              <p:cNvSpPr/>
              <p:nvPr/>
            </p:nvSpPr>
            <p:spPr>
              <a:xfrm>
                <a:off x="5295590" y="1557038"/>
                <a:ext cx="282868" cy="398629"/>
              </a:xfrm>
              <a:custGeom>
                <a:avLst/>
                <a:gdLst/>
                <a:ahLst/>
                <a:cxnLst/>
                <a:rect l="l" t="t" r="r" b="b"/>
                <a:pathLst>
                  <a:path w="10842" h="15279" extrusionOk="0">
                    <a:moveTo>
                      <a:pt x="8273" y="1"/>
                    </a:moveTo>
                    <a:cubicBezTo>
                      <a:pt x="6205" y="1"/>
                      <a:pt x="2436" y="5772"/>
                      <a:pt x="1669" y="7373"/>
                    </a:cubicBezTo>
                    <a:cubicBezTo>
                      <a:pt x="868" y="8974"/>
                      <a:pt x="434" y="14044"/>
                      <a:pt x="1" y="15278"/>
                    </a:cubicBezTo>
                    <a:lnTo>
                      <a:pt x="7039" y="12210"/>
                    </a:lnTo>
                    <a:cubicBezTo>
                      <a:pt x="7039" y="12210"/>
                      <a:pt x="6439" y="9007"/>
                      <a:pt x="7573" y="6973"/>
                    </a:cubicBezTo>
                    <a:cubicBezTo>
                      <a:pt x="8707" y="4904"/>
                      <a:pt x="10842" y="1"/>
                      <a:pt x="827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5"/>
              <p:cNvSpPr/>
              <p:nvPr/>
            </p:nvSpPr>
            <p:spPr>
              <a:xfrm>
                <a:off x="5472265" y="1650097"/>
                <a:ext cx="63555" cy="222678"/>
              </a:xfrm>
              <a:custGeom>
                <a:avLst/>
                <a:gdLst/>
                <a:ahLst/>
                <a:cxnLst/>
                <a:rect l="l" t="t" r="r" b="b"/>
                <a:pathLst>
                  <a:path w="2436" h="8535" extrusionOk="0">
                    <a:moveTo>
                      <a:pt x="2368" y="0"/>
                    </a:moveTo>
                    <a:cubicBezTo>
                      <a:pt x="2350" y="0"/>
                      <a:pt x="2335" y="11"/>
                      <a:pt x="2335" y="36"/>
                    </a:cubicBezTo>
                    <a:cubicBezTo>
                      <a:pt x="1935" y="704"/>
                      <a:pt x="1568" y="1371"/>
                      <a:pt x="1235" y="2071"/>
                    </a:cubicBezTo>
                    <a:cubicBezTo>
                      <a:pt x="868" y="2738"/>
                      <a:pt x="567" y="3406"/>
                      <a:pt x="301" y="4106"/>
                    </a:cubicBezTo>
                    <a:cubicBezTo>
                      <a:pt x="100" y="4807"/>
                      <a:pt x="0" y="5507"/>
                      <a:pt x="34" y="6241"/>
                    </a:cubicBezTo>
                    <a:cubicBezTo>
                      <a:pt x="34" y="6608"/>
                      <a:pt x="67" y="6975"/>
                      <a:pt x="100" y="7342"/>
                    </a:cubicBezTo>
                    <a:cubicBezTo>
                      <a:pt x="134" y="7675"/>
                      <a:pt x="234" y="8109"/>
                      <a:pt x="267" y="8509"/>
                    </a:cubicBezTo>
                    <a:cubicBezTo>
                      <a:pt x="267" y="8526"/>
                      <a:pt x="284" y="8534"/>
                      <a:pt x="301" y="8534"/>
                    </a:cubicBezTo>
                    <a:cubicBezTo>
                      <a:pt x="317" y="8534"/>
                      <a:pt x="334" y="8526"/>
                      <a:pt x="334" y="8509"/>
                    </a:cubicBezTo>
                    <a:cubicBezTo>
                      <a:pt x="301" y="7775"/>
                      <a:pt x="301" y="7041"/>
                      <a:pt x="367" y="6341"/>
                    </a:cubicBezTo>
                    <a:cubicBezTo>
                      <a:pt x="401" y="5607"/>
                      <a:pt x="534" y="4873"/>
                      <a:pt x="768" y="4173"/>
                    </a:cubicBezTo>
                    <a:cubicBezTo>
                      <a:pt x="1235" y="2772"/>
                      <a:pt x="1968" y="1471"/>
                      <a:pt x="2435" y="70"/>
                    </a:cubicBezTo>
                    <a:cubicBezTo>
                      <a:pt x="2435" y="29"/>
                      <a:pt x="2397" y="0"/>
                      <a:pt x="23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5"/>
              <p:cNvSpPr/>
              <p:nvPr/>
            </p:nvSpPr>
            <p:spPr>
              <a:xfrm>
                <a:off x="5021472" y="2089645"/>
                <a:ext cx="521330" cy="452583"/>
              </a:xfrm>
              <a:custGeom>
                <a:avLst/>
                <a:gdLst/>
                <a:ahLst/>
                <a:cxnLst/>
                <a:rect l="l" t="t" r="r" b="b"/>
                <a:pathLst>
                  <a:path w="19982" h="17347" extrusionOk="0">
                    <a:moveTo>
                      <a:pt x="0" y="0"/>
                    </a:moveTo>
                    <a:lnTo>
                      <a:pt x="2636" y="17346"/>
                    </a:lnTo>
                    <a:lnTo>
                      <a:pt x="19981" y="17346"/>
                    </a:lnTo>
                    <a:lnTo>
                      <a:pt x="17346"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5"/>
              <p:cNvSpPr/>
              <p:nvPr/>
            </p:nvSpPr>
            <p:spPr>
              <a:xfrm>
                <a:off x="5090217" y="2471693"/>
                <a:ext cx="711918" cy="70521"/>
              </a:xfrm>
              <a:custGeom>
                <a:avLst/>
                <a:gdLst/>
                <a:ahLst/>
                <a:cxnLst/>
                <a:rect l="l" t="t" r="r" b="b"/>
                <a:pathLst>
                  <a:path w="27287" h="2703" extrusionOk="0">
                    <a:moveTo>
                      <a:pt x="1" y="0"/>
                    </a:moveTo>
                    <a:lnTo>
                      <a:pt x="1" y="2702"/>
                    </a:lnTo>
                    <a:lnTo>
                      <a:pt x="27287" y="2702"/>
                    </a:lnTo>
                    <a:lnTo>
                      <a:pt x="2728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5"/>
              <p:cNvSpPr/>
              <p:nvPr/>
            </p:nvSpPr>
            <p:spPr>
              <a:xfrm>
                <a:off x="5267049" y="2290922"/>
                <a:ext cx="1798488" cy="1113025"/>
              </a:xfrm>
              <a:custGeom>
                <a:avLst/>
                <a:gdLst/>
                <a:ahLst/>
                <a:cxnLst/>
                <a:rect l="l" t="t" r="r" b="b"/>
                <a:pathLst>
                  <a:path w="68934" h="42661" extrusionOk="0">
                    <a:moveTo>
                      <a:pt x="65433" y="1"/>
                    </a:moveTo>
                    <a:cubicBezTo>
                      <a:pt x="63728" y="1"/>
                      <a:pt x="61226" y="1072"/>
                      <a:pt x="58002" y="3493"/>
                    </a:cubicBezTo>
                    <a:cubicBezTo>
                      <a:pt x="46961" y="11766"/>
                      <a:pt x="33952" y="22007"/>
                      <a:pt x="31617" y="22040"/>
                    </a:cubicBezTo>
                    <a:cubicBezTo>
                      <a:pt x="31605" y="22040"/>
                      <a:pt x="31592" y="22040"/>
                      <a:pt x="31580" y="22040"/>
                    </a:cubicBezTo>
                    <a:cubicBezTo>
                      <a:pt x="29211" y="22040"/>
                      <a:pt x="22418" y="18857"/>
                      <a:pt x="17473" y="16136"/>
                    </a:cubicBezTo>
                    <a:cubicBezTo>
                      <a:pt x="17299" y="16038"/>
                      <a:pt x="17075" y="15992"/>
                      <a:pt x="16810" y="15992"/>
                    </a:cubicBezTo>
                    <a:cubicBezTo>
                      <a:pt x="12912" y="15992"/>
                      <a:pt x="1" y="25935"/>
                      <a:pt x="2062" y="27778"/>
                    </a:cubicBezTo>
                    <a:cubicBezTo>
                      <a:pt x="11061" y="35859"/>
                      <a:pt x="23236" y="42661"/>
                      <a:pt x="32156" y="42661"/>
                    </a:cubicBezTo>
                    <a:cubicBezTo>
                      <a:pt x="33619" y="42661"/>
                      <a:pt x="34994" y="42478"/>
                      <a:pt x="36253" y="42088"/>
                    </a:cubicBezTo>
                    <a:cubicBezTo>
                      <a:pt x="46461" y="38885"/>
                      <a:pt x="63172" y="16703"/>
                      <a:pt x="66875" y="7930"/>
                    </a:cubicBezTo>
                    <a:cubicBezTo>
                      <a:pt x="68934" y="3099"/>
                      <a:pt x="68334" y="1"/>
                      <a:pt x="6543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5"/>
              <p:cNvSpPr/>
              <p:nvPr/>
            </p:nvSpPr>
            <p:spPr>
              <a:xfrm>
                <a:off x="4944875" y="2091967"/>
                <a:ext cx="810277" cy="933526"/>
              </a:xfrm>
              <a:custGeom>
                <a:avLst/>
                <a:gdLst/>
                <a:ahLst/>
                <a:cxnLst/>
                <a:rect l="l" t="t" r="r" b="b"/>
                <a:pathLst>
                  <a:path w="31057" h="35781" extrusionOk="0">
                    <a:moveTo>
                      <a:pt x="2243" y="0"/>
                    </a:moveTo>
                    <a:cubicBezTo>
                      <a:pt x="1954" y="0"/>
                      <a:pt x="1677" y="232"/>
                      <a:pt x="1402" y="679"/>
                    </a:cubicBezTo>
                    <a:cubicBezTo>
                      <a:pt x="368" y="2380"/>
                      <a:pt x="1" y="5682"/>
                      <a:pt x="1035" y="11920"/>
                    </a:cubicBezTo>
                    <a:cubicBezTo>
                      <a:pt x="1669" y="15890"/>
                      <a:pt x="3003" y="19726"/>
                      <a:pt x="4871" y="23295"/>
                    </a:cubicBezTo>
                    <a:cubicBezTo>
                      <a:pt x="6606" y="26664"/>
                      <a:pt x="13310" y="34670"/>
                      <a:pt x="14411" y="35404"/>
                    </a:cubicBezTo>
                    <a:cubicBezTo>
                      <a:pt x="14801" y="35663"/>
                      <a:pt x="15264" y="35780"/>
                      <a:pt x="15783" y="35780"/>
                    </a:cubicBezTo>
                    <a:cubicBezTo>
                      <a:pt x="20806" y="35780"/>
                      <a:pt x="31056" y="24763"/>
                      <a:pt x="31056" y="24763"/>
                    </a:cubicBezTo>
                    <a:cubicBezTo>
                      <a:pt x="25853" y="20593"/>
                      <a:pt x="19748" y="17657"/>
                      <a:pt x="13210" y="16156"/>
                    </a:cubicBezTo>
                    <a:cubicBezTo>
                      <a:pt x="10542" y="15556"/>
                      <a:pt x="7806" y="15456"/>
                      <a:pt x="6139" y="9251"/>
                    </a:cubicBezTo>
                    <a:cubicBezTo>
                      <a:pt x="4402" y="2823"/>
                      <a:pt x="3249" y="0"/>
                      <a:pt x="2243"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5"/>
              <p:cNvSpPr/>
              <p:nvPr/>
            </p:nvSpPr>
            <p:spPr>
              <a:xfrm>
                <a:off x="5556663" y="2279417"/>
                <a:ext cx="1526030" cy="1144438"/>
              </a:xfrm>
              <a:custGeom>
                <a:avLst/>
                <a:gdLst/>
                <a:ahLst/>
                <a:cxnLst/>
                <a:rect l="l" t="t" r="r" b="b"/>
                <a:pathLst>
                  <a:path w="58491" h="43865" extrusionOk="0">
                    <a:moveTo>
                      <a:pt x="54553" y="1"/>
                    </a:moveTo>
                    <a:cubicBezTo>
                      <a:pt x="53230" y="1"/>
                      <a:pt x="51394" y="657"/>
                      <a:pt x="49003" y="2133"/>
                    </a:cubicBezTo>
                    <a:cubicBezTo>
                      <a:pt x="39496" y="8004"/>
                      <a:pt x="22150" y="21480"/>
                      <a:pt x="20082" y="21547"/>
                    </a:cubicBezTo>
                    <a:cubicBezTo>
                      <a:pt x="20067" y="21548"/>
                      <a:pt x="20052" y="21548"/>
                      <a:pt x="20037" y="21548"/>
                    </a:cubicBezTo>
                    <a:cubicBezTo>
                      <a:pt x="17917" y="21548"/>
                      <a:pt x="9007" y="17044"/>
                      <a:pt x="9007" y="17044"/>
                    </a:cubicBezTo>
                    <a:lnTo>
                      <a:pt x="1" y="39660"/>
                    </a:lnTo>
                    <a:cubicBezTo>
                      <a:pt x="1" y="39660"/>
                      <a:pt x="10360" y="43865"/>
                      <a:pt x="20022" y="43865"/>
                    </a:cubicBezTo>
                    <a:cubicBezTo>
                      <a:pt x="21448" y="43865"/>
                      <a:pt x="22858" y="43773"/>
                      <a:pt x="24218" y="43563"/>
                    </a:cubicBezTo>
                    <a:cubicBezTo>
                      <a:pt x="34792" y="41962"/>
                      <a:pt x="48436" y="22781"/>
                      <a:pt x="53839" y="13074"/>
                    </a:cubicBezTo>
                    <a:cubicBezTo>
                      <a:pt x="57884" y="5809"/>
                      <a:pt x="58490" y="1"/>
                      <a:pt x="5455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5"/>
              <p:cNvSpPr/>
              <p:nvPr/>
            </p:nvSpPr>
            <p:spPr>
              <a:xfrm>
                <a:off x="5633260" y="2315916"/>
                <a:ext cx="1410765" cy="1058289"/>
              </a:xfrm>
              <a:custGeom>
                <a:avLst/>
                <a:gdLst/>
                <a:ahLst/>
                <a:cxnLst/>
                <a:rect l="l" t="t" r="r" b="b"/>
                <a:pathLst>
                  <a:path w="54073" h="40563" extrusionOk="0">
                    <a:moveTo>
                      <a:pt x="51900" y="0"/>
                    </a:moveTo>
                    <a:cubicBezTo>
                      <a:pt x="51629" y="0"/>
                      <a:pt x="51354" y="100"/>
                      <a:pt x="51137" y="301"/>
                    </a:cubicBezTo>
                    <a:lnTo>
                      <a:pt x="50703" y="734"/>
                    </a:lnTo>
                    <a:lnTo>
                      <a:pt x="50837" y="901"/>
                    </a:lnTo>
                    <a:lnTo>
                      <a:pt x="51304" y="434"/>
                    </a:lnTo>
                    <a:cubicBezTo>
                      <a:pt x="51470" y="267"/>
                      <a:pt x="51687" y="184"/>
                      <a:pt x="51904" y="184"/>
                    </a:cubicBezTo>
                    <a:cubicBezTo>
                      <a:pt x="52121" y="184"/>
                      <a:pt x="52338" y="267"/>
                      <a:pt x="52505" y="434"/>
                    </a:cubicBezTo>
                    <a:cubicBezTo>
                      <a:pt x="52705" y="651"/>
                      <a:pt x="52980" y="759"/>
                      <a:pt x="53255" y="759"/>
                    </a:cubicBezTo>
                    <a:cubicBezTo>
                      <a:pt x="53530" y="759"/>
                      <a:pt x="53805" y="651"/>
                      <a:pt x="54006" y="434"/>
                    </a:cubicBezTo>
                    <a:lnTo>
                      <a:pt x="54072" y="401"/>
                    </a:lnTo>
                    <a:cubicBezTo>
                      <a:pt x="54039" y="301"/>
                      <a:pt x="54039" y="234"/>
                      <a:pt x="54006" y="167"/>
                    </a:cubicBezTo>
                    <a:lnTo>
                      <a:pt x="53872" y="301"/>
                    </a:lnTo>
                    <a:cubicBezTo>
                      <a:pt x="53705" y="467"/>
                      <a:pt x="53480" y="551"/>
                      <a:pt x="53255" y="551"/>
                    </a:cubicBezTo>
                    <a:cubicBezTo>
                      <a:pt x="53030" y="551"/>
                      <a:pt x="52805" y="467"/>
                      <a:pt x="52638" y="301"/>
                    </a:cubicBezTo>
                    <a:cubicBezTo>
                      <a:pt x="52438" y="100"/>
                      <a:pt x="52171" y="0"/>
                      <a:pt x="51900" y="0"/>
                    </a:cubicBezTo>
                    <a:close/>
                    <a:moveTo>
                      <a:pt x="45199" y="3236"/>
                    </a:moveTo>
                    <a:lnTo>
                      <a:pt x="45066" y="3369"/>
                    </a:lnTo>
                    <a:lnTo>
                      <a:pt x="45533" y="3870"/>
                    </a:lnTo>
                    <a:cubicBezTo>
                      <a:pt x="45866" y="4203"/>
                      <a:pt x="45866" y="4737"/>
                      <a:pt x="45533" y="5071"/>
                    </a:cubicBezTo>
                    <a:cubicBezTo>
                      <a:pt x="45099" y="5471"/>
                      <a:pt x="45099" y="6171"/>
                      <a:pt x="45533" y="6572"/>
                    </a:cubicBezTo>
                    <a:lnTo>
                      <a:pt x="45967" y="7039"/>
                    </a:lnTo>
                    <a:lnTo>
                      <a:pt x="46133" y="6872"/>
                    </a:lnTo>
                    <a:lnTo>
                      <a:pt x="45666" y="6438"/>
                    </a:lnTo>
                    <a:cubicBezTo>
                      <a:pt x="45333" y="6105"/>
                      <a:pt x="45333" y="5538"/>
                      <a:pt x="45666" y="5204"/>
                    </a:cubicBezTo>
                    <a:cubicBezTo>
                      <a:pt x="45866" y="5004"/>
                      <a:pt x="46000" y="4737"/>
                      <a:pt x="46000" y="4470"/>
                    </a:cubicBezTo>
                    <a:cubicBezTo>
                      <a:pt x="46000" y="4170"/>
                      <a:pt x="45866" y="3903"/>
                      <a:pt x="45666" y="3703"/>
                    </a:cubicBezTo>
                    <a:lnTo>
                      <a:pt x="45199" y="3236"/>
                    </a:lnTo>
                    <a:close/>
                    <a:moveTo>
                      <a:pt x="39128" y="10908"/>
                    </a:moveTo>
                    <a:lnTo>
                      <a:pt x="39128" y="11542"/>
                    </a:lnTo>
                    <a:cubicBezTo>
                      <a:pt x="39128" y="12009"/>
                      <a:pt x="38728" y="12409"/>
                      <a:pt x="38261" y="12409"/>
                    </a:cubicBezTo>
                    <a:cubicBezTo>
                      <a:pt x="37661" y="12409"/>
                      <a:pt x="37194" y="12876"/>
                      <a:pt x="37194" y="13477"/>
                    </a:cubicBezTo>
                    <a:lnTo>
                      <a:pt x="37194" y="14144"/>
                    </a:lnTo>
                    <a:lnTo>
                      <a:pt x="37394" y="14144"/>
                    </a:lnTo>
                    <a:lnTo>
                      <a:pt x="37394" y="13477"/>
                    </a:lnTo>
                    <a:cubicBezTo>
                      <a:pt x="37394" y="13010"/>
                      <a:pt x="37794" y="12609"/>
                      <a:pt x="38261" y="12609"/>
                    </a:cubicBezTo>
                    <a:cubicBezTo>
                      <a:pt x="38828" y="12609"/>
                      <a:pt x="39328" y="12142"/>
                      <a:pt x="39328" y="11542"/>
                    </a:cubicBezTo>
                    <a:lnTo>
                      <a:pt x="39328" y="10908"/>
                    </a:lnTo>
                    <a:close/>
                    <a:moveTo>
                      <a:pt x="44299" y="14477"/>
                    </a:moveTo>
                    <a:lnTo>
                      <a:pt x="44299" y="14678"/>
                    </a:lnTo>
                    <a:lnTo>
                      <a:pt x="44966" y="14678"/>
                    </a:lnTo>
                    <a:cubicBezTo>
                      <a:pt x="45433" y="14678"/>
                      <a:pt x="45833" y="15044"/>
                      <a:pt x="45833" y="15545"/>
                    </a:cubicBezTo>
                    <a:cubicBezTo>
                      <a:pt x="45833" y="16112"/>
                      <a:pt x="46300" y="16612"/>
                      <a:pt x="46901" y="16612"/>
                    </a:cubicBezTo>
                    <a:lnTo>
                      <a:pt x="47534" y="16612"/>
                    </a:lnTo>
                    <a:lnTo>
                      <a:pt x="47534" y="16412"/>
                    </a:lnTo>
                    <a:lnTo>
                      <a:pt x="46901" y="16412"/>
                    </a:lnTo>
                    <a:cubicBezTo>
                      <a:pt x="46434" y="16412"/>
                      <a:pt x="46033" y="16012"/>
                      <a:pt x="46033" y="15545"/>
                    </a:cubicBezTo>
                    <a:cubicBezTo>
                      <a:pt x="46033" y="14944"/>
                      <a:pt x="45566" y="14477"/>
                      <a:pt x="44966" y="14477"/>
                    </a:cubicBezTo>
                    <a:close/>
                    <a:moveTo>
                      <a:pt x="28387" y="17379"/>
                    </a:moveTo>
                    <a:lnTo>
                      <a:pt x="28387" y="17580"/>
                    </a:lnTo>
                    <a:lnTo>
                      <a:pt x="29054" y="17580"/>
                    </a:lnTo>
                    <a:cubicBezTo>
                      <a:pt x="29521" y="17580"/>
                      <a:pt x="29922" y="17947"/>
                      <a:pt x="29922" y="18447"/>
                    </a:cubicBezTo>
                    <a:cubicBezTo>
                      <a:pt x="29922" y="19014"/>
                      <a:pt x="30389" y="19514"/>
                      <a:pt x="30989" y="19514"/>
                    </a:cubicBezTo>
                    <a:lnTo>
                      <a:pt x="31623" y="19514"/>
                    </a:lnTo>
                    <a:lnTo>
                      <a:pt x="31623" y="19281"/>
                    </a:lnTo>
                    <a:lnTo>
                      <a:pt x="30989" y="19281"/>
                    </a:lnTo>
                    <a:cubicBezTo>
                      <a:pt x="30522" y="19281"/>
                      <a:pt x="30122" y="18914"/>
                      <a:pt x="30122" y="18447"/>
                    </a:cubicBezTo>
                    <a:cubicBezTo>
                      <a:pt x="30122" y="17846"/>
                      <a:pt x="29655" y="17379"/>
                      <a:pt x="29054" y="17379"/>
                    </a:cubicBezTo>
                    <a:close/>
                    <a:moveTo>
                      <a:pt x="8840" y="19481"/>
                    </a:moveTo>
                    <a:lnTo>
                      <a:pt x="8840" y="19681"/>
                    </a:lnTo>
                    <a:lnTo>
                      <a:pt x="9507" y="19681"/>
                    </a:lnTo>
                    <a:cubicBezTo>
                      <a:pt x="9974" y="19681"/>
                      <a:pt x="10341" y="20048"/>
                      <a:pt x="10341" y="20548"/>
                    </a:cubicBezTo>
                    <a:cubicBezTo>
                      <a:pt x="10341" y="21115"/>
                      <a:pt x="10841" y="21616"/>
                      <a:pt x="11409" y="21616"/>
                    </a:cubicBezTo>
                    <a:lnTo>
                      <a:pt x="12076" y="21616"/>
                    </a:lnTo>
                    <a:lnTo>
                      <a:pt x="12076" y="21382"/>
                    </a:lnTo>
                    <a:lnTo>
                      <a:pt x="11442" y="21382"/>
                    </a:lnTo>
                    <a:cubicBezTo>
                      <a:pt x="10942" y="21382"/>
                      <a:pt x="10575" y="21015"/>
                      <a:pt x="10575" y="20548"/>
                    </a:cubicBezTo>
                    <a:cubicBezTo>
                      <a:pt x="10541" y="19948"/>
                      <a:pt x="10074" y="19481"/>
                      <a:pt x="9507" y="19481"/>
                    </a:cubicBezTo>
                    <a:close/>
                    <a:moveTo>
                      <a:pt x="23551" y="20849"/>
                    </a:moveTo>
                    <a:lnTo>
                      <a:pt x="23084" y="21316"/>
                    </a:lnTo>
                    <a:cubicBezTo>
                      <a:pt x="22917" y="21482"/>
                      <a:pt x="22700" y="21566"/>
                      <a:pt x="22483" y="21566"/>
                    </a:cubicBezTo>
                    <a:cubicBezTo>
                      <a:pt x="22266" y="21566"/>
                      <a:pt x="22049" y="21482"/>
                      <a:pt x="21883" y="21316"/>
                    </a:cubicBezTo>
                    <a:cubicBezTo>
                      <a:pt x="21666" y="21115"/>
                      <a:pt x="21391" y="21015"/>
                      <a:pt x="21120" y="21015"/>
                    </a:cubicBezTo>
                    <a:cubicBezTo>
                      <a:pt x="20849" y="21015"/>
                      <a:pt x="20582" y="21115"/>
                      <a:pt x="20382" y="21316"/>
                    </a:cubicBezTo>
                    <a:lnTo>
                      <a:pt x="19915" y="21783"/>
                    </a:lnTo>
                    <a:lnTo>
                      <a:pt x="20081" y="21916"/>
                    </a:lnTo>
                    <a:lnTo>
                      <a:pt x="20515" y="21449"/>
                    </a:lnTo>
                    <a:cubicBezTo>
                      <a:pt x="20682" y="21282"/>
                      <a:pt x="20907" y="21199"/>
                      <a:pt x="21132" y="21199"/>
                    </a:cubicBezTo>
                    <a:cubicBezTo>
                      <a:pt x="21357" y="21199"/>
                      <a:pt x="21582" y="21282"/>
                      <a:pt x="21749" y="21449"/>
                    </a:cubicBezTo>
                    <a:cubicBezTo>
                      <a:pt x="21949" y="21649"/>
                      <a:pt x="22216" y="21783"/>
                      <a:pt x="22483" y="21783"/>
                    </a:cubicBezTo>
                    <a:cubicBezTo>
                      <a:pt x="22750" y="21783"/>
                      <a:pt x="23050" y="21683"/>
                      <a:pt x="23250" y="21482"/>
                    </a:cubicBezTo>
                    <a:lnTo>
                      <a:pt x="23717" y="21015"/>
                    </a:lnTo>
                    <a:lnTo>
                      <a:pt x="23551" y="20849"/>
                    </a:lnTo>
                    <a:close/>
                    <a:moveTo>
                      <a:pt x="39996" y="22049"/>
                    </a:moveTo>
                    <a:lnTo>
                      <a:pt x="39529" y="22516"/>
                    </a:lnTo>
                    <a:cubicBezTo>
                      <a:pt x="39362" y="22683"/>
                      <a:pt x="39145" y="22767"/>
                      <a:pt x="38924" y="22767"/>
                    </a:cubicBezTo>
                    <a:cubicBezTo>
                      <a:pt x="38703" y="22767"/>
                      <a:pt x="38478" y="22683"/>
                      <a:pt x="38294" y="22516"/>
                    </a:cubicBezTo>
                    <a:cubicBezTo>
                      <a:pt x="38094" y="22316"/>
                      <a:pt x="37827" y="22216"/>
                      <a:pt x="37556" y="22216"/>
                    </a:cubicBezTo>
                    <a:cubicBezTo>
                      <a:pt x="37285" y="22216"/>
                      <a:pt x="37010" y="22316"/>
                      <a:pt x="36793" y="22516"/>
                    </a:cubicBezTo>
                    <a:lnTo>
                      <a:pt x="36360" y="22950"/>
                    </a:lnTo>
                    <a:lnTo>
                      <a:pt x="36493" y="23117"/>
                    </a:lnTo>
                    <a:lnTo>
                      <a:pt x="36960" y="22683"/>
                    </a:lnTo>
                    <a:cubicBezTo>
                      <a:pt x="37127" y="22500"/>
                      <a:pt x="37344" y="22408"/>
                      <a:pt x="37561" y="22408"/>
                    </a:cubicBezTo>
                    <a:cubicBezTo>
                      <a:pt x="37777" y="22408"/>
                      <a:pt x="37994" y="22500"/>
                      <a:pt x="38161" y="22683"/>
                    </a:cubicBezTo>
                    <a:cubicBezTo>
                      <a:pt x="38378" y="22883"/>
                      <a:pt x="38653" y="22983"/>
                      <a:pt x="38924" y="22983"/>
                    </a:cubicBezTo>
                    <a:cubicBezTo>
                      <a:pt x="39195" y="22983"/>
                      <a:pt x="39462" y="22883"/>
                      <a:pt x="39662" y="22683"/>
                    </a:cubicBezTo>
                    <a:lnTo>
                      <a:pt x="40162" y="22183"/>
                    </a:lnTo>
                    <a:lnTo>
                      <a:pt x="39996" y="22049"/>
                    </a:lnTo>
                    <a:close/>
                    <a:moveTo>
                      <a:pt x="6438" y="25485"/>
                    </a:moveTo>
                    <a:lnTo>
                      <a:pt x="5971" y="25952"/>
                    </a:lnTo>
                    <a:cubicBezTo>
                      <a:pt x="5805" y="26119"/>
                      <a:pt x="5579" y="26202"/>
                      <a:pt x="5354" y="26202"/>
                    </a:cubicBezTo>
                    <a:cubicBezTo>
                      <a:pt x="5129" y="26202"/>
                      <a:pt x="4904" y="26119"/>
                      <a:pt x="4737" y="25952"/>
                    </a:cubicBezTo>
                    <a:cubicBezTo>
                      <a:pt x="4537" y="25735"/>
                      <a:pt x="4262" y="25627"/>
                      <a:pt x="3987" y="25627"/>
                    </a:cubicBezTo>
                    <a:cubicBezTo>
                      <a:pt x="3711" y="25627"/>
                      <a:pt x="3436" y="25735"/>
                      <a:pt x="3236" y="25952"/>
                    </a:cubicBezTo>
                    <a:lnTo>
                      <a:pt x="2802" y="26386"/>
                    </a:lnTo>
                    <a:lnTo>
                      <a:pt x="2936" y="26553"/>
                    </a:lnTo>
                    <a:lnTo>
                      <a:pt x="3403" y="26086"/>
                    </a:lnTo>
                    <a:cubicBezTo>
                      <a:pt x="3570" y="25919"/>
                      <a:pt x="3786" y="25835"/>
                      <a:pt x="4003" y="25835"/>
                    </a:cubicBezTo>
                    <a:cubicBezTo>
                      <a:pt x="4220" y="25835"/>
                      <a:pt x="4437" y="25919"/>
                      <a:pt x="4604" y="26086"/>
                    </a:cubicBezTo>
                    <a:cubicBezTo>
                      <a:pt x="4804" y="26286"/>
                      <a:pt x="5071" y="26419"/>
                      <a:pt x="5371" y="26419"/>
                    </a:cubicBezTo>
                    <a:cubicBezTo>
                      <a:pt x="5638" y="26419"/>
                      <a:pt x="5905" y="26286"/>
                      <a:pt x="6105" y="26086"/>
                    </a:cubicBezTo>
                    <a:lnTo>
                      <a:pt x="6572" y="25619"/>
                    </a:lnTo>
                    <a:lnTo>
                      <a:pt x="6438" y="25485"/>
                    </a:lnTo>
                    <a:close/>
                    <a:moveTo>
                      <a:pt x="30422" y="26019"/>
                    </a:moveTo>
                    <a:lnTo>
                      <a:pt x="30255" y="26152"/>
                    </a:lnTo>
                    <a:lnTo>
                      <a:pt x="30722" y="26619"/>
                    </a:lnTo>
                    <a:cubicBezTo>
                      <a:pt x="31056" y="26953"/>
                      <a:pt x="31056" y="27520"/>
                      <a:pt x="30722" y="27854"/>
                    </a:cubicBezTo>
                    <a:cubicBezTo>
                      <a:pt x="30322" y="28254"/>
                      <a:pt x="30322" y="28921"/>
                      <a:pt x="30722" y="29355"/>
                    </a:cubicBezTo>
                    <a:lnTo>
                      <a:pt x="31189" y="29788"/>
                    </a:lnTo>
                    <a:lnTo>
                      <a:pt x="31323" y="29655"/>
                    </a:lnTo>
                    <a:lnTo>
                      <a:pt x="30856" y="29221"/>
                    </a:lnTo>
                    <a:cubicBezTo>
                      <a:pt x="30522" y="28854"/>
                      <a:pt x="30522" y="28321"/>
                      <a:pt x="30856" y="27987"/>
                    </a:cubicBezTo>
                    <a:cubicBezTo>
                      <a:pt x="31056" y="27787"/>
                      <a:pt x="31189" y="27520"/>
                      <a:pt x="31189" y="27253"/>
                    </a:cubicBezTo>
                    <a:cubicBezTo>
                      <a:pt x="31189" y="26953"/>
                      <a:pt x="31056" y="26686"/>
                      <a:pt x="30856" y="26486"/>
                    </a:cubicBezTo>
                    <a:lnTo>
                      <a:pt x="30422" y="26019"/>
                    </a:lnTo>
                    <a:close/>
                    <a:moveTo>
                      <a:pt x="17313" y="27120"/>
                    </a:moveTo>
                    <a:lnTo>
                      <a:pt x="17313" y="27754"/>
                    </a:lnTo>
                    <a:cubicBezTo>
                      <a:pt x="17313" y="28221"/>
                      <a:pt x="16912" y="28587"/>
                      <a:pt x="16445" y="28587"/>
                    </a:cubicBezTo>
                    <a:cubicBezTo>
                      <a:pt x="15878" y="28587"/>
                      <a:pt x="15378" y="29088"/>
                      <a:pt x="15378" y="29655"/>
                    </a:cubicBezTo>
                    <a:lnTo>
                      <a:pt x="15378" y="30322"/>
                    </a:lnTo>
                    <a:lnTo>
                      <a:pt x="15612" y="30322"/>
                    </a:lnTo>
                    <a:lnTo>
                      <a:pt x="15612" y="29655"/>
                    </a:lnTo>
                    <a:cubicBezTo>
                      <a:pt x="15578" y="29188"/>
                      <a:pt x="15978" y="28821"/>
                      <a:pt x="16445" y="28821"/>
                    </a:cubicBezTo>
                    <a:cubicBezTo>
                      <a:pt x="17046" y="28821"/>
                      <a:pt x="17513" y="28321"/>
                      <a:pt x="17513" y="27754"/>
                    </a:cubicBezTo>
                    <a:lnTo>
                      <a:pt x="17513" y="27120"/>
                    </a:lnTo>
                    <a:close/>
                    <a:moveTo>
                      <a:pt x="36293" y="31256"/>
                    </a:moveTo>
                    <a:lnTo>
                      <a:pt x="36293" y="31490"/>
                    </a:lnTo>
                    <a:lnTo>
                      <a:pt x="36660" y="31490"/>
                    </a:lnTo>
                    <a:lnTo>
                      <a:pt x="36860" y="31256"/>
                    </a:lnTo>
                    <a:close/>
                    <a:moveTo>
                      <a:pt x="8240" y="30822"/>
                    </a:moveTo>
                    <a:lnTo>
                      <a:pt x="8073" y="30989"/>
                    </a:lnTo>
                    <a:lnTo>
                      <a:pt x="8540" y="31456"/>
                    </a:lnTo>
                    <a:cubicBezTo>
                      <a:pt x="8873" y="31790"/>
                      <a:pt x="8873" y="32323"/>
                      <a:pt x="8540" y="32657"/>
                    </a:cubicBezTo>
                    <a:cubicBezTo>
                      <a:pt x="8140" y="33091"/>
                      <a:pt x="8140" y="33758"/>
                      <a:pt x="8540" y="34191"/>
                    </a:cubicBezTo>
                    <a:lnTo>
                      <a:pt x="9007" y="34625"/>
                    </a:lnTo>
                    <a:lnTo>
                      <a:pt x="9140" y="34458"/>
                    </a:lnTo>
                    <a:lnTo>
                      <a:pt x="8707" y="34025"/>
                    </a:lnTo>
                    <a:cubicBezTo>
                      <a:pt x="8373" y="33691"/>
                      <a:pt x="8373" y="33157"/>
                      <a:pt x="8707" y="32824"/>
                    </a:cubicBezTo>
                    <a:cubicBezTo>
                      <a:pt x="9107" y="32390"/>
                      <a:pt x="9107" y="31723"/>
                      <a:pt x="8707" y="31289"/>
                    </a:cubicBezTo>
                    <a:lnTo>
                      <a:pt x="8240" y="30822"/>
                    </a:lnTo>
                    <a:close/>
                    <a:moveTo>
                      <a:pt x="22183" y="32590"/>
                    </a:moveTo>
                    <a:lnTo>
                      <a:pt x="22183" y="32790"/>
                    </a:lnTo>
                    <a:lnTo>
                      <a:pt x="22850" y="32790"/>
                    </a:lnTo>
                    <a:cubicBezTo>
                      <a:pt x="23317" y="32790"/>
                      <a:pt x="23717" y="33157"/>
                      <a:pt x="23717" y="33658"/>
                    </a:cubicBezTo>
                    <a:cubicBezTo>
                      <a:pt x="23717" y="34225"/>
                      <a:pt x="24184" y="34725"/>
                      <a:pt x="24785" y="34725"/>
                    </a:cubicBezTo>
                    <a:lnTo>
                      <a:pt x="25419" y="34725"/>
                    </a:lnTo>
                    <a:lnTo>
                      <a:pt x="25419" y="34492"/>
                    </a:lnTo>
                    <a:lnTo>
                      <a:pt x="24785" y="34492"/>
                    </a:lnTo>
                    <a:cubicBezTo>
                      <a:pt x="24284" y="34492"/>
                      <a:pt x="23917" y="34125"/>
                      <a:pt x="23917" y="33658"/>
                    </a:cubicBezTo>
                    <a:cubicBezTo>
                      <a:pt x="23917" y="33057"/>
                      <a:pt x="23450" y="32590"/>
                      <a:pt x="22850" y="32590"/>
                    </a:cubicBezTo>
                    <a:close/>
                    <a:moveTo>
                      <a:pt x="1935" y="34892"/>
                    </a:moveTo>
                    <a:lnTo>
                      <a:pt x="1935" y="35559"/>
                    </a:lnTo>
                    <a:cubicBezTo>
                      <a:pt x="1935" y="36026"/>
                      <a:pt x="1568" y="36393"/>
                      <a:pt x="1068" y="36393"/>
                    </a:cubicBezTo>
                    <a:cubicBezTo>
                      <a:pt x="501" y="36393"/>
                      <a:pt x="0" y="36893"/>
                      <a:pt x="0" y="37460"/>
                    </a:cubicBezTo>
                    <a:lnTo>
                      <a:pt x="0" y="38128"/>
                    </a:lnTo>
                    <a:lnTo>
                      <a:pt x="234" y="38128"/>
                    </a:lnTo>
                    <a:lnTo>
                      <a:pt x="234" y="37460"/>
                    </a:lnTo>
                    <a:cubicBezTo>
                      <a:pt x="234" y="36993"/>
                      <a:pt x="601" y="36593"/>
                      <a:pt x="1068" y="36593"/>
                    </a:cubicBezTo>
                    <a:cubicBezTo>
                      <a:pt x="1668" y="36593"/>
                      <a:pt x="2135" y="36126"/>
                      <a:pt x="2135" y="35526"/>
                    </a:cubicBezTo>
                    <a:lnTo>
                      <a:pt x="2135" y="34892"/>
                    </a:lnTo>
                    <a:close/>
                    <a:moveTo>
                      <a:pt x="17313" y="37327"/>
                    </a:moveTo>
                    <a:lnTo>
                      <a:pt x="17313" y="37961"/>
                    </a:lnTo>
                    <a:cubicBezTo>
                      <a:pt x="17313" y="38428"/>
                      <a:pt x="16946" y="38828"/>
                      <a:pt x="16445" y="38828"/>
                    </a:cubicBezTo>
                    <a:cubicBezTo>
                      <a:pt x="15878" y="38828"/>
                      <a:pt x="15378" y="39295"/>
                      <a:pt x="15378" y="39896"/>
                    </a:cubicBezTo>
                    <a:lnTo>
                      <a:pt x="15378" y="40563"/>
                    </a:lnTo>
                    <a:lnTo>
                      <a:pt x="15612" y="40563"/>
                    </a:lnTo>
                    <a:lnTo>
                      <a:pt x="15612" y="39896"/>
                    </a:lnTo>
                    <a:cubicBezTo>
                      <a:pt x="15612" y="39395"/>
                      <a:pt x="15978" y="39028"/>
                      <a:pt x="16445" y="39028"/>
                    </a:cubicBezTo>
                    <a:cubicBezTo>
                      <a:pt x="17046" y="39028"/>
                      <a:pt x="17513" y="38561"/>
                      <a:pt x="17513" y="37961"/>
                    </a:cubicBezTo>
                    <a:lnTo>
                      <a:pt x="17513" y="37327"/>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5"/>
              <p:cNvSpPr/>
              <p:nvPr/>
            </p:nvSpPr>
            <p:spPr>
              <a:xfrm>
                <a:off x="6230256" y="2766917"/>
                <a:ext cx="630100" cy="643823"/>
              </a:xfrm>
              <a:custGeom>
                <a:avLst/>
                <a:gdLst/>
                <a:ahLst/>
                <a:cxnLst/>
                <a:rect l="l" t="t" r="r" b="b"/>
                <a:pathLst>
                  <a:path w="24151" h="24677" extrusionOk="0">
                    <a:moveTo>
                      <a:pt x="24134" y="1"/>
                    </a:moveTo>
                    <a:cubicBezTo>
                      <a:pt x="24126" y="1"/>
                      <a:pt x="24118" y="9"/>
                      <a:pt x="24118" y="26"/>
                    </a:cubicBezTo>
                    <a:cubicBezTo>
                      <a:pt x="21582" y="3828"/>
                      <a:pt x="18881" y="7464"/>
                      <a:pt x="15912" y="10967"/>
                    </a:cubicBezTo>
                    <a:cubicBezTo>
                      <a:pt x="13010" y="14403"/>
                      <a:pt x="9807" y="17605"/>
                      <a:pt x="6372" y="20507"/>
                    </a:cubicBezTo>
                    <a:cubicBezTo>
                      <a:pt x="4437" y="22108"/>
                      <a:pt x="2369" y="23643"/>
                      <a:pt x="34" y="24610"/>
                    </a:cubicBezTo>
                    <a:cubicBezTo>
                      <a:pt x="0" y="24610"/>
                      <a:pt x="0" y="24643"/>
                      <a:pt x="34" y="24677"/>
                    </a:cubicBezTo>
                    <a:cubicBezTo>
                      <a:pt x="1068" y="24276"/>
                      <a:pt x="2069" y="23809"/>
                      <a:pt x="3036" y="23276"/>
                    </a:cubicBezTo>
                    <a:cubicBezTo>
                      <a:pt x="4003" y="22709"/>
                      <a:pt x="4937" y="22108"/>
                      <a:pt x="5838" y="21441"/>
                    </a:cubicBezTo>
                    <a:cubicBezTo>
                      <a:pt x="7606" y="20073"/>
                      <a:pt x="9307" y="18572"/>
                      <a:pt x="10908" y="16971"/>
                    </a:cubicBezTo>
                    <a:cubicBezTo>
                      <a:pt x="14211" y="13769"/>
                      <a:pt x="17246" y="10266"/>
                      <a:pt x="19948" y="6564"/>
                    </a:cubicBezTo>
                    <a:cubicBezTo>
                      <a:pt x="21282" y="5396"/>
                      <a:pt x="22450" y="4095"/>
                      <a:pt x="23851" y="3028"/>
                    </a:cubicBezTo>
                    <a:cubicBezTo>
                      <a:pt x="23917" y="2961"/>
                      <a:pt x="23884" y="2928"/>
                      <a:pt x="23851" y="2928"/>
                    </a:cubicBezTo>
                    <a:cubicBezTo>
                      <a:pt x="22750" y="3728"/>
                      <a:pt x="21683" y="4629"/>
                      <a:pt x="20682" y="5563"/>
                    </a:cubicBezTo>
                    <a:cubicBezTo>
                      <a:pt x="21949" y="3795"/>
                      <a:pt x="23084" y="1927"/>
                      <a:pt x="24151" y="26"/>
                    </a:cubicBezTo>
                    <a:cubicBezTo>
                      <a:pt x="24151" y="9"/>
                      <a:pt x="24143" y="1"/>
                      <a:pt x="241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5"/>
              <p:cNvSpPr/>
              <p:nvPr/>
            </p:nvSpPr>
            <p:spPr>
              <a:xfrm>
                <a:off x="5782072" y="2544795"/>
                <a:ext cx="748470" cy="304079"/>
              </a:xfrm>
              <a:custGeom>
                <a:avLst/>
                <a:gdLst/>
                <a:ahLst/>
                <a:cxnLst/>
                <a:rect l="l" t="t" r="r" b="b"/>
                <a:pathLst>
                  <a:path w="28688" h="11655" extrusionOk="0">
                    <a:moveTo>
                      <a:pt x="28654" y="0"/>
                    </a:moveTo>
                    <a:cubicBezTo>
                      <a:pt x="27453" y="767"/>
                      <a:pt x="26286" y="1568"/>
                      <a:pt x="25085" y="2369"/>
                    </a:cubicBezTo>
                    <a:lnTo>
                      <a:pt x="25218" y="2235"/>
                    </a:lnTo>
                    <a:cubicBezTo>
                      <a:pt x="25685" y="1701"/>
                      <a:pt x="26119" y="1168"/>
                      <a:pt x="26586" y="667"/>
                    </a:cubicBezTo>
                    <a:cubicBezTo>
                      <a:pt x="26586" y="644"/>
                      <a:pt x="26569" y="620"/>
                      <a:pt x="26548" y="620"/>
                    </a:cubicBezTo>
                    <a:cubicBezTo>
                      <a:pt x="26539" y="620"/>
                      <a:pt x="26529" y="624"/>
                      <a:pt x="26519" y="634"/>
                    </a:cubicBezTo>
                    <a:cubicBezTo>
                      <a:pt x="26052" y="1134"/>
                      <a:pt x="25552" y="1601"/>
                      <a:pt x="25085" y="2068"/>
                    </a:cubicBezTo>
                    <a:cubicBezTo>
                      <a:pt x="24818" y="2335"/>
                      <a:pt x="24551" y="2602"/>
                      <a:pt x="24318" y="2902"/>
                    </a:cubicBezTo>
                    <a:lnTo>
                      <a:pt x="21716" y="4704"/>
                    </a:lnTo>
                    <a:cubicBezTo>
                      <a:pt x="19481" y="6271"/>
                      <a:pt x="17279" y="7839"/>
                      <a:pt x="15045" y="9407"/>
                    </a:cubicBezTo>
                    <a:cubicBezTo>
                      <a:pt x="14211" y="10041"/>
                      <a:pt x="13277" y="10608"/>
                      <a:pt x="12309" y="11075"/>
                    </a:cubicBezTo>
                    <a:cubicBezTo>
                      <a:pt x="11976" y="11214"/>
                      <a:pt x="11619" y="11283"/>
                      <a:pt x="11258" y="11283"/>
                    </a:cubicBezTo>
                    <a:cubicBezTo>
                      <a:pt x="11186" y="11283"/>
                      <a:pt x="11114" y="11281"/>
                      <a:pt x="11042" y="11275"/>
                    </a:cubicBezTo>
                    <a:cubicBezTo>
                      <a:pt x="10578" y="11176"/>
                      <a:pt x="518" y="6771"/>
                      <a:pt x="336" y="6771"/>
                    </a:cubicBezTo>
                    <a:cubicBezTo>
                      <a:pt x="335" y="6771"/>
                      <a:pt x="334" y="6771"/>
                      <a:pt x="334" y="6772"/>
                    </a:cubicBezTo>
                    <a:cubicBezTo>
                      <a:pt x="334" y="6839"/>
                      <a:pt x="67" y="7472"/>
                      <a:pt x="0" y="7606"/>
                    </a:cubicBezTo>
                    <a:cubicBezTo>
                      <a:pt x="0" y="7639"/>
                      <a:pt x="67" y="7639"/>
                      <a:pt x="67" y="7639"/>
                    </a:cubicBezTo>
                    <a:cubicBezTo>
                      <a:pt x="201" y="7439"/>
                      <a:pt x="301" y="7205"/>
                      <a:pt x="367" y="6972"/>
                    </a:cubicBezTo>
                    <a:cubicBezTo>
                      <a:pt x="2035" y="7939"/>
                      <a:pt x="9007" y="11308"/>
                      <a:pt x="11275" y="11642"/>
                    </a:cubicBezTo>
                    <a:cubicBezTo>
                      <a:pt x="11330" y="11650"/>
                      <a:pt x="11387" y="11655"/>
                      <a:pt x="11448" y="11655"/>
                    </a:cubicBezTo>
                    <a:cubicBezTo>
                      <a:pt x="13045" y="11655"/>
                      <a:pt x="16568" y="8768"/>
                      <a:pt x="18047" y="7739"/>
                    </a:cubicBezTo>
                    <a:cubicBezTo>
                      <a:pt x="20348" y="6171"/>
                      <a:pt x="22617" y="4570"/>
                      <a:pt x="24885" y="2936"/>
                    </a:cubicBezTo>
                    <a:cubicBezTo>
                      <a:pt x="26152" y="2002"/>
                      <a:pt x="27453" y="1034"/>
                      <a:pt x="28688" y="34"/>
                    </a:cubicBezTo>
                    <a:cubicBezTo>
                      <a:pt x="28688" y="34"/>
                      <a:pt x="28688" y="0"/>
                      <a:pt x="286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5"/>
              <p:cNvSpPr/>
              <p:nvPr/>
            </p:nvSpPr>
            <p:spPr>
              <a:xfrm>
                <a:off x="5696787" y="2809259"/>
                <a:ext cx="208903" cy="522661"/>
              </a:xfrm>
              <a:custGeom>
                <a:avLst/>
                <a:gdLst/>
                <a:ahLst/>
                <a:cxnLst/>
                <a:rect l="l" t="t" r="r" b="b"/>
                <a:pathLst>
                  <a:path w="8007" h="20033" extrusionOk="0">
                    <a:moveTo>
                      <a:pt x="7953" y="1"/>
                    </a:moveTo>
                    <a:cubicBezTo>
                      <a:pt x="7936" y="1"/>
                      <a:pt x="7919" y="12"/>
                      <a:pt x="7906" y="37"/>
                    </a:cubicBezTo>
                    <a:cubicBezTo>
                      <a:pt x="6672" y="2539"/>
                      <a:pt x="5638" y="5174"/>
                      <a:pt x="4604" y="7776"/>
                    </a:cubicBezTo>
                    <a:cubicBezTo>
                      <a:pt x="3570" y="10378"/>
                      <a:pt x="2569" y="12913"/>
                      <a:pt x="1602" y="15482"/>
                    </a:cubicBezTo>
                    <a:cubicBezTo>
                      <a:pt x="1035" y="16983"/>
                      <a:pt x="501" y="18484"/>
                      <a:pt x="0" y="19985"/>
                    </a:cubicBezTo>
                    <a:cubicBezTo>
                      <a:pt x="0" y="20008"/>
                      <a:pt x="17" y="20032"/>
                      <a:pt x="39" y="20032"/>
                    </a:cubicBezTo>
                    <a:cubicBezTo>
                      <a:pt x="48" y="20032"/>
                      <a:pt x="57" y="20028"/>
                      <a:pt x="67" y="20018"/>
                    </a:cubicBezTo>
                    <a:cubicBezTo>
                      <a:pt x="1268" y="17483"/>
                      <a:pt x="2302" y="14881"/>
                      <a:pt x="3336" y="12279"/>
                    </a:cubicBezTo>
                    <a:cubicBezTo>
                      <a:pt x="4404" y="9677"/>
                      <a:pt x="5438" y="7142"/>
                      <a:pt x="6405" y="4574"/>
                    </a:cubicBezTo>
                    <a:cubicBezTo>
                      <a:pt x="6972" y="3073"/>
                      <a:pt x="7539" y="1572"/>
                      <a:pt x="8006" y="71"/>
                    </a:cubicBezTo>
                    <a:cubicBezTo>
                      <a:pt x="8006" y="29"/>
                      <a:pt x="7981" y="1"/>
                      <a:pt x="79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5"/>
              <p:cNvSpPr/>
              <p:nvPr/>
            </p:nvSpPr>
            <p:spPr>
              <a:xfrm>
                <a:off x="5172084" y="2246388"/>
                <a:ext cx="544968" cy="492031"/>
              </a:xfrm>
              <a:custGeom>
                <a:avLst/>
                <a:gdLst/>
                <a:ahLst/>
                <a:cxnLst/>
                <a:rect l="l" t="t" r="r" b="b"/>
                <a:pathLst>
                  <a:path w="20888" h="18859" extrusionOk="0">
                    <a:moveTo>
                      <a:pt x="2150" y="0"/>
                    </a:moveTo>
                    <a:cubicBezTo>
                      <a:pt x="1430" y="0"/>
                      <a:pt x="857" y="484"/>
                      <a:pt x="599" y="1698"/>
                    </a:cubicBezTo>
                    <a:cubicBezTo>
                      <a:pt x="1" y="4686"/>
                      <a:pt x="5277" y="9930"/>
                      <a:pt x="3586" y="9930"/>
                    </a:cubicBezTo>
                    <a:cubicBezTo>
                      <a:pt x="3484" y="9930"/>
                      <a:pt x="3356" y="9910"/>
                      <a:pt x="3200" y="9870"/>
                    </a:cubicBezTo>
                    <a:lnTo>
                      <a:pt x="3200" y="9870"/>
                    </a:lnTo>
                    <a:cubicBezTo>
                      <a:pt x="3201" y="9871"/>
                      <a:pt x="15985" y="18858"/>
                      <a:pt x="19639" y="18858"/>
                    </a:cubicBezTo>
                    <a:cubicBezTo>
                      <a:pt x="20542" y="18858"/>
                      <a:pt x="20888" y="18310"/>
                      <a:pt x="20346" y="16942"/>
                    </a:cubicBezTo>
                    <a:cubicBezTo>
                      <a:pt x="17577" y="10037"/>
                      <a:pt x="12774" y="10838"/>
                      <a:pt x="6002" y="2665"/>
                    </a:cubicBezTo>
                    <a:cubicBezTo>
                      <a:pt x="4796" y="1214"/>
                      <a:pt x="3289" y="0"/>
                      <a:pt x="2150"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5"/>
              <p:cNvSpPr/>
              <p:nvPr/>
            </p:nvSpPr>
            <p:spPr>
              <a:xfrm>
                <a:off x="6475675" y="3755326"/>
                <a:ext cx="139268" cy="410787"/>
              </a:xfrm>
              <a:custGeom>
                <a:avLst/>
                <a:gdLst/>
                <a:ahLst/>
                <a:cxnLst/>
                <a:rect l="l" t="t" r="r" b="b"/>
                <a:pathLst>
                  <a:path w="5338" h="15745" extrusionOk="0">
                    <a:moveTo>
                      <a:pt x="2869" y="0"/>
                    </a:moveTo>
                    <a:lnTo>
                      <a:pt x="0" y="534"/>
                    </a:lnTo>
                    <a:lnTo>
                      <a:pt x="3236" y="15745"/>
                    </a:lnTo>
                    <a:lnTo>
                      <a:pt x="5337" y="15344"/>
                    </a:lnTo>
                    <a:lnTo>
                      <a:pt x="28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5"/>
              <p:cNvSpPr/>
              <p:nvPr/>
            </p:nvSpPr>
            <p:spPr>
              <a:xfrm>
                <a:off x="6446951" y="3651752"/>
                <a:ext cx="103577" cy="117509"/>
              </a:xfrm>
              <a:custGeom>
                <a:avLst/>
                <a:gdLst/>
                <a:ahLst/>
                <a:cxnLst/>
                <a:rect l="l" t="t" r="r" b="b"/>
                <a:pathLst>
                  <a:path w="3970" h="4504" extrusionOk="0">
                    <a:moveTo>
                      <a:pt x="3636" y="1"/>
                    </a:moveTo>
                    <a:lnTo>
                      <a:pt x="0" y="668"/>
                    </a:lnTo>
                    <a:lnTo>
                      <a:pt x="1101" y="4504"/>
                    </a:lnTo>
                    <a:lnTo>
                      <a:pt x="3970" y="3970"/>
                    </a:lnTo>
                    <a:lnTo>
                      <a:pt x="3636"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5"/>
              <p:cNvSpPr/>
              <p:nvPr/>
            </p:nvSpPr>
            <p:spPr>
              <a:xfrm>
                <a:off x="6380816" y="3509385"/>
                <a:ext cx="189753" cy="159801"/>
              </a:xfrm>
              <a:custGeom>
                <a:avLst/>
                <a:gdLst/>
                <a:ahLst/>
                <a:cxnLst/>
                <a:rect l="l" t="t" r="r" b="b"/>
                <a:pathLst>
                  <a:path w="7273" h="6125" extrusionOk="0">
                    <a:moveTo>
                      <a:pt x="5584" y="1"/>
                    </a:moveTo>
                    <a:cubicBezTo>
                      <a:pt x="5043" y="1"/>
                      <a:pt x="4315" y="99"/>
                      <a:pt x="3336" y="287"/>
                    </a:cubicBezTo>
                    <a:cubicBezTo>
                      <a:pt x="734" y="788"/>
                      <a:pt x="0" y="1188"/>
                      <a:pt x="100" y="2155"/>
                    </a:cubicBezTo>
                    <a:cubicBezTo>
                      <a:pt x="167" y="3123"/>
                      <a:pt x="2535" y="6125"/>
                      <a:pt x="2535" y="6125"/>
                    </a:cubicBezTo>
                    <a:lnTo>
                      <a:pt x="6171" y="5458"/>
                    </a:lnTo>
                    <a:cubicBezTo>
                      <a:pt x="6171" y="5458"/>
                      <a:pt x="7272" y="1788"/>
                      <a:pt x="7005" y="854"/>
                    </a:cubicBezTo>
                    <a:cubicBezTo>
                      <a:pt x="6860" y="272"/>
                      <a:pt x="6480" y="1"/>
                      <a:pt x="55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5"/>
              <p:cNvSpPr/>
              <p:nvPr/>
            </p:nvSpPr>
            <p:spPr>
              <a:xfrm>
                <a:off x="6682796" y="3770979"/>
                <a:ext cx="83566" cy="408204"/>
              </a:xfrm>
              <a:custGeom>
                <a:avLst/>
                <a:gdLst/>
                <a:ahLst/>
                <a:cxnLst/>
                <a:rect l="l" t="t" r="r" b="b"/>
                <a:pathLst>
                  <a:path w="3203" h="15646" extrusionOk="0">
                    <a:moveTo>
                      <a:pt x="1101" y="1"/>
                    </a:moveTo>
                    <a:lnTo>
                      <a:pt x="0" y="15512"/>
                    </a:lnTo>
                    <a:lnTo>
                      <a:pt x="1368" y="15645"/>
                    </a:lnTo>
                    <a:lnTo>
                      <a:pt x="3202" y="201"/>
                    </a:lnTo>
                    <a:lnTo>
                      <a:pt x="110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5"/>
              <p:cNvSpPr/>
              <p:nvPr/>
            </p:nvSpPr>
            <p:spPr>
              <a:xfrm>
                <a:off x="6710633" y="3667432"/>
                <a:ext cx="75739" cy="108795"/>
              </a:xfrm>
              <a:custGeom>
                <a:avLst/>
                <a:gdLst/>
                <a:ahLst/>
                <a:cxnLst/>
                <a:rect l="l" t="t" r="r" b="b"/>
                <a:pathLst>
                  <a:path w="2903" h="4170" extrusionOk="0">
                    <a:moveTo>
                      <a:pt x="1" y="0"/>
                    </a:moveTo>
                    <a:lnTo>
                      <a:pt x="34" y="3970"/>
                    </a:lnTo>
                    <a:lnTo>
                      <a:pt x="2135" y="4170"/>
                    </a:lnTo>
                    <a:lnTo>
                      <a:pt x="2903" y="267"/>
                    </a:lnTo>
                    <a:lnTo>
                      <a:pt x="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5"/>
              <p:cNvSpPr/>
              <p:nvPr/>
            </p:nvSpPr>
            <p:spPr>
              <a:xfrm>
                <a:off x="6701058" y="3553423"/>
                <a:ext cx="114900" cy="120979"/>
              </a:xfrm>
              <a:custGeom>
                <a:avLst/>
                <a:gdLst/>
                <a:ahLst/>
                <a:cxnLst/>
                <a:rect l="l" t="t" r="r" b="b"/>
                <a:pathLst>
                  <a:path w="4404" h="4637" extrusionOk="0">
                    <a:moveTo>
                      <a:pt x="4404" y="0"/>
                    </a:moveTo>
                    <a:lnTo>
                      <a:pt x="1" y="334"/>
                    </a:lnTo>
                    <a:lnTo>
                      <a:pt x="368" y="4370"/>
                    </a:lnTo>
                    <a:lnTo>
                      <a:pt x="3270" y="4637"/>
                    </a:lnTo>
                    <a:lnTo>
                      <a:pt x="440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5"/>
              <p:cNvSpPr/>
              <p:nvPr/>
            </p:nvSpPr>
            <p:spPr>
              <a:xfrm>
                <a:off x="6596624" y="3659579"/>
                <a:ext cx="55728" cy="405595"/>
              </a:xfrm>
              <a:custGeom>
                <a:avLst/>
                <a:gdLst/>
                <a:ahLst/>
                <a:cxnLst/>
                <a:rect l="l" t="t" r="r" b="b"/>
                <a:pathLst>
                  <a:path w="2136" h="15546" extrusionOk="0">
                    <a:moveTo>
                      <a:pt x="1" y="1"/>
                    </a:moveTo>
                    <a:lnTo>
                      <a:pt x="368" y="15545"/>
                    </a:lnTo>
                    <a:lnTo>
                      <a:pt x="1735" y="15545"/>
                    </a:lnTo>
                    <a:lnTo>
                      <a:pt x="2136"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5"/>
              <p:cNvSpPr/>
              <p:nvPr/>
            </p:nvSpPr>
            <p:spPr>
              <a:xfrm>
                <a:off x="6586188" y="3556893"/>
                <a:ext cx="75739" cy="102716"/>
              </a:xfrm>
              <a:custGeom>
                <a:avLst/>
                <a:gdLst/>
                <a:ahLst/>
                <a:cxnLst/>
                <a:rect l="l" t="t" r="r" b="b"/>
                <a:pathLst>
                  <a:path w="2903" h="3937" extrusionOk="0">
                    <a:moveTo>
                      <a:pt x="0" y="1"/>
                    </a:moveTo>
                    <a:lnTo>
                      <a:pt x="401" y="3937"/>
                    </a:lnTo>
                    <a:lnTo>
                      <a:pt x="2536" y="3937"/>
                    </a:lnTo>
                    <a:lnTo>
                      <a:pt x="290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5"/>
              <p:cNvSpPr/>
              <p:nvPr/>
            </p:nvSpPr>
            <p:spPr>
              <a:xfrm>
                <a:off x="6580084" y="3444632"/>
                <a:ext cx="87949" cy="112291"/>
              </a:xfrm>
              <a:custGeom>
                <a:avLst/>
                <a:gdLst/>
                <a:ahLst/>
                <a:cxnLst/>
                <a:rect l="l" t="t" r="r" b="b"/>
                <a:pathLst>
                  <a:path w="3371" h="4304" extrusionOk="0">
                    <a:moveTo>
                      <a:pt x="1669" y="1"/>
                    </a:moveTo>
                    <a:cubicBezTo>
                      <a:pt x="601" y="1"/>
                      <a:pt x="1" y="2002"/>
                      <a:pt x="234" y="4304"/>
                    </a:cubicBezTo>
                    <a:lnTo>
                      <a:pt x="3137" y="4304"/>
                    </a:lnTo>
                    <a:cubicBezTo>
                      <a:pt x="3370" y="2002"/>
                      <a:pt x="2770" y="1"/>
                      <a:pt x="16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5"/>
              <p:cNvSpPr/>
              <p:nvPr/>
            </p:nvSpPr>
            <p:spPr>
              <a:xfrm>
                <a:off x="6486111" y="3876275"/>
                <a:ext cx="282007" cy="379479"/>
              </a:xfrm>
              <a:custGeom>
                <a:avLst/>
                <a:gdLst/>
                <a:ahLst/>
                <a:cxnLst/>
                <a:rect l="l" t="t" r="r" b="b"/>
                <a:pathLst>
                  <a:path w="10809" h="14545" extrusionOk="0">
                    <a:moveTo>
                      <a:pt x="0" y="1"/>
                    </a:moveTo>
                    <a:lnTo>
                      <a:pt x="0" y="14545"/>
                    </a:lnTo>
                    <a:lnTo>
                      <a:pt x="10808" y="14545"/>
                    </a:lnTo>
                    <a:lnTo>
                      <a:pt x="1080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5"/>
              <p:cNvSpPr/>
              <p:nvPr/>
            </p:nvSpPr>
            <p:spPr>
              <a:xfrm>
                <a:off x="6772412" y="3862969"/>
                <a:ext cx="376870" cy="342562"/>
              </a:xfrm>
              <a:custGeom>
                <a:avLst/>
                <a:gdLst/>
                <a:ahLst/>
                <a:cxnLst/>
                <a:rect l="l" t="t" r="r" b="b"/>
                <a:pathLst>
                  <a:path w="14445" h="13130" extrusionOk="0">
                    <a:moveTo>
                      <a:pt x="7229" y="1"/>
                    </a:moveTo>
                    <a:cubicBezTo>
                      <a:pt x="4247" y="1"/>
                      <a:pt x="1549" y="2047"/>
                      <a:pt x="835" y="5047"/>
                    </a:cubicBezTo>
                    <a:cubicBezTo>
                      <a:pt x="1" y="8583"/>
                      <a:pt x="2202" y="12119"/>
                      <a:pt x="5705" y="12953"/>
                    </a:cubicBezTo>
                    <a:cubicBezTo>
                      <a:pt x="6211" y="13072"/>
                      <a:pt x="6717" y="13130"/>
                      <a:pt x="7214" y="13130"/>
                    </a:cubicBezTo>
                    <a:cubicBezTo>
                      <a:pt x="10189" y="13130"/>
                      <a:pt x="12863" y="11084"/>
                      <a:pt x="13577" y="8083"/>
                    </a:cubicBezTo>
                    <a:cubicBezTo>
                      <a:pt x="14445" y="4547"/>
                      <a:pt x="12243" y="1045"/>
                      <a:pt x="8740" y="177"/>
                    </a:cubicBezTo>
                    <a:cubicBezTo>
                      <a:pt x="8234" y="58"/>
                      <a:pt x="7728" y="1"/>
                      <a:pt x="722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5"/>
              <p:cNvSpPr/>
              <p:nvPr/>
            </p:nvSpPr>
            <p:spPr>
              <a:xfrm>
                <a:off x="6782874" y="3901529"/>
                <a:ext cx="311593" cy="266640"/>
              </a:xfrm>
              <a:custGeom>
                <a:avLst/>
                <a:gdLst/>
                <a:ahLst/>
                <a:cxnLst/>
                <a:rect l="l" t="t" r="r" b="b"/>
                <a:pathLst>
                  <a:path w="11943" h="10220" extrusionOk="0">
                    <a:moveTo>
                      <a:pt x="6838" y="0"/>
                    </a:moveTo>
                    <a:cubicBezTo>
                      <a:pt x="2268" y="0"/>
                      <a:pt x="0" y="5504"/>
                      <a:pt x="3202" y="8706"/>
                    </a:cubicBezTo>
                    <a:cubicBezTo>
                      <a:pt x="4249" y="9753"/>
                      <a:pt x="5532" y="10220"/>
                      <a:pt x="6790" y="10220"/>
                    </a:cubicBezTo>
                    <a:cubicBezTo>
                      <a:pt x="9422" y="10220"/>
                      <a:pt x="11942" y="8174"/>
                      <a:pt x="11942" y="5104"/>
                    </a:cubicBezTo>
                    <a:cubicBezTo>
                      <a:pt x="11942" y="2302"/>
                      <a:pt x="9640" y="0"/>
                      <a:pt x="68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5"/>
              <p:cNvSpPr/>
              <p:nvPr/>
            </p:nvSpPr>
            <p:spPr>
              <a:xfrm>
                <a:off x="6786343" y="4194796"/>
                <a:ext cx="345536" cy="60946"/>
              </a:xfrm>
              <a:custGeom>
                <a:avLst/>
                <a:gdLst/>
                <a:ahLst/>
                <a:cxnLst/>
                <a:rect l="l" t="t" r="r" b="b"/>
                <a:pathLst>
                  <a:path w="13244" h="2336" extrusionOk="0">
                    <a:moveTo>
                      <a:pt x="1" y="1"/>
                    </a:moveTo>
                    <a:lnTo>
                      <a:pt x="1" y="2336"/>
                    </a:lnTo>
                    <a:lnTo>
                      <a:pt x="13243" y="2336"/>
                    </a:lnTo>
                    <a:lnTo>
                      <a:pt x="13243"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5"/>
              <p:cNvSpPr/>
              <p:nvPr/>
            </p:nvSpPr>
            <p:spPr>
              <a:xfrm>
                <a:off x="6924720" y="3998998"/>
                <a:ext cx="169742" cy="168854"/>
              </a:xfrm>
              <a:custGeom>
                <a:avLst/>
                <a:gdLst/>
                <a:ahLst/>
                <a:cxnLst/>
                <a:rect l="l" t="t" r="r" b="b"/>
                <a:pathLst>
                  <a:path w="6506" h="6472" extrusionOk="0">
                    <a:moveTo>
                      <a:pt x="6305" y="0"/>
                    </a:moveTo>
                    <a:lnTo>
                      <a:pt x="0" y="6305"/>
                    </a:lnTo>
                    <a:cubicBezTo>
                      <a:pt x="467" y="6405"/>
                      <a:pt x="901" y="6471"/>
                      <a:pt x="1368" y="6471"/>
                    </a:cubicBezTo>
                    <a:cubicBezTo>
                      <a:pt x="2002" y="6471"/>
                      <a:pt x="2636" y="6371"/>
                      <a:pt x="3236" y="6138"/>
                    </a:cubicBezTo>
                    <a:lnTo>
                      <a:pt x="6138" y="3202"/>
                    </a:lnTo>
                    <a:cubicBezTo>
                      <a:pt x="6372" y="2635"/>
                      <a:pt x="6505" y="2002"/>
                      <a:pt x="6505" y="1368"/>
                    </a:cubicBezTo>
                    <a:cubicBezTo>
                      <a:pt x="6472" y="901"/>
                      <a:pt x="6405" y="467"/>
                      <a:pt x="630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5"/>
              <p:cNvSpPr/>
              <p:nvPr/>
            </p:nvSpPr>
            <p:spPr>
              <a:xfrm>
                <a:off x="6824642" y="3901816"/>
                <a:ext cx="172351" cy="169428"/>
              </a:xfrm>
              <a:custGeom>
                <a:avLst/>
                <a:gdLst/>
                <a:ahLst/>
                <a:cxnLst/>
                <a:rect l="l" t="t" r="r" b="b"/>
                <a:pathLst>
                  <a:path w="6606" h="6494" extrusionOk="0">
                    <a:moveTo>
                      <a:pt x="5232" y="0"/>
                    </a:moveTo>
                    <a:cubicBezTo>
                      <a:pt x="4613" y="0"/>
                      <a:pt x="3997" y="112"/>
                      <a:pt x="3403" y="323"/>
                    </a:cubicBezTo>
                    <a:lnTo>
                      <a:pt x="467" y="3292"/>
                    </a:lnTo>
                    <a:cubicBezTo>
                      <a:pt x="67" y="4292"/>
                      <a:pt x="0" y="5426"/>
                      <a:pt x="301" y="6494"/>
                    </a:cubicBezTo>
                    <a:lnTo>
                      <a:pt x="6605" y="189"/>
                    </a:lnTo>
                    <a:cubicBezTo>
                      <a:pt x="6151" y="62"/>
                      <a:pt x="5691" y="0"/>
                      <a:pt x="523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5"/>
              <p:cNvSpPr/>
              <p:nvPr/>
            </p:nvSpPr>
            <p:spPr>
              <a:xfrm>
                <a:off x="6853366" y="3927618"/>
                <a:ext cx="204546" cy="203685"/>
              </a:xfrm>
              <a:custGeom>
                <a:avLst/>
                <a:gdLst/>
                <a:ahLst/>
                <a:cxnLst/>
                <a:rect l="l" t="t" r="r" b="b"/>
                <a:pathLst>
                  <a:path w="7840" h="7807" extrusionOk="0">
                    <a:moveTo>
                      <a:pt x="7139" y="1"/>
                    </a:moveTo>
                    <a:lnTo>
                      <a:pt x="0" y="7139"/>
                    </a:lnTo>
                    <a:cubicBezTo>
                      <a:pt x="200" y="7373"/>
                      <a:pt x="400" y="7606"/>
                      <a:pt x="601" y="7806"/>
                    </a:cubicBezTo>
                    <a:lnTo>
                      <a:pt x="7839" y="601"/>
                    </a:lnTo>
                    <a:cubicBezTo>
                      <a:pt x="7606" y="368"/>
                      <a:pt x="7405" y="168"/>
                      <a:pt x="713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5"/>
              <p:cNvSpPr/>
              <p:nvPr/>
            </p:nvSpPr>
            <p:spPr>
              <a:xfrm>
                <a:off x="6886421" y="3959838"/>
                <a:ext cx="190614" cy="191475"/>
              </a:xfrm>
              <a:custGeom>
                <a:avLst/>
                <a:gdLst/>
                <a:ahLst/>
                <a:cxnLst/>
                <a:rect l="l" t="t" r="r" b="b"/>
                <a:pathLst>
                  <a:path w="7306" h="7339" extrusionOk="0">
                    <a:moveTo>
                      <a:pt x="7072" y="0"/>
                    </a:moveTo>
                    <a:lnTo>
                      <a:pt x="1" y="7105"/>
                    </a:lnTo>
                    <a:cubicBezTo>
                      <a:pt x="134" y="7172"/>
                      <a:pt x="268" y="7272"/>
                      <a:pt x="401" y="7339"/>
                    </a:cubicBezTo>
                    <a:lnTo>
                      <a:pt x="7306" y="400"/>
                    </a:lnTo>
                    <a:cubicBezTo>
                      <a:pt x="7239" y="267"/>
                      <a:pt x="7172" y="134"/>
                      <a:pt x="707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5"/>
              <p:cNvSpPr/>
              <p:nvPr/>
            </p:nvSpPr>
            <p:spPr>
              <a:xfrm>
                <a:off x="5977870" y="4237451"/>
                <a:ext cx="373400" cy="70495"/>
              </a:xfrm>
              <a:custGeom>
                <a:avLst/>
                <a:gdLst/>
                <a:ahLst/>
                <a:cxnLst/>
                <a:rect l="l" t="t" r="r" b="b"/>
                <a:pathLst>
                  <a:path w="14312" h="2702" extrusionOk="0">
                    <a:moveTo>
                      <a:pt x="14311" y="0"/>
                    </a:moveTo>
                    <a:lnTo>
                      <a:pt x="1" y="234"/>
                    </a:lnTo>
                    <a:lnTo>
                      <a:pt x="1" y="2202"/>
                    </a:lnTo>
                    <a:lnTo>
                      <a:pt x="14311" y="2702"/>
                    </a:lnTo>
                    <a:lnTo>
                      <a:pt x="1431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5"/>
              <p:cNvSpPr/>
              <p:nvPr/>
            </p:nvSpPr>
            <p:spPr>
              <a:xfrm>
                <a:off x="6351231" y="4228738"/>
                <a:ext cx="95750" cy="88784"/>
              </a:xfrm>
              <a:custGeom>
                <a:avLst/>
                <a:gdLst/>
                <a:ahLst/>
                <a:cxnLst/>
                <a:rect l="l" t="t" r="r" b="b"/>
                <a:pathLst>
                  <a:path w="3670" h="3403" extrusionOk="0">
                    <a:moveTo>
                      <a:pt x="3669" y="0"/>
                    </a:moveTo>
                    <a:lnTo>
                      <a:pt x="0" y="334"/>
                    </a:lnTo>
                    <a:lnTo>
                      <a:pt x="0" y="3036"/>
                    </a:lnTo>
                    <a:lnTo>
                      <a:pt x="3636" y="3403"/>
                    </a:lnTo>
                    <a:lnTo>
                      <a:pt x="366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5"/>
              <p:cNvSpPr/>
              <p:nvPr/>
            </p:nvSpPr>
            <p:spPr>
              <a:xfrm>
                <a:off x="6446064" y="4198996"/>
                <a:ext cx="167133" cy="150800"/>
              </a:xfrm>
              <a:custGeom>
                <a:avLst/>
                <a:gdLst/>
                <a:ahLst/>
                <a:cxnLst/>
                <a:rect l="l" t="t" r="r" b="b"/>
                <a:pathLst>
                  <a:path w="6406" h="5780" extrusionOk="0">
                    <a:moveTo>
                      <a:pt x="3926" y="1"/>
                    </a:moveTo>
                    <a:cubicBezTo>
                      <a:pt x="2930" y="1"/>
                      <a:pt x="34" y="1140"/>
                      <a:pt x="34" y="1140"/>
                    </a:cubicBezTo>
                    <a:lnTo>
                      <a:pt x="1" y="4543"/>
                    </a:lnTo>
                    <a:cubicBezTo>
                      <a:pt x="1" y="4543"/>
                      <a:pt x="2950" y="5780"/>
                      <a:pt x="3932" y="5780"/>
                    </a:cubicBezTo>
                    <a:cubicBezTo>
                      <a:pt x="3957" y="5780"/>
                      <a:pt x="3981" y="5779"/>
                      <a:pt x="4004" y="5777"/>
                    </a:cubicBezTo>
                    <a:cubicBezTo>
                      <a:pt x="4904" y="5677"/>
                      <a:pt x="6372" y="5377"/>
                      <a:pt x="6372" y="2908"/>
                    </a:cubicBezTo>
                    <a:cubicBezTo>
                      <a:pt x="6406" y="473"/>
                      <a:pt x="4938" y="73"/>
                      <a:pt x="4037" y="6"/>
                    </a:cubicBezTo>
                    <a:cubicBezTo>
                      <a:pt x="4003" y="2"/>
                      <a:pt x="3966" y="1"/>
                      <a:pt x="39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5"/>
              <p:cNvSpPr/>
              <p:nvPr/>
            </p:nvSpPr>
            <p:spPr>
              <a:xfrm>
                <a:off x="5668950" y="4321849"/>
                <a:ext cx="1399442" cy="207155"/>
              </a:xfrm>
              <a:custGeom>
                <a:avLst/>
                <a:gdLst/>
                <a:ahLst/>
                <a:cxnLst/>
                <a:rect l="l" t="t" r="r" b="b"/>
                <a:pathLst>
                  <a:path w="53639" h="7940" extrusionOk="0">
                    <a:moveTo>
                      <a:pt x="3970" y="1"/>
                    </a:moveTo>
                    <a:cubicBezTo>
                      <a:pt x="1768" y="1"/>
                      <a:pt x="0" y="1769"/>
                      <a:pt x="0" y="3970"/>
                    </a:cubicBezTo>
                    <a:cubicBezTo>
                      <a:pt x="0" y="6172"/>
                      <a:pt x="1768" y="7940"/>
                      <a:pt x="3970" y="7940"/>
                    </a:cubicBezTo>
                    <a:lnTo>
                      <a:pt x="49669" y="7940"/>
                    </a:lnTo>
                    <a:cubicBezTo>
                      <a:pt x="51870" y="7940"/>
                      <a:pt x="53638" y="6172"/>
                      <a:pt x="53638" y="3970"/>
                    </a:cubicBezTo>
                    <a:cubicBezTo>
                      <a:pt x="53638" y="1769"/>
                      <a:pt x="51870" y="1"/>
                      <a:pt x="496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5"/>
              <p:cNvSpPr/>
              <p:nvPr/>
            </p:nvSpPr>
            <p:spPr>
              <a:xfrm>
                <a:off x="5668063" y="4317492"/>
                <a:ext cx="1401190" cy="215869"/>
              </a:xfrm>
              <a:custGeom>
                <a:avLst/>
                <a:gdLst/>
                <a:ahLst/>
                <a:cxnLst/>
                <a:rect l="l" t="t" r="r" b="b"/>
                <a:pathLst>
                  <a:path w="53706" h="8274" extrusionOk="0">
                    <a:moveTo>
                      <a:pt x="49703" y="301"/>
                    </a:moveTo>
                    <a:cubicBezTo>
                      <a:pt x="51771" y="368"/>
                      <a:pt x="53405" y="2069"/>
                      <a:pt x="53405" y="4137"/>
                    </a:cubicBezTo>
                    <a:cubicBezTo>
                      <a:pt x="53405" y="6205"/>
                      <a:pt x="51771" y="7907"/>
                      <a:pt x="49703" y="7973"/>
                    </a:cubicBezTo>
                    <a:lnTo>
                      <a:pt x="4037" y="7973"/>
                    </a:lnTo>
                    <a:cubicBezTo>
                      <a:pt x="1969" y="7907"/>
                      <a:pt x="334" y="6205"/>
                      <a:pt x="334" y="4137"/>
                    </a:cubicBezTo>
                    <a:cubicBezTo>
                      <a:pt x="334" y="2069"/>
                      <a:pt x="1969" y="368"/>
                      <a:pt x="4037" y="301"/>
                    </a:cubicBezTo>
                    <a:close/>
                    <a:moveTo>
                      <a:pt x="4037" y="1"/>
                    </a:moveTo>
                    <a:cubicBezTo>
                      <a:pt x="1802" y="68"/>
                      <a:pt x="1" y="1902"/>
                      <a:pt x="1" y="4137"/>
                    </a:cubicBezTo>
                    <a:cubicBezTo>
                      <a:pt x="1" y="6372"/>
                      <a:pt x="1802" y="8207"/>
                      <a:pt x="4037" y="8274"/>
                    </a:cubicBezTo>
                    <a:lnTo>
                      <a:pt x="49703" y="8274"/>
                    </a:lnTo>
                    <a:cubicBezTo>
                      <a:pt x="51938" y="8207"/>
                      <a:pt x="53706" y="6372"/>
                      <a:pt x="53706" y="4137"/>
                    </a:cubicBezTo>
                    <a:cubicBezTo>
                      <a:pt x="53706" y="1902"/>
                      <a:pt x="51938" y="68"/>
                      <a:pt x="497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5"/>
              <p:cNvSpPr/>
              <p:nvPr/>
            </p:nvSpPr>
            <p:spPr>
              <a:xfrm>
                <a:off x="5673281" y="909508"/>
                <a:ext cx="248064" cy="220956"/>
              </a:xfrm>
              <a:custGeom>
                <a:avLst/>
                <a:gdLst/>
                <a:ahLst/>
                <a:cxnLst/>
                <a:rect l="l" t="t" r="r" b="b"/>
                <a:pathLst>
                  <a:path w="9508" h="8469" extrusionOk="0">
                    <a:moveTo>
                      <a:pt x="4711" y="1"/>
                    </a:moveTo>
                    <a:cubicBezTo>
                      <a:pt x="4161" y="1"/>
                      <a:pt x="3604" y="109"/>
                      <a:pt x="3070" y="337"/>
                    </a:cubicBezTo>
                    <a:cubicBezTo>
                      <a:pt x="1035" y="1204"/>
                      <a:pt x="1" y="3472"/>
                      <a:pt x="701" y="5574"/>
                    </a:cubicBezTo>
                    <a:cubicBezTo>
                      <a:pt x="1262" y="7339"/>
                      <a:pt x="2905" y="8469"/>
                      <a:pt x="4701" y="8469"/>
                    </a:cubicBezTo>
                    <a:cubicBezTo>
                      <a:pt x="5044" y="8469"/>
                      <a:pt x="5391" y="8428"/>
                      <a:pt x="5738" y="8342"/>
                    </a:cubicBezTo>
                    <a:cubicBezTo>
                      <a:pt x="6139" y="8242"/>
                      <a:pt x="6572" y="8076"/>
                      <a:pt x="6939" y="7842"/>
                    </a:cubicBezTo>
                    <a:cubicBezTo>
                      <a:pt x="8807" y="6675"/>
                      <a:pt x="9508" y="4273"/>
                      <a:pt x="8474" y="2305"/>
                    </a:cubicBezTo>
                    <a:cubicBezTo>
                      <a:pt x="7736" y="853"/>
                      <a:pt x="6254" y="1"/>
                      <a:pt x="471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5"/>
              <p:cNvSpPr/>
              <p:nvPr/>
            </p:nvSpPr>
            <p:spPr>
              <a:xfrm>
                <a:off x="5751600" y="973974"/>
                <a:ext cx="78374" cy="67234"/>
              </a:xfrm>
              <a:custGeom>
                <a:avLst/>
                <a:gdLst/>
                <a:ahLst/>
                <a:cxnLst/>
                <a:rect l="l" t="t" r="r" b="b"/>
                <a:pathLst>
                  <a:path w="3004" h="2577" extrusionOk="0">
                    <a:moveTo>
                      <a:pt x="1702" y="1"/>
                    </a:moveTo>
                    <a:cubicBezTo>
                      <a:pt x="568" y="1"/>
                      <a:pt x="1" y="1402"/>
                      <a:pt x="802" y="2202"/>
                    </a:cubicBezTo>
                    <a:cubicBezTo>
                      <a:pt x="1060" y="2461"/>
                      <a:pt x="1382" y="2577"/>
                      <a:pt x="1699" y="2577"/>
                    </a:cubicBezTo>
                    <a:cubicBezTo>
                      <a:pt x="2361" y="2577"/>
                      <a:pt x="3003" y="2069"/>
                      <a:pt x="3003" y="1301"/>
                    </a:cubicBezTo>
                    <a:cubicBezTo>
                      <a:pt x="3003" y="568"/>
                      <a:pt x="2436" y="1"/>
                      <a:pt x="1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5"/>
              <p:cNvSpPr/>
              <p:nvPr/>
            </p:nvSpPr>
            <p:spPr>
              <a:xfrm>
                <a:off x="5736808" y="1039249"/>
                <a:ext cx="119257" cy="91132"/>
              </a:xfrm>
              <a:custGeom>
                <a:avLst/>
                <a:gdLst/>
                <a:ahLst/>
                <a:cxnLst/>
                <a:rect l="l" t="t" r="r" b="b"/>
                <a:pathLst>
                  <a:path w="4571" h="3493" extrusionOk="0">
                    <a:moveTo>
                      <a:pt x="2269" y="0"/>
                    </a:moveTo>
                    <a:cubicBezTo>
                      <a:pt x="1002" y="0"/>
                      <a:pt x="1" y="1068"/>
                      <a:pt x="68" y="2335"/>
                    </a:cubicBezTo>
                    <a:lnTo>
                      <a:pt x="68" y="2869"/>
                    </a:lnTo>
                    <a:cubicBezTo>
                      <a:pt x="737" y="3285"/>
                      <a:pt x="1487" y="3493"/>
                      <a:pt x="2261" y="3493"/>
                    </a:cubicBezTo>
                    <a:cubicBezTo>
                      <a:pt x="2605" y="3493"/>
                      <a:pt x="2954" y="3451"/>
                      <a:pt x="3303" y="3369"/>
                    </a:cubicBezTo>
                    <a:cubicBezTo>
                      <a:pt x="3704" y="3269"/>
                      <a:pt x="4137" y="3103"/>
                      <a:pt x="4504" y="2869"/>
                    </a:cubicBezTo>
                    <a:lnTo>
                      <a:pt x="4504" y="2335"/>
                    </a:lnTo>
                    <a:cubicBezTo>
                      <a:pt x="4571" y="1068"/>
                      <a:pt x="3537" y="0"/>
                      <a:pt x="2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5"/>
              <p:cNvSpPr/>
              <p:nvPr/>
            </p:nvSpPr>
            <p:spPr>
              <a:xfrm>
                <a:off x="5975053" y="1002463"/>
                <a:ext cx="40283" cy="56772"/>
              </a:xfrm>
              <a:custGeom>
                <a:avLst/>
                <a:gdLst/>
                <a:ahLst/>
                <a:cxnLst/>
                <a:rect l="l" t="t" r="r" b="b"/>
                <a:pathLst>
                  <a:path w="1544" h="2176" extrusionOk="0">
                    <a:moveTo>
                      <a:pt x="1376" y="1"/>
                    </a:moveTo>
                    <a:cubicBezTo>
                      <a:pt x="1293" y="1"/>
                      <a:pt x="1210" y="59"/>
                      <a:pt x="1210" y="176"/>
                    </a:cubicBezTo>
                    <a:lnTo>
                      <a:pt x="1210" y="1410"/>
                    </a:lnTo>
                    <a:cubicBezTo>
                      <a:pt x="1247" y="1727"/>
                      <a:pt x="1004" y="1908"/>
                      <a:pt x="770" y="1908"/>
                    </a:cubicBezTo>
                    <a:cubicBezTo>
                      <a:pt x="585" y="1908"/>
                      <a:pt x="405" y="1794"/>
                      <a:pt x="376" y="1544"/>
                    </a:cubicBezTo>
                    <a:cubicBezTo>
                      <a:pt x="337" y="1467"/>
                      <a:pt x="270" y="1435"/>
                      <a:pt x="205" y="1435"/>
                    </a:cubicBezTo>
                    <a:cubicBezTo>
                      <a:pt x="100" y="1435"/>
                      <a:pt x="1" y="1520"/>
                      <a:pt x="42" y="1644"/>
                    </a:cubicBezTo>
                    <a:cubicBezTo>
                      <a:pt x="159" y="2008"/>
                      <a:pt x="460" y="2175"/>
                      <a:pt x="763" y="2175"/>
                    </a:cubicBezTo>
                    <a:cubicBezTo>
                      <a:pt x="1152" y="2175"/>
                      <a:pt x="1543" y="1898"/>
                      <a:pt x="1543" y="1410"/>
                    </a:cubicBezTo>
                    <a:lnTo>
                      <a:pt x="1543" y="176"/>
                    </a:lnTo>
                    <a:cubicBezTo>
                      <a:pt x="1543" y="59"/>
                      <a:pt x="1460" y="1"/>
                      <a:pt x="13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5"/>
              <p:cNvSpPr/>
              <p:nvPr/>
            </p:nvSpPr>
            <p:spPr>
              <a:xfrm>
                <a:off x="6025744" y="1019238"/>
                <a:ext cx="38326" cy="40048"/>
              </a:xfrm>
              <a:custGeom>
                <a:avLst/>
                <a:gdLst/>
                <a:ahLst/>
                <a:cxnLst/>
                <a:rect l="l" t="t" r="r" b="b"/>
                <a:pathLst>
                  <a:path w="1469" h="1535" extrusionOk="0">
                    <a:moveTo>
                      <a:pt x="734" y="334"/>
                    </a:moveTo>
                    <a:cubicBezTo>
                      <a:pt x="834" y="334"/>
                      <a:pt x="934" y="367"/>
                      <a:pt x="1035" y="434"/>
                    </a:cubicBezTo>
                    <a:cubicBezTo>
                      <a:pt x="1168" y="634"/>
                      <a:pt x="1168" y="901"/>
                      <a:pt x="1035" y="1101"/>
                    </a:cubicBezTo>
                    <a:cubicBezTo>
                      <a:pt x="934" y="1168"/>
                      <a:pt x="834" y="1201"/>
                      <a:pt x="734" y="1201"/>
                    </a:cubicBezTo>
                    <a:cubicBezTo>
                      <a:pt x="634" y="1201"/>
                      <a:pt x="501" y="1168"/>
                      <a:pt x="434" y="1101"/>
                    </a:cubicBezTo>
                    <a:cubicBezTo>
                      <a:pt x="367" y="1001"/>
                      <a:pt x="334" y="901"/>
                      <a:pt x="334" y="767"/>
                    </a:cubicBezTo>
                    <a:cubicBezTo>
                      <a:pt x="334" y="634"/>
                      <a:pt x="367" y="534"/>
                      <a:pt x="434" y="434"/>
                    </a:cubicBezTo>
                    <a:cubicBezTo>
                      <a:pt x="501" y="367"/>
                      <a:pt x="634" y="334"/>
                      <a:pt x="734" y="334"/>
                    </a:cubicBezTo>
                    <a:close/>
                    <a:moveTo>
                      <a:pt x="734" y="0"/>
                    </a:moveTo>
                    <a:cubicBezTo>
                      <a:pt x="534" y="0"/>
                      <a:pt x="334" y="67"/>
                      <a:pt x="201" y="234"/>
                    </a:cubicBezTo>
                    <a:cubicBezTo>
                      <a:pt x="67" y="367"/>
                      <a:pt x="0" y="567"/>
                      <a:pt x="0" y="767"/>
                    </a:cubicBezTo>
                    <a:cubicBezTo>
                      <a:pt x="0" y="967"/>
                      <a:pt x="67" y="1168"/>
                      <a:pt x="201" y="1301"/>
                    </a:cubicBezTo>
                    <a:cubicBezTo>
                      <a:pt x="334" y="1468"/>
                      <a:pt x="534" y="1535"/>
                      <a:pt x="734" y="1535"/>
                    </a:cubicBezTo>
                    <a:cubicBezTo>
                      <a:pt x="934" y="1535"/>
                      <a:pt x="1101" y="1468"/>
                      <a:pt x="1235" y="1301"/>
                    </a:cubicBezTo>
                    <a:cubicBezTo>
                      <a:pt x="1401" y="1168"/>
                      <a:pt x="1468" y="967"/>
                      <a:pt x="1468" y="767"/>
                    </a:cubicBezTo>
                    <a:cubicBezTo>
                      <a:pt x="1468" y="567"/>
                      <a:pt x="1401" y="367"/>
                      <a:pt x="1235" y="234"/>
                    </a:cubicBezTo>
                    <a:cubicBezTo>
                      <a:pt x="1101" y="67"/>
                      <a:pt x="934" y="0"/>
                      <a:pt x="7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5"/>
              <p:cNvSpPr/>
              <p:nvPr/>
            </p:nvSpPr>
            <p:spPr>
              <a:xfrm>
                <a:off x="6071869" y="1018977"/>
                <a:ext cx="40048" cy="40309"/>
              </a:xfrm>
              <a:custGeom>
                <a:avLst/>
                <a:gdLst/>
                <a:ahLst/>
                <a:cxnLst/>
                <a:rect l="l" t="t" r="r" b="b"/>
                <a:pathLst>
                  <a:path w="1535" h="1545" extrusionOk="0">
                    <a:moveTo>
                      <a:pt x="801" y="344"/>
                    </a:moveTo>
                    <a:cubicBezTo>
                      <a:pt x="901" y="344"/>
                      <a:pt x="1001" y="377"/>
                      <a:pt x="1101" y="444"/>
                    </a:cubicBezTo>
                    <a:cubicBezTo>
                      <a:pt x="1168" y="544"/>
                      <a:pt x="1201" y="644"/>
                      <a:pt x="1201" y="777"/>
                    </a:cubicBezTo>
                    <a:cubicBezTo>
                      <a:pt x="1201" y="911"/>
                      <a:pt x="1168" y="1011"/>
                      <a:pt x="1101" y="1111"/>
                    </a:cubicBezTo>
                    <a:cubicBezTo>
                      <a:pt x="1001" y="1178"/>
                      <a:pt x="901" y="1211"/>
                      <a:pt x="801" y="1211"/>
                    </a:cubicBezTo>
                    <a:cubicBezTo>
                      <a:pt x="701" y="1211"/>
                      <a:pt x="567" y="1178"/>
                      <a:pt x="501" y="1111"/>
                    </a:cubicBezTo>
                    <a:cubicBezTo>
                      <a:pt x="367" y="911"/>
                      <a:pt x="367" y="644"/>
                      <a:pt x="501" y="444"/>
                    </a:cubicBezTo>
                    <a:cubicBezTo>
                      <a:pt x="567" y="377"/>
                      <a:pt x="701" y="344"/>
                      <a:pt x="801" y="344"/>
                    </a:cubicBezTo>
                    <a:close/>
                    <a:moveTo>
                      <a:pt x="792" y="1"/>
                    </a:moveTo>
                    <a:cubicBezTo>
                      <a:pt x="596" y="1"/>
                      <a:pt x="403" y="88"/>
                      <a:pt x="267" y="244"/>
                    </a:cubicBezTo>
                    <a:cubicBezTo>
                      <a:pt x="0" y="544"/>
                      <a:pt x="0" y="1011"/>
                      <a:pt x="267" y="1311"/>
                    </a:cubicBezTo>
                    <a:cubicBezTo>
                      <a:pt x="401" y="1464"/>
                      <a:pt x="589" y="1540"/>
                      <a:pt x="781" y="1540"/>
                    </a:cubicBezTo>
                    <a:cubicBezTo>
                      <a:pt x="926" y="1540"/>
                      <a:pt x="1073" y="1497"/>
                      <a:pt x="1201" y="1411"/>
                    </a:cubicBezTo>
                    <a:cubicBezTo>
                      <a:pt x="1235" y="1478"/>
                      <a:pt x="1301" y="1545"/>
                      <a:pt x="1368" y="1545"/>
                    </a:cubicBezTo>
                    <a:cubicBezTo>
                      <a:pt x="1468" y="1545"/>
                      <a:pt x="1535" y="1478"/>
                      <a:pt x="1535" y="1378"/>
                    </a:cubicBezTo>
                    <a:lnTo>
                      <a:pt x="1535" y="777"/>
                    </a:lnTo>
                    <a:lnTo>
                      <a:pt x="1535" y="177"/>
                    </a:lnTo>
                    <a:cubicBezTo>
                      <a:pt x="1535" y="77"/>
                      <a:pt x="1468" y="10"/>
                      <a:pt x="1368" y="10"/>
                    </a:cubicBezTo>
                    <a:cubicBezTo>
                      <a:pt x="1301" y="10"/>
                      <a:pt x="1235" y="43"/>
                      <a:pt x="1201" y="144"/>
                    </a:cubicBezTo>
                    <a:cubicBezTo>
                      <a:pt x="1076" y="46"/>
                      <a:pt x="933" y="1"/>
                      <a:pt x="79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5"/>
              <p:cNvSpPr/>
              <p:nvPr/>
            </p:nvSpPr>
            <p:spPr>
              <a:xfrm>
                <a:off x="6126682" y="1019238"/>
                <a:ext cx="33969" cy="40257"/>
              </a:xfrm>
              <a:custGeom>
                <a:avLst/>
                <a:gdLst/>
                <a:ahLst/>
                <a:cxnLst/>
                <a:rect l="l" t="t" r="r" b="b"/>
                <a:pathLst>
                  <a:path w="1302" h="1543" extrusionOk="0">
                    <a:moveTo>
                      <a:pt x="168" y="0"/>
                    </a:moveTo>
                    <a:cubicBezTo>
                      <a:pt x="101" y="0"/>
                      <a:pt x="1" y="67"/>
                      <a:pt x="1" y="167"/>
                    </a:cubicBezTo>
                    <a:lnTo>
                      <a:pt x="1" y="1368"/>
                    </a:lnTo>
                    <a:cubicBezTo>
                      <a:pt x="1" y="1468"/>
                      <a:pt x="68" y="1535"/>
                      <a:pt x="168" y="1535"/>
                    </a:cubicBezTo>
                    <a:cubicBezTo>
                      <a:pt x="268" y="1535"/>
                      <a:pt x="334" y="1468"/>
                      <a:pt x="334" y="1401"/>
                    </a:cubicBezTo>
                    <a:cubicBezTo>
                      <a:pt x="334" y="1401"/>
                      <a:pt x="334" y="1368"/>
                      <a:pt x="334" y="1368"/>
                    </a:cubicBezTo>
                    <a:lnTo>
                      <a:pt x="334" y="634"/>
                    </a:lnTo>
                    <a:cubicBezTo>
                      <a:pt x="334" y="467"/>
                      <a:pt x="468" y="334"/>
                      <a:pt x="668" y="334"/>
                    </a:cubicBezTo>
                    <a:cubicBezTo>
                      <a:pt x="835" y="334"/>
                      <a:pt x="968" y="467"/>
                      <a:pt x="968" y="634"/>
                    </a:cubicBezTo>
                    <a:lnTo>
                      <a:pt x="968" y="1368"/>
                    </a:lnTo>
                    <a:cubicBezTo>
                      <a:pt x="968" y="1484"/>
                      <a:pt x="1052" y="1543"/>
                      <a:pt x="1135" y="1543"/>
                    </a:cubicBezTo>
                    <a:cubicBezTo>
                      <a:pt x="1218" y="1543"/>
                      <a:pt x="1302" y="1484"/>
                      <a:pt x="1302" y="1368"/>
                    </a:cubicBezTo>
                    <a:lnTo>
                      <a:pt x="1302" y="634"/>
                    </a:lnTo>
                    <a:cubicBezTo>
                      <a:pt x="1302" y="267"/>
                      <a:pt x="1002" y="0"/>
                      <a:pt x="668" y="0"/>
                    </a:cubicBezTo>
                    <a:cubicBezTo>
                      <a:pt x="535" y="0"/>
                      <a:pt x="435" y="33"/>
                      <a:pt x="334" y="100"/>
                    </a:cubicBezTo>
                    <a:cubicBezTo>
                      <a:pt x="301" y="33"/>
                      <a:pt x="234" y="0"/>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5"/>
              <p:cNvSpPr/>
              <p:nvPr/>
            </p:nvSpPr>
            <p:spPr>
              <a:xfrm>
                <a:off x="6176304" y="1019238"/>
                <a:ext cx="33969" cy="40048"/>
              </a:xfrm>
              <a:custGeom>
                <a:avLst/>
                <a:gdLst/>
                <a:ahLst/>
                <a:cxnLst/>
                <a:rect l="l" t="t" r="r" b="b"/>
                <a:pathLst>
                  <a:path w="1302" h="1535" extrusionOk="0">
                    <a:moveTo>
                      <a:pt x="167" y="0"/>
                    </a:moveTo>
                    <a:cubicBezTo>
                      <a:pt x="67" y="0"/>
                      <a:pt x="0" y="67"/>
                      <a:pt x="0" y="167"/>
                    </a:cubicBezTo>
                    <a:lnTo>
                      <a:pt x="0" y="1368"/>
                    </a:lnTo>
                    <a:cubicBezTo>
                      <a:pt x="0" y="1468"/>
                      <a:pt x="67" y="1535"/>
                      <a:pt x="167" y="1535"/>
                    </a:cubicBezTo>
                    <a:cubicBezTo>
                      <a:pt x="234" y="1535"/>
                      <a:pt x="300" y="1468"/>
                      <a:pt x="334" y="1401"/>
                    </a:cubicBezTo>
                    <a:cubicBezTo>
                      <a:pt x="334" y="1401"/>
                      <a:pt x="334" y="1368"/>
                      <a:pt x="334" y="1368"/>
                    </a:cubicBezTo>
                    <a:lnTo>
                      <a:pt x="334" y="634"/>
                    </a:lnTo>
                    <a:cubicBezTo>
                      <a:pt x="334" y="467"/>
                      <a:pt x="467" y="334"/>
                      <a:pt x="634" y="334"/>
                    </a:cubicBezTo>
                    <a:cubicBezTo>
                      <a:pt x="651" y="331"/>
                      <a:pt x="668" y="329"/>
                      <a:pt x="685" y="329"/>
                    </a:cubicBezTo>
                    <a:cubicBezTo>
                      <a:pt x="856" y="329"/>
                      <a:pt x="968" y="482"/>
                      <a:pt x="968" y="634"/>
                    </a:cubicBezTo>
                    <a:lnTo>
                      <a:pt x="968" y="1368"/>
                    </a:lnTo>
                    <a:cubicBezTo>
                      <a:pt x="968" y="1468"/>
                      <a:pt x="1034" y="1535"/>
                      <a:pt x="1134" y="1535"/>
                    </a:cubicBezTo>
                    <a:cubicBezTo>
                      <a:pt x="1234" y="1535"/>
                      <a:pt x="1301" y="1468"/>
                      <a:pt x="1301" y="1368"/>
                    </a:cubicBezTo>
                    <a:lnTo>
                      <a:pt x="1301" y="634"/>
                    </a:lnTo>
                    <a:cubicBezTo>
                      <a:pt x="1301" y="267"/>
                      <a:pt x="1001" y="0"/>
                      <a:pt x="634" y="0"/>
                    </a:cubicBezTo>
                    <a:cubicBezTo>
                      <a:pt x="534" y="0"/>
                      <a:pt x="434" y="33"/>
                      <a:pt x="334" y="100"/>
                    </a:cubicBezTo>
                    <a:cubicBezTo>
                      <a:pt x="300" y="33"/>
                      <a:pt x="234" y="0"/>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5"/>
              <p:cNvSpPr/>
              <p:nvPr/>
            </p:nvSpPr>
            <p:spPr>
              <a:xfrm>
                <a:off x="6222429" y="1019238"/>
                <a:ext cx="40048" cy="40048"/>
              </a:xfrm>
              <a:custGeom>
                <a:avLst/>
                <a:gdLst/>
                <a:ahLst/>
                <a:cxnLst/>
                <a:rect l="l" t="t" r="r" b="b"/>
                <a:pathLst>
                  <a:path w="1535" h="1535" extrusionOk="0">
                    <a:moveTo>
                      <a:pt x="707" y="295"/>
                    </a:moveTo>
                    <a:cubicBezTo>
                      <a:pt x="726" y="295"/>
                      <a:pt x="747" y="297"/>
                      <a:pt x="767" y="300"/>
                    </a:cubicBezTo>
                    <a:cubicBezTo>
                      <a:pt x="968" y="300"/>
                      <a:pt x="1168" y="434"/>
                      <a:pt x="1234" y="601"/>
                    </a:cubicBezTo>
                    <a:lnTo>
                      <a:pt x="367" y="601"/>
                    </a:lnTo>
                    <a:cubicBezTo>
                      <a:pt x="397" y="421"/>
                      <a:pt x="534" y="295"/>
                      <a:pt x="707" y="295"/>
                    </a:cubicBezTo>
                    <a:close/>
                    <a:moveTo>
                      <a:pt x="767" y="0"/>
                    </a:moveTo>
                    <a:cubicBezTo>
                      <a:pt x="367" y="0"/>
                      <a:pt x="0" y="334"/>
                      <a:pt x="34" y="767"/>
                    </a:cubicBezTo>
                    <a:cubicBezTo>
                      <a:pt x="34" y="1201"/>
                      <a:pt x="367" y="1535"/>
                      <a:pt x="767" y="1535"/>
                    </a:cubicBezTo>
                    <a:cubicBezTo>
                      <a:pt x="968" y="1535"/>
                      <a:pt x="1168" y="1468"/>
                      <a:pt x="1334" y="1334"/>
                    </a:cubicBezTo>
                    <a:cubicBezTo>
                      <a:pt x="1401" y="1268"/>
                      <a:pt x="1401" y="1201"/>
                      <a:pt x="1334" y="1134"/>
                    </a:cubicBezTo>
                    <a:cubicBezTo>
                      <a:pt x="1301" y="1101"/>
                      <a:pt x="1259" y="1084"/>
                      <a:pt x="1218" y="1084"/>
                    </a:cubicBezTo>
                    <a:cubicBezTo>
                      <a:pt x="1176" y="1084"/>
                      <a:pt x="1134" y="1101"/>
                      <a:pt x="1101" y="1134"/>
                    </a:cubicBezTo>
                    <a:cubicBezTo>
                      <a:pt x="1001" y="1201"/>
                      <a:pt x="901" y="1201"/>
                      <a:pt x="767" y="1201"/>
                    </a:cubicBezTo>
                    <a:cubicBezTo>
                      <a:pt x="667" y="1201"/>
                      <a:pt x="567" y="1134"/>
                      <a:pt x="501" y="1068"/>
                    </a:cubicBezTo>
                    <a:cubicBezTo>
                      <a:pt x="434" y="1001"/>
                      <a:pt x="400" y="934"/>
                      <a:pt x="367" y="867"/>
                    </a:cubicBezTo>
                    <a:lnTo>
                      <a:pt x="1368" y="867"/>
                    </a:lnTo>
                    <a:cubicBezTo>
                      <a:pt x="1435" y="867"/>
                      <a:pt x="1501" y="801"/>
                      <a:pt x="1535" y="734"/>
                    </a:cubicBezTo>
                    <a:lnTo>
                      <a:pt x="1535" y="701"/>
                    </a:lnTo>
                    <a:cubicBezTo>
                      <a:pt x="1501" y="300"/>
                      <a:pt x="1168" y="0"/>
                      <a:pt x="7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5"/>
              <p:cNvSpPr/>
              <p:nvPr/>
            </p:nvSpPr>
            <p:spPr>
              <a:xfrm>
                <a:off x="6269415" y="1047936"/>
                <a:ext cx="13958" cy="12210"/>
              </a:xfrm>
              <a:custGeom>
                <a:avLst/>
                <a:gdLst/>
                <a:ahLst/>
                <a:cxnLst/>
                <a:rect l="l" t="t" r="r" b="b"/>
                <a:pathLst>
                  <a:path w="535" h="468" extrusionOk="0">
                    <a:moveTo>
                      <a:pt x="267" y="1"/>
                    </a:moveTo>
                    <a:cubicBezTo>
                      <a:pt x="0" y="34"/>
                      <a:pt x="0" y="435"/>
                      <a:pt x="267" y="468"/>
                    </a:cubicBezTo>
                    <a:cubicBezTo>
                      <a:pt x="534" y="435"/>
                      <a:pt x="534" y="34"/>
                      <a:pt x="2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5"/>
              <p:cNvSpPr/>
              <p:nvPr/>
            </p:nvSpPr>
            <p:spPr>
              <a:xfrm>
                <a:off x="6285956" y="1002463"/>
                <a:ext cx="23507" cy="57685"/>
              </a:xfrm>
              <a:custGeom>
                <a:avLst/>
                <a:gdLst/>
                <a:ahLst/>
                <a:cxnLst/>
                <a:rect l="l" t="t" r="r" b="b"/>
                <a:pathLst>
                  <a:path w="901" h="2211" extrusionOk="0">
                    <a:moveTo>
                      <a:pt x="467" y="1"/>
                    </a:moveTo>
                    <a:cubicBezTo>
                      <a:pt x="384" y="1"/>
                      <a:pt x="300" y="59"/>
                      <a:pt x="300" y="176"/>
                    </a:cubicBezTo>
                    <a:lnTo>
                      <a:pt x="300" y="643"/>
                    </a:lnTo>
                    <a:lnTo>
                      <a:pt x="200" y="643"/>
                    </a:lnTo>
                    <a:cubicBezTo>
                      <a:pt x="0" y="676"/>
                      <a:pt x="0" y="943"/>
                      <a:pt x="200" y="977"/>
                    </a:cubicBezTo>
                    <a:lnTo>
                      <a:pt x="300" y="977"/>
                    </a:lnTo>
                    <a:lnTo>
                      <a:pt x="300" y="1844"/>
                    </a:lnTo>
                    <a:cubicBezTo>
                      <a:pt x="267" y="2044"/>
                      <a:pt x="434" y="2211"/>
                      <a:pt x="634" y="2211"/>
                    </a:cubicBezTo>
                    <a:cubicBezTo>
                      <a:pt x="734" y="2211"/>
                      <a:pt x="801" y="2111"/>
                      <a:pt x="801" y="2044"/>
                    </a:cubicBezTo>
                    <a:cubicBezTo>
                      <a:pt x="801" y="1944"/>
                      <a:pt x="734" y="1844"/>
                      <a:pt x="634" y="1844"/>
                    </a:cubicBezTo>
                    <a:lnTo>
                      <a:pt x="634" y="1010"/>
                    </a:lnTo>
                    <a:lnTo>
                      <a:pt x="701" y="1010"/>
                    </a:lnTo>
                    <a:cubicBezTo>
                      <a:pt x="801" y="1010"/>
                      <a:pt x="868" y="910"/>
                      <a:pt x="868" y="843"/>
                    </a:cubicBezTo>
                    <a:cubicBezTo>
                      <a:pt x="901" y="710"/>
                      <a:pt x="801" y="643"/>
                      <a:pt x="701" y="643"/>
                    </a:cubicBezTo>
                    <a:lnTo>
                      <a:pt x="634" y="643"/>
                    </a:lnTo>
                    <a:lnTo>
                      <a:pt x="634" y="176"/>
                    </a:lnTo>
                    <a:cubicBezTo>
                      <a:pt x="634" y="59"/>
                      <a:pt x="551" y="1"/>
                      <a:pt x="4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5"/>
              <p:cNvSpPr/>
              <p:nvPr/>
            </p:nvSpPr>
            <p:spPr>
              <a:xfrm>
                <a:off x="6366884" y="1002880"/>
                <a:ext cx="40048" cy="56407"/>
              </a:xfrm>
              <a:custGeom>
                <a:avLst/>
                <a:gdLst/>
                <a:ahLst/>
                <a:cxnLst/>
                <a:rect l="l" t="t" r="r" b="b"/>
                <a:pathLst>
                  <a:path w="1535" h="2162" extrusionOk="0">
                    <a:moveTo>
                      <a:pt x="714" y="1"/>
                    </a:moveTo>
                    <a:cubicBezTo>
                      <a:pt x="529" y="1"/>
                      <a:pt x="342" y="67"/>
                      <a:pt x="201" y="193"/>
                    </a:cubicBezTo>
                    <a:lnTo>
                      <a:pt x="134" y="294"/>
                    </a:lnTo>
                    <a:cubicBezTo>
                      <a:pt x="34" y="360"/>
                      <a:pt x="34" y="460"/>
                      <a:pt x="134" y="527"/>
                    </a:cubicBezTo>
                    <a:cubicBezTo>
                      <a:pt x="151" y="560"/>
                      <a:pt x="192" y="577"/>
                      <a:pt x="238" y="577"/>
                    </a:cubicBezTo>
                    <a:cubicBezTo>
                      <a:pt x="284" y="577"/>
                      <a:pt x="334" y="560"/>
                      <a:pt x="367" y="527"/>
                    </a:cubicBezTo>
                    <a:lnTo>
                      <a:pt x="434" y="427"/>
                    </a:lnTo>
                    <a:cubicBezTo>
                      <a:pt x="534" y="360"/>
                      <a:pt x="634" y="327"/>
                      <a:pt x="734" y="327"/>
                    </a:cubicBezTo>
                    <a:cubicBezTo>
                      <a:pt x="834" y="327"/>
                      <a:pt x="934" y="394"/>
                      <a:pt x="1001" y="460"/>
                    </a:cubicBezTo>
                    <a:cubicBezTo>
                      <a:pt x="1068" y="527"/>
                      <a:pt x="1135" y="627"/>
                      <a:pt x="1135" y="727"/>
                    </a:cubicBezTo>
                    <a:cubicBezTo>
                      <a:pt x="1135" y="861"/>
                      <a:pt x="1068" y="961"/>
                      <a:pt x="1001" y="1027"/>
                    </a:cubicBezTo>
                    <a:lnTo>
                      <a:pt x="67" y="1861"/>
                    </a:lnTo>
                    <a:cubicBezTo>
                      <a:pt x="0" y="1928"/>
                      <a:pt x="0" y="2028"/>
                      <a:pt x="67" y="2095"/>
                    </a:cubicBezTo>
                    <a:cubicBezTo>
                      <a:pt x="101" y="2128"/>
                      <a:pt x="167" y="2162"/>
                      <a:pt x="201" y="2162"/>
                    </a:cubicBezTo>
                    <a:lnTo>
                      <a:pt x="1301" y="2162"/>
                    </a:lnTo>
                    <a:cubicBezTo>
                      <a:pt x="1401" y="2162"/>
                      <a:pt x="1502" y="2095"/>
                      <a:pt x="1502" y="1995"/>
                    </a:cubicBezTo>
                    <a:cubicBezTo>
                      <a:pt x="1502" y="1908"/>
                      <a:pt x="1426" y="1821"/>
                      <a:pt x="1320" y="1821"/>
                    </a:cubicBezTo>
                    <a:cubicBezTo>
                      <a:pt x="1303" y="1821"/>
                      <a:pt x="1286" y="1823"/>
                      <a:pt x="1268" y="1828"/>
                    </a:cubicBezTo>
                    <a:lnTo>
                      <a:pt x="634" y="1828"/>
                    </a:lnTo>
                    <a:lnTo>
                      <a:pt x="1201" y="1294"/>
                    </a:lnTo>
                    <a:cubicBezTo>
                      <a:pt x="1502" y="1027"/>
                      <a:pt x="1535" y="560"/>
                      <a:pt x="1268" y="260"/>
                    </a:cubicBezTo>
                    <a:cubicBezTo>
                      <a:pt x="1127" y="84"/>
                      <a:pt x="921" y="1"/>
                      <a:pt x="7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5"/>
              <p:cNvSpPr/>
              <p:nvPr/>
            </p:nvSpPr>
            <p:spPr>
              <a:xfrm>
                <a:off x="6419088" y="1003115"/>
                <a:ext cx="35717" cy="56380"/>
              </a:xfrm>
              <a:custGeom>
                <a:avLst/>
                <a:gdLst/>
                <a:ahLst/>
                <a:cxnLst/>
                <a:rect l="l" t="t" r="r" b="b"/>
                <a:pathLst>
                  <a:path w="1369" h="2161" extrusionOk="0">
                    <a:moveTo>
                      <a:pt x="184" y="1"/>
                    </a:moveTo>
                    <a:cubicBezTo>
                      <a:pt x="101" y="1"/>
                      <a:pt x="18" y="51"/>
                      <a:pt x="1" y="151"/>
                    </a:cubicBezTo>
                    <a:lnTo>
                      <a:pt x="1" y="1986"/>
                    </a:lnTo>
                    <a:cubicBezTo>
                      <a:pt x="1" y="1986"/>
                      <a:pt x="1" y="2019"/>
                      <a:pt x="1" y="2019"/>
                    </a:cubicBezTo>
                    <a:cubicBezTo>
                      <a:pt x="16" y="2111"/>
                      <a:pt x="88" y="2154"/>
                      <a:pt x="160" y="2154"/>
                    </a:cubicBezTo>
                    <a:cubicBezTo>
                      <a:pt x="246" y="2154"/>
                      <a:pt x="334" y="2094"/>
                      <a:pt x="334" y="1986"/>
                    </a:cubicBezTo>
                    <a:lnTo>
                      <a:pt x="368" y="1285"/>
                    </a:lnTo>
                    <a:cubicBezTo>
                      <a:pt x="334" y="1118"/>
                      <a:pt x="501" y="952"/>
                      <a:pt x="668" y="952"/>
                    </a:cubicBezTo>
                    <a:cubicBezTo>
                      <a:pt x="868" y="952"/>
                      <a:pt x="1002" y="1118"/>
                      <a:pt x="1002" y="1285"/>
                    </a:cubicBezTo>
                    <a:lnTo>
                      <a:pt x="1002" y="1986"/>
                    </a:lnTo>
                    <a:cubicBezTo>
                      <a:pt x="1002" y="2102"/>
                      <a:pt x="1093" y="2161"/>
                      <a:pt x="1185" y="2161"/>
                    </a:cubicBezTo>
                    <a:cubicBezTo>
                      <a:pt x="1277" y="2161"/>
                      <a:pt x="1369" y="2102"/>
                      <a:pt x="1369" y="1986"/>
                    </a:cubicBezTo>
                    <a:lnTo>
                      <a:pt x="1369" y="1285"/>
                    </a:lnTo>
                    <a:cubicBezTo>
                      <a:pt x="1369" y="918"/>
                      <a:pt x="1068" y="618"/>
                      <a:pt x="668" y="618"/>
                    </a:cubicBezTo>
                    <a:cubicBezTo>
                      <a:pt x="568" y="618"/>
                      <a:pt x="468" y="651"/>
                      <a:pt x="368" y="685"/>
                    </a:cubicBezTo>
                    <a:lnTo>
                      <a:pt x="368" y="151"/>
                    </a:lnTo>
                    <a:cubicBezTo>
                      <a:pt x="351" y="51"/>
                      <a:pt x="268" y="1"/>
                      <a:pt x="1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5"/>
              <p:cNvSpPr/>
              <p:nvPr/>
            </p:nvSpPr>
            <p:spPr>
              <a:xfrm>
                <a:off x="5673281" y="3480974"/>
                <a:ext cx="247203" cy="220747"/>
              </a:xfrm>
              <a:custGeom>
                <a:avLst/>
                <a:gdLst/>
                <a:ahLst/>
                <a:cxnLst/>
                <a:rect l="l" t="t" r="r" b="b"/>
                <a:pathLst>
                  <a:path w="9475" h="8461" extrusionOk="0">
                    <a:moveTo>
                      <a:pt x="4737" y="1"/>
                    </a:moveTo>
                    <a:cubicBezTo>
                      <a:pt x="4179" y="1"/>
                      <a:pt x="3612" y="111"/>
                      <a:pt x="3070" y="342"/>
                    </a:cubicBezTo>
                    <a:cubicBezTo>
                      <a:pt x="1035" y="1176"/>
                      <a:pt x="1" y="3444"/>
                      <a:pt x="701" y="5546"/>
                    </a:cubicBezTo>
                    <a:cubicBezTo>
                      <a:pt x="1295" y="7327"/>
                      <a:pt x="2943" y="8461"/>
                      <a:pt x="4751" y="8461"/>
                    </a:cubicBezTo>
                    <a:cubicBezTo>
                      <a:pt x="5077" y="8461"/>
                      <a:pt x="5408" y="8424"/>
                      <a:pt x="5738" y="8348"/>
                    </a:cubicBezTo>
                    <a:cubicBezTo>
                      <a:pt x="6139" y="8215"/>
                      <a:pt x="6572" y="8048"/>
                      <a:pt x="6939" y="7814"/>
                    </a:cubicBezTo>
                    <a:cubicBezTo>
                      <a:pt x="8807" y="6647"/>
                      <a:pt x="9474" y="4245"/>
                      <a:pt x="8474" y="2277"/>
                    </a:cubicBezTo>
                    <a:cubicBezTo>
                      <a:pt x="7740" y="834"/>
                      <a:pt x="6271" y="1"/>
                      <a:pt x="47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5"/>
              <p:cNvSpPr/>
              <p:nvPr/>
            </p:nvSpPr>
            <p:spPr>
              <a:xfrm>
                <a:off x="5751600" y="3544709"/>
                <a:ext cx="78374" cy="67625"/>
              </a:xfrm>
              <a:custGeom>
                <a:avLst/>
                <a:gdLst/>
                <a:ahLst/>
                <a:cxnLst/>
                <a:rect l="l" t="t" r="r" b="b"/>
                <a:pathLst>
                  <a:path w="3004" h="2592" extrusionOk="0">
                    <a:moveTo>
                      <a:pt x="1702" y="1"/>
                    </a:moveTo>
                    <a:cubicBezTo>
                      <a:pt x="568" y="1"/>
                      <a:pt x="1" y="1402"/>
                      <a:pt x="802" y="2202"/>
                    </a:cubicBezTo>
                    <a:cubicBezTo>
                      <a:pt x="1061" y="2472"/>
                      <a:pt x="1382" y="2592"/>
                      <a:pt x="1699" y="2592"/>
                    </a:cubicBezTo>
                    <a:cubicBezTo>
                      <a:pt x="2362" y="2592"/>
                      <a:pt x="3003" y="2069"/>
                      <a:pt x="3003" y="1302"/>
                    </a:cubicBezTo>
                    <a:cubicBezTo>
                      <a:pt x="3003" y="601"/>
                      <a:pt x="2436" y="1"/>
                      <a:pt x="1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5"/>
              <p:cNvSpPr/>
              <p:nvPr/>
            </p:nvSpPr>
            <p:spPr>
              <a:xfrm>
                <a:off x="5736808" y="3610845"/>
                <a:ext cx="119257" cy="90950"/>
              </a:xfrm>
              <a:custGeom>
                <a:avLst/>
                <a:gdLst/>
                <a:ahLst/>
                <a:cxnLst/>
                <a:rect l="l" t="t" r="r" b="b"/>
                <a:pathLst>
                  <a:path w="4571" h="3486" extrusionOk="0">
                    <a:moveTo>
                      <a:pt x="2269" y="1"/>
                    </a:moveTo>
                    <a:cubicBezTo>
                      <a:pt x="1002" y="1"/>
                      <a:pt x="1" y="1035"/>
                      <a:pt x="68" y="2303"/>
                    </a:cubicBezTo>
                    <a:lnTo>
                      <a:pt x="68" y="2836"/>
                    </a:lnTo>
                    <a:cubicBezTo>
                      <a:pt x="753" y="3261"/>
                      <a:pt x="1521" y="3486"/>
                      <a:pt x="2315" y="3486"/>
                    </a:cubicBezTo>
                    <a:cubicBezTo>
                      <a:pt x="2641" y="3486"/>
                      <a:pt x="2972" y="3448"/>
                      <a:pt x="3303" y="3370"/>
                    </a:cubicBezTo>
                    <a:cubicBezTo>
                      <a:pt x="3704" y="3237"/>
                      <a:pt x="4137" y="3070"/>
                      <a:pt x="4504" y="2836"/>
                    </a:cubicBezTo>
                    <a:lnTo>
                      <a:pt x="4504" y="2303"/>
                    </a:lnTo>
                    <a:cubicBezTo>
                      <a:pt x="4571" y="1035"/>
                      <a:pt x="3537" y="1"/>
                      <a:pt x="22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5"/>
              <p:cNvSpPr/>
              <p:nvPr/>
            </p:nvSpPr>
            <p:spPr>
              <a:xfrm>
                <a:off x="5977870" y="3500671"/>
                <a:ext cx="50510" cy="57998"/>
              </a:xfrm>
              <a:custGeom>
                <a:avLst/>
                <a:gdLst/>
                <a:ahLst/>
                <a:cxnLst/>
                <a:rect l="l" t="t" r="r" b="b"/>
                <a:pathLst>
                  <a:path w="1936" h="2223" extrusionOk="0">
                    <a:moveTo>
                      <a:pt x="1134" y="0"/>
                    </a:moveTo>
                    <a:cubicBezTo>
                      <a:pt x="552" y="0"/>
                      <a:pt x="1" y="461"/>
                      <a:pt x="1" y="1122"/>
                    </a:cubicBezTo>
                    <a:cubicBezTo>
                      <a:pt x="1" y="1755"/>
                      <a:pt x="535" y="2222"/>
                      <a:pt x="1135" y="2222"/>
                    </a:cubicBezTo>
                    <a:cubicBezTo>
                      <a:pt x="1402" y="2222"/>
                      <a:pt x="1635" y="2122"/>
                      <a:pt x="1835" y="1989"/>
                    </a:cubicBezTo>
                    <a:cubicBezTo>
                      <a:pt x="1869" y="1956"/>
                      <a:pt x="1902" y="1922"/>
                      <a:pt x="1902" y="1889"/>
                    </a:cubicBezTo>
                    <a:lnTo>
                      <a:pt x="1902" y="1856"/>
                    </a:lnTo>
                    <a:lnTo>
                      <a:pt x="1902" y="1155"/>
                    </a:lnTo>
                    <a:cubicBezTo>
                      <a:pt x="1902" y="1055"/>
                      <a:pt x="1835" y="988"/>
                      <a:pt x="1735" y="988"/>
                    </a:cubicBezTo>
                    <a:lnTo>
                      <a:pt x="1102" y="988"/>
                    </a:lnTo>
                    <a:cubicBezTo>
                      <a:pt x="1002" y="988"/>
                      <a:pt x="935" y="1055"/>
                      <a:pt x="935" y="1155"/>
                    </a:cubicBezTo>
                    <a:cubicBezTo>
                      <a:pt x="935" y="1255"/>
                      <a:pt x="1002" y="1322"/>
                      <a:pt x="1102" y="1355"/>
                    </a:cubicBezTo>
                    <a:lnTo>
                      <a:pt x="1569" y="1355"/>
                    </a:lnTo>
                    <a:lnTo>
                      <a:pt x="1569" y="1755"/>
                    </a:lnTo>
                    <a:cubicBezTo>
                      <a:pt x="1435" y="1822"/>
                      <a:pt x="1268" y="1856"/>
                      <a:pt x="1135" y="1889"/>
                    </a:cubicBezTo>
                    <a:cubicBezTo>
                      <a:pt x="935" y="1889"/>
                      <a:pt x="735" y="1789"/>
                      <a:pt x="568" y="1655"/>
                    </a:cubicBezTo>
                    <a:cubicBezTo>
                      <a:pt x="268" y="1355"/>
                      <a:pt x="268" y="855"/>
                      <a:pt x="568" y="588"/>
                    </a:cubicBezTo>
                    <a:cubicBezTo>
                      <a:pt x="735" y="421"/>
                      <a:pt x="935" y="354"/>
                      <a:pt x="1135" y="354"/>
                    </a:cubicBezTo>
                    <a:cubicBezTo>
                      <a:pt x="1302" y="354"/>
                      <a:pt x="1469" y="421"/>
                      <a:pt x="1635" y="521"/>
                    </a:cubicBezTo>
                    <a:cubicBezTo>
                      <a:pt x="1661" y="547"/>
                      <a:pt x="1691" y="558"/>
                      <a:pt x="1723" y="558"/>
                    </a:cubicBezTo>
                    <a:cubicBezTo>
                      <a:pt x="1774" y="558"/>
                      <a:pt x="1828" y="529"/>
                      <a:pt x="1869" y="488"/>
                    </a:cubicBezTo>
                    <a:cubicBezTo>
                      <a:pt x="1936" y="421"/>
                      <a:pt x="1902" y="288"/>
                      <a:pt x="1835" y="254"/>
                    </a:cubicBezTo>
                    <a:cubicBezTo>
                      <a:pt x="1621" y="79"/>
                      <a:pt x="1375" y="0"/>
                      <a:pt x="1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5"/>
              <p:cNvSpPr/>
              <p:nvPr/>
            </p:nvSpPr>
            <p:spPr>
              <a:xfrm>
                <a:off x="6041397" y="3518620"/>
                <a:ext cx="38326" cy="40048"/>
              </a:xfrm>
              <a:custGeom>
                <a:avLst/>
                <a:gdLst/>
                <a:ahLst/>
                <a:cxnLst/>
                <a:rect l="l" t="t" r="r" b="b"/>
                <a:pathLst>
                  <a:path w="1469" h="1535" extrusionOk="0">
                    <a:moveTo>
                      <a:pt x="735" y="334"/>
                    </a:moveTo>
                    <a:cubicBezTo>
                      <a:pt x="868" y="334"/>
                      <a:pt x="968" y="367"/>
                      <a:pt x="1035" y="467"/>
                    </a:cubicBezTo>
                    <a:cubicBezTo>
                      <a:pt x="1102" y="534"/>
                      <a:pt x="1135" y="634"/>
                      <a:pt x="1135" y="767"/>
                    </a:cubicBezTo>
                    <a:cubicBezTo>
                      <a:pt x="1135" y="901"/>
                      <a:pt x="1102" y="1001"/>
                      <a:pt x="1035" y="1101"/>
                    </a:cubicBezTo>
                    <a:cubicBezTo>
                      <a:pt x="935" y="1168"/>
                      <a:pt x="835" y="1201"/>
                      <a:pt x="735" y="1201"/>
                    </a:cubicBezTo>
                    <a:cubicBezTo>
                      <a:pt x="635" y="1201"/>
                      <a:pt x="535" y="1168"/>
                      <a:pt x="468" y="1101"/>
                    </a:cubicBezTo>
                    <a:cubicBezTo>
                      <a:pt x="368" y="1001"/>
                      <a:pt x="334" y="901"/>
                      <a:pt x="334" y="767"/>
                    </a:cubicBezTo>
                    <a:cubicBezTo>
                      <a:pt x="334" y="634"/>
                      <a:pt x="368" y="534"/>
                      <a:pt x="468" y="467"/>
                    </a:cubicBezTo>
                    <a:cubicBezTo>
                      <a:pt x="535" y="367"/>
                      <a:pt x="635" y="334"/>
                      <a:pt x="735" y="334"/>
                    </a:cubicBezTo>
                    <a:close/>
                    <a:moveTo>
                      <a:pt x="735" y="0"/>
                    </a:moveTo>
                    <a:cubicBezTo>
                      <a:pt x="535" y="0"/>
                      <a:pt x="334" y="67"/>
                      <a:pt x="201" y="234"/>
                    </a:cubicBezTo>
                    <a:cubicBezTo>
                      <a:pt x="68" y="367"/>
                      <a:pt x="1" y="567"/>
                      <a:pt x="1" y="767"/>
                    </a:cubicBezTo>
                    <a:cubicBezTo>
                      <a:pt x="1" y="967"/>
                      <a:pt x="68" y="1168"/>
                      <a:pt x="201" y="1301"/>
                    </a:cubicBezTo>
                    <a:cubicBezTo>
                      <a:pt x="334" y="1468"/>
                      <a:pt x="535" y="1534"/>
                      <a:pt x="735" y="1534"/>
                    </a:cubicBezTo>
                    <a:cubicBezTo>
                      <a:pt x="868" y="1534"/>
                      <a:pt x="1035" y="1501"/>
                      <a:pt x="1168" y="1401"/>
                    </a:cubicBezTo>
                    <a:cubicBezTo>
                      <a:pt x="1168" y="1468"/>
                      <a:pt x="1235" y="1534"/>
                      <a:pt x="1302" y="1534"/>
                    </a:cubicBezTo>
                    <a:cubicBezTo>
                      <a:pt x="1402" y="1534"/>
                      <a:pt x="1469" y="1468"/>
                      <a:pt x="1469" y="1368"/>
                    </a:cubicBezTo>
                    <a:lnTo>
                      <a:pt x="1469" y="767"/>
                    </a:lnTo>
                    <a:lnTo>
                      <a:pt x="1469" y="167"/>
                    </a:lnTo>
                    <a:cubicBezTo>
                      <a:pt x="1469" y="67"/>
                      <a:pt x="1402" y="0"/>
                      <a:pt x="1302" y="0"/>
                    </a:cubicBezTo>
                    <a:cubicBezTo>
                      <a:pt x="1235" y="0"/>
                      <a:pt x="1168" y="67"/>
                      <a:pt x="1168" y="133"/>
                    </a:cubicBezTo>
                    <a:cubicBezTo>
                      <a:pt x="1035" y="33"/>
                      <a:pt x="902" y="0"/>
                      <a:pt x="7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5"/>
              <p:cNvSpPr/>
              <p:nvPr/>
            </p:nvSpPr>
            <p:spPr>
              <a:xfrm>
                <a:off x="6096236" y="3502497"/>
                <a:ext cx="42553" cy="56380"/>
              </a:xfrm>
              <a:custGeom>
                <a:avLst/>
                <a:gdLst/>
                <a:ahLst/>
                <a:cxnLst/>
                <a:rect l="l" t="t" r="r" b="b"/>
                <a:pathLst>
                  <a:path w="1631" h="2161" extrusionOk="0">
                    <a:moveTo>
                      <a:pt x="734" y="952"/>
                    </a:moveTo>
                    <a:cubicBezTo>
                      <a:pt x="834" y="952"/>
                      <a:pt x="934" y="985"/>
                      <a:pt x="1034" y="1085"/>
                    </a:cubicBezTo>
                    <a:cubicBezTo>
                      <a:pt x="1201" y="1252"/>
                      <a:pt x="1201" y="1519"/>
                      <a:pt x="1034" y="1685"/>
                    </a:cubicBezTo>
                    <a:cubicBezTo>
                      <a:pt x="934" y="1786"/>
                      <a:pt x="834" y="1819"/>
                      <a:pt x="734" y="1819"/>
                    </a:cubicBezTo>
                    <a:cubicBezTo>
                      <a:pt x="634" y="1819"/>
                      <a:pt x="534" y="1786"/>
                      <a:pt x="434" y="1685"/>
                    </a:cubicBezTo>
                    <a:cubicBezTo>
                      <a:pt x="367" y="1619"/>
                      <a:pt x="334" y="1485"/>
                      <a:pt x="334" y="1385"/>
                    </a:cubicBezTo>
                    <a:cubicBezTo>
                      <a:pt x="334" y="1285"/>
                      <a:pt x="367" y="1152"/>
                      <a:pt x="434" y="1085"/>
                    </a:cubicBezTo>
                    <a:cubicBezTo>
                      <a:pt x="534" y="985"/>
                      <a:pt x="634" y="952"/>
                      <a:pt x="734" y="952"/>
                    </a:cubicBezTo>
                    <a:close/>
                    <a:moveTo>
                      <a:pt x="167" y="1"/>
                    </a:moveTo>
                    <a:cubicBezTo>
                      <a:pt x="84" y="1"/>
                      <a:pt x="0" y="51"/>
                      <a:pt x="0" y="151"/>
                    </a:cubicBezTo>
                    <a:lnTo>
                      <a:pt x="0" y="1385"/>
                    </a:lnTo>
                    <a:lnTo>
                      <a:pt x="0" y="1986"/>
                    </a:lnTo>
                    <a:cubicBezTo>
                      <a:pt x="0" y="2094"/>
                      <a:pt x="79" y="2153"/>
                      <a:pt x="161" y="2153"/>
                    </a:cubicBezTo>
                    <a:cubicBezTo>
                      <a:pt x="231" y="2153"/>
                      <a:pt x="303" y="2111"/>
                      <a:pt x="334" y="2019"/>
                    </a:cubicBezTo>
                    <a:cubicBezTo>
                      <a:pt x="473" y="2115"/>
                      <a:pt x="629" y="2160"/>
                      <a:pt x="782" y="2160"/>
                    </a:cubicBezTo>
                    <a:cubicBezTo>
                      <a:pt x="1105" y="2160"/>
                      <a:pt x="1411" y="1959"/>
                      <a:pt x="1501" y="1619"/>
                    </a:cubicBezTo>
                    <a:cubicBezTo>
                      <a:pt x="1631" y="1102"/>
                      <a:pt x="1291" y="616"/>
                      <a:pt x="785" y="616"/>
                    </a:cubicBezTo>
                    <a:cubicBezTo>
                      <a:pt x="768" y="616"/>
                      <a:pt x="751" y="617"/>
                      <a:pt x="734" y="618"/>
                    </a:cubicBezTo>
                    <a:cubicBezTo>
                      <a:pt x="601" y="618"/>
                      <a:pt x="434" y="651"/>
                      <a:pt x="334" y="751"/>
                    </a:cubicBezTo>
                    <a:lnTo>
                      <a:pt x="334" y="151"/>
                    </a:lnTo>
                    <a:cubicBezTo>
                      <a:pt x="334" y="51"/>
                      <a:pt x="251" y="1"/>
                      <a:pt x="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5"/>
              <p:cNvSpPr/>
              <p:nvPr/>
            </p:nvSpPr>
            <p:spPr>
              <a:xfrm>
                <a:off x="6143223" y="3518620"/>
                <a:ext cx="33969" cy="53980"/>
              </a:xfrm>
              <a:custGeom>
                <a:avLst/>
                <a:gdLst/>
                <a:ahLst/>
                <a:cxnLst/>
                <a:rect l="l" t="t" r="r" b="b"/>
                <a:pathLst>
                  <a:path w="1302" h="2069" extrusionOk="0">
                    <a:moveTo>
                      <a:pt x="167" y="0"/>
                    </a:moveTo>
                    <a:cubicBezTo>
                      <a:pt x="101" y="0"/>
                      <a:pt x="34" y="67"/>
                      <a:pt x="34" y="167"/>
                    </a:cubicBezTo>
                    <a:lnTo>
                      <a:pt x="34" y="901"/>
                    </a:lnTo>
                    <a:cubicBezTo>
                      <a:pt x="1" y="1234"/>
                      <a:pt x="301" y="1534"/>
                      <a:pt x="668" y="1534"/>
                    </a:cubicBezTo>
                    <a:cubicBezTo>
                      <a:pt x="768" y="1534"/>
                      <a:pt x="868" y="1501"/>
                      <a:pt x="968" y="1468"/>
                    </a:cubicBezTo>
                    <a:lnTo>
                      <a:pt x="968" y="1468"/>
                    </a:lnTo>
                    <a:cubicBezTo>
                      <a:pt x="901" y="1635"/>
                      <a:pt x="735" y="1735"/>
                      <a:pt x="568" y="1735"/>
                    </a:cubicBezTo>
                    <a:cubicBezTo>
                      <a:pt x="501" y="1735"/>
                      <a:pt x="434" y="1735"/>
                      <a:pt x="401" y="1701"/>
                    </a:cubicBezTo>
                    <a:cubicBezTo>
                      <a:pt x="374" y="1692"/>
                      <a:pt x="347" y="1688"/>
                      <a:pt x="322" y="1688"/>
                    </a:cubicBezTo>
                    <a:cubicBezTo>
                      <a:pt x="252" y="1688"/>
                      <a:pt x="192" y="1719"/>
                      <a:pt x="167" y="1768"/>
                    </a:cubicBezTo>
                    <a:cubicBezTo>
                      <a:pt x="134" y="1835"/>
                      <a:pt x="167" y="1935"/>
                      <a:pt x="268" y="2001"/>
                    </a:cubicBezTo>
                    <a:cubicBezTo>
                      <a:pt x="368" y="2035"/>
                      <a:pt x="468" y="2068"/>
                      <a:pt x="568" y="2068"/>
                    </a:cubicBezTo>
                    <a:cubicBezTo>
                      <a:pt x="968" y="2068"/>
                      <a:pt x="1302" y="1735"/>
                      <a:pt x="1302" y="1334"/>
                    </a:cubicBezTo>
                    <a:lnTo>
                      <a:pt x="1302" y="167"/>
                    </a:lnTo>
                    <a:cubicBezTo>
                      <a:pt x="1302" y="67"/>
                      <a:pt x="1235" y="0"/>
                      <a:pt x="1135" y="0"/>
                    </a:cubicBezTo>
                    <a:cubicBezTo>
                      <a:pt x="1068" y="0"/>
                      <a:pt x="968" y="67"/>
                      <a:pt x="968" y="167"/>
                    </a:cubicBezTo>
                    <a:lnTo>
                      <a:pt x="968" y="901"/>
                    </a:lnTo>
                    <a:cubicBezTo>
                      <a:pt x="985" y="1101"/>
                      <a:pt x="826" y="1201"/>
                      <a:pt x="664" y="1201"/>
                    </a:cubicBezTo>
                    <a:cubicBezTo>
                      <a:pt x="501" y="1201"/>
                      <a:pt x="334" y="1101"/>
                      <a:pt x="334" y="901"/>
                    </a:cubicBezTo>
                    <a:lnTo>
                      <a:pt x="334" y="167"/>
                    </a:lnTo>
                    <a:cubicBezTo>
                      <a:pt x="334" y="67"/>
                      <a:pt x="268" y="0"/>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5"/>
              <p:cNvSpPr/>
              <p:nvPr/>
            </p:nvSpPr>
            <p:spPr>
              <a:xfrm>
                <a:off x="6184991" y="3563858"/>
                <a:ext cx="56615" cy="7853"/>
              </a:xfrm>
              <a:custGeom>
                <a:avLst/>
                <a:gdLst/>
                <a:ahLst/>
                <a:cxnLst/>
                <a:rect l="l" t="t" r="r" b="b"/>
                <a:pathLst>
                  <a:path w="2170" h="301" extrusionOk="0">
                    <a:moveTo>
                      <a:pt x="134" y="1"/>
                    </a:moveTo>
                    <a:cubicBezTo>
                      <a:pt x="68" y="1"/>
                      <a:pt x="1" y="67"/>
                      <a:pt x="1" y="167"/>
                    </a:cubicBezTo>
                    <a:cubicBezTo>
                      <a:pt x="1" y="234"/>
                      <a:pt x="68" y="301"/>
                      <a:pt x="134" y="301"/>
                    </a:cubicBezTo>
                    <a:lnTo>
                      <a:pt x="2002" y="301"/>
                    </a:lnTo>
                    <a:cubicBezTo>
                      <a:pt x="2102" y="301"/>
                      <a:pt x="2169" y="234"/>
                      <a:pt x="2169" y="167"/>
                    </a:cubicBezTo>
                    <a:cubicBezTo>
                      <a:pt x="2169" y="67"/>
                      <a:pt x="2102" y="1"/>
                      <a:pt x="20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5"/>
              <p:cNvSpPr/>
              <p:nvPr/>
            </p:nvSpPr>
            <p:spPr>
              <a:xfrm>
                <a:off x="6240691" y="3503802"/>
                <a:ext cx="35717" cy="54867"/>
              </a:xfrm>
              <a:custGeom>
                <a:avLst/>
                <a:gdLst/>
                <a:ahLst/>
                <a:cxnLst/>
                <a:rect l="l" t="t" r="r" b="b"/>
                <a:pathLst>
                  <a:path w="1369" h="2103" extrusionOk="0">
                    <a:moveTo>
                      <a:pt x="201" y="1"/>
                    </a:moveTo>
                    <a:cubicBezTo>
                      <a:pt x="167" y="34"/>
                      <a:pt x="134" y="68"/>
                      <a:pt x="101" y="134"/>
                    </a:cubicBezTo>
                    <a:lnTo>
                      <a:pt x="34" y="935"/>
                    </a:lnTo>
                    <a:cubicBezTo>
                      <a:pt x="34" y="935"/>
                      <a:pt x="34" y="968"/>
                      <a:pt x="34" y="968"/>
                    </a:cubicBezTo>
                    <a:lnTo>
                      <a:pt x="34" y="1002"/>
                    </a:lnTo>
                    <a:lnTo>
                      <a:pt x="67" y="1035"/>
                    </a:lnTo>
                    <a:cubicBezTo>
                      <a:pt x="101" y="1068"/>
                      <a:pt x="142" y="1085"/>
                      <a:pt x="184" y="1085"/>
                    </a:cubicBezTo>
                    <a:cubicBezTo>
                      <a:pt x="226" y="1085"/>
                      <a:pt x="268" y="1068"/>
                      <a:pt x="301" y="1035"/>
                    </a:cubicBezTo>
                    <a:cubicBezTo>
                      <a:pt x="368" y="968"/>
                      <a:pt x="501" y="935"/>
                      <a:pt x="601" y="935"/>
                    </a:cubicBezTo>
                    <a:cubicBezTo>
                      <a:pt x="701" y="935"/>
                      <a:pt x="835" y="968"/>
                      <a:pt x="901" y="1035"/>
                    </a:cubicBezTo>
                    <a:cubicBezTo>
                      <a:pt x="968" y="1135"/>
                      <a:pt x="1035" y="1235"/>
                      <a:pt x="1035" y="1335"/>
                    </a:cubicBezTo>
                    <a:cubicBezTo>
                      <a:pt x="1001" y="1435"/>
                      <a:pt x="968" y="1569"/>
                      <a:pt x="901" y="1635"/>
                    </a:cubicBezTo>
                    <a:cubicBezTo>
                      <a:pt x="818" y="1719"/>
                      <a:pt x="710" y="1761"/>
                      <a:pt x="601" y="1761"/>
                    </a:cubicBezTo>
                    <a:cubicBezTo>
                      <a:pt x="493" y="1761"/>
                      <a:pt x="384" y="1719"/>
                      <a:pt x="301" y="1635"/>
                    </a:cubicBezTo>
                    <a:cubicBezTo>
                      <a:pt x="268" y="1602"/>
                      <a:pt x="226" y="1585"/>
                      <a:pt x="184" y="1585"/>
                    </a:cubicBezTo>
                    <a:cubicBezTo>
                      <a:pt x="142" y="1585"/>
                      <a:pt x="101" y="1602"/>
                      <a:pt x="67" y="1635"/>
                    </a:cubicBezTo>
                    <a:cubicBezTo>
                      <a:pt x="1" y="1702"/>
                      <a:pt x="1" y="1802"/>
                      <a:pt x="67" y="1869"/>
                    </a:cubicBezTo>
                    <a:cubicBezTo>
                      <a:pt x="201" y="2036"/>
                      <a:pt x="401" y="2102"/>
                      <a:pt x="601" y="2102"/>
                    </a:cubicBezTo>
                    <a:cubicBezTo>
                      <a:pt x="1035" y="2102"/>
                      <a:pt x="1368" y="1769"/>
                      <a:pt x="1368" y="1335"/>
                    </a:cubicBezTo>
                    <a:cubicBezTo>
                      <a:pt x="1368" y="1135"/>
                      <a:pt x="1268" y="935"/>
                      <a:pt x="1135" y="802"/>
                    </a:cubicBezTo>
                    <a:cubicBezTo>
                      <a:pt x="1024" y="691"/>
                      <a:pt x="868" y="626"/>
                      <a:pt x="723" y="626"/>
                    </a:cubicBezTo>
                    <a:cubicBezTo>
                      <a:pt x="693" y="626"/>
                      <a:pt x="663" y="629"/>
                      <a:pt x="634" y="635"/>
                    </a:cubicBezTo>
                    <a:cubicBezTo>
                      <a:pt x="534" y="635"/>
                      <a:pt x="468" y="635"/>
                      <a:pt x="401" y="668"/>
                    </a:cubicBezTo>
                    <a:lnTo>
                      <a:pt x="468" y="335"/>
                    </a:lnTo>
                    <a:lnTo>
                      <a:pt x="1202" y="335"/>
                    </a:lnTo>
                    <a:cubicBezTo>
                      <a:pt x="1302" y="335"/>
                      <a:pt x="1368" y="268"/>
                      <a:pt x="1368" y="168"/>
                    </a:cubicBezTo>
                    <a:cubicBezTo>
                      <a:pt x="1368" y="68"/>
                      <a:pt x="1302" y="1"/>
                      <a:pt x="12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5"/>
              <p:cNvSpPr/>
              <p:nvPr/>
            </p:nvSpPr>
            <p:spPr>
              <a:xfrm>
                <a:off x="5965687" y="3598661"/>
                <a:ext cx="89671" cy="76705"/>
              </a:xfrm>
              <a:custGeom>
                <a:avLst/>
                <a:gdLst/>
                <a:ahLst/>
                <a:cxnLst/>
                <a:rect l="l" t="t" r="r" b="b"/>
                <a:pathLst>
                  <a:path w="3437" h="2940" extrusionOk="0">
                    <a:moveTo>
                      <a:pt x="1969" y="1"/>
                    </a:moveTo>
                    <a:cubicBezTo>
                      <a:pt x="635" y="1"/>
                      <a:pt x="1" y="1569"/>
                      <a:pt x="935" y="2503"/>
                    </a:cubicBezTo>
                    <a:cubicBezTo>
                      <a:pt x="1226" y="2805"/>
                      <a:pt x="1590" y="2939"/>
                      <a:pt x="1950" y="2939"/>
                    </a:cubicBezTo>
                    <a:cubicBezTo>
                      <a:pt x="2703" y="2939"/>
                      <a:pt x="3437" y="2349"/>
                      <a:pt x="3437" y="1469"/>
                    </a:cubicBezTo>
                    <a:cubicBezTo>
                      <a:pt x="3437" y="668"/>
                      <a:pt x="2769" y="1"/>
                      <a:pt x="196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5"/>
              <p:cNvSpPr/>
              <p:nvPr/>
            </p:nvSpPr>
            <p:spPr>
              <a:xfrm>
                <a:off x="5978757" y="3616950"/>
                <a:ext cx="32221" cy="27003"/>
              </a:xfrm>
              <a:custGeom>
                <a:avLst/>
                <a:gdLst/>
                <a:ahLst/>
                <a:cxnLst/>
                <a:rect l="l" t="t" r="r" b="b"/>
                <a:pathLst>
                  <a:path w="1235" h="1035" extrusionOk="0">
                    <a:moveTo>
                      <a:pt x="300" y="0"/>
                    </a:moveTo>
                    <a:cubicBezTo>
                      <a:pt x="100" y="0"/>
                      <a:pt x="0" y="301"/>
                      <a:pt x="167" y="567"/>
                    </a:cubicBezTo>
                    <a:cubicBezTo>
                      <a:pt x="267" y="734"/>
                      <a:pt x="434" y="901"/>
                      <a:pt x="634" y="1034"/>
                    </a:cubicBezTo>
                    <a:cubicBezTo>
                      <a:pt x="801" y="901"/>
                      <a:pt x="968" y="734"/>
                      <a:pt x="1068" y="567"/>
                    </a:cubicBezTo>
                    <a:cubicBezTo>
                      <a:pt x="1234" y="267"/>
                      <a:pt x="1168" y="0"/>
                      <a:pt x="934" y="0"/>
                    </a:cubicBezTo>
                    <a:cubicBezTo>
                      <a:pt x="701" y="0"/>
                      <a:pt x="634" y="301"/>
                      <a:pt x="634" y="301"/>
                    </a:cubicBezTo>
                    <a:cubicBezTo>
                      <a:pt x="634" y="301"/>
                      <a:pt x="534" y="0"/>
                      <a:pt x="300"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5"/>
              <p:cNvSpPr/>
              <p:nvPr/>
            </p:nvSpPr>
            <p:spPr>
              <a:xfrm>
                <a:off x="6023135" y="3616950"/>
                <a:ext cx="31360" cy="27003"/>
              </a:xfrm>
              <a:custGeom>
                <a:avLst/>
                <a:gdLst/>
                <a:ahLst/>
                <a:cxnLst/>
                <a:rect l="l" t="t" r="r" b="b"/>
                <a:pathLst>
                  <a:path w="1202" h="1035" extrusionOk="0">
                    <a:moveTo>
                      <a:pt x="301" y="0"/>
                    </a:moveTo>
                    <a:cubicBezTo>
                      <a:pt x="67" y="0"/>
                      <a:pt x="0" y="301"/>
                      <a:pt x="134" y="567"/>
                    </a:cubicBezTo>
                    <a:cubicBezTo>
                      <a:pt x="267" y="734"/>
                      <a:pt x="434" y="901"/>
                      <a:pt x="601" y="1034"/>
                    </a:cubicBezTo>
                    <a:cubicBezTo>
                      <a:pt x="768" y="901"/>
                      <a:pt x="934" y="734"/>
                      <a:pt x="1068" y="567"/>
                    </a:cubicBezTo>
                    <a:cubicBezTo>
                      <a:pt x="1201" y="267"/>
                      <a:pt x="1168" y="0"/>
                      <a:pt x="901" y="0"/>
                    </a:cubicBezTo>
                    <a:cubicBezTo>
                      <a:pt x="668" y="0"/>
                      <a:pt x="601" y="301"/>
                      <a:pt x="601" y="301"/>
                    </a:cubicBezTo>
                    <a:cubicBezTo>
                      <a:pt x="601" y="301"/>
                      <a:pt x="534" y="0"/>
                      <a:pt x="301"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5"/>
              <p:cNvSpPr/>
              <p:nvPr/>
            </p:nvSpPr>
            <p:spPr>
              <a:xfrm>
                <a:off x="6006594" y="3636960"/>
                <a:ext cx="20037" cy="7853"/>
              </a:xfrm>
              <a:custGeom>
                <a:avLst/>
                <a:gdLst/>
                <a:ahLst/>
                <a:cxnLst/>
                <a:rect l="l" t="t" r="r" b="b"/>
                <a:pathLst>
                  <a:path w="768" h="301" extrusionOk="0">
                    <a:moveTo>
                      <a:pt x="1" y="1"/>
                    </a:moveTo>
                    <a:cubicBezTo>
                      <a:pt x="51" y="201"/>
                      <a:pt x="217" y="301"/>
                      <a:pt x="384" y="301"/>
                    </a:cubicBezTo>
                    <a:cubicBezTo>
                      <a:pt x="551" y="301"/>
                      <a:pt x="718" y="201"/>
                      <a:pt x="7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5"/>
              <p:cNvSpPr/>
              <p:nvPr/>
            </p:nvSpPr>
            <p:spPr>
              <a:xfrm>
                <a:off x="6064042" y="3598661"/>
                <a:ext cx="89645" cy="76705"/>
              </a:xfrm>
              <a:custGeom>
                <a:avLst/>
                <a:gdLst/>
                <a:ahLst/>
                <a:cxnLst/>
                <a:rect l="l" t="t" r="r" b="b"/>
                <a:pathLst>
                  <a:path w="3436" h="2940" extrusionOk="0">
                    <a:moveTo>
                      <a:pt x="1968" y="1"/>
                    </a:moveTo>
                    <a:cubicBezTo>
                      <a:pt x="634" y="1"/>
                      <a:pt x="0" y="1569"/>
                      <a:pt x="901" y="2503"/>
                    </a:cubicBezTo>
                    <a:cubicBezTo>
                      <a:pt x="1203" y="2805"/>
                      <a:pt x="1574" y="2939"/>
                      <a:pt x="1939" y="2939"/>
                    </a:cubicBezTo>
                    <a:cubicBezTo>
                      <a:pt x="2703" y="2939"/>
                      <a:pt x="3436" y="2349"/>
                      <a:pt x="3436" y="1469"/>
                    </a:cubicBezTo>
                    <a:cubicBezTo>
                      <a:pt x="3436" y="668"/>
                      <a:pt x="2769" y="1"/>
                      <a:pt x="1968"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5"/>
              <p:cNvSpPr/>
              <p:nvPr/>
            </p:nvSpPr>
            <p:spPr>
              <a:xfrm>
                <a:off x="6077087" y="3616950"/>
                <a:ext cx="32221" cy="27003"/>
              </a:xfrm>
              <a:custGeom>
                <a:avLst/>
                <a:gdLst/>
                <a:ahLst/>
                <a:cxnLst/>
                <a:rect l="l" t="t" r="r" b="b"/>
                <a:pathLst>
                  <a:path w="1235" h="1035" extrusionOk="0">
                    <a:moveTo>
                      <a:pt x="301" y="0"/>
                    </a:moveTo>
                    <a:cubicBezTo>
                      <a:pt x="101" y="0"/>
                      <a:pt x="1" y="301"/>
                      <a:pt x="167" y="567"/>
                    </a:cubicBezTo>
                    <a:cubicBezTo>
                      <a:pt x="267" y="734"/>
                      <a:pt x="434" y="901"/>
                      <a:pt x="634" y="1034"/>
                    </a:cubicBezTo>
                    <a:cubicBezTo>
                      <a:pt x="801" y="901"/>
                      <a:pt x="968" y="734"/>
                      <a:pt x="1068" y="567"/>
                    </a:cubicBezTo>
                    <a:cubicBezTo>
                      <a:pt x="1235" y="267"/>
                      <a:pt x="1168" y="0"/>
                      <a:pt x="935" y="0"/>
                    </a:cubicBezTo>
                    <a:cubicBezTo>
                      <a:pt x="668" y="0"/>
                      <a:pt x="634" y="301"/>
                      <a:pt x="634" y="301"/>
                    </a:cubicBezTo>
                    <a:cubicBezTo>
                      <a:pt x="634" y="301"/>
                      <a:pt x="534" y="0"/>
                      <a:pt x="301"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5"/>
              <p:cNvSpPr/>
              <p:nvPr/>
            </p:nvSpPr>
            <p:spPr>
              <a:xfrm>
                <a:off x="6121464" y="3616950"/>
                <a:ext cx="31360" cy="27003"/>
              </a:xfrm>
              <a:custGeom>
                <a:avLst/>
                <a:gdLst/>
                <a:ahLst/>
                <a:cxnLst/>
                <a:rect l="l" t="t" r="r" b="b"/>
                <a:pathLst>
                  <a:path w="1202" h="1035" extrusionOk="0">
                    <a:moveTo>
                      <a:pt x="301" y="0"/>
                    </a:moveTo>
                    <a:cubicBezTo>
                      <a:pt x="67" y="0"/>
                      <a:pt x="1" y="301"/>
                      <a:pt x="134" y="567"/>
                    </a:cubicBezTo>
                    <a:cubicBezTo>
                      <a:pt x="268" y="734"/>
                      <a:pt x="434" y="901"/>
                      <a:pt x="601" y="1034"/>
                    </a:cubicBezTo>
                    <a:cubicBezTo>
                      <a:pt x="768" y="901"/>
                      <a:pt x="935" y="734"/>
                      <a:pt x="1068" y="567"/>
                    </a:cubicBezTo>
                    <a:cubicBezTo>
                      <a:pt x="1202" y="267"/>
                      <a:pt x="1135" y="0"/>
                      <a:pt x="901" y="0"/>
                    </a:cubicBezTo>
                    <a:cubicBezTo>
                      <a:pt x="668" y="0"/>
                      <a:pt x="601" y="301"/>
                      <a:pt x="601" y="301"/>
                    </a:cubicBezTo>
                    <a:cubicBezTo>
                      <a:pt x="601" y="301"/>
                      <a:pt x="501" y="0"/>
                      <a:pt x="301" y="0"/>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5"/>
              <p:cNvSpPr/>
              <p:nvPr/>
            </p:nvSpPr>
            <p:spPr>
              <a:xfrm>
                <a:off x="6104924" y="3636960"/>
                <a:ext cx="20063" cy="7853"/>
              </a:xfrm>
              <a:custGeom>
                <a:avLst/>
                <a:gdLst/>
                <a:ahLst/>
                <a:cxnLst/>
                <a:rect l="l" t="t" r="r" b="b"/>
                <a:pathLst>
                  <a:path w="769" h="301" extrusionOk="0">
                    <a:moveTo>
                      <a:pt x="1" y="1"/>
                    </a:moveTo>
                    <a:cubicBezTo>
                      <a:pt x="51" y="201"/>
                      <a:pt x="218" y="301"/>
                      <a:pt x="385" y="301"/>
                    </a:cubicBezTo>
                    <a:cubicBezTo>
                      <a:pt x="551" y="301"/>
                      <a:pt x="718" y="201"/>
                      <a:pt x="7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5"/>
              <p:cNvSpPr/>
              <p:nvPr/>
            </p:nvSpPr>
            <p:spPr>
              <a:xfrm>
                <a:off x="5671585" y="3753056"/>
                <a:ext cx="259335" cy="221139"/>
              </a:xfrm>
              <a:custGeom>
                <a:avLst/>
                <a:gdLst/>
                <a:ahLst/>
                <a:cxnLst/>
                <a:rect l="l" t="t" r="r" b="b"/>
                <a:pathLst>
                  <a:path w="9940" h="8476" extrusionOk="0">
                    <a:moveTo>
                      <a:pt x="4794" y="1"/>
                    </a:moveTo>
                    <a:cubicBezTo>
                      <a:pt x="2195" y="1"/>
                      <a:pt x="1" y="2456"/>
                      <a:pt x="666" y="5258"/>
                    </a:cubicBezTo>
                    <a:cubicBezTo>
                      <a:pt x="1151" y="7195"/>
                      <a:pt x="2900" y="8475"/>
                      <a:pt x="4813" y="8475"/>
                    </a:cubicBezTo>
                    <a:cubicBezTo>
                      <a:pt x="5140" y="8475"/>
                      <a:pt x="5472" y="8438"/>
                      <a:pt x="5803" y="8360"/>
                    </a:cubicBezTo>
                    <a:cubicBezTo>
                      <a:pt x="6204" y="8260"/>
                      <a:pt x="6637" y="8093"/>
                      <a:pt x="7004" y="7859"/>
                    </a:cubicBezTo>
                    <a:cubicBezTo>
                      <a:pt x="9940" y="6025"/>
                      <a:pt x="9606" y="1622"/>
                      <a:pt x="6404" y="321"/>
                    </a:cubicBezTo>
                    <a:cubicBezTo>
                      <a:pt x="5864" y="101"/>
                      <a:pt x="5321" y="1"/>
                      <a:pt x="479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5"/>
              <p:cNvSpPr/>
              <p:nvPr/>
            </p:nvSpPr>
            <p:spPr>
              <a:xfrm>
                <a:off x="5751600" y="3817940"/>
                <a:ext cx="78374" cy="66973"/>
              </a:xfrm>
              <a:custGeom>
                <a:avLst/>
                <a:gdLst/>
                <a:ahLst/>
                <a:cxnLst/>
                <a:rect l="l" t="t" r="r" b="b"/>
                <a:pathLst>
                  <a:path w="3004" h="2567" extrusionOk="0">
                    <a:moveTo>
                      <a:pt x="1760" y="1"/>
                    </a:moveTo>
                    <a:cubicBezTo>
                      <a:pt x="1741" y="1"/>
                      <a:pt x="1722" y="1"/>
                      <a:pt x="1702" y="2"/>
                    </a:cubicBezTo>
                    <a:cubicBezTo>
                      <a:pt x="568" y="2"/>
                      <a:pt x="1" y="1370"/>
                      <a:pt x="802" y="2170"/>
                    </a:cubicBezTo>
                    <a:cubicBezTo>
                      <a:pt x="1064" y="2444"/>
                      <a:pt x="1392" y="2567"/>
                      <a:pt x="1714" y="2567"/>
                    </a:cubicBezTo>
                    <a:cubicBezTo>
                      <a:pt x="2371" y="2567"/>
                      <a:pt x="3003" y="2054"/>
                      <a:pt x="3003" y="1269"/>
                    </a:cubicBezTo>
                    <a:cubicBezTo>
                      <a:pt x="3003" y="588"/>
                      <a:pt x="2466" y="1"/>
                      <a:pt x="17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5"/>
              <p:cNvSpPr/>
              <p:nvPr/>
            </p:nvSpPr>
            <p:spPr>
              <a:xfrm>
                <a:off x="5736808" y="3883240"/>
                <a:ext cx="119257" cy="90950"/>
              </a:xfrm>
              <a:custGeom>
                <a:avLst/>
                <a:gdLst/>
                <a:ahLst/>
                <a:cxnLst/>
                <a:rect l="l" t="t" r="r" b="b"/>
                <a:pathLst>
                  <a:path w="4571" h="3486" extrusionOk="0">
                    <a:moveTo>
                      <a:pt x="2269" y="1"/>
                    </a:moveTo>
                    <a:cubicBezTo>
                      <a:pt x="1002" y="1"/>
                      <a:pt x="1" y="1068"/>
                      <a:pt x="68" y="2336"/>
                    </a:cubicBezTo>
                    <a:lnTo>
                      <a:pt x="68" y="2836"/>
                    </a:lnTo>
                    <a:cubicBezTo>
                      <a:pt x="753" y="3261"/>
                      <a:pt x="1538" y="3486"/>
                      <a:pt x="2329" y="3486"/>
                    </a:cubicBezTo>
                    <a:cubicBezTo>
                      <a:pt x="2655" y="3486"/>
                      <a:pt x="2982" y="3448"/>
                      <a:pt x="3303" y="3370"/>
                    </a:cubicBezTo>
                    <a:cubicBezTo>
                      <a:pt x="3704" y="3270"/>
                      <a:pt x="4137" y="3103"/>
                      <a:pt x="4504" y="2869"/>
                    </a:cubicBezTo>
                    <a:lnTo>
                      <a:pt x="4504" y="2336"/>
                    </a:lnTo>
                    <a:cubicBezTo>
                      <a:pt x="4571" y="1068"/>
                      <a:pt x="3537" y="1"/>
                      <a:pt x="22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5"/>
              <p:cNvSpPr/>
              <p:nvPr/>
            </p:nvSpPr>
            <p:spPr>
              <a:xfrm>
                <a:off x="5980479" y="3774475"/>
                <a:ext cx="41822" cy="56589"/>
              </a:xfrm>
              <a:custGeom>
                <a:avLst/>
                <a:gdLst/>
                <a:ahLst/>
                <a:cxnLst/>
                <a:rect l="l" t="t" r="r" b="b"/>
                <a:pathLst>
                  <a:path w="1603" h="2169" extrusionOk="0">
                    <a:moveTo>
                      <a:pt x="701" y="367"/>
                    </a:moveTo>
                    <a:cubicBezTo>
                      <a:pt x="1135" y="367"/>
                      <a:pt x="1135" y="1001"/>
                      <a:pt x="701" y="1001"/>
                    </a:cubicBezTo>
                    <a:lnTo>
                      <a:pt x="334" y="1001"/>
                    </a:lnTo>
                    <a:lnTo>
                      <a:pt x="334" y="367"/>
                    </a:lnTo>
                    <a:close/>
                    <a:moveTo>
                      <a:pt x="168" y="0"/>
                    </a:moveTo>
                    <a:cubicBezTo>
                      <a:pt x="68" y="0"/>
                      <a:pt x="1" y="100"/>
                      <a:pt x="1" y="200"/>
                    </a:cubicBezTo>
                    <a:lnTo>
                      <a:pt x="1" y="2001"/>
                    </a:lnTo>
                    <a:cubicBezTo>
                      <a:pt x="1" y="2102"/>
                      <a:pt x="68" y="2168"/>
                      <a:pt x="168" y="2168"/>
                    </a:cubicBezTo>
                    <a:cubicBezTo>
                      <a:pt x="268" y="2168"/>
                      <a:pt x="334" y="2102"/>
                      <a:pt x="334" y="2001"/>
                    </a:cubicBezTo>
                    <a:lnTo>
                      <a:pt x="334" y="1334"/>
                    </a:lnTo>
                    <a:lnTo>
                      <a:pt x="701" y="1334"/>
                    </a:lnTo>
                    <a:cubicBezTo>
                      <a:pt x="1602" y="1334"/>
                      <a:pt x="1602" y="0"/>
                      <a:pt x="7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5"/>
              <p:cNvSpPr/>
              <p:nvPr/>
            </p:nvSpPr>
            <p:spPr>
              <a:xfrm>
                <a:off x="6019639" y="3790990"/>
                <a:ext cx="40935" cy="40074"/>
              </a:xfrm>
              <a:custGeom>
                <a:avLst/>
                <a:gdLst/>
                <a:ahLst/>
                <a:cxnLst/>
                <a:rect l="l" t="t" r="r" b="b"/>
                <a:pathLst>
                  <a:path w="1569" h="1536" extrusionOk="0">
                    <a:moveTo>
                      <a:pt x="835" y="334"/>
                    </a:moveTo>
                    <a:cubicBezTo>
                      <a:pt x="935" y="334"/>
                      <a:pt x="1035" y="368"/>
                      <a:pt x="1135" y="468"/>
                    </a:cubicBezTo>
                    <a:cubicBezTo>
                      <a:pt x="1202" y="535"/>
                      <a:pt x="1235" y="668"/>
                      <a:pt x="1235" y="768"/>
                    </a:cubicBezTo>
                    <a:cubicBezTo>
                      <a:pt x="1235" y="901"/>
                      <a:pt x="1202" y="1002"/>
                      <a:pt x="1135" y="1102"/>
                    </a:cubicBezTo>
                    <a:cubicBezTo>
                      <a:pt x="1035" y="1168"/>
                      <a:pt x="935" y="1202"/>
                      <a:pt x="835" y="1202"/>
                    </a:cubicBezTo>
                    <a:cubicBezTo>
                      <a:pt x="735" y="1202"/>
                      <a:pt x="601" y="1168"/>
                      <a:pt x="535" y="1102"/>
                    </a:cubicBezTo>
                    <a:cubicBezTo>
                      <a:pt x="401" y="901"/>
                      <a:pt x="401" y="635"/>
                      <a:pt x="535" y="468"/>
                    </a:cubicBezTo>
                    <a:cubicBezTo>
                      <a:pt x="601" y="368"/>
                      <a:pt x="735" y="334"/>
                      <a:pt x="835" y="334"/>
                    </a:cubicBezTo>
                    <a:close/>
                    <a:moveTo>
                      <a:pt x="835" y="1"/>
                    </a:moveTo>
                    <a:cubicBezTo>
                      <a:pt x="635" y="1"/>
                      <a:pt x="435" y="68"/>
                      <a:pt x="301" y="234"/>
                    </a:cubicBezTo>
                    <a:cubicBezTo>
                      <a:pt x="1" y="535"/>
                      <a:pt x="1" y="1002"/>
                      <a:pt x="301" y="1335"/>
                    </a:cubicBezTo>
                    <a:cubicBezTo>
                      <a:pt x="435" y="1469"/>
                      <a:pt x="635" y="1535"/>
                      <a:pt x="835" y="1535"/>
                    </a:cubicBezTo>
                    <a:cubicBezTo>
                      <a:pt x="968" y="1535"/>
                      <a:pt x="1102" y="1502"/>
                      <a:pt x="1235" y="1402"/>
                    </a:cubicBezTo>
                    <a:cubicBezTo>
                      <a:pt x="1269" y="1502"/>
                      <a:pt x="1335" y="1535"/>
                      <a:pt x="1402" y="1535"/>
                    </a:cubicBezTo>
                    <a:cubicBezTo>
                      <a:pt x="1502" y="1535"/>
                      <a:pt x="1569" y="1469"/>
                      <a:pt x="1569" y="1368"/>
                    </a:cubicBezTo>
                    <a:lnTo>
                      <a:pt x="1569" y="768"/>
                    </a:lnTo>
                    <a:lnTo>
                      <a:pt x="1569" y="168"/>
                    </a:lnTo>
                    <a:cubicBezTo>
                      <a:pt x="1569" y="68"/>
                      <a:pt x="1502" y="1"/>
                      <a:pt x="1402" y="1"/>
                    </a:cubicBezTo>
                    <a:cubicBezTo>
                      <a:pt x="1335" y="1"/>
                      <a:pt x="1269" y="68"/>
                      <a:pt x="1235" y="134"/>
                    </a:cubicBezTo>
                    <a:cubicBezTo>
                      <a:pt x="1102" y="34"/>
                      <a:pt x="968" y="1"/>
                      <a:pt x="8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5"/>
              <p:cNvSpPr/>
              <p:nvPr/>
            </p:nvSpPr>
            <p:spPr>
              <a:xfrm>
                <a:off x="6075339" y="3790990"/>
                <a:ext cx="33969" cy="40074"/>
              </a:xfrm>
              <a:custGeom>
                <a:avLst/>
                <a:gdLst/>
                <a:ahLst/>
                <a:cxnLst/>
                <a:rect l="l" t="t" r="r" b="b"/>
                <a:pathLst>
                  <a:path w="1302" h="1536" extrusionOk="0">
                    <a:moveTo>
                      <a:pt x="168" y="1"/>
                    </a:moveTo>
                    <a:cubicBezTo>
                      <a:pt x="68" y="1"/>
                      <a:pt x="1" y="68"/>
                      <a:pt x="1" y="168"/>
                    </a:cubicBezTo>
                    <a:lnTo>
                      <a:pt x="1" y="901"/>
                    </a:lnTo>
                    <a:cubicBezTo>
                      <a:pt x="1" y="1268"/>
                      <a:pt x="301" y="1535"/>
                      <a:pt x="668" y="1535"/>
                    </a:cubicBezTo>
                    <a:cubicBezTo>
                      <a:pt x="1002" y="1535"/>
                      <a:pt x="1302" y="1268"/>
                      <a:pt x="1302" y="901"/>
                    </a:cubicBezTo>
                    <a:lnTo>
                      <a:pt x="1302" y="168"/>
                    </a:lnTo>
                    <a:cubicBezTo>
                      <a:pt x="1302" y="68"/>
                      <a:pt x="1235" y="1"/>
                      <a:pt x="1135" y="1"/>
                    </a:cubicBezTo>
                    <a:cubicBezTo>
                      <a:pt x="1035" y="1"/>
                      <a:pt x="968" y="68"/>
                      <a:pt x="968" y="168"/>
                    </a:cubicBezTo>
                    <a:lnTo>
                      <a:pt x="968" y="901"/>
                    </a:lnTo>
                    <a:cubicBezTo>
                      <a:pt x="968" y="1068"/>
                      <a:pt x="835" y="1235"/>
                      <a:pt x="635" y="1235"/>
                    </a:cubicBezTo>
                    <a:cubicBezTo>
                      <a:pt x="468" y="1235"/>
                      <a:pt x="334" y="1068"/>
                      <a:pt x="334" y="901"/>
                    </a:cubicBezTo>
                    <a:lnTo>
                      <a:pt x="334" y="168"/>
                    </a:lnTo>
                    <a:cubicBezTo>
                      <a:pt x="334" y="68"/>
                      <a:pt x="268" y="1"/>
                      <a:pt x="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5"/>
              <p:cNvSpPr/>
              <p:nvPr/>
            </p:nvSpPr>
            <p:spPr>
              <a:xfrm>
                <a:off x="6124073" y="3774475"/>
                <a:ext cx="8740" cy="56798"/>
              </a:xfrm>
              <a:custGeom>
                <a:avLst/>
                <a:gdLst/>
                <a:ahLst/>
                <a:cxnLst/>
                <a:rect l="l" t="t" r="r" b="b"/>
                <a:pathLst>
                  <a:path w="335" h="2177" extrusionOk="0">
                    <a:moveTo>
                      <a:pt x="168" y="0"/>
                    </a:moveTo>
                    <a:cubicBezTo>
                      <a:pt x="68" y="0"/>
                      <a:pt x="1" y="100"/>
                      <a:pt x="1" y="200"/>
                    </a:cubicBezTo>
                    <a:lnTo>
                      <a:pt x="1" y="2001"/>
                    </a:lnTo>
                    <a:cubicBezTo>
                      <a:pt x="1" y="2118"/>
                      <a:pt x="84" y="2177"/>
                      <a:pt x="168" y="2177"/>
                    </a:cubicBezTo>
                    <a:cubicBezTo>
                      <a:pt x="251" y="2177"/>
                      <a:pt x="334" y="2118"/>
                      <a:pt x="334" y="2001"/>
                    </a:cubicBezTo>
                    <a:lnTo>
                      <a:pt x="334" y="200"/>
                    </a:lnTo>
                    <a:cubicBezTo>
                      <a:pt x="334" y="100"/>
                      <a:pt x="268" y="0"/>
                      <a:pt x="1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5"/>
              <p:cNvSpPr/>
              <p:nvPr/>
            </p:nvSpPr>
            <p:spPr>
              <a:xfrm>
                <a:off x="6144110" y="3774475"/>
                <a:ext cx="8714" cy="56589"/>
              </a:xfrm>
              <a:custGeom>
                <a:avLst/>
                <a:gdLst/>
                <a:ahLst/>
                <a:cxnLst/>
                <a:rect l="l" t="t" r="r" b="b"/>
                <a:pathLst>
                  <a:path w="334" h="2169" extrusionOk="0">
                    <a:moveTo>
                      <a:pt x="167" y="0"/>
                    </a:moveTo>
                    <a:cubicBezTo>
                      <a:pt x="67" y="0"/>
                      <a:pt x="0" y="100"/>
                      <a:pt x="0" y="200"/>
                    </a:cubicBezTo>
                    <a:lnTo>
                      <a:pt x="0" y="2001"/>
                    </a:lnTo>
                    <a:cubicBezTo>
                      <a:pt x="0" y="2102"/>
                      <a:pt x="67" y="2168"/>
                      <a:pt x="167" y="2168"/>
                    </a:cubicBezTo>
                    <a:cubicBezTo>
                      <a:pt x="267" y="2168"/>
                      <a:pt x="334" y="2102"/>
                      <a:pt x="334" y="2001"/>
                    </a:cubicBezTo>
                    <a:lnTo>
                      <a:pt x="334" y="200"/>
                    </a:lnTo>
                    <a:cubicBezTo>
                      <a:pt x="334" y="100"/>
                      <a:pt x="267" y="0"/>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5"/>
              <p:cNvSpPr/>
              <p:nvPr/>
            </p:nvSpPr>
            <p:spPr>
              <a:xfrm>
                <a:off x="6164120" y="3790990"/>
                <a:ext cx="39187" cy="40074"/>
              </a:xfrm>
              <a:custGeom>
                <a:avLst/>
                <a:gdLst/>
                <a:ahLst/>
                <a:cxnLst/>
                <a:rect l="l" t="t" r="r" b="b"/>
                <a:pathLst>
                  <a:path w="1502" h="1536" extrusionOk="0">
                    <a:moveTo>
                      <a:pt x="767" y="301"/>
                    </a:moveTo>
                    <a:cubicBezTo>
                      <a:pt x="968" y="301"/>
                      <a:pt x="1134" y="434"/>
                      <a:pt x="1234" y="635"/>
                    </a:cubicBezTo>
                    <a:lnTo>
                      <a:pt x="334" y="635"/>
                    </a:lnTo>
                    <a:cubicBezTo>
                      <a:pt x="401" y="434"/>
                      <a:pt x="567" y="301"/>
                      <a:pt x="767" y="301"/>
                    </a:cubicBezTo>
                    <a:close/>
                    <a:moveTo>
                      <a:pt x="767" y="1"/>
                    </a:moveTo>
                    <a:cubicBezTo>
                      <a:pt x="334" y="1"/>
                      <a:pt x="0" y="334"/>
                      <a:pt x="0" y="768"/>
                    </a:cubicBezTo>
                    <a:cubicBezTo>
                      <a:pt x="0" y="1202"/>
                      <a:pt x="334" y="1535"/>
                      <a:pt x="767" y="1535"/>
                    </a:cubicBezTo>
                    <a:cubicBezTo>
                      <a:pt x="968" y="1535"/>
                      <a:pt x="1168" y="1469"/>
                      <a:pt x="1335" y="1335"/>
                    </a:cubicBezTo>
                    <a:cubicBezTo>
                      <a:pt x="1368" y="1302"/>
                      <a:pt x="1368" y="1202"/>
                      <a:pt x="1335" y="1135"/>
                    </a:cubicBezTo>
                    <a:cubicBezTo>
                      <a:pt x="1301" y="1102"/>
                      <a:pt x="1259" y="1085"/>
                      <a:pt x="1218" y="1085"/>
                    </a:cubicBezTo>
                    <a:cubicBezTo>
                      <a:pt x="1176" y="1085"/>
                      <a:pt x="1134" y="1102"/>
                      <a:pt x="1101" y="1135"/>
                    </a:cubicBezTo>
                    <a:cubicBezTo>
                      <a:pt x="1028" y="1184"/>
                      <a:pt x="937" y="1215"/>
                      <a:pt x="854" y="1215"/>
                    </a:cubicBezTo>
                    <a:cubicBezTo>
                      <a:pt x="823" y="1215"/>
                      <a:pt x="794" y="1211"/>
                      <a:pt x="767" y="1202"/>
                    </a:cubicBezTo>
                    <a:cubicBezTo>
                      <a:pt x="667" y="1202"/>
                      <a:pt x="534" y="1168"/>
                      <a:pt x="467" y="1068"/>
                    </a:cubicBezTo>
                    <a:cubicBezTo>
                      <a:pt x="401" y="1035"/>
                      <a:pt x="367" y="935"/>
                      <a:pt x="367" y="868"/>
                    </a:cubicBezTo>
                    <a:lnTo>
                      <a:pt x="1335" y="868"/>
                    </a:lnTo>
                    <a:cubicBezTo>
                      <a:pt x="1435" y="868"/>
                      <a:pt x="1501" y="835"/>
                      <a:pt x="1501" y="735"/>
                    </a:cubicBezTo>
                    <a:cubicBezTo>
                      <a:pt x="1501" y="301"/>
                      <a:pt x="1168" y="1"/>
                      <a:pt x="7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5"/>
              <p:cNvSpPr/>
              <p:nvPr/>
            </p:nvSpPr>
            <p:spPr>
              <a:xfrm>
                <a:off x="6208497" y="3774475"/>
                <a:ext cx="22646" cy="56589"/>
              </a:xfrm>
              <a:custGeom>
                <a:avLst/>
                <a:gdLst/>
                <a:ahLst/>
                <a:cxnLst/>
                <a:rect l="l" t="t" r="r" b="b"/>
                <a:pathLst>
                  <a:path w="868" h="2169" extrusionOk="0">
                    <a:moveTo>
                      <a:pt x="467" y="0"/>
                    </a:moveTo>
                    <a:cubicBezTo>
                      <a:pt x="367" y="0"/>
                      <a:pt x="267" y="100"/>
                      <a:pt x="267" y="200"/>
                    </a:cubicBezTo>
                    <a:lnTo>
                      <a:pt x="267" y="634"/>
                    </a:lnTo>
                    <a:lnTo>
                      <a:pt x="201" y="634"/>
                    </a:lnTo>
                    <a:cubicBezTo>
                      <a:pt x="101" y="634"/>
                      <a:pt x="0" y="701"/>
                      <a:pt x="34" y="801"/>
                    </a:cubicBezTo>
                    <a:cubicBezTo>
                      <a:pt x="34" y="901"/>
                      <a:pt x="101" y="967"/>
                      <a:pt x="201" y="967"/>
                    </a:cubicBezTo>
                    <a:lnTo>
                      <a:pt x="267" y="967"/>
                    </a:lnTo>
                    <a:lnTo>
                      <a:pt x="267" y="1835"/>
                    </a:lnTo>
                    <a:cubicBezTo>
                      <a:pt x="267" y="2035"/>
                      <a:pt x="434" y="2168"/>
                      <a:pt x="634" y="2168"/>
                    </a:cubicBezTo>
                    <a:cubicBezTo>
                      <a:pt x="701" y="2168"/>
                      <a:pt x="801" y="2102"/>
                      <a:pt x="801" y="2001"/>
                    </a:cubicBezTo>
                    <a:cubicBezTo>
                      <a:pt x="801" y="1901"/>
                      <a:pt x="701" y="1835"/>
                      <a:pt x="634" y="1835"/>
                    </a:cubicBezTo>
                    <a:lnTo>
                      <a:pt x="634" y="967"/>
                    </a:lnTo>
                    <a:lnTo>
                      <a:pt x="701" y="967"/>
                    </a:lnTo>
                    <a:cubicBezTo>
                      <a:pt x="801" y="967"/>
                      <a:pt x="868" y="901"/>
                      <a:pt x="868" y="801"/>
                    </a:cubicBezTo>
                    <a:cubicBezTo>
                      <a:pt x="868" y="701"/>
                      <a:pt x="801" y="634"/>
                      <a:pt x="701" y="634"/>
                    </a:cubicBezTo>
                    <a:lnTo>
                      <a:pt x="634" y="634"/>
                    </a:lnTo>
                    <a:lnTo>
                      <a:pt x="634" y="200"/>
                    </a:lnTo>
                    <a:cubicBezTo>
                      <a:pt x="634" y="100"/>
                      <a:pt x="534" y="0"/>
                      <a:pt x="4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5"/>
              <p:cNvSpPr/>
              <p:nvPr/>
            </p:nvSpPr>
            <p:spPr>
              <a:xfrm>
                <a:off x="6236334" y="3774475"/>
                <a:ext cx="21785" cy="56589"/>
              </a:xfrm>
              <a:custGeom>
                <a:avLst/>
                <a:gdLst/>
                <a:ahLst/>
                <a:cxnLst/>
                <a:rect l="l" t="t" r="r" b="b"/>
                <a:pathLst>
                  <a:path w="835" h="2169" extrusionOk="0">
                    <a:moveTo>
                      <a:pt x="435" y="0"/>
                    </a:moveTo>
                    <a:cubicBezTo>
                      <a:pt x="334" y="0"/>
                      <a:pt x="268" y="100"/>
                      <a:pt x="268" y="200"/>
                    </a:cubicBezTo>
                    <a:lnTo>
                      <a:pt x="268" y="634"/>
                    </a:lnTo>
                    <a:lnTo>
                      <a:pt x="168" y="634"/>
                    </a:lnTo>
                    <a:cubicBezTo>
                      <a:pt x="101" y="634"/>
                      <a:pt x="1" y="701"/>
                      <a:pt x="1" y="801"/>
                    </a:cubicBezTo>
                    <a:cubicBezTo>
                      <a:pt x="1" y="901"/>
                      <a:pt x="101" y="967"/>
                      <a:pt x="168" y="967"/>
                    </a:cubicBezTo>
                    <a:lnTo>
                      <a:pt x="268" y="967"/>
                    </a:lnTo>
                    <a:lnTo>
                      <a:pt x="268" y="1835"/>
                    </a:lnTo>
                    <a:cubicBezTo>
                      <a:pt x="268" y="2035"/>
                      <a:pt x="435" y="2168"/>
                      <a:pt x="635" y="2168"/>
                    </a:cubicBezTo>
                    <a:cubicBezTo>
                      <a:pt x="701" y="2168"/>
                      <a:pt x="801" y="2102"/>
                      <a:pt x="801" y="2001"/>
                    </a:cubicBezTo>
                    <a:cubicBezTo>
                      <a:pt x="801" y="1901"/>
                      <a:pt x="701" y="1835"/>
                      <a:pt x="635" y="1835"/>
                    </a:cubicBezTo>
                    <a:lnTo>
                      <a:pt x="635" y="967"/>
                    </a:lnTo>
                    <a:lnTo>
                      <a:pt x="668" y="967"/>
                    </a:lnTo>
                    <a:cubicBezTo>
                      <a:pt x="768" y="967"/>
                      <a:pt x="835" y="901"/>
                      <a:pt x="835" y="801"/>
                    </a:cubicBezTo>
                    <a:cubicBezTo>
                      <a:pt x="835" y="701"/>
                      <a:pt x="768" y="634"/>
                      <a:pt x="701" y="634"/>
                    </a:cubicBezTo>
                    <a:lnTo>
                      <a:pt x="601" y="634"/>
                    </a:lnTo>
                    <a:lnTo>
                      <a:pt x="601" y="200"/>
                    </a:lnTo>
                    <a:cubicBezTo>
                      <a:pt x="601" y="100"/>
                      <a:pt x="535" y="0"/>
                      <a:pt x="4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5"/>
              <p:cNvSpPr/>
              <p:nvPr/>
            </p:nvSpPr>
            <p:spPr>
              <a:xfrm>
                <a:off x="6265946" y="3790990"/>
                <a:ext cx="40048" cy="40074"/>
              </a:xfrm>
              <a:custGeom>
                <a:avLst/>
                <a:gdLst/>
                <a:ahLst/>
                <a:cxnLst/>
                <a:rect l="l" t="t" r="r" b="b"/>
                <a:pathLst>
                  <a:path w="1535" h="1536" extrusionOk="0">
                    <a:moveTo>
                      <a:pt x="767" y="301"/>
                    </a:moveTo>
                    <a:cubicBezTo>
                      <a:pt x="967" y="301"/>
                      <a:pt x="1168" y="434"/>
                      <a:pt x="1234" y="635"/>
                    </a:cubicBezTo>
                    <a:lnTo>
                      <a:pt x="367" y="635"/>
                    </a:lnTo>
                    <a:cubicBezTo>
                      <a:pt x="400" y="434"/>
                      <a:pt x="567" y="301"/>
                      <a:pt x="767" y="301"/>
                    </a:cubicBezTo>
                    <a:close/>
                    <a:moveTo>
                      <a:pt x="767" y="1"/>
                    </a:moveTo>
                    <a:cubicBezTo>
                      <a:pt x="367" y="1"/>
                      <a:pt x="0" y="334"/>
                      <a:pt x="33" y="768"/>
                    </a:cubicBezTo>
                    <a:cubicBezTo>
                      <a:pt x="0" y="1202"/>
                      <a:pt x="367" y="1535"/>
                      <a:pt x="767" y="1535"/>
                    </a:cubicBezTo>
                    <a:cubicBezTo>
                      <a:pt x="967" y="1535"/>
                      <a:pt x="1168" y="1469"/>
                      <a:pt x="1334" y="1335"/>
                    </a:cubicBezTo>
                    <a:cubicBezTo>
                      <a:pt x="1401" y="1302"/>
                      <a:pt x="1401" y="1202"/>
                      <a:pt x="1334" y="1135"/>
                    </a:cubicBezTo>
                    <a:cubicBezTo>
                      <a:pt x="1301" y="1102"/>
                      <a:pt x="1259" y="1085"/>
                      <a:pt x="1218" y="1085"/>
                    </a:cubicBezTo>
                    <a:cubicBezTo>
                      <a:pt x="1176" y="1085"/>
                      <a:pt x="1134" y="1102"/>
                      <a:pt x="1101" y="1135"/>
                    </a:cubicBezTo>
                    <a:cubicBezTo>
                      <a:pt x="1028" y="1184"/>
                      <a:pt x="954" y="1215"/>
                      <a:pt x="868" y="1215"/>
                    </a:cubicBezTo>
                    <a:cubicBezTo>
                      <a:pt x="836" y="1215"/>
                      <a:pt x="803" y="1211"/>
                      <a:pt x="767" y="1202"/>
                    </a:cubicBezTo>
                    <a:cubicBezTo>
                      <a:pt x="667" y="1202"/>
                      <a:pt x="567" y="1168"/>
                      <a:pt x="467" y="1068"/>
                    </a:cubicBezTo>
                    <a:cubicBezTo>
                      <a:pt x="434" y="1035"/>
                      <a:pt x="400" y="935"/>
                      <a:pt x="367" y="868"/>
                    </a:cubicBezTo>
                    <a:lnTo>
                      <a:pt x="1368" y="868"/>
                    </a:lnTo>
                    <a:cubicBezTo>
                      <a:pt x="1434" y="868"/>
                      <a:pt x="1501" y="835"/>
                      <a:pt x="1534" y="735"/>
                    </a:cubicBezTo>
                    <a:cubicBezTo>
                      <a:pt x="1501" y="301"/>
                      <a:pt x="1168" y="1"/>
                      <a:pt x="7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5"/>
              <p:cNvSpPr/>
              <p:nvPr/>
            </p:nvSpPr>
            <p:spPr>
              <a:xfrm>
                <a:off x="6313897" y="3774475"/>
                <a:ext cx="39083" cy="56589"/>
              </a:xfrm>
              <a:custGeom>
                <a:avLst/>
                <a:gdLst/>
                <a:ahLst/>
                <a:cxnLst/>
                <a:rect l="l" t="t" r="r" b="b"/>
                <a:pathLst>
                  <a:path w="1498" h="2169" extrusionOk="0">
                    <a:moveTo>
                      <a:pt x="731" y="0"/>
                    </a:moveTo>
                    <a:cubicBezTo>
                      <a:pt x="564" y="0"/>
                      <a:pt x="364" y="67"/>
                      <a:pt x="230" y="200"/>
                    </a:cubicBezTo>
                    <a:lnTo>
                      <a:pt x="130" y="300"/>
                    </a:lnTo>
                    <a:cubicBezTo>
                      <a:pt x="1" y="404"/>
                      <a:pt x="112" y="587"/>
                      <a:pt x="246" y="587"/>
                    </a:cubicBezTo>
                    <a:cubicBezTo>
                      <a:pt x="285" y="587"/>
                      <a:pt x="326" y="571"/>
                      <a:pt x="364" y="534"/>
                    </a:cubicBezTo>
                    <a:lnTo>
                      <a:pt x="464" y="467"/>
                    </a:lnTo>
                    <a:cubicBezTo>
                      <a:pt x="530" y="400"/>
                      <a:pt x="630" y="367"/>
                      <a:pt x="731" y="367"/>
                    </a:cubicBezTo>
                    <a:cubicBezTo>
                      <a:pt x="755" y="361"/>
                      <a:pt x="778" y="358"/>
                      <a:pt x="801" y="358"/>
                    </a:cubicBezTo>
                    <a:cubicBezTo>
                      <a:pt x="900" y="358"/>
                      <a:pt x="976" y="413"/>
                      <a:pt x="1031" y="467"/>
                    </a:cubicBezTo>
                    <a:cubicBezTo>
                      <a:pt x="1097" y="567"/>
                      <a:pt x="1131" y="634"/>
                      <a:pt x="1131" y="734"/>
                    </a:cubicBezTo>
                    <a:cubicBezTo>
                      <a:pt x="1131" y="867"/>
                      <a:pt x="1097" y="967"/>
                      <a:pt x="997" y="1034"/>
                    </a:cubicBezTo>
                    <a:lnTo>
                      <a:pt x="97" y="1868"/>
                    </a:lnTo>
                    <a:cubicBezTo>
                      <a:pt x="30" y="1935"/>
                      <a:pt x="30" y="2068"/>
                      <a:pt x="97" y="2135"/>
                    </a:cubicBezTo>
                    <a:cubicBezTo>
                      <a:pt x="130" y="2168"/>
                      <a:pt x="163" y="2168"/>
                      <a:pt x="230" y="2168"/>
                    </a:cubicBezTo>
                    <a:lnTo>
                      <a:pt x="1331" y="2168"/>
                    </a:lnTo>
                    <a:cubicBezTo>
                      <a:pt x="1398" y="2168"/>
                      <a:pt x="1498" y="2102"/>
                      <a:pt x="1498" y="2001"/>
                    </a:cubicBezTo>
                    <a:cubicBezTo>
                      <a:pt x="1498" y="1901"/>
                      <a:pt x="1398" y="1835"/>
                      <a:pt x="1298" y="1835"/>
                    </a:cubicBezTo>
                    <a:lnTo>
                      <a:pt x="664" y="1835"/>
                    </a:lnTo>
                    <a:lnTo>
                      <a:pt x="1231" y="1301"/>
                    </a:lnTo>
                    <a:cubicBezTo>
                      <a:pt x="1398" y="1168"/>
                      <a:pt x="1464" y="967"/>
                      <a:pt x="1464" y="734"/>
                    </a:cubicBezTo>
                    <a:cubicBezTo>
                      <a:pt x="1464" y="567"/>
                      <a:pt x="1398" y="400"/>
                      <a:pt x="1298" y="267"/>
                    </a:cubicBezTo>
                    <a:cubicBezTo>
                      <a:pt x="1131" y="100"/>
                      <a:pt x="931" y="0"/>
                      <a:pt x="73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5"/>
              <p:cNvSpPr/>
              <p:nvPr/>
            </p:nvSpPr>
            <p:spPr>
              <a:xfrm>
                <a:off x="6362631" y="3775154"/>
                <a:ext cx="38222" cy="55911"/>
              </a:xfrm>
              <a:custGeom>
                <a:avLst/>
                <a:gdLst/>
                <a:ahLst/>
                <a:cxnLst/>
                <a:rect l="l" t="t" r="r" b="b"/>
                <a:pathLst>
                  <a:path w="1465" h="2143" extrusionOk="0">
                    <a:moveTo>
                      <a:pt x="1304" y="1"/>
                    </a:moveTo>
                    <a:cubicBezTo>
                      <a:pt x="1291" y="1"/>
                      <a:pt x="1278" y="3"/>
                      <a:pt x="1264" y="7"/>
                    </a:cubicBezTo>
                    <a:lnTo>
                      <a:pt x="364" y="7"/>
                    </a:lnTo>
                    <a:cubicBezTo>
                      <a:pt x="356" y="6"/>
                      <a:pt x="348" y="5"/>
                      <a:pt x="341" y="5"/>
                    </a:cubicBezTo>
                    <a:cubicBezTo>
                      <a:pt x="171" y="5"/>
                      <a:pt x="171" y="343"/>
                      <a:pt x="341" y="343"/>
                    </a:cubicBezTo>
                    <a:cubicBezTo>
                      <a:pt x="348" y="343"/>
                      <a:pt x="356" y="342"/>
                      <a:pt x="364" y="341"/>
                    </a:cubicBezTo>
                    <a:lnTo>
                      <a:pt x="864" y="341"/>
                    </a:lnTo>
                    <a:lnTo>
                      <a:pt x="564" y="675"/>
                    </a:lnTo>
                    <a:cubicBezTo>
                      <a:pt x="497" y="741"/>
                      <a:pt x="497" y="841"/>
                      <a:pt x="564" y="908"/>
                    </a:cubicBezTo>
                    <a:cubicBezTo>
                      <a:pt x="597" y="941"/>
                      <a:pt x="630" y="975"/>
                      <a:pt x="664" y="975"/>
                    </a:cubicBezTo>
                    <a:cubicBezTo>
                      <a:pt x="797" y="975"/>
                      <a:pt x="897" y="1008"/>
                      <a:pt x="964" y="1075"/>
                    </a:cubicBezTo>
                    <a:cubicBezTo>
                      <a:pt x="1031" y="1175"/>
                      <a:pt x="1097" y="1275"/>
                      <a:pt x="1097" y="1375"/>
                    </a:cubicBezTo>
                    <a:cubicBezTo>
                      <a:pt x="1097" y="1475"/>
                      <a:pt x="1064" y="1609"/>
                      <a:pt x="964" y="1675"/>
                    </a:cubicBezTo>
                    <a:cubicBezTo>
                      <a:pt x="897" y="1742"/>
                      <a:pt x="797" y="1809"/>
                      <a:pt x="664" y="1809"/>
                    </a:cubicBezTo>
                    <a:cubicBezTo>
                      <a:pt x="564" y="1809"/>
                      <a:pt x="464" y="1742"/>
                      <a:pt x="397" y="1675"/>
                    </a:cubicBezTo>
                    <a:cubicBezTo>
                      <a:pt x="360" y="1638"/>
                      <a:pt x="318" y="1622"/>
                      <a:pt x="276" y="1622"/>
                    </a:cubicBezTo>
                    <a:cubicBezTo>
                      <a:pt x="133" y="1622"/>
                      <a:pt x="0" y="1812"/>
                      <a:pt x="130" y="1942"/>
                    </a:cubicBezTo>
                    <a:cubicBezTo>
                      <a:pt x="264" y="2076"/>
                      <a:pt x="464" y="2142"/>
                      <a:pt x="664" y="2142"/>
                    </a:cubicBezTo>
                    <a:cubicBezTo>
                      <a:pt x="1097" y="2142"/>
                      <a:pt x="1431" y="1809"/>
                      <a:pt x="1431" y="1375"/>
                    </a:cubicBezTo>
                    <a:cubicBezTo>
                      <a:pt x="1431" y="1175"/>
                      <a:pt x="1364" y="975"/>
                      <a:pt x="1231" y="841"/>
                    </a:cubicBezTo>
                    <a:cubicBezTo>
                      <a:pt x="1164" y="775"/>
                      <a:pt x="1097" y="741"/>
                      <a:pt x="997" y="708"/>
                    </a:cubicBezTo>
                    <a:lnTo>
                      <a:pt x="1398" y="274"/>
                    </a:lnTo>
                    <a:cubicBezTo>
                      <a:pt x="1398" y="274"/>
                      <a:pt x="1431" y="274"/>
                      <a:pt x="1431" y="241"/>
                    </a:cubicBezTo>
                    <a:cubicBezTo>
                      <a:pt x="1431" y="208"/>
                      <a:pt x="1464" y="174"/>
                      <a:pt x="1464" y="174"/>
                    </a:cubicBezTo>
                    <a:cubicBezTo>
                      <a:pt x="1464" y="88"/>
                      <a:pt x="1389" y="1"/>
                      <a:pt x="13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5"/>
              <p:cNvSpPr/>
              <p:nvPr/>
            </p:nvSpPr>
            <p:spPr>
              <a:xfrm>
                <a:off x="5980479" y="3872596"/>
                <a:ext cx="33108" cy="55937"/>
              </a:xfrm>
              <a:custGeom>
                <a:avLst/>
                <a:gdLst/>
                <a:ahLst/>
                <a:cxnLst/>
                <a:rect l="l" t="t" r="r" b="b"/>
                <a:pathLst>
                  <a:path w="1269" h="2144" extrusionOk="0">
                    <a:moveTo>
                      <a:pt x="68" y="0"/>
                    </a:moveTo>
                    <a:cubicBezTo>
                      <a:pt x="34" y="0"/>
                      <a:pt x="1" y="25"/>
                      <a:pt x="1" y="75"/>
                    </a:cubicBezTo>
                    <a:lnTo>
                      <a:pt x="1" y="2077"/>
                    </a:lnTo>
                    <a:cubicBezTo>
                      <a:pt x="1" y="2110"/>
                      <a:pt x="34" y="2143"/>
                      <a:pt x="68" y="2143"/>
                    </a:cubicBezTo>
                    <a:lnTo>
                      <a:pt x="1168" y="2143"/>
                    </a:lnTo>
                    <a:cubicBezTo>
                      <a:pt x="1268" y="2143"/>
                      <a:pt x="1268" y="2010"/>
                      <a:pt x="1168" y="2010"/>
                    </a:cubicBezTo>
                    <a:lnTo>
                      <a:pt x="134" y="2010"/>
                    </a:lnTo>
                    <a:lnTo>
                      <a:pt x="134" y="75"/>
                    </a:lnTo>
                    <a:cubicBezTo>
                      <a:pt x="134" y="25"/>
                      <a:pt x="101" y="0"/>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5"/>
              <p:cNvSpPr/>
              <p:nvPr/>
            </p:nvSpPr>
            <p:spPr>
              <a:xfrm>
                <a:off x="6019639" y="3871005"/>
                <a:ext cx="67443" cy="57294"/>
              </a:xfrm>
              <a:custGeom>
                <a:avLst/>
                <a:gdLst/>
                <a:ahLst/>
                <a:cxnLst/>
                <a:rect l="l" t="t" r="r" b="b"/>
                <a:pathLst>
                  <a:path w="2585" h="2196" extrusionOk="0">
                    <a:moveTo>
                      <a:pt x="1121" y="150"/>
                    </a:moveTo>
                    <a:cubicBezTo>
                      <a:pt x="1360" y="150"/>
                      <a:pt x="1605" y="239"/>
                      <a:pt x="1802" y="436"/>
                    </a:cubicBezTo>
                    <a:cubicBezTo>
                      <a:pt x="2360" y="1060"/>
                      <a:pt x="1917" y="2038"/>
                      <a:pt x="1109" y="2038"/>
                    </a:cubicBezTo>
                    <a:cubicBezTo>
                      <a:pt x="1095" y="2038"/>
                      <a:pt x="1082" y="2038"/>
                      <a:pt x="1068" y="2037"/>
                    </a:cubicBezTo>
                    <a:cubicBezTo>
                      <a:pt x="535" y="2037"/>
                      <a:pt x="134" y="1604"/>
                      <a:pt x="168" y="1103"/>
                    </a:cubicBezTo>
                    <a:cubicBezTo>
                      <a:pt x="168" y="521"/>
                      <a:pt x="634" y="150"/>
                      <a:pt x="1121" y="150"/>
                    </a:cubicBezTo>
                    <a:close/>
                    <a:moveTo>
                      <a:pt x="1145" y="0"/>
                    </a:moveTo>
                    <a:cubicBezTo>
                      <a:pt x="1120" y="0"/>
                      <a:pt x="1094" y="1"/>
                      <a:pt x="1068" y="3"/>
                    </a:cubicBezTo>
                    <a:cubicBezTo>
                      <a:pt x="468" y="3"/>
                      <a:pt x="1" y="503"/>
                      <a:pt x="1" y="1103"/>
                    </a:cubicBezTo>
                    <a:cubicBezTo>
                      <a:pt x="1" y="1767"/>
                      <a:pt x="543" y="2196"/>
                      <a:pt x="1103" y="2196"/>
                    </a:cubicBezTo>
                    <a:cubicBezTo>
                      <a:pt x="1388" y="2196"/>
                      <a:pt x="1677" y="2085"/>
                      <a:pt x="1902" y="1837"/>
                    </a:cubicBezTo>
                    <a:cubicBezTo>
                      <a:pt x="2584" y="1156"/>
                      <a:pt x="2065" y="0"/>
                      <a:pt x="11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5"/>
              <p:cNvSpPr/>
              <p:nvPr/>
            </p:nvSpPr>
            <p:spPr>
              <a:xfrm>
                <a:off x="6084053" y="3872440"/>
                <a:ext cx="48762" cy="56093"/>
              </a:xfrm>
              <a:custGeom>
                <a:avLst/>
                <a:gdLst/>
                <a:ahLst/>
                <a:cxnLst/>
                <a:rect l="l" t="t" r="r" b="b"/>
                <a:pathLst>
                  <a:path w="1869" h="2150" extrusionOk="0">
                    <a:moveTo>
                      <a:pt x="96" y="1"/>
                    </a:moveTo>
                    <a:cubicBezTo>
                      <a:pt x="87" y="1"/>
                      <a:pt x="77" y="5"/>
                      <a:pt x="67" y="14"/>
                    </a:cubicBezTo>
                    <a:cubicBezTo>
                      <a:pt x="34" y="14"/>
                      <a:pt x="0" y="48"/>
                      <a:pt x="34" y="114"/>
                    </a:cubicBezTo>
                    <a:lnTo>
                      <a:pt x="868" y="2083"/>
                    </a:lnTo>
                    <a:cubicBezTo>
                      <a:pt x="868" y="2116"/>
                      <a:pt x="868" y="2149"/>
                      <a:pt x="901" y="2149"/>
                    </a:cubicBezTo>
                    <a:lnTo>
                      <a:pt x="968" y="2149"/>
                    </a:lnTo>
                    <a:cubicBezTo>
                      <a:pt x="1001" y="2116"/>
                      <a:pt x="1001" y="2116"/>
                      <a:pt x="1001" y="2083"/>
                    </a:cubicBezTo>
                    <a:lnTo>
                      <a:pt x="1835" y="114"/>
                    </a:lnTo>
                    <a:cubicBezTo>
                      <a:pt x="1868" y="48"/>
                      <a:pt x="1835" y="14"/>
                      <a:pt x="1802" y="14"/>
                    </a:cubicBezTo>
                    <a:cubicBezTo>
                      <a:pt x="1792" y="5"/>
                      <a:pt x="1782" y="1"/>
                      <a:pt x="1772" y="1"/>
                    </a:cubicBezTo>
                    <a:cubicBezTo>
                      <a:pt x="1749" y="1"/>
                      <a:pt x="1725" y="24"/>
                      <a:pt x="1702" y="48"/>
                    </a:cubicBezTo>
                    <a:lnTo>
                      <a:pt x="934" y="1882"/>
                    </a:lnTo>
                    <a:lnTo>
                      <a:pt x="167" y="48"/>
                    </a:lnTo>
                    <a:cubicBezTo>
                      <a:pt x="144" y="24"/>
                      <a:pt x="120" y="1"/>
                      <a:pt x="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5"/>
              <p:cNvSpPr/>
              <p:nvPr/>
            </p:nvSpPr>
            <p:spPr>
              <a:xfrm>
                <a:off x="6145832" y="3871944"/>
                <a:ext cx="33969" cy="56589"/>
              </a:xfrm>
              <a:custGeom>
                <a:avLst/>
                <a:gdLst/>
                <a:ahLst/>
                <a:cxnLst/>
                <a:rect l="l" t="t" r="r" b="b"/>
                <a:pathLst>
                  <a:path w="1302" h="2169" extrusionOk="0">
                    <a:moveTo>
                      <a:pt x="67" y="0"/>
                    </a:moveTo>
                    <a:cubicBezTo>
                      <a:pt x="34" y="0"/>
                      <a:pt x="1" y="33"/>
                      <a:pt x="1" y="100"/>
                    </a:cubicBezTo>
                    <a:lnTo>
                      <a:pt x="1" y="2102"/>
                    </a:lnTo>
                    <a:cubicBezTo>
                      <a:pt x="1" y="2135"/>
                      <a:pt x="34" y="2168"/>
                      <a:pt x="67" y="2168"/>
                    </a:cubicBezTo>
                    <a:lnTo>
                      <a:pt x="1202" y="2168"/>
                    </a:lnTo>
                    <a:cubicBezTo>
                      <a:pt x="1302" y="2168"/>
                      <a:pt x="1302" y="2035"/>
                      <a:pt x="1202" y="2035"/>
                    </a:cubicBezTo>
                    <a:lnTo>
                      <a:pt x="168" y="2035"/>
                    </a:lnTo>
                    <a:lnTo>
                      <a:pt x="168" y="1168"/>
                    </a:lnTo>
                    <a:lnTo>
                      <a:pt x="1068" y="1168"/>
                    </a:lnTo>
                    <a:cubicBezTo>
                      <a:pt x="1168" y="1168"/>
                      <a:pt x="1168" y="1034"/>
                      <a:pt x="1068" y="1034"/>
                    </a:cubicBezTo>
                    <a:lnTo>
                      <a:pt x="168" y="1034"/>
                    </a:lnTo>
                    <a:lnTo>
                      <a:pt x="168" y="167"/>
                    </a:lnTo>
                    <a:lnTo>
                      <a:pt x="1202" y="167"/>
                    </a:lnTo>
                    <a:cubicBezTo>
                      <a:pt x="1302" y="167"/>
                      <a:pt x="1302" y="0"/>
                      <a:pt x="12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5"/>
              <p:cNvSpPr/>
              <p:nvPr/>
            </p:nvSpPr>
            <p:spPr>
              <a:xfrm>
                <a:off x="6218933" y="3872596"/>
                <a:ext cx="3522" cy="56146"/>
              </a:xfrm>
              <a:custGeom>
                <a:avLst/>
                <a:gdLst/>
                <a:ahLst/>
                <a:cxnLst/>
                <a:rect l="l" t="t" r="r" b="b"/>
                <a:pathLst>
                  <a:path w="135" h="2152" extrusionOk="0">
                    <a:moveTo>
                      <a:pt x="67" y="0"/>
                    </a:moveTo>
                    <a:cubicBezTo>
                      <a:pt x="34" y="0"/>
                      <a:pt x="1" y="25"/>
                      <a:pt x="1" y="75"/>
                    </a:cubicBezTo>
                    <a:lnTo>
                      <a:pt x="1" y="2077"/>
                    </a:lnTo>
                    <a:cubicBezTo>
                      <a:pt x="1" y="2127"/>
                      <a:pt x="34" y="2152"/>
                      <a:pt x="67" y="2152"/>
                    </a:cubicBezTo>
                    <a:cubicBezTo>
                      <a:pt x="101" y="2152"/>
                      <a:pt x="134" y="2127"/>
                      <a:pt x="134" y="2077"/>
                    </a:cubicBezTo>
                    <a:lnTo>
                      <a:pt x="134" y="75"/>
                    </a:lnTo>
                    <a:cubicBezTo>
                      <a:pt x="134" y="25"/>
                      <a:pt x="101" y="0"/>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5"/>
              <p:cNvSpPr/>
              <p:nvPr/>
            </p:nvSpPr>
            <p:spPr>
              <a:xfrm>
                <a:off x="6237221" y="3871944"/>
                <a:ext cx="43544" cy="56589"/>
              </a:xfrm>
              <a:custGeom>
                <a:avLst/>
                <a:gdLst/>
                <a:ahLst/>
                <a:cxnLst/>
                <a:rect l="l" t="t" r="r" b="b"/>
                <a:pathLst>
                  <a:path w="1669" h="2169" extrusionOk="0">
                    <a:moveTo>
                      <a:pt x="100" y="0"/>
                    </a:moveTo>
                    <a:cubicBezTo>
                      <a:pt x="0" y="0"/>
                      <a:pt x="0" y="133"/>
                      <a:pt x="100" y="133"/>
                    </a:cubicBezTo>
                    <a:lnTo>
                      <a:pt x="767" y="133"/>
                    </a:lnTo>
                    <a:lnTo>
                      <a:pt x="767" y="2068"/>
                    </a:lnTo>
                    <a:cubicBezTo>
                      <a:pt x="767" y="2135"/>
                      <a:pt x="801" y="2168"/>
                      <a:pt x="834" y="2168"/>
                    </a:cubicBezTo>
                    <a:cubicBezTo>
                      <a:pt x="868" y="2168"/>
                      <a:pt x="901" y="2135"/>
                      <a:pt x="901" y="2068"/>
                    </a:cubicBezTo>
                    <a:lnTo>
                      <a:pt x="901" y="133"/>
                    </a:lnTo>
                    <a:lnTo>
                      <a:pt x="1568" y="133"/>
                    </a:lnTo>
                    <a:cubicBezTo>
                      <a:pt x="1668" y="133"/>
                      <a:pt x="1668" y="0"/>
                      <a:pt x="15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5"/>
              <p:cNvSpPr/>
              <p:nvPr/>
            </p:nvSpPr>
            <p:spPr>
              <a:xfrm>
                <a:off x="6293783" y="3872596"/>
                <a:ext cx="4383" cy="56146"/>
              </a:xfrm>
              <a:custGeom>
                <a:avLst/>
                <a:gdLst/>
                <a:ahLst/>
                <a:cxnLst/>
                <a:rect l="l" t="t" r="r" b="b"/>
                <a:pathLst>
                  <a:path w="168" h="2152" extrusionOk="0">
                    <a:moveTo>
                      <a:pt x="84" y="0"/>
                    </a:moveTo>
                    <a:cubicBezTo>
                      <a:pt x="42" y="0"/>
                      <a:pt x="0" y="25"/>
                      <a:pt x="0" y="75"/>
                    </a:cubicBezTo>
                    <a:lnTo>
                      <a:pt x="0" y="1610"/>
                    </a:lnTo>
                    <a:cubicBezTo>
                      <a:pt x="0" y="1660"/>
                      <a:pt x="42" y="1685"/>
                      <a:pt x="84" y="1685"/>
                    </a:cubicBezTo>
                    <a:cubicBezTo>
                      <a:pt x="126" y="1685"/>
                      <a:pt x="167" y="1660"/>
                      <a:pt x="167" y="1610"/>
                    </a:cubicBezTo>
                    <a:lnTo>
                      <a:pt x="167" y="75"/>
                    </a:lnTo>
                    <a:cubicBezTo>
                      <a:pt x="167" y="25"/>
                      <a:pt x="126" y="0"/>
                      <a:pt x="84" y="0"/>
                    </a:cubicBezTo>
                    <a:close/>
                    <a:moveTo>
                      <a:pt x="84" y="1935"/>
                    </a:moveTo>
                    <a:cubicBezTo>
                      <a:pt x="42" y="1935"/>
                      <a:pt x="0" y="1960"/>
                      <a:pt x="0" y="2010"/>
                    </a:cubicBezTo>
                    <a:lnTo>
                      <a:pt x="0" y="2077"/>
                    </a:lnTo>
                    <a:cubicBezTo>
                      <a:pt x="0" y="2127"/>
                      <a:pt x="42" y="2152"/>
                      <a:pt x="84" y="2152"/>
                    </a:cubicBezTo>
                    <a:cubicBezTo>
                      <a:pt x="126" y="2152"/>
                      <a:pt x="167" y="2127"/>
                      <a:pt x="167" y="2077"/>
                    </a:cubicBezTo>
                    <a:lnTo>
                      <a:pt x="167" y="2010"/>
                    </a:lnTo>
                    <a:cubicBezTo>
                      <a:pt x="167" y="1960"/>
                      <a:pt x="126" y="1935"/>
                      <a:pt x="84" y="193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5"/>
              <p:cNvSpPr/>
              <p:nvPr/>
            </p:nvSpPr>
            <p:spPr>
              <a:xfrm>
                <a:off x="5673281" y="4025895"/>
                <a:ext cx="247203" cy="220904"/>
              </a:xfrm>
              <a:custGeom>
                <a:avLst/>
                <a:gdLst/>
                <a:ahLst/>
                <a:cxnLst/>
                <a:rect l="l" t="t" r="r" b="b"/>
                <a:pathLst>
                  <a:path w="9475" h="8467" extrusionOk="0">
                    <a:moveTo>
                      <a:pt x="4711" y="1"/>
                    </a:moveTo>
                    <a:cubicBezTo>
                      <a:pt x="4161" y="1"/>
                      <a:pt x="3604" y="109"/>
                      <a:pt x="3070" y="337"/>
                    </a:cubicBezTo>
                    <a:cubicBezTo>
                      <a:pt x="1035" y="1204"/>
                      <a:pt x="1" y="3472"/>
                      <a:pt x="701" y="5574"/>
                    </a:cubicBezTo>
                    <a:cubicBezTo>
                      <a:pt x="1291" y="7316"/>
                      <a:pt x="2923" y="8467"/>
                      <a:pt x="4720" y="8467"/>
                    </a:cubicBezTo>
                    <a:cubicBezTo>
                      <a:pt x="5055" y="8467"/>
                      <a:pt x="5397" y="8427"/>
                      <a:pt x="5738" y="8343"/>
                    </a:cubicBezTo>
                    <a:cubicBezTo>
                      <a:pt x="6139" y="8242"/>
                      <a:pt x="6572" y="8076"/>
                      <a:pt x="6939" y="7842"/>
                    </a:cubicBezTo>
                    <a:cubicBezTo>
                      <a:pt x="8807" y="6675"/>
                      <a:pt x="9474" y="4240"/>
                      <a:pt x="8474" y="2305"/>
                    </a:cubicBezTo>
                    <a:cubicBezTo>
                      <a:pt x="7736" y="854"/>
                      <a:pt x="6254" y="1"/>
                      <a:pt x="471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5"/>
              <p:cNvSpPr/>
              <p:nvPr/>
            </p:nvSpPr>
            <p:spPr>
              <a:xfrm>
                <a:off x="5751600" y="4090361"/>
                <a:ext cx="78374" cy="67208"/>
              </a:xfrm>
              <a:custGeom>
                <a:avLst/>
                <a:gdLst/>
                <a:ahLst/>
                <a:cxnLst/>
                <a:rect l="l" t="t" r="r" b="b"/>
                <a:pathLst>
                  <a:path w="3004" h="2576" extrusionOk="0">
                    <a:moveTo>
                      <a:pt x="1702" y="1"/>
                    </a:moveTo>
                    <a:cubicBezTo>
                      <a:pt x="568" y="1"/>
                      <a:pt x="1" y="1368"/>
                      <a:pt x="802" y="2202"/>
                    </a:cubicBezTo>
                    <a:cubicBezTo>
                      <a:pt x="1059" y="2460"/>
                      <a:pt x="1379" y="2576"/>
                      <a:pt x="1694" y="2576"/>
                    </a:cubicBezTo>
                    <a:cubicBezTo>
                      <a:pt x="2359" y="2576"/>
                      <a:pt x="3003" y="2060"/>
                      <a:pt x="3003" y="1268"/>
                    </a:cubicBezTo>
                    <a:cubicBezTo>
                      <a:pt x="3003" y="568"/>
                      <a:pt x="2436" y="1"/>
                      <a:pt x="17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5"/>
              <p:cNvSpPr/>
              <p:nvPr/>
            </p:nvSpPr>
            <p:spPr>
              <a:xfrm>
                <a:off x="5736808" y="4155636"/>
                <a:ext cx="119257" cy="91132"/>
              </a:xfrm>
              <a:custGeom>
                <a:avLst/>
                <a:gdLst/>
                <a:ahLst/>
                <a:cxnLst/>
                <a:rect l="l" t="t" r="r" b="b"/>
                <a:pathLst>
                  <a:path w="4571" h="3493" extrusionOk="0">
                    <a:moveTo>
                      <a:pt x="2269" y="0"/>
                    </a:moveTo>
                    <a:cubicBezTo>
                      <a:pt x="1002" y="0"/>
                      <a:pt x="1" y="1068"/>
                      <a:pt x="68" y="2335"/>
                    </a:cubicBezTo>
                    <a:lnTo>
                      <a:pt x="68" y="2869"/>
                    </a:lnTo>
                    <a:cubicBezTo>
                      <a:pt x="737" y="3285"/>
                      <a:pt x="1487" y="3493"/>
                      <a:pt x="2261" y="3493"/>
                    </a:cubicBezTo>
                    <a:cubicBezTo>
                      <a:pt x="2605" y="3493"/>
                      <a:pt x="2954" y="3452"/>
                      <a:pt x="3303" y="3370"/>
                    </a:cubicBezTo>
                    <a:cubicBezTo>
                      <a:pt x="3704" y="3269"/>
                      <a:pt x="4137" y="3103"/>
                      <a:pt x="4504" y="2869"/>
                    </a:cubicBezTo>
                    <a:lnTo>
                      <a:pt x="4504" y="2335"/>
                    </a:lnTo>
                    <a:cubicBezTo>
                      <a:pt x="4571" y="1068"/>
                      <a:pt x="3537" y="0"/>
                      <a:pt x="2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5"/>
              <p:cNvSpPr/>
              <p:nvPr/>
            </p:nvSpPr>
            <p:spPr>
              <a:xfrm>
                <a:off x="5975261" y="4047497"/>
                <a:ext cx="40074" cy="56772"/>
              </a:xfrm>
              <a:custGeom>
                <a:avLst/>
                <a:gdLst/>
                <a:ahLst/>
                <a:cxnLst/>
                <a:rect l="l" t="t" r="r" b="b"/>
                <a:pathLst>
                  <a:path w="1536" h="2176" extrusionOk="0">
                    <a:moveTo>
                      <a:pt x="1356" y="1"/>
                    </a:moveTo>
                    <a:cubicBezTo>
                      <a:pt x="1268" y="1"/>
                      <a:pt x="1185" y="59"/>
                      <a:pt x="1202" y="176"/>
                    </a:cubicBezTo>
                    <a:lnTo>
                      <a:pt x="1202" y="1410"/>
                    </a:lnTo>
                    <a:cubicBezTo>
                      <a:pt x="1202" y="1644"/>
                      <a:pt x="1001" y="1810"/>
                      <a:pt x="768" y="1810"/>
                    </a:cubicBezTo>
                    <a:cubicBezTo>
                      <a:pt x="568" y="1810"/>
                      <a:pt x="401" y="1710"/>
                      <a:pt x="368" y="1510"/>
                    </a:cubicBezTo>
                    <a:cubicBezTo>
                      <a:pt x="340" y="1456"/>
                      <a:pt x="269" y="1401"/>
                      <a:pt x="189" y="1401"/>
                    </a:cubicBezTo>
                    <a:cubicBezTo>
                      <a:pt x="171" y="1401"/>
                      <a:pt x="153" y="1404"/>
                      <a:pt x="134" y="1410"/>
                    </a:cubicBezTo>
                    <a:cubicBezTo>
                      <a:pt x="34" y="1444"/>
                      <a:pt x="1" y="1544"/>
                      <a:pt x="34" y="1644"/>
                    </a:cubicBezTo>
                    <a:cubicBezTo>
                      <a:pt x="151" y="2008"/>
                      <a:pt x="452" y="2175"/>
                      <a:pt x="755" y="2175"/>
                    </a:cubicBezTo>
                    <a:cubicBezTo>
                      <a:pt x="1144" y="2175"/>
                      <a:pt x="1535" y="1898"/>
                      <a:pt x="1535" y="1410"/>
                    </a:cubicBezTo>
                    <a:lnTo>
                      <a:pt x="1535" y="176"/>
                    </a:lnTo>
                    <a:cubicBezTo>
                      <a:pt x="1535" y="59"/>
                      <a:pt x="1443" y="1"/>
                      <a:pt x="135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5"/>
              <p:cNvSpPr/>
              <p:nvPr/>
            </p:nvSpPr>
            <p:spPr>
              <a:xfrm>
                <a:off x="6029214" y="4048149"/>
                <a:ext cx="34856" cy="56172"/>
              </a:xfrm>
              <a:custGeom>
                <a:avLst/>
                <a:gdLst/>
                <a:ahLst/>
                <a:cxnLst/>
                <a:rect l="l" t="t" r="r" b="b"/>
                <a:pathLst>
                  <a:path w="1336" h="2153" extrusionOk="0">
                    <a:moveTo>
                      <a:pt x="168" y="1"/>
                    </a:moveTo>
                    <a:cubicBezTo>
                      <a:pt x="93" y="1"/>
                      <a:pt x="18" y="51"/>
                      <a:pt x="1" y="151"/>
                    </a:cubicBezTo>
                    <a:lnTo>
                      <a:pt x="1" y="1952"/>
                    </a:lnTo>
                    <a:cubicBezTo>
                      <a:pt x="1" y="1986"/>
                      <a:pt x="1" y="1986"/>
                      <a:pt x="1" y="2019"/>
                    </a:cubicBezTo>
                    <a:cubicBezTo>
                      <a:pt x="1" y="2086"/>
                      <a:pt x="68" y="2119"/>
                      <a:pt x="168" y="2152"/>
                    </a:cubicBezTo>
                    <a:cubicBezTo>
                      <a:pt x="268" y="2152"/>
                      <a:pt x="334" y="2052"/>
                      <a:pt x="334" y="1952"/>
                    </a:cubicBezTo>
                    <a:lnTo>
                      <a:pt x="334" y="1252"/>
                    </a:lnTo>
                    <a:cubicBezTo>
                      <a:pt x="334" y="1085"/>
                      <a:pt x="501" y="918"/>
                      <a:pt x="668" y="918"/>
                    </a:cubicBezTo>
                    <a:cubicBezTo>
                      <a:pt x="868" y="918"/>
                      <a:pt x="1002" y="1052"/>
                      <a:pt x="1002" y="1252"/>
                    </a:cubicBezTo>
                    <a:lnTo>
                      <a:pt x="1002" y="1952"/>
                    </a:lnTo>
                    <a:cubicBezTo>
                      <a:pt x="1002" y="2069"/>
                      <a:pt x="1085" y="2127"/>
                      <a:pt x="1168" y="2127"/>
                    </a:cubicBezTo>
                    <a:cubicBezTo>
                      <a:pt x="1252" y="2127"/>
                      <a:pt x="1335" y="2069"/>
                      <a:pt x="1335" y="1952"/>
                    </a:cubicBezTo>
                    <a:lnTo>
                      <a:pt x="1335" y="1285"/>
                    </a:lnTo>
                    <a:cubicBezTo>
                      <a:pt x="1335" y="885"/>
                      <a:pt x="1035" y="585"/>
                      <a:pt x="668" y="585"/>
                    </a:cubicBezTo>
                    <a:cubicBezTo>
                      <a:pt x="568" y="585"/>
                      <a:pt x="435" y="618"/>
                      <a:pt x="334" y="685"/>
                    </a:cubicBezTo>
                    <a:lnTo>
                      <a:pt x="334" y="151"/>
                    </a:lnTo>
                    <a:cubicBezTo>
                      <a:pt x="318" y="51"/>
                      <a:pt x="243" y="1"/>
                      <a:pt x="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5"/>
              <p:cNvSpPr/>
              <p:nvPr/>
            </p:nvSpPr>
            <p:spPr>
              <a:xfrm>
                <a:off x="6076226" y="4063385"/>
                <a:ext cx="39187" cy="40935"/>
              </a:xfrm>
              <a:custGeom>
                <a:avLst/>
                <a:gdLst/>
                <a:ahLst/>
                <a:cxnLst/>
                <a:rect l="l" t="t" r="r" b="b"/>
                <a:pathLst>
                  <a:path w="1502" h="1569" extrusionOk="0">
                    <a:moveTo>
                      <a:pt x="767" y="334"/>
                    </a:moveTo>
                    <a:cubicBezTo>
                      <a:pt x="867" y="334"/>
                      <a:pt x="968" y="401"/>
                      <a:pt x="1034" y="468"/>
                    </a:cubicBezTo>
                    <a:cubicBezTo>
                      <a:pt x="1134" y="534"/>
                      <a:pt x="1168" y="668"/>
                      <a:pt x="1168" y="768"/>
                    </a:cubicBezTo>
                    <a:cubicBezTo>
                      <a:pt x="1168" y="901"/>
                      <a:pt x="1134" y="1035"/>
                      <a:pt x="1034" y="1101"/>
                    </a:cubicBezTo>
                    <a:cubicBezTo>
                      <a:pt x="968" y="1168"/>
                      <a:pt x="867" y="1235"/>
                      <a:pt x="767" y="1235"/>
                    </a:cubicBezTo>
                    <a:cubicBezTo>
                      <a:pt x="634" y="1235"/>
                      <a:pt x="534" y="1168"/>
                      <a:pt x="467" y="1101"/>
                    </a:cubicBezTo>
                    <a:cubicBezTo>
                      <a:pt x="400" y="1001"/>
                      <a:pt x="334" y="901"/>
                      <a:pt x="367" y="768"/>
                    </a:cubicBezTo>
                    <a:cubicBezTo>
                      <a:pt x="334" y="668"/>
                      <a:pt x="400" y="534"/>
                      <a:pt x="467" y="468"/>
                    </a:cubicBezTo>
                    <a:cubicBezTo>
                      <a:pt x="534" y="401"/>
                      <a:pt x="634" y="334"/>
                      <a:pt x="767" y="334"/>
                    </a:cubicBezTo>
                    <a:close/>
                    <a:moveTo>
                      <a:pt x="767" y="1"/>
                    </a:moveTo>
                    <a:cubicBezTo>
                      <a:pt x="567" y="1"/>
                      <a:pt x="367" y="101"/>
                      <a:pt x="234" y="234"/>
                    </a:cubicBezTo>
                    <a:cubicBezTo>
                      <a:pt x="100" y="401"/>
                      <a:pt x="0" y="568"/>
                      <a:pt x="0" y="768"/>
                    </a:cubicBezTo>
                    <a:cubicBezTo>
                      <a:pt x="0" y="968"/>
                      <a:pt x="100" y="1168"/>
                      <a:pt x="234" y="1335"/>
                    </a:cubicBezTo>
                    <a:cubicBezTo>
                      <a:pt x="367" y="1468"/>
                      <a:pt x="567" y="1568"/>
                      <a:pt x="767" y="1568"/>
                    </a:cubicBezTo>
                    <a:cubicBezTo>
                      <a:pt x="968" y="1568"/>
                      <a:pt x="1134" y="1468"/>
                      <a:pt x="1268" y="1335"/>
                    </a:cubicBezTo>
                    <a:cubicBezTo>
                      <a:pt x="1435" y="1168"/>
                      <a:pt x="1501" y="968"/>
                      <a:pt x="1501" y="768"/>
                    </a:cubicBezTo>
                    <a:cubicBezTo>
                      <a:pt x="1501" y="568"/>
                      <a:pt x="1401" y="401"/>
                      <a:pt x="1268" y="234"/>
                    </a:cubicBezTo>
                    <a:cubicBezTo>
                      <a:pt x="1134" y="101"/>
                      <a:pt x="968" y="1"/>
                      <a:pt x="7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5"/>
              <p:cNvSpPr/>
              <p:nvPr/>
            </p:nvSpPr>
            <p:spPr>
              <a:xfrm>
                <a:off x="6129291" y="4063385"/>
                <a:ext cx="33108" cy="40935"/>
              </a:xfrm>
              <a:custGeom>
                <a:avLst/>
                <a:gdLst/>
                <a:ahLst/>
                <a:cxnLst/>
                <a:rect l="l" t="t" r="r" b="b"/>
                <a:pathLst>
                  <a:path w="1269" h="1569" extrusionOk="0">
                    <a:moveTo>
                      <a:pt x="168" y="1"/>
                    </a:moveTo>
                    <a:cubicBezTo>
                      <a:pt x="68" y="1"/>
                      <a:pt x="1" y="67"/>
                      <a:pt x="1" y="167"/>
                    </a:cubicBezTo>
                    <a:lnTo>
                      <a:pt x="1" y="1402"/>
                    </a:lnTo>
                    <a:cubicBezTo>
                      <a:pt x="1" y="1502"/>
                      <a:pt x="68" y="1568"/>
                      <a:pt x="168" y="1568"/>
                    </a:cubicBezTo>
                    <a:cubicBezTo>
                      <a:pt x="234" y="1568"/>
                      <a:pt x="301" y="1502"/>
                      <a:pt x="301" y="1435"/>
                    </a:cubicBezTo>
                    <a:cubicBezTo>
                      <a:pt x="335" y="1435"/>
                      <a:pt x="335" y="1435"/>
                      <a:pt x="301" y="1402"/>
                    </a:cubicBezTo>
                    <a:lnTo>
                      <a:pt x="301" y="668"/>
                    </a:lnTo>
                    <a:cubicBezTo>
                      <a:pt x="301" y="501"/>
                      <a:pt x="468" y="368"/>
                      <a:pt x="635" y="368"/>
                    </a:cubicBezTo>
                    <a:cubicBezTo>
                      <a:pt x="802" y="368"/>
                      <a:pt x="935" y="501"/>
                      <a:pt x="935" y="668"/>
                    </a:cubicBezTo>
                    <a:lnTo>
                      <a:pt x="935" y="1402"/>
                    </a:lnTo>
                    <a:cubicBezTo>
                      <a:pt x="968" y="1502"/>
                      <a:pt x="1035" y="1568"/>
                      <a:pt x="1102" y="1568"/>
                    </a:cubicBezTo>
                    <a:cubicBezTo>
                      <a:pt x="1202" y="1568"/>
                      <a:pt x="1269" y="1502"/>
                      <a:pt x="1269" y="1402"/>
                    </a:cubicBezTo>
                    <a:lnTo>
                      <a:pt x="1269" y="668"/>
                    </a:lnTo>
                    <a:cubicBezTo>
                      <a:pt x="1269" y="301"/>
                      <a:pt x="1002" y="1"/>
                      <a:pt x="635" y="1"/>
                    </a:cubicBezTo>
                    <a:cubicBezTo>
                      <a:pt x="535" y="1"/>
                      <a:pt x="401" y="34"/>
                      <a:pt x="301" y="101"/>
                    </a:cubicBezTo>
                    <a:cubicBezTo>
                      <a:pt x="268" y="34"/>
                      <a:pt x="234" y="1"/>
                      <a:pt x="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5"/>
              <p:cNvSpPr/>
              <p:nvPr/>
            </p:nvSpPr>
            <p:spPr>
              <a:xfrm>
                <a:off x="6175938" y="4092109"/>
                <a:ext cx="13436" cy="9210"/>
              </a:xfrm>
              <a:custGeom>
                <a:avLst/>
                <a:gdLst/>
                <a:ahLst/>
                <a:cxnLst/>
                <a:rect l="l" t="t" r="r" b="b"/>
                <a:pathLst>
                  <a:path w="515" h="353" extrusionOk="0">
                    <a:moveTo>
                      <a:pt x="281" y="0"/>
                    </a:moveTo>
                    <a:cubicBezTo>
                      <a:pt x="0" y="0"/>
                      <a:pt x="287" y="353"/>
                      <a:pt x="436" y="353"/>
                    </a:cubicBezTo>
                    <a:cubicBezTo>
                      <a:pt x="482" y="353"/>
                      <a:pt x="515" y="320"/>
                      <a:pt x="515" y="234"/>
                    </a:cubicBezTo>
                    <a:cubicBezTo>
                      <a:pt x="515" y="100"/>
                      <a:pt x="415" y="0"/>
                      <a:pt x="2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5"/>
              <p:cNvSpPr/>
              <p:nvPr/>
            </p:nvSpPr>
            <p:spPr>
              <a:xfrm>
                <a:off x="6198062" y="4047497"/>
                <a:ext cx="44431" cy="56824"/>
              </a:xfrm>
              <a:custGeom>
                <a:avLst/>
                <a:gdLst/>
                <a:ahLst/>
                <a:cxnLst/>
                <a:rect l="l" t="t" r="r" b="b"/>
                <a:pathLst>
                  <a:path w="1703" h="2178" extrusionOk="0">
                    <a:moveTo>
                      <a:pt x="167" y="1"/>
                    </a:moveTo>
                    <a:cubicBezTo>
                      <a:pt x="84" y="1"/>
                      <a:pt x="0" y="59"/>
                      <a:pt x="0" y="176"/>
                    </a:cubicBezTo>
                    <a:lnTo>
                      <a:pt x="0" y="1977"/>
                    </a:lnTo>
                    <a:cubicBezTo>
                      <a:pt x="0" y="2094"/>
                      <a:pt x="84" y="2152"/>
                      <a:pt x="167" y="2152"/>
                    </a:cubicBezTo>
                    <a:cubicBezTo>
                      <a:pt x="250" y="2152"/>
                      <a:pt x="334" y="2094"/>
                      <a:pt x="334" y="1977"/>
                    </a:cubicBezTo>
                    <a:lnTo>
                      <a:pt x="334" y="1544"/>
                    </a:lnTo>
                    <a:lnTo>
                      <a:pt x="667" y="1210"/>
                    </a:lnTo>
                    <a:lnTo>
                      <a:pt x="1334" y="2111"/>
                    </a:lnTo>
                    <a:cubicBezTo>
                      <a:pt x="1368" y="2144"/>
                      <a:pt x="1401" y="2144"/>
                      <a:pt x="1468" y="2177"/>
                    </a:cubicBezTo>
                    <a:cubicBezTo>
                      <a:pt x="1501" y="2144"/>
                      <a:pt x="1535" y="2144"/>
                      <a:pt x="1568" y="2111"/>
                    </a:cubicBezTo>
                    <a:cubicBezTo>
                      <a:pt x="1635" y="2044"/>
                      <a:pt x="1635" y="1944"/>
                      <a:pt x="1601" y="1877"/>
                    </a:cubicBezTo>
                    <a:lnTo>
                      <a:pt x="901" y="977"/>
                    </a:lnTo>
                    <a:lnTo>
                      <a:pt x="1601" y="309"/>
                    </a:lnTo>
                    <a:cubicBezTo>
                      <a:pt x="1702" y="183"/>
                      <a:pt x="1593" y="19"/>
                      <a:pt x="1461" y="19"/>
                    </a:cubicBezTo>
                    <a:cubicBezTo>
                      <a:pt x="1419" y="19"/>
                      <a:pt x="1375" y="35"/>
                      <a:pt x="1334" y="76"/>
                    </a:cubicBezTo>
                    <a:lnTo>
                      <a:pt x="334" y="1077"/>
                    </a:lnTo>
                    <a:lnTo>
                      <a:pt x="334" y="176"/>
                    </a:lnTo>
                    <a:cubicBezTo>
                      <a:pt x="334" y="59"/>
                      <a:pt x="250" y="1"/>
                      <a:pt x="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5"/>
              <p:cNvSpPr/>
              <p:nvPr/>
            </p:nvSpPr>
            <p:spPr>
              <a:xfrm>
                <a:off x="5976148" y="4144548"/>
                <a:ext cx="41796" cy="56380"/>
              </a:xfrm>
              <a:custGeom>
                <a:avLst/>
                <a:gdLst/>
                <a:ahLst/>
                <a:cxnLst/>
                <a:rect l="l" t="t" r="r" b="b"/>
                <a:pathLst>
                  <a:path w="1602" h="2161" extrusionOk="0">
                    <a:moveTo>
                      <a:pt x="71" y="0"/>
                    </a:moveTo>
                    <a:cubicBezTo>
                      <a:pt x="50" y="0"/>
                      <a:pt x="33" y="9"/>
                      <a:pt x="33" y="25"/>
                    </a:cubicBezTo>
                    <a:cubicBezTo>
                      <a:pt x="0" y="59"/>
                      <a:pt x="0" y="92"/>
                      <a:pt x="33" y="125"/>
                    </a:cubicBezTo>
                    <a:lnTo>
                      <a:pt x="734" y="1126"/>
                    </a:lnTo>
                    <a:lnTo>
                      <a:pt x="701" y="2093"/>
                    </a:lnTo>
                    <a:cubicBezTo>
                      <a:pt x="701" y="2127"/>
                      <a:pt x="734" y="2160"/>
                      <a:pt x="801" y="2160"/>
                    </a:cubicBezTo>
                    <a:cubicBezTo>
                      <a:pt x="834" y="2160"/>
                      <a:pt x="867" y="2127"/>
                      <a:pt x="867" y="2093"/>
                    </a:cubicBezTo>
                    <a:lnTo>
                      <a:pt x="867" y="1126"/>
                    </a:lnTo>
                    <a:lnTo>
                      <a:pt x="1601" y="125"/>
                    </a:lnTo>
                    <a:cubicBezTo>
                      <a:pt x="1601" y="92"/>
                      <a:pt x="1601" y="59"/>
                      <a:pt x="1601" y="25"/>
                    </a:cubicBezTo>
                    <a:cubicBezTo>
                      <a:pt x="1585" y="9"/>
                      <a:pt x="1560" y="0"/>
                      <a:pt x="1535" y="0"/>
                    </a:cubicBezTo>
                    <a:cubicBezTo>
                      <a:pt x="1510" y="0"/>
                      <a:pt x="1485" y="9"/>
                      <a:pt x="1468" y="25"/>
                    </a:cubicBezTo>
                    <a:lnTo>
                      <a:pt x="801" y="959"/>
                    </a:lnTo>
                    <a:lnTo>
                      <a:pt x="134" y="25"/>
                    </a:lnTo>
                    <a:cubicBezTo>
                      <a:pt x="117" y="9"/>
                      <a:pt x="92" y="0"/>
                      <a:pt x="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5"/>
              <p:cNvSpPr/>
              <p:nvPr/>
            </p:nvSpPr>
            <p:spPr>
              <a:xfrm>
                <a:off x="6017030" y="4160828"/>
                <a:ext cx="46805" cy="40257"/>
              </a:xfrm>
              <a:custGeom>
                <a:avLst/>
                <a:gdLst/>
                <a:ahLst/>
                <a:cxnLst/>
                <a:rect l="l" t="t" r="r" b="b"/>
                <a:pathLst>
                  <a:path w="1794" h="1543" extrusionOk="0">
                    <a:moveTo>
                      <a:pt x="766" y="153"/>
                    </a:moveTo>
                    <a:cubicBezTo>
                      <a:pt x="929" y="153"/>
                      <a:pt x="1098" y="220"/>
                      <a:pt x="1235" y="369"/>
                    </a:cubicBezTo>
                    <a:cubicBezTo>
                      <a:pt x="1585" y="750"/>
                      <a:pt x="1298" y="1374"/>
                      <a:pt x="809" y="1374"/>
                    </a:cubicBezTo>
                    <a:cubicBezTo>
                      <a:pt x="784" y="1374"/>
                      <a:pt x="760" y="1372"/>
                      <a:pt x="735" y="1369"/>
                    </a:cubicBezTo>
                    <a:cubicBezTo>
                      <a:pt x="401" y="1369"/>
                      <a:pt x="168" y="1102"/>
                      <a:pt x="168" y="769"/>
                    </a:cubicBezTo>
                    <a:cubicBezTo>
                      <a:pt x="168" y="396"/>
                      <a:pt x="456" y="153"/>
                      <a:pt x="766" y="153"/>
                    </a:cubicBezTo>
                    <a:close/>
                    <a:moveTo>
                      <a:pt x="773" y="1"/>
                    </a:moveTo>
                    <a:cubicBezTo>
                      <a:pt x="761" y="1"/>
                      <a:pt x="748" y="1"/>
                      <a:pt x="735" y="2"/>
                    </a:cubicBezTo>
                    <a:cubicBezTo>
                      <a:pt x="334" y="35"/>
                      <a:pt x="1" y="369"/>
                      <a:pt x="1" y="769"/>
                    </a:cubicBezTo>
                    <a:cubicBezTo>
                      <a:pt x="1" y="1238"/>
                      <a:pt x="375" y="1542"/>
                      <a:pt x="772" y="1542"/>
                    </a:cubicBezTo>
                    <a:cubicBezTo>
                      <a:pt x="968" y="1542"/>
                      <a:pt x="1170" y="1468"/>
                      <a:pt x="1335" y="1303"/>
                    </a:cubicBezTo>
                    <a:cubicBezTo>
                      <a:pt x="1793" y="812"/>
                      <a:pt x="1417" y="1"/>
                      <a:pt x="7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5"/>
              <p:cNvSpPr/>
              <p:nvPr/>
            </p:nvSpPr>
            <p:spPr>
              <a:xfrm>
                <a:off x="6067512" y="4160854"/>
                <a:ext cx="32221" cy="40074"/>
              </a:xfrm>
              <a:custGeom>
                <a:avLst/>
                <a:gdLst/>
                <a:ahLst/>
                <a:cxnLst/>
                <a:rect l="l" t="t" r="r" b="b"/>
                <a:pathLst>
                  <a:path w="1235" h="1536" extrusionOk="0">
                    <a:moveTo>
                      <a:pt x="67" y="1"/>
                    </a:moveTo>
                    <a:cubicBezTo>
                      <a:pt x="34" y="1"/>
                      <a:pt x="1" y="34"/>
                      <a:pt x="1" y="101"/>
                    </a:cubicBezTo>
                    <a:lnTo>
                      <a:pt x="1" y="935"/>
                    </a:lnTo>
                    <a:cubicBezTo>
                      <a:pt x="1" y="1335"/>
                      <a:pt x="309" y="1535"/>
                      <a:pt x="618" y="1535"/>
                    </a:cubicBezTo>
                    <a:cubicBezTo>
                      <a:pt x="926" y="1535"/>
                      <a:pt x="1235" y="1335"/>
                      <a:pt x="1235" y="935"/>
                    </a:cubicBezTo>
                    <a:lnTo>
                      <a:pt x="1235" y="101"/>
                    </a:lnTo>
                    <a:cubicBezTo>
                      <a:pt x="1235" y="34"/>
                      <a:pt x="1201" y="1"/>
                      <a:pt x="1168" y="1"/>
                    </a:cubicBezTo>
                    <a:cubicBezTo>
                      <a:pt x="1101" y="1"/>
                      <a:pt x="1068" y="34"/>
                      <a:pt x="1068" y="101"/>
                    </a:cubicBezTo>
                    <a:lnTo>
                      <a:pt x="1068" y="935"/>
                    </a:lnTo>
                    <a:cubicBezTo>
                      <a:pt x="1101" y="1268"/>
                      <a:pt x="860" y="1435"/>
                      <a:pt x="618" y="1435"/>
                    </a:cubicBezTo>
                    <a:cubicBezTo>
                      <a:pt x="376" y="1435"/>
                      <a:pt x="134" y="1268"/>
                      <a:pt x="167" y="935"/>
                    </a:cubicBezTo>
                    <a:lnTo>
                      <a:pt x="167" y="101"/>
                    </a:lnTo>
                    <a:cubicBezTo>
                      <a:pt x="134" y="34"/>
                      <a:pt x="101"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5"/>
              <p:cNvSpPr/>
              <p:nvPr/>
            </p:nvSpPr>
            <p:spPr>
              <a:xfrm>
                <a:off x="6142362" y="4144105"/>
                <a:ext cx="4383" cy="56380"/>
              </a:xfrm>
              <a:custGeom>
                <a:avLst/>
                <a:gdLst/>
                <a:ahLst/>
                <a:cxnLst/>
                <a:rect l="l" t="t" r="r" b="b"/>
                <a:pathLst>
                  <a:path w="168" h="2161" extrusionOk="0">
                    <a:moveTo>
                      <a:pt x="84" y="0"/>
                    </a:moveTo>
                    <a:cubicBezTo>
                      <a:pt x="42" y="0"/>
                      <a:pt x="0" y="26"/>
                      <a:pt x="0" y="76"/>
                    </a:cubicBezTo>
                    <a:lnTo>
                      <a:pt x="0" y="2110"/>
                    </a:lnTo>
                    <a:cubicBezTo>
                      <a:pt x="0" y="2144"/>
                      <a:pt x="42" y="2160"/>
                      <a:pt x="84" y="2160"/>
                    </a:cubicBezTo>
                    <a:cubicBezTo>
                      <a:pt x="125" y="2160"/>
                      <a:pt x="167" y="2144"/>
                      <a:pt x="167" y="2110"/>
                    </a:cubicBezTo>
                    <a:lnTo>
                      <a:pt x="167" y="76"/>
                    </a:lnTo>
                    <a:cubicBezTo>
                      <a:pt x="167" y="26"/>
                      <a:pt x="125" y="0"/>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5"/>
              <p:cNvSpPr/>
              <p:nvPr/>
            </p:nvSpPr>
            <p:spPr>
              <a:xfrm>
                <a:off x="6159763" y="4160828"/>
                <a:ext cx="46779" cy="40257"/>
              </a:xfrm>
              <a:custGeom>
                <a:avLst/>
                <a:gdLst/>
                <a:ahLst/>
                <a:cxnLst/>
                <a:rect l="l" t="t" r="r" b="b"/>
                <a:pathLst>
                  <a:path w="1793" h="1543" extrusionOk="0">
                    <a:moveTo>
                      <a:pt x="785" y="144"/>
                    </a:moveTo>
                    <a:cubicBezTo>
                      <a:pt x="941" y="144"/>
                      <a:pt x="1103" y="203"/>
                      <a:pt x="1235" y="335"/>
                    </a:cubicBezTo>
                    <a:cubicBezTo>
                      <a:pt x="1584" y="748"/>
                      <a:pt x="1328" y="1374"/>
                      <a:pt x="812" y="1374"/>
                    </a:cubicBezTo>
                    <a:cubicBezTo>
                      <a:pt x="787" y="1374"/>
                      <a:pt x="761" y="1372"/>
                      <a:pt x="734" y="1369"/>
                    </a:cubicBezTo>
                    <a:cubicBezTo>
                      <a:pt x="401" y="1369"/>
                      <a:pt x="167" y="1102"/>
                      <a:pt x="167" y="769"/>
                    </a:cubicBezTo>
                    <a:cubicBezTo>
                      <a:pt x="167" y="389"/>
                      <a:pt x="467" y="144"/>
                      <a:pt x="785" y="144"/>
                    </a:cubicBezTo>
                    <a:close/>
                    <a:moveTo>
                      <a:pt x="775" y="1"/>
                    </a:moveTo>
                    <a:cubicBezTo>
                      <a:pt x="762" y="1"/>
                      <a:pt x="748" y="1"/>
                      <a:pt x="734" y="2"/>
                    </a:cubicBezTo>
                    <a:cubicBezTo>
                      <a:pt x="334" y="35"/>
                      <a:pt x="0" y="369"/>
                      <a:pt x="34" y="769"/>
                    </a:cubicBezTo>
                    <a:cubicBezTo>
                      <a:pt x="34" y="1238"/>
                      <a:pt x="408" y="1542"/>
                      <a:pt x="795" y="1542"/>
                    </a:cubicBezTo>
                    <a:cubicBezTo>
                      <a:pt x="986" y="1542"/>
                      <a:pt x="1180" y="1468"/>
                      <a:pt x="1335" y="1303"/>
                    </a:cubicBezTo>
                    <a:cubicBezTo>
                      <a:pt x="1793" y="812"/>
                      <a:pt x="1449" y="1"/>
                      <a:pt x="7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5"/>
              <p:cNvSpPr/>
              <p:nvPr/>
            </p:nvSpPr>
            <p:spPr>
              <a:xfrm>
                <a:off x="6210245" y="4160828"/>
                <a:ext cx="46779" cy="40257"/>
              </a:xfrm>
              <a:custGeom>
                <a:avLst/>
                <a:gdLst/>
                <a:ahLst/>
                <a:cxnLst/>
                <a:rect l="l" t="t" r="r" b="b"/>
                <a:pathLst>
                  <a:path w="1793" h="1543" extrusionOk="0">
                    <a:moveTo>
                      <a:pt x="766" y="153"/>
                    </a:moveTo>
                    <a:cubicBezTo>
                      <a:pt x="928" y="153"/>
                      <a:pt x="1097" y="220"/>
                      <a:pt x="1234" y="369"/>
                    </a:cubicBezTo>
                    <a:cubicBezTo>
                      <a:pt x="1584" y="750"/>
                      <a:pt x="1328" y="1374"/>
                      <a:pt x="812" y="1374"/>
                    </a:cubicBezTo>
                    <a:cubicBezTo>
                      <a:pt x="787" y="1374"/>
                      <a:pt x="761" y="1372"/>
                      <a:pt x="734" y="1369"/>
                    </a:cubicBezTo>
                    <a:cubicBezTo>
                      <a:pt x="400" y="1369"/>
                      <a:pt x="167" y="1102"/>
                      <a:pt x="167" y="769"/>
                    </a:cubicBezTo>
                    <a:cubicBezTo>
                      <a:pt x="167" y="396"/>
                      <a:pt x="455" y="153"/>
                      <a:pt x="766" y="153"/>
                    </a:cubicBezTo>
                    <a:close/>
                    <a:moveTo>
                      <a:pt x="775" y="1"/>
                    </a:moveTo>
                    <a:cubicBezTo>
                      <a:pt x="761" y="1"/>
                      <a:pt x="748" y="1"/>
                      <a:pt x="734" y="2"/>
                    </a:cubicBezTo>
                    <a:cubicBezTo>
                      <a:pt x="334" y="35"/>
                      <a:pt x="0" y="369"/>
                      <a:pt x="34" y="769"/>
                    </a:cubicBezTo>
                    <a:cubicBezTo>
                      <a:pt x="34" y="1238"/>
                      <a:pt x="407" y="1542"/>
                      <a:pt x="794" y="1542"/>
                    </a:cubicBezTo>
                    <a:cubicBezTo>
                      <a:pt x="986" y="1542"/>
                      <a:pt x="1180" y="1468"/>
                      <a:pt x="1334" y="1303"/>
                    </a:cubicBezTo>
                    <a:cubicBezTo>
                      <a:pt x="1792" y="812"/>
                      <a:pt x="1449" y="1"/>
                      <a:pt x="7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5"/>
              <p:cNvSpPr/>
              <p:nvPr/>
            </p:nvSpPr>
            <p:spPr>
              <a:xfrm>
                <a:off x="6263311" y="4144105"/>
                <a:ext cx="30499" cy="56172"/>
              </a:xfrm>
              <a:custGeom>
                <a:avLst/>
                <a:gdLst/>
                <a:ahLst/>
                <a:cxnLst/>
                <a:rect l="l" t="t" r="r" b="b"/>
                <a:pathLst>
                  <a:path w="1169" h="2153" extrusionOk="0">
                    <a:moveTo>
                      <a:pt x="84" y="0"/>
                    </a:moveTo>
                    <a:cubicBezTo>
                      <a:pt x="43" y="0"/>
                      <a:pt x="1" y="26"/>
                      <a:pt x="1" y="76"/>
                    </a:cubicBezTo>
                    <a:lnTo>
                      <a:pt x="1" y="2077"/>
                    </a:lnTo>
                    <a:cubicBezTo>
                      <a:pt x="1" y="2127"/>
                      <a:pt x="43" y="2152"/>
                      <a:pt x="84" y="2152"/>
                    </a:cubicBezTo>
                    <a:cubicBezTo>
                      <a:pt x="126" y="2152"/>
                      <a:pt x="168" y="2127"/>
                      <a:pt x="168" y="2077"/>
                    </a:cubicBezTo>
                    <a:lnTo>
                      <a:pt x="168" y="1743"/>
                    </a:lnTo>
                    <a:lnTo>
                      <a:pt x="468" y="1410"/>
                    </a:lnTo>
                    <a:lnTo>
                      <a:pt x="1035" y="2144"/>
                    </a:lnTo>
                    <a:lnTo>
                      <a:pt x="1168" y="2144"/>
                    </a:lnTo>
                    <a:cubicBezTo>
                      <a:pt x="1168" y="2110"/>
                      <a:pt x="1168" y="2077"/>
                      <a:pt x="1168" y="2044"/>
                    </a:cubicBezTo>
                    <a:lnTo>
                      <a:pt x="568" y="1343"/>
                    </a:lnTo>
                    <a:lnTo>
                      <a:pt x="1168" y="743"/>
                    </a:lnTo>
                    <a:cubicBezTo>
                      <a:pt x="1168" y="709"/>
                      <a:pt x="1168" y="676"/>
                      <a:pt x="1168" y="643"/>
                    </a:cubicBezTo>
                    <a:cubicBezTo>
                      <a:pt x="1152" y="626"/>
                      <a:pt x="1127" y="618"/>
                      <a:pt x="1102" y="618"/>
                    </a:cubicBezTo>
                    <a:cubicBezTo>
                      <a:pt x="1077" y="618"/>
                      <a:pt x="1052" y="626"/>
                      <a:pt x="1035" y="643"/>
                    </a:cubicBezTo>
                    <a:lnTo>
                      <a:pt x="168" y="1543"/>
                    </a:lnTo>
                    <a:lnTo>
                      <a:pt x="168" y="76"/>
                    </a:lnTo>
                    <a:cubicBezTo>
                      <a:pt x="168" y="26"/>
                      <a:pt x="126" y="0"/>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5"/>
              <p:cNvSpPr/>
              <p:nvPr/>
            </p:nvSpPr>
            <p:spPr>
              <a:xfrm>
                <a:off x="6324228" y="4160854"/>
                <a:ext cx="42683" cy="55728"/>
              </a:xfrm>
              <a:custGeom>
                <a:avLst/>
                <a:gdLst/>
                <a:ahLst/>
                <a:cxnLst/>
                <a:rect l="l" t="t" r="r" b="b"/>
                <a:pathLst>
                  <a:path w="1636" h="2136" extrusionOk="0">
                    <a:moveTo>
                      <a:pt x="927" y="246"/>
                    </a:moveTo>
                    <a:cubicBezTo>
                      <a:pt x="1207" y="246"/>
                      <a:pt x="1480" y="444"/>
                      <a:pt x="1502" y="768"/>
                    </a:cubicBezTo>
                    <a:cubicBezTo>
                      <a:pt x="1502" y="1101"/>
                      <a:pt x="1235" y="1368"/>
                      <a:pt x="935" y="1368"/>
                    </a:cubicBezTo>
                    <a:cubicBezTo>
                      <a:pt x="435" y="1368"/>
                      <a:pt x="168" y="768"/>
                      <a:pt x="501" y="434"/>
                    </a:cubicBezTo>
                    <a:cubicBezTo>
                      <a:pt x="619" y="305"/>
                      <a:pt x="774" y="246"/>
                      <a:pt x="927" y="246"/>
                    </a:cubicBezTo>
                    <a:close/>
                    <a:moveTo>
                      <a:pt x="935" y="1"/>
                    </a:moveTo>
                    <a:cubicBezTo>
                      <a:pt x="1" y="67"/>
                      <a:pt x="1" y="1435"/>
                      <a:pt x="935" y="1502"/>
                    </a:cubicBezTo>
                    <a:cubicBezTo>
                      <a:pt x="1168" y="1502"/>
                      <a:pt x="1369" y="1402"/>
                      <a:pt x="1502" y="1201"/>
                    </a:cubicBezTo>
                    <a:lnTo>
                      <a:pt x="1502" y="1402"/>
                    </a:lnTo>
                    <a:cubicBezTo>
                      <a:pt x="1502" y="1702"/>
                      <a:pt x="1235" y="1969"/>
                      <a:pt x="935" y="1969"/>
                    </a:cubicBezTo>
                    <a:cubicBezTo>
                      <a:pt x="835" y="1969"/>
                      <a:pt x="768" y="1935"/>
                      <a:pt x="701" y="1902"/>
                    </a:cubicBezTo>
                    <a:cubicBezTo>
                      <a:pt x="682" y="1892"/>
                      <a:pt x="665" y="1888"/>
                      <a:pt x="651" y="1888"/>
                    </a:cubicBezTo>
                    <a:cubicBezTo>
                      <a:pt x="618" y="1888"/>
                      <a:pt x="601" y="1912"/>
                      <a:pt x="601" y="1935"/>
                    </a:cubicBezTo>
                    <a:cubicBezTo>
                      <a:pt x="568" y="1969"/>
                      <a:pt x="568" y="2035"/>
                      <a:pt x="601" y="2035"/>
                    </a:cubicBezTo>
                    <a:cubicBezTo>
                      <a:pt x="701" y="2102"/>
                      <a:pt x="802" y="2102"/>
                      <a:pt x="935" y="2135"/>
                    </a:cubicBezTo>
                    <a:cubicBezTo>
                      <a:pt x="1302" y="2135"/>
                      <a:pt x="1635" y="1802"/>
                      <a:pt x="1635" y="1402"/>
                    </a:cubicBezTo>
                    <a:lnTo>
                      <a:pt x="1635" y="67"/>
                    </a:lnTo>
                    <a:cubicBezTo>
                      <a:pt x="1635" y="34"/>
                      <a:pt x="1602" y="1"/>
                      <a:pt x="1569" y="1"/>
                    </a:cubicBezTo>
                    <a:cubicBezTo>
                      <a:pt x="1535" y="1"/>
                      <a:pt x="1502" y="34"/>
                      <a:pt x="1502" y="67"/>
                    </a:cubicBezTo>
                    <a:lnTo>
                      <a:pt x="1502" y="301"/>
                    </a:lnTo>
                    <a:cubicBezTo>
                      <a:pt x="1369" y="101"/>
                      <a:pt x="1168" y="1"/>
                      <a:pt x="9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5"/>
              <p:cNvSpPr/>
              <p:nvPr/>
            </p:nvSpPr>
            <p:spPr>
              <a:xfrm>
                <a:off x="6386033" y="4161376"/>
                <a:ext cx="21785" cy="39552"/>
              </a:xfrm>
              <a:custGeom>
                <a:avLst/>
                <a:gdLst/>
                <a:ahLst/>
                <a:cxnLst/>
                <a:rect l="l" t="t" r="r" b="b"/>
                <a:pathLst>
                  <a:path w="835" h="1516" extrusionOk="0">
                    <a:moveTo>
                      <a:pt x="41" y="1"/>
                    </a:moveTo>
                    <a:cubicBezTo>
                      <a:pt x="18" y="1"/>
                      <a:pt x="0" y="32"/>
                      <a:pt x="0" y="81"/>
                    </a:cubicBezTo>
                    <a:lnTo>
                      <a:pt x="0" y="1448"/>
                    </a:lnTo>
                    <a:cubicBezTo>
                      <a:pt x="0" y="1482"/>
                      <a:pt x="34" y="1515"/>
                      <a:pt x="67" y="1515"/>
                    </a:cubicBezTo>
                    <a:cubicBezTo>
                      <a:pt x="100" y="1515"/>
                      <a:pt x="134" y="1482"/>
                      <a:pt x="134" y="1448"/>
                    </a:cubicBezTo>
                    <a:lnTo>
                      <a:pt x="134" y="781"/>
                    </a:lnTo>
                    <a:cubicBezTo>
                      <a:pt x="134" y="748"/>
                      <a:pt x="134" y="748"/>
                      <a:pt x="134" y="748"/>
                    </a:cubicBezTo>
                    <a:cubicBezTo>
                      <a:pt x="200" y="614"/>
                      <a:pt x="234" y="514"/>
                      <a:pt x="334" y="381"/>
                    </a:cubicBezTo>
                    <a:cubicBezTo>
                      <a:pt x="434" y="247"/>
                      <a:pt x="601" y="147"/>
                      <a:pt x="768" y="147"/>
                    </a:cubicBezTo>
                    <a:cubicBezTo>
                      <a:pt x="801" y="147"/>
                      <a:pt x="834" y="114"/>
                      <a:pt x="834" y="81"/>
                    </a:cubicBezTo>
                    <a:cubicBezTo>
                      <a:pt x="834" y="32"/>
                      <a:pt x="816" y="1"/>
                      <a:pt x="794" y="1"/>
                    </a:cubicBezTo>
                    <a:cubicBezTo>
                      <a:pt x="785" y="1"/>
                      <a:pt x="776" y="5"/>
                      <a:pt x="768" y="14"/>
                    </a:cubicBezTo>
                    <a:cubicBezTo>
                      <a:pt x="501" y="14"/>
                      <a:pt x="267" y="147"/>
                      <a:pt x="167" y="381"/>
                    </a:cubicBezTo>
                    <a:cubicBezTo>
                      <a:pt x="134" y="381"/>
                      <a:pt x="134" y="381"/>
                      <a:pt x="134" y="414"/>
                    </a:cubicBezTo>
                    <a:lnTo>
                      <a:pt x="134" y="81"/>
                    </a:lnTo>
                    <a:cubicBezTo>
                      <a:pt x="134" y="54"/>
                      <a:pt x="112" y="5"/>
                      <a:pt x="86" y="5"/>
                    </a:cubicBezTo>
                    <a:cubicBezTo>
                      <a:pt x="80" y="5"/>
                      <a:pt x="73" y="8"/>
                      <a:pt x="67" y="14"/>
                    </a:cubicBezTo>
                    <a:cubicBezTo>
                      <a:pt x="58" y="5"/>
                      <a:pt x="49" y="1"/>
                      <a:pt x="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5"/>
              <p:cNvSpPr/>
              <p:nvPr/>
            </p:nvSpPr>
            <p:spPr>
              <a:xfrm>
                <a:off x="6413870" y="4162471"/>
                <a:ext cx="38326" cy="37570"/>
              </a:xfrm>
              <a:custGeom>
                <a:avLst/>
                <a:gdLst/>
                <a:ahLst/>
                <a:cxnLst/>
                <a:rect l="l" t="t" r="r" b="b"/>
                <a:pathLst>
                  <a:path w="1469" h="1440" extrusionOk="0">
                    <a:moveTo>
                      <a:pt x="768" y="105"/>
                    </a:moveTo>
                    <a:cubicBezTo>
                      <a:pt x="1035" y="105"/>
                      <a:pt x="1268" y="306"/>
                      <a:pt x="1335" y="572"/>
                    </a:cubicBezTo>
                    <a:lnTo>
                      <a:pt x="168" y="572"/>
                    </a:lnTo>
                    <a:cubicBezTo>
                      <a:pt x="234" y="306"/>
                      <a:pt x="468" y="105"/>
                      <a:pt x="768" y="105"/>
                    </a:cubicBezTo>
                    <a:close/>
                    <a:moveTo>
                      <a:pt x="755" y="1"/>
                    </a:moveTo>
                    <a:cubicBezTo>
                      <a:pt x="395" y="1"/>
                      <a:pt x="34" y="243"/>
                      <a:pt x="34" y="706"/>
                    </a:cubicBezTo>
                    <a:cubicBezTo>
                      <a:pt x="1" y="1106"/>
                      <a:pt x="334" y="1440"/>
                      <a:pt x="735" y="1440"/>
                    </a:cubicBezTo>
                    <a:cubicBezTo>
                      <a:pt x="1001" y="1440"/>
                      <a:pt x="1235" y="1340"/>
                      <a:pt x="1368" y="1106"/>
                    </a:cubicBezTo>
                    <a:cubicBezTo>
                      <a:pt x="1368" y="1073"/>
                      <a:pt x="1368" y="1039"/>
                      <a:pt x="1335" y="1006"/>
                    </a:cubicBezTo>
                    <a:cubicBezTo>
                      <a:pt x="1325" y="996"/>
                      <a:pt x="1313" y="992"/>
                      <a:pt x="1300" y="992"/>
                    </a:cubicBezTo>
                    <a:cubicBezTo>
                      <a:pt x="1268" y="992"/>
                      <a:pt x="1235" y="1016"/>
                      <a:pt x="1235" y="1039"/>
                    </a:cubicBezTo>
                    <a:cubicBezTo>
                      <a:pt x="1135" y="1206"/>
                      <a:pt x="935" y="1306"/>
                      <a:pt x="735" y="1306"/>
                    </a:cubicBezTo>
                    <a:cubicBezTo>
                      <a:pt x="434" y="1306"/>
                      <a:pt x="168" y="1039"/>
                      <a:pt x="168" y="739"/>
                    </a:cubicBezTo>
                    <a:lnTo>
                      <a:pt x="1402" y="739"/>
                    </a:lnTo>
                    <a:cubicBezTo>
                      <a:pt x="1435" y="739"/>
                      <a:pt x="1468" y="706"/>
                      <a:pt x="1468" y="672"/>
                    </a:cubicBezTo>
                    <a:cubicBezTo>
                      <a:pt x="1436" y="218"/>
                      <a:pt x="1096" y="1"/>
                      <a:pt x="75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5"/>
              <p:cNvSpPr/>
              <p:nvPr/>
            </p:nvSpPr>
            <p:spPr>
              <a:xfrm>
                <a:off x="6456526" y="4160854"/>
                <a:ext cx="42657" cy="40074"/>
              </a:xfrm>
              <a:custGeom>
                <a:avLst/>
                <a:gdLst/>
                <a:ahLst/>
                <a:cxnLst/>
                <a:rect l="l" t="t" r="r" b="b"/>
                <a:pathLst>
                  <a:path w="1635" h="1536" extrusionOk="0">
                    <a:moveTo>
                      <a:pt x="926" y="246"/>
                    </a:moveTo>
                    <a:cubicBezTo>
                      <a:pt x="1207" y="246"/>
                      <a:pt x="1480" y="444"/>
                      <a:pt x="1501" y="768"/>
                    </a:cubicBezTo>
                    <a:cubicBezTo>
                      <a:pt x="1501" y="1101"/>
                      <a:pt x="1234" y="1368"/>
                      <a:pt x="934" y="1368"/>
                    </a:cubicBezTo>
                    <a:cubicBezTo>
                      <a:pt x="434" y="1368"/>
                      <a:pt x="167" y="801"/>
                      <a:pt x="501" y="434"/>
                    </a:cubicBezTo>
                    <a:cubicBezTo>
                      <a:pt x="618" y="305"/>
                      <a:pt x="773" y="246"/>
                      <a:pt x="926" y="246"/>
                    </a:cubicBezTo>
                    <a:close/>
                    <a:moveTo>
                      <a:pt x="934" y="1"/>
                    </a:moveTo>
                    <a:cubicBezTo>
                      <a:pt x="0" y="67"/>
                      <a:pt x="0" y="1435"/>
                      <a:pt x="934" y="1535"/>
                    </a:cubicBezTo>
                    <a:cubicBezTo>
                      <a:pt x="1168" y="1502"/>
                      <a:pt x="1368" y="1402"/>
                      <a:pt x="1501" y="1235"/>
                    </a:cubicBezTo>
                    <a:lnTo>
                      <a:pt x="1501" y="1468"/>
                    </a:lnTo>
                    <a:cubicBezTo>
                      <a:pt x="1501" y="1502"/>
                      <a:pt x="1535" y="1535"/>
                      <a:pt x="1568" y="1535"/>
                    </a:cubicBezTo>
                    <a:cubicBezTo>
                      <a:pt x="1601" y="1535"/>
                      <a:pt x="1635" y="1502"/>
                      <a:pt x="1635" y="1468"/>
                    </a:cubicBezTo>
                    <a:lnTo>
                      <a:pt x="1635" y="101"/>
                    </a:lnTo>
                    <a:cubicBezTo>
                      <a:pt x="1635" y="34"/>
                      <a:pt x="1635" y="1"/>
                      <a:pt x="1568" y="1"/>
                    </a:cubicBezTo>
                    <a:cubicBezTo>
                      <a:pt x="1535" y="1"/>
                      <a:pt x="1501" y="34"/>
                      <a:pt x="1501" y="67"/>
                    </a:cubicBezTo>
                    <a:lnTo>
                      <a:pt x="1501" y="301"/>
                    </a:lnTo>
                    <a:cubicBezTo>
                      <a:pt x="1368" y="101"/>
                      <a:pt x="1168" y="1"/>
                      <a:pt x="9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5"/>
              <p:cNvSpPr/>
              <p:nvPr/>
            </p:nvSpPr>
            <p:spPr>
              <a:xfrm>
                <a:off x="6512226" y="4144313"/>
                <a:ext cx="18289" cy="56615"/>
              </a:xfrm>
              <a:custGeom>
                <a:avLst/>
                <a:gdLst/>
                <a:ahLst/>
                <a:cxnLst/>
                <a:rect l="l" t="t" r="r" b="b"/>
                <a:pathLst>
                  <a:path w="701" h="2170" extrusionOk="0">
                    <a:moveTo>
                      <a:pt x="334" y="1"/>
                    </a:moveTo>
                    <a:cubicBezTo>
                      <a:pt x="300" y="1"/>
                      <a:pt x="267" y="34"/>
                      <a:pt x="267" y="68"/>
                    </a:cubicBezTo>
                    <a:lnTo>
                      <a:pt x="267" y="635"/>
                    </a:lnTo>
                    <a:lnTo>
                      <a:pt x="67" y="635"/>
                    </a:lnTo>
                    <a:cubicBezTo>
                      <a:pt x="0" y="635"/>
                      <a:pt x="0" y="668"/>
                      <a:pt x="0" y="735"/>
                    </a:cubicBezTo>
                    <a:cubicBezTo>
                      <a:pt x="0" y="768"/>
                      <a:pt x="0" y="801"/>
                      <a:pt x="67" y="801"/>
                    </a:cubicBezTo>
                    <a:lnTo>
                      <a:pt x="267" y="801"/>
                    </a:lnTo>
                    <a:lnTo>
                      <a:pt x="267" y="1902"/>
                    </a:lnTo>
                    <a:cubicBezTo>
                      <a:pt x="267" y="2036"/>
                      <a:pt x="367" y="2169"/>
                      <a:pt x="534" y="2169"/>
                    </a:cubicBezTo>
                    <a:cubicBezTo>
                      <a:pt x="567" y="2169"/>
                      <a:pt x="601" y="2136"/>
                      <a:pt x="601" y="2102"/>
                    </a:cubicBezTo>
                    <a:cubicBezTo>
                      <a:pt x="601" y="2036"/>
                      <a:pt x="567" y="2002"/>
                      <a:pt x="534" y="2002"/>
                    </a:cubicBezTo>
                    <a:cubicBezTo>
                      <a:pt x="467" y="2002"/>
                      <a:pt x="400" y="1969"/>
                      <a:pt x="400" y="1902"/>
                    </a:cubicBezTo>
                    <a:lnTo>
                      <a:pt x="400" y="801"/>
                    </a:lnTo>
                    <a:lnTo>
                      <a:pt x="601" y="801"/>
                    </a:lnTo>
                    <a:cubicBezTo>
                      <a:pt x="634" y="801"/>
                      <a:pt x="667" y="768"/>
                      <a:pt x="667" y="735"/>
                    </a:cubicBezTo>
                    <a:cubicBezTo>
                      <a:pt x="701" y="668"/>
                      <a:pt x="667" y="635"/>
                      <a:pt x="601" y="635"/>
                    </a:cubicBezTo>
                    <a:lnTo>
                      <a:pt x="400" y="635"/>
                    </a:lnTo>
                    <a:lnTo>
                      <a:pt x="400" y="68"/>
                    </a:lnTo>
                    <a:cubicBezTo>
                      <a:pt x="400" y="34"/>
                      <a:pt x="367" y="1"/>
                      <a:pt x="3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5"/>
              <p:cNvSpPr/>
              <p:nvPr/>
            </p:nvSpPr>
            <p:spPr>
              <a:xfrm>
                <a:off x="6548777" y="4144313"/>
                <a:ext cx="3496" cy="56615"/>
              </a:xfrm>
              <a:custGeom>
                <a:avLst/>
                <a:gdLst/>
                <a:ahLst/>
                <a:cxnLst/>
                <a:rect l="l" t="t" r="r" b="b"/>
                <a:pathLst>
                  <a:path w="134" h="2170" extrusionOk="0">
                    <a:moveTo>
                      <a:pt x="67" y="1"/>
                    </a:moveTo>
                    <a:cubicBezTo>
                      <a:pt x="33" y="1"/>
                      <a:pt x="0" y="34"/>
                      <a:pt x="0" y="68"/>
                    </a:cubicBezTo>
                    <a:lnTo>
                      <a:pt x="0" y="1635"/>
                    </a:lnTo>
                    <a:cubicBezTo>
                      <a:pt x="0" y="1669"/>
                      <a:pt x="33" y="1702"/>
                      <a:pt x="67" y="1702"/>
                    </a:cubicBezTo>
                    <a:cubicBezTo>
                      <a:pt x="100" y="1702"/>
                      <a:pt x="134" y="1669"/>
                      <a:pt x="134" y="1635"/>
                    </a:cubicBezTo>
                    <a:lnTo>
                      <a:pt x="134" y="68"/>
                    </a:lnTo>
                    <a:cubicBezTo>
                      <a:pt x="134" y="34"/>
                      <a:pt x="100" y="1"/>
                      <a:pt x="67" y="1"/>
                    </a:cubicBezTo>
                    <a:close/>
                    <a:moveTo>
                      <a:pt x="67" y="1936"/>
                    </a:moveTo>
                    <a:cubicBezTo>
                      <a:pt x="33" y="1936"/>
                      <a:pt x="0" y="1969"/>
                      <a:pt x="0" y="2002"/>
                    </a:cubicBezTo>
                    <a:lnTo>
                      <a:pt x="0" y="2102"/>
                    </a:lnTo>
                    <a:cubicBezTo>
                      <a:pt x="0" y="2136"/>
                      <a:pt x="33" y="2169"/>
                      <a:pt x="67" y="2169"/>
                    </a:cubicBezTo>
                    <a:cubicBezTo>
                      <a:pt x="100" y="2169"/>
                      <a:pt x="134" y="2136"/>
                      <a:pt x="134" y="2102"/>
                    </a:cubicBezTo>
                    <a:lnTo>
                      <a:pt x="134" y="2002"/>
                    </a:lnTo>
                    <a:cubicBezTo>
                      <a:pt x="134" y="1969"/>
                      <a:pt x="100" y="1936"/>
                      <a:pt x="67" y="193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5"/>
              <p:cNvSpPr/>
              <p:nvPr/>
            </p:nvSpPr>
            <p:spPr>
              <a:xfrm>
                <a:off x="5780272" y="4393125"/>
                <a:ext cx="59798" cy="57633"/>
              </a:xfrm>
              <a:custGeom>
                <a:avLst/>
                <a:gdLst/>
                <a:ahLst/>
                <a:cxnLst/>
                <a:rect l="l" t="t" r="r" b="b"/>
                <a:pathLst>
                  <a:path w="2292" h="2209" extrusionOk="0">
                    <a:moveTo>
                      <a:pt x="1443" y="1"/>
                    </a:moveTo>
                    <a:cubicBezTo>
                      <a:pt x="1" y="1"/>
                      <a:pt x="1" y="2209"/>
                      <a:pt x="1443" y="2209"/>
                    </a:cubicBezTo>
                    <a:cubicBezTo>
                      <a:pt x="1474" y="2209"/>
                      <a:pt x="1505" y="2208"/>
                      <a:pt x="1537" y="2206"/>
                    </a:cubicBezTo>
                    <a:cubicBezTo>
                      <a:pt x="1771" y="2206"/>
                      <a:pt x="2038" y="2106"/>
                      <a:pt x="2238" y="1972"/>
                    </a:cubicBezTo>
                    <a:cubicBezTo>
                      <a:pt x="2292" y="1918"/>
                      <a:pt x="2236" y="1820"/>
                      <a:pt x="2178" y="1820"/>
                    </a:cubicBezTo>
                    <a:cubicBezTo>
                      <a:pt x="2164" y="1820"/>
                      <a:pt x="2150" y="1826"/>
                      <a:pt x="2138" y="1839"/>
                    </a:cubicBezTo>
                    <a:cubicBezTo>
                      <a:pt x="1971" y="1972"/>
                      <a:pt x="1737" y="2039"/>
                      <a:pt x="1537" y="2039"/>
                    </a:cubicBezTo>
                    <a:cubicBezTo>
                      <a:pt x="270" y="2039"/>
                      <a:pt x="270" y="171"/>
                      <a:pt x="1537" y="171"/>
                    </a:cubicBezTo>
                    <a:cubicBezTo>
                      <a:pt x="1737" y="171"/>
                      <a:pt x="1971" y="237"/>
                      <a:pt x="2138" y="371"/>
                    </a:cubicBezTo>
                    <a:cubicBezTo>
                      <a:pt x="2154" y="388"/>
                      <a:pt x="2171" y="396"/>
                      <a:pt x="2188" y="396"/>
                    </a:cubicBezTo>
                    <a:cubicBezTo>
                      <a:pt x="2204" y="396"/>
                      <a:pt x="2221" y="388"/>
                      <a:pt x="2238" y="371"/>
                    </a:cubicBezTo>
                    <a:cubicBezTo>
                      <a:pt x="2271" y="338"/>
                      <a:pt x="2271" y="304"/>
                      <a:pt x="2238" y="271"/>
                    </a:cubicBezTo>
                    <a:cubicBezTo>
                      <a:pt x="2038" y="104"/>
                      <a:pt x="1804" y="37"/>
                      <a:pt x="1537" y="37"/>
                    </a:cubicBezTo>
                    <a:lnTo>
                      <a:pt x="1537" y="4"/>
                    </a:lnTo>
                    <a:cubicBezTo>
                      <a:pt x="1505" y="2"/>
                      <a:pt x="1474" y="1"/>
                      <a:pt x="144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5"/>
              <p:cNvSpPr/>
              <p:nvPr/>
            </p:nvSpPr>
            <p:spPr>
              <a:xfrm>
                <a:off x="5851704" y="4411465"/>
                <a:ext cx="46753" cy="39396"/>
              </a:xfrm>
              <a:custGeom>
                <a:avLst/>
                <a:gdLst/>
                <a:ahLst/>
                <a:cxnLst/>
                <a:rect l="l" t="t" r="r" b="b"/>
                <a:pathLst>
                  <a:path w="1792" h="1510" extrusionOk="0">
                    <a:moveTo>
                      <a:pt x="784" y="144"/>
                    </a:moveTo>
                    <a:cubicBezTo>
                      <a:pt x="941" y="144"/>
                      <a:pt x="1102" y="203"/>
                      <a:pt x="1234" y="335"/>
                    </a:cubicBezTo>
                    <a:cubicBezTo>
                      <a:pt x="1592" y="726"/>
                      <a:pt x="1315" y="1370"/>
                      <a:pt x="775" y="1370"/>
                    </a:cubicBezTo>
                    <a:cubicBezTo>
                      <a:pt x="761" y="1370"/>
                      <a:pt x="748" y="1370"/>
                      <a:pt x="734" y="1369"/>
                    </a:cubicBezTo>
                    <a:cubicBezTo>
                      <a:pt x="400" y="1369"/>
                      <a:pt x="167" y="1069"/>
                      <a:pt x="167" y="769"/>
                    </a:cubicBezTo>
                    <a:cubicBezTo>
                      <a:pt x="167" y="389"/>
                      <a:pt x="466" y="144"/>
                      <a:pt x="784" y="144"/>
                    </a:cubicBezTo>
                    <a:close/>
                    <a:moveTo>
                      <a:pt x="776" y="0"/>
                    </a:moveTo>
                    <a:cubicBezTo>
                      <a:pt x="762" y="0"/>
                      <a:pt x="748" y="1"/>
                      <a:pt x="734" y="2"/>
                    </a:cubicBezTo>
                    <a:cubicBezTo>
                      <a:pt x="334" y="2"/>
                      <a:pt x="0" y="335"/>
                      <a:pt x="33" y="769"/>
                    </a:cubicBezTo>
                    <a:cubicBezTo>
                      <a:pt x="33" y="1213"/>
                      <a:pt x="404" y="1510"/>
                      <a:pt x="789" y="1510"/>
                    </a:cubicBezTo>
                    <a:cubicBezTo>
                      <a:pt x="982" y="1510"/>
                      <a:pt x="1179" y="1436"/>
                      <a:pt x="1334" y="1269"/>
                    </a:cubicBezTo>
                    <a:cubicBezTo>
                      <a:pt x="1792" y="779"/>
                      <a:pt x="1449" y="0"/>
                      <a:pt x="77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5"/>
              <p:cNvSpPr/>
              <p:nvPr/>
            </p:nvSpPr>
            <p:spPr>
              <a:xfrm>
                <a:off x="5906517" y="4412352"/>
                <a:ext cx="60085" cy="40074"/>
              </a:xfrm>
              <a:custGeom>
                <a:avLst/>
                <a:gdLst/>
                <a:ahLst/>
                <a:cxnLst/>
                <a:rect l="l" t="t" r="r" b="b"/>
                <a:pathLst>
                  <a:path w="2303" h="1536" extrusionOk="0">
                    <a:moveTo>
                      <a:pt x="67" y="1"/>
                    </a:moveTo>
                    <a:cubicBezTo>
                      <a:pt x="34" y="1"/>
                      <a:pt x="1" y="34"/>
                      <a:pt x="1" y="68"/>
                    </a:cubicBezTo>
                    <a:lnTo>
                      <a:pt x="1" y="1469"/>
                    </a:lnTo>
                    <a:cubicBezTo>
                      <a:pt x="1" y="1502"/>
                      <a:pt x="34" y="1502"/>
                      <a:pt x="67" y="1502"/>
                    </a:cubicBezTo>
                    <a:lnTo>
                      <a:pt x="101" y="1502"/>
                    </a:lnTo>
                    <a:cubicBezTo>
                      <a:pt x="134" y="1502"/>
                      <a:pt x="134" y="1469"/>
                      <a:pt x="134" y="1469"/>
                    </a:cubicBezTo>
                    <a:lnTo>
                      <a:pt x="134" y="635"/>
                    </a:lnTo>
                    <a:cubicBezTo>
                      <a:pt x="134" y="318"/>
                      <a:pt x="367" y="159"/>
                      <a:pt x="601" y="159"/>
                    </a:cubicBezTo>
                    <a:cubicBezTo>
                      <a:pt x="834" y="159"/>
                      <a:pt x="1068" y="318"/>
                      <a:pt x="1068" y="635"/>
                    </a:cubicBezTo>
                    <a:lnTo>
                      <a:pt x="1068" y="1469"/>
                    </a:lnTo>
                    <a:lnTo>
                      <a:pt x="1135" y="1469"/>
                    </a:lnTo>
                    <a:cubicBezTo>
                      <a:pt x="1135" y="1435"/>
                      <a:pt x="1168" y="1435"/>
                      <a:pt x="1168" y="1435"/>
                    </a:cubicBezTo>
                    <a:lnTo>
                      <a:pt x="1168" y="601"/>
                    </a:lnTo>
                    <a:cubicBezTo>
                      <a:pt x="1168" y="284"/>
                      <a:pt x="1402" y="126"/>
                      <a:pt x="1635" y="126"/>
                    </a:cubicBezTo>
                    <a:cubicBezTo>
                      <a:pt x="1869" y="126"/>
                      <a:pt x="2102" y="284"/>
                      <a:pt x="2102" y="601"/>
                    </a:cubicBezTo>
                    <a:lnTo>
                      <a:pt x="2169" y="1469"/>
                    </a:lnTo>
                    <a:cubicBezTo>
                      <a:pt x="2169" y="1502"/>
                      <a:pt x="2202" y="1535"/>
                      <a:pt x="2235" y="1535"/>
                    </a:cubicBezTo>
                    <a:cubicBezTo>
                      <a:pt x="2269" y="1535"/>
                      <a:pt x="2302" y="1502"/>
                      <a:pt x="2302" y="1469"/>
                    </a:cubicBezTo>
                    <a:lnTo>
                      <a:pt x="2302" y="635"/>
                    </a:lnTo>
                    <a:cubicBezTo>
                      <a:pt x="2302" y="268"/>
                      <a:pt x="2035" y="1"/>
                      <a:pt x="1702" y="1"/>
                    </a:cubicBezTo>
                    <a:cubicBezTo>
                      <a:pt x="1468" y="1"/>
                      <a:pt x="1268" y="134"/>
                      <a:pt x="1168" y="334"/>
                    </a:cubicBezTo>
                    <a:cubicBezTo>
                      <a:pt x="1041" y="116"/>
                      <a:pt x="834" y="7"/>
                      <a:pt x="624" y="7"/>
                    </a:cubicBezTo>
                    <a:cubicBezTo>
                      <a:pt x="448" y="7"/>
                      <a:pt x="270" y="83"/>
                      <a:pt x="134" y="234"/>
                    </a:cubicBezTo>
                    <a:lnTo>
                      <a:pt x="134" y="68"/>
                    </a:lnTo>
                    <a:cubicBezTo>
                      <a:pt x="134" y="34"/>
                      <a:pt x="101"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5"/>
              <p:cNvSpPr/>
              <p:nvPr/>
            </p:nvSpPr>
            <p:spPr>
              <a:xfrm>
                <a:off x="5983088" y="4412352"/>
                <a:ext cx="60946" cy="40074"/>
              </a:xfrm>
              <a:custGeom>
                <a:avLst/>
                <a:gdLst/>
                <a:ahLst/>
                <a:cxnLst/>
                <a:rect l="l" t="t" r="r" b="b"/>
                <a:pathLst>
                  <a:path w="2336" h="1536" extrusionOk="0">
                    <a:moveTo>
                      <a:pt x="68" y="1"/>
                    </a:moveTo>
                    <a:cubicBezTo>
                      <a:pt x="34" y="1"/>
                      <a:pt x="1" y="34"/>
                      <a:pt x="1" y="68"/>
                    </a:cubicBezTo>
                    <a:lnTo>
                      <a:pt x="1" y="1469"/>
                    </a:lnTo>
                    <a:cubicBezTo>
                      <a:pt x="1" y="1502"/>
                      <a:pt x="34" y="1502"/>
                      <a:pt x="68" y="1502"/>
                    </a:cubicBezTo>
                    <a:lnTo>
                      <a:pt x="101" y="1502"/>
                    </a:lnTo>
                    <a:cubicBezTo>
                      <a:pt x="134" y="1502"/>
                      <a:pt x="134" y="1469"/>
                      <a:pt x="134" y="1469"/>
                    </a:cubicBezTo>
                    <a:lnTo>
                      <a:pt x="134" y="635"/>
                    </a:lnTo>
                    <a:cubicBezTo>
                      <a:pt x="134" y="318"/>
                      <a:pt x="368" y="159"/>
                      <a:pt x="601" y="159"/>
                    </a:cubicBezTo>
                    <a:cubicBezTo>
                      <a:pt x="835" y="159"/>
                      <a:pt x="1068" y="318"/>
                      <a:pt x="1068" y="635"/>
                    </a:cubicBezTo>
                    <a:lnTo>
                      <a:pt x="1068" y="1469"/>
                    </a:lnTo>
                    <a:lnTo>
                      <a:pt x="1135" y="1469"/>
                    </a:lnTo>
                    <a:cubicBezTo>
                      <a:pt x="1135" y="1435"/>
                      <a:pt x="1168" y="1435"/>
                      <a:pt x="1168" y="1435"/>
                    </a:cubicBezTo>
                    <a:lnTo>
                      <a:pt x="1168" y="601"/>
                    </a:lnTo>
                    <a:cubicBezTo>
                      <a:pt x="1168" y="334"/>
                      <a:pt x="1369" y="101"/>
                      <a:pt x="1635" y="101"/>
                    </a:cubicBezTo>
                    <a:cubicBezTo>
                      <a:pt x="1902" y="134"/>
                      <a:pt x="2102" y="334"/>
                      <a:pt x="2102" y="601"/>
                    </a:cubicBezTo>
                    <a:lnTo>
                      <a:pt x="2169" y="1469"/>
                    </a:lnTo>
                    <a:cubicBezTo>
                      <a:pt x="2169" y="1502"/>
                      <a:pt x="2203" y="1535"/>
                      <a:pt x="2236" y="1535"/>
                    </a:cubicBezTo>
                    <a:cubicBezTo>
                      <a:pt x="2303" y="1535"/>
                      <a:pt x="2336" y="1502"/>
                      <a:pt x="2336" y="1469"/>
                    </a:cubicBezTo>
                    <a:lnTo>
                      <a:pt x="2336" y="635"/>
                    </a:lnTo>
                    <a:cubicBezTo>
                      <a:pt x="2336" y="268"/>
                      <a:pt x="2036" y="1"/>
                      <a:pt x="1702" y="1"/>
                    </a:cubicBezTo>
                    <a:cubicBezTo>
                      <a:pt x="1469" y="1"/>
                      <a:pt x="1269" y="134"/>
                      <a:pt x="1168" y="334"/>
                    </a:cubicBezTo>
                    <a:cubicBezTo>
                      <a:pt x="1068" y="134"/>
                      <a:pt x="835" y="1"/>
                      <a:pt x="635" y="1"/>
                    </a:cubicBezTo>
                    <a:cubicBezTo>
                      <a:pt x="435" y="1"/>
                      <a:pt x="268" y="68"/>
                      <a:pt x="168" y="234"/>
                    </a:cubicBezTo>
                    <a:lnTo>
                      <a:pt x="168" y="68"/>
                    </a:lnTo>
                    <a:cubicBezTo>
                      <a:pt x="168" y="34"/>
                      <a:pt x="134" y="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5"/>
              <p:cNvSpPr/>
              <p:nvPr/>
            </p:nvSpPr>
            <p:spPr>
              <a:xfrm>
                <a:off x="6055329" y="4411491"/>
                <a:ext cx="38326" cy="39187"/>
              </a:xfrm>
              <a:custGeom>
                <a:avLst/>
                <a:gdLst/>
                <a:ahLst/>
                <a:cxnLst/>
                <a:rect l="l" t="t" r="r" b="b"/>
                <a:pathLst>
                  <a:path w="1469" h="1502" extrusionOk="0">
                    <a:moveTo>
                      <a:pt x="734" y="134"/>
                    </a:moveTo>
                    <a:cubicBezTo>
                      <a:pt x="1001" y="134"/>
                      <a:pt x="1268" y="367"/>
                      <a:pt x="1302" y="634"/>
                    </a:cubicBezTo>
                    <a:lnTo>
                      <a:pt x="167" y="634"/>
                    </a:lnTo>
                    <a:cubicBezTo>
                      <a:pt x="201" y="367"/>
                      <a:pt x="434" y="167"/>
                      <a:pt x="734" y="134"/>
                    </a:cubicBezTo>
                    <a:close/>
                    <a:moveTo>
                      <a:pt x="734" y="1"/>
                    </a:moveTo>
                    <a:cubicBezTo>
                      <a:pt x="334" y="1"/>
                      <a:pt x="1" y="334"/>
                      <a:pt x="1" y="768"/>
                    </a:cubicBezTo>
                    <a:cubicBezTo>
                      <a:pt x="1" y="1168"/>
                      <a:pt x="334" y="1502"/>
                      <a:pt x="734" y="1502"/>
                    </a:cubicBezTo>
                    <a:cubicBezTo>
                      <a:pt x="968" y="1502"/>
                      <a:pt x="1201" y="1368"/>
                      <a:pt x="1335" y="1168"/>
                    </a:cubicBezTo>
                    <a:cubicBezTo>
                      <a:pt x="1368" y="1135"/>
                      <a:pt x="1335" y="1068"/>
                      <a:pt x="1302" y="1068"/>
                    </a:cubicBezTo>
                    <a:cubicBezTo>
                      <a:pt x="1285" y="1051"/>
                      <a:pt x="1268" y="1043"/>
                      <a:pt x="1252" y="1043"/>
                    </a:cubicBezTo>
                    <a:cubicBezTo>
                      <a:pt x="1235" y="1043"/>
                      <a:pt x="1218" y="1051"/>
                      <a:pt x="1201" y="1068"/>
                    </a:cubicBezTo>
                    <a:cubicBezTo>
                      <a:pt x="1101" y="1235"/>
                      <a:pt x="935" y="1368"/>
                      <a:pt x="734" y="1368"/>
                    </a:cubicBezTo>
                    <a:cubicBezTo>
                      <a:pt x="401" y="1335"/>
                      <a:pt x="134" y="1101"/>
                      <a:pt x="134" y="768"/>
                    </a:cubicBezTo>
                    <a:lnTo>
                      <a:pt x="1402" y="768"/>
                    </a:lnTo>
                    <a:cubicBezTo>
                      <a:pt x="1435" y="768"/>
                      <a:pt x="1468" y="734"/>
                      <a:pt x="1468" y="701"/>
                    </a:cubicBezTo>
                    <a:cubicBezTo>
                      <a:pt x="1435" y="301"/>
                      <a:pt x="1135" y="1"/>
                      <a:pt x="7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5"/>
              <p:cNvSpPr/>
              <p:nvPr/>
            </p:nvSpPr>
            <p:spPr>
              <a:xfrm>
                <a:off x="6108420" y="4411491"/>
                <a:ext cx="32221" cy="40048"/>
              </a:xfrm>
              <a:custGeom>
                <a:avLst/>
                <a:gdLst/>
                <a:ahLst/>
                <a:cxnLst/>
                <a:rect l="l" t="t" r="r" b="b"/>
                <a:pathLst>
                  <a:path w="1235" h="1535" extrusionOk="0">
                    <a:moveTo>
                      <a:pt x="67" y="1"/>
                    </a:moveTo>
                    <a:cubicBezTo>
                      <a:pt x="34" y="34"/>
                      <a:pt x="0" y="67"/>
                      <a:pt x="0" y="101"/>
                    </a:cubicBezTo>
                    <a:lnTo>
                      <a:pt x="0" y="1468"/>
                    </a:lnTo>
                    <a:cubicBezTo>
                      <a:pt x="0" y="1502"/>
                      <a:pt x="34" y="1502"/>
                      <a:pt x="34" y="1502"/>
                    </a:cubicBezTo>
                    <a:lnTo>
                      <a:pt x="100" y="1502"/>
                    </a:lnTo>
                    <a:cubicBezTo>
                      <a:pt x="100" y="1468"/>
                      <a:pt x="100" y="1468"/>
                      <a:pt x="100" y="1468"/>
                    </a:cubicBezTo>
                    <a:lnTo>
                      <a:pt x="100" y="634"/>
                    </a:lnTo>
                    <a:cubicBezTo>
                      <a:pt x="100" y="367"/>
                      <a:pt x="301" y="167"/>
                      <a:pt x="567" y="134"/>
                    </a:cubicBezTo>
                    <a:cubicBezTo>
                      <a:pt x="834" y="134"/>
                      <a:pt x="1034" y="367"/>
                      <a:pt x="1034" y="634"/>
                    </a:cubicBezTo>
                    <a:lnTo>
                      <a:pt x="1068" y="1468"/>
                    </a:lnTo>
                    <a:cubicBezTo>
                      <a:pt x="1068" y="1502"/>
                      <a:pt x="1101" y="1535"/>
                      <a:pt x="1168" y="1535"/>
                    </a:cubicBezTo>
                    <a:cubicBezTo>
                      <a:pt x="1201" y="1535"/>
                      <a:pt x="1235" y="1502"/>
                      <a:pt x="1235" y="1468"/>
                    </a:cubicBezTo>
                    <a:lnTo>
                      <a:pt x="1235" y="634"/>
                    </a:lnTo>
                    <a:cubicBezTo>
                      <a:pt x="1235" y="262"/>
                      <a:pt x="918" y="19"/>
                      <a:pt x="597" y="19"/>
                    </a:cubicBezTo>
                    <a:cubicBezTo>
                      <a:pt x="429" y="19"/>
                      <a:pt x="260" y="85"/>
                      <a:pt x="134" y="234"/>
                    </a:cubicBezTo>
                    <a:lnTo>
                      <a:pt x="134" y="101"/>
                    </a:lnTo>
                    <a:cubicBezTo>
                      <a:pt x="134" y="67"/>
                      <a:pt x="100" y="1"/>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5"/>
              <p:cNvSpPr/>
              <p:nvPr/>
            </p:nvSpPr>
            <p:spPr>
              <a:xfrm>
                <a:off x="6152797" y="4394090"/>
                <a:ext cx="18315" cy="56589"/>
              </a:xfrm>
              <a:custGeom>
                <a:avLst/>
                <a:gdLst/>
                <a:ahLst/>
                <a:cxnLst/>
                <a:rect l="l" t="t" r="r" b="b"/>
                <a:pathLst>
                  <a:path w="702" h="2169" extrusionOk="0">
                    <a:moveTo>
                      <a:pt x="334" y="0"/>
                    </a:moveTo>
                    <a:cubicBezTo>
                      <a:pt x="301" y="0"/>
                      <a:pt x="267" y="34"/>
                      <a:pt x="267" y="100"/>
                    </a:cubicBezTo>
                    <a:lnTo>
                      <a:pt x="267" y="668"/>
                    </a:lnTo>
                    <a:lnTo>
                      <a:pt x="67" y="668"/>
                    </a:lnTo>
                    <a:cubicBezTo>
                      <a:pt x="1" y="668"/>
                      <a:pt x="1" y="701"/>
                      <a:pt x="1" y="734"/>
                    </a:cubicBezTo>
                    <a:cubicBezTo>
                      <a:pt x="1" y="768"/>
                      <a:pt x="1" y="801"/>
                      <a:pt x="67" y="801"/>
                    </a:cubicBezTo>
                    <a:lnTo>
                      <a:pt x="267" y="801"/>
                    </a:lnTo>
                    <a:lnTo>
                      <a:pt x="267" y="1935"/>
                    </a:lnTo>
                    <a:cubicBezTo>
                      <a:pt x="267" y="2069"/>
                      <a:pt x="368" y="2169"/>
                      <a:pt x="534" y="2169"/>
                    </a:cubicBezTo>
                    <a:cubicBezTo>
                      <a:pt x="568" y="2169"/>
                      <a:pt x="601" y="2135"/>
                      <a:pt x="601" y="2102"/>
                    </a:cubicBezTo>
                    <a:cubicBezTo>
                      <a:pt x="601" y="2069"/>
                      <a:pt x="568" y="2035"/>
                      <a:pt x="534" y="2035"/>
                    </a:cubicBezTo>
                    <a:cubicBezTo>
                      <a:pt x="468" y="2035"/>
                      <a:pt x="401" y="1968"/>
                      <a:pt x="401" y="1935"/>
                    </a:cubicBezTo>
                    <a:lnTo>
                      <a:pt x="401" y="801"/>
                    </a:lnTo>
                    <a:lnTo>
                      <a:pt x="601" y="801"/>
                    </a:lnTo>
                    <a:cubicBezTo>
                      <a:pt x="634" y="801"/>
                      <a:pt x="668" y="768"/>
                      <a:pt x="668" y="734"/>
                    </a:cubicBezTo>
                    <a:cubicBezTo>
                      <a:pt x="701" y="701"/>
                      <a:pt x="668" y="634"/>
                      <a:pt x="601" y="634"/>
                    </a:cubicBezTo>
                    <a:lnTo>
                      <a:pt x="401" y="634"/>
                    </a:lnTo>
                    <a:lnTo>
                      <a:pt x="401" y="100"/>
                    </a:lnTo>
                    <a:cubicBezTo>
                      <a:pt x="401" y="34"/>
                      <a:pt x="368" y="0"/>
                      <a:pt x="3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5"/>
              <p:cNvSpPr/>
              <p:nvPr/>
            </p:nvSpPr>
            <p:spPr>
              <a:xfrm>
                <a:off x="6625348" y="967895"/>
                <a:ext cx="282007" cy="134050"/>
              </a:xfrm>
              <a:custGeom>
                <a:avLst/>
                <a:gdLst/>
                <a:ahLst/>
                <a:cxnLst/>
                <a:rect l="l" t="t" r="r" b="b"/>
                <a:pathLst>
                  <a:path w="10809" h="5138" extrusionOk="0">
                    <a:moveTo>
                      <a:pt x="1" y="0"/>
                    </a:moveTo>
                    <a:lnTo>
                      <a:pt x="1" y="5137"/>
                    </a:lnTo>
                    <a:lnTo>
                      <a:pt x="10808" y="5137"/>
                    </a:lnTo>
                    <a:lnTo>
                      <a:pt x="10808"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5"/>
              <p:cNvSpPr/>
              <p:nvPr/>
            </p:nvSpPr>
            <p:spPr>
              <a:xfrm>
                <a:off x="6686266" y="1005098"/>
                <a:ext cx="36578" cy="56798"/>
              </a:xfrm>
              <a:custGeom>
                <a:avLst/>
                <a:gdLst/>
                <a:ahLst/>
                <a:cxnLst/>
                <a:rect l="l" t="t" r="r" b="b"/>
                <a:pathLst>
                  <a:path w="1402" h="2177" extrusionOk="0">
                    <a:moveTo>
                      <a:pt x="180" y="0"/>
                    </a:moveTo>
                    <a:cubicBezTo>
                      <a:pt x="92" y="0"/>
                      <a:pt x="1" y="58"/>
                      <a:pt x="1" y="175"/>
                    </a:cubicBezTo>
                    <a:lnTo>
                      <a:pt x="1" y="1976"/>
                    </a:lnTo>
                    <a:cubicBezTo>
                      <a:pt x="1" y="2077"/>
                      <a:pt x="67" y="2177"/>
                      <a:pt x="167" y="2177"/>
                    </a:cubicBezTo>
                    <a:lnTo>
                      <a:pt x="1168" y="2177"/>
                    </a:lnTo>
                    <a:cubicBezTo>
                      <a:pt x="1402" y="2177"/>
                      <a:pt x="1402" y="1843"/>
                      <a:pt x="1168" y="1843"/>
                    </a:cubicBezTo>
                    <a:lnTo>
                      <a:pt x="334" y="1843"/>
                    </a:lnTo>
                    <a:lnTo>
                      <a:pt x="334" y="175"/>
                    </a:lnTo>
                    <a:cubicBezTo>
                      <a:pt x="351" y="58"/>
                      <a:pt x="267" y="0"/>
                      <a:pt x="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5"/>
              <p:cNvSpPr/>
              <p:nvPr/>
            </p:nvSpPr>
            <p:spPr>
              <a:xfrm>
                <a:off x="6733252" y="1005307"/>
                <a:ext cx="8740" cy="55728"/>
              </a:xfrm>
              <a:custGeom>
                <a:avLst/>
                <a:gdLst/>
                <a:ahLst/>
                <a:cxnLst/>
                <a:rect l="l" t="t" r="r" b="b"/>
                <a:pathLst>
                  <a:path w="335" h="2136" extrusionOk="0">
                    <a:moveTo>
                      <a:pt x="168" y="0"/>
                    </a:moveTo>
                    <a:cubicBezTo>
                      <a:pt x="68" y="0"/>
                      <a:pt x="1" y="67"/>
                      <a:pt x="1" y="167"/>
                    </a:cubicBezTo>
                    <a:lnTo>
                      <a:pt x="1" y="1968"/>
                    </a:lnTo>
                    <a:cubicBezTo>
                      <a:pt x="1" y="2069"/>
                      <a:pt x="68" y="2135"/>
                      <a:pt x="168" y="2135"/>
                    </a:cubicBezTo>
                    <a:cubicBezTo>
                      <a:pt x="234" y="2135"/>
                      <a:pt x="334" y="2069"/>
                      <a:pt x="334" y="1968"/>
                    </a:cubicBezTo>
                    <a:lnTo>
                      <a:pt x="334" y="167"/>
                    </a:lnTo>
                    <a:cubicBezTo>
                      <a:pt x="334" y="67"/>
                      <a:pt x="234"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5"/>
              <p:cNvSpPr/>
              <p:nvPr/>
            </p:nvSpPr>
            <p:spPr>
              <a:xfrm>
                <a:off x="6753263" y="1005855"/>
                <a:ext cx="49649" cy="55180"/>
              </a:xfrm>
              <a:custGeom>
                <a:avLst/>
                <a:gdLst/>
                <a:ahLst/>
                <a:cxnLst/>
                <a:rect l="l" t="t" r="r" b="b"/>
                <a:pathLst>
                  <a:path w="1903" h="2115" extrusionOk="0">
                    <a:moveTo>
                      <a:pt x="1695" y="0"/>
                    </a:moveTo>
                    <a:cubicBezTo>
                      <a:pt x="1623" y="0"/>
                      <a:pt x="1560" y="38"/>
                      <a:pt x="1535" y="113"/>
                    </a:cubicBezTo>
                    <a:lnTo>
                      <a:pt x="935" y="1547"/>
                    </a:lnTo>
                    <a:lnTo>
                      <a:pt x="368" y="146"/>
                    </a:lnTo>
                    <a:cubicBezTo>
                      <a:pt x="357" y="81"/>
                      <a:pt x="311" y="55"/>
                      <a:pt x="257" y="55"/>
                    </a:cubicBezTo>
                    <a:cubicBezTo>
                      <a:pt x="145" y="55"/>
                      <a:pt x="0" y="167"/>
                      <a:pt x="68" y="280"/>
                    </a:cubicBezTo>
                    <a:lnTo>
                      <a:pt x="835" y="2081"/>
                    </a:lnTo>
                    <a:cubicBezTo>
                      <a:pt x="835" y="2081"/>
                      <a:pt x="835" y="2114"/>
                      <a:pt x="835" y="2114"/>
                    </a:cubicBezTo>
                    <a:lnTo>
                      <a:pt x="935" y="2048"/>
                    </a:lnTo>
                    <a:lnTo>
                      <a:pt x="1102" y="2048"/>
                    </a:lnTo>
                    <a:lnTo>
                      <a:pt x="1869" y="246"/>
                    </a:lnTo>
                    <a:cubicBezTo>
                      <a:pt x="1902" y="146"/>
                      <a:pt x="1869" y="46"/>
                      <a:pt x="1769" y="13"/>
                    </a:cubicBezTo>
                    <a:cubicBezTo>
                      <a:pt x="1744" y="4"/>
                      <a:pt x="171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5"/>
              <p:cNvSpPr/>
              <p:nvPr/>
            </p:nvSpPr>
            <p:spPr>
              <a:xfrm>
                <a:off x="6815068" y="1005307"/>
                <a:ext cx="36578" cy="56589"/>
              </a:xfrm>
              <a:custGeom>
                <a:avLst/>
                <a:gdLst/>
                <a:ahLst/>
                <a:cxnLst/>
                <a:rect l="l" t="t" r="r" b="b"/>
                <a:pathLst>
                  <a:path w="1402" h="2169" extrusionOk="0">
                    <a:moveTo>
                      <a:pt x="167" y="0"/>
                    </a:moveTo>
                    <a:cubicBezTo>
                      <a:pt x="67" y="0"/>
                      <a:pt x="0" y="67"/>
                      <a:pt x="0" y="167"/>
                    </a:cubicBezTo>
                    <a:lnTo>
                      <a:pt x="0" y="1968"/>
                    </a:lnTo>
                    <a:cubicBezTo>
                      <a:pt x="0" y="2069"/>
                      <a:pt x="67" y="2169"/>
                      <a:pt x="167" y="2169"/>
                    </a:cubicBezTo>
                    <a:lnTo>
                      <a:pt x="1168" y="2169"/>
                    </a:lnTo>
                    <a:cubicBezTo>
                      <a:pt x="1401" y="2169"/>
                      <a:pt x="1401" y="1802"/>
                      <a:pt x="1168" y="1802"/>
                    </a:cubicBezTo>
                    <a:lnTo>
                      <a:pt x="334" y="1802"/>
                    </a:lnTo>
                    <a:lnTo>
                      <a:pt x="334" y="1235"/>
                    </a:lnTo>
                    <a:lnTo>
                      <a:pt x="1068" y="1235"/>
                    </a:lnTo>
                    <a:cubicBezTo>
                      <a:pt x="1268" y="1201"/>
                      <a:pt x="1268" y="934"/>
                      <a:pt x="1068" y="901"/>
                    </a:cubicBezTo>
                    <a:lnTo>
                      <a:pt x="334" y="901"/>
                    </a:lnTo>
                    <a:lnTo>
                      <a:pt x="334" y="334"/>
                    </a:lnTo>
                    <a:lnTo>
                      <a:pt x="1168" y="334"/>
                    </a:lnTo>
                    <a:cubicBezTo>
                      <a:pt x="1268" y="334"/>
                      <a:pt x="1368" y="267"/>
                      <a:pt x="1368" y="167"/>
                    </a:cubicBezTo>
                    <a:cubicBezTo>
                      <a:pt x="1368" y="67"/>
                      <a:pt x="1268" y="0"/>
                      <a:pt x="1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5"/>
              <p:cNvSpPr/>
              <p:nvPr/>
            </p:nvSpPr>
            <p:spPr>
              <a:xfrm>
                <a:off x="6960410" y="967895"/>
                <a:ext cx="282868" cy="134050"/>
              </a:xfrm>
              <a:custGeom>
                <a:avLst/>
                <a:gdLst/>
                <a:ahLst/>
                <a:cxnLst/>
                <a:rect l="l" t="t" r="r" b="b"/>
                <a:pathLst>
                  <a:path w="10842" h="5138" extrusionOk="0">
                    <a:moveTo>
                      <a:pt x="0" y="0"/>
                    </a:moveTo>
                    <a:lnTo>
                      <a:pt x="0" y="5137"/>
                    </a:lnTo>
                    <a:lnTo>
                      <a:pt x="10841" y="5137"/>
                    </a:lnTo>
                    <a:lnTo>
                      <a:pt x="1084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5"/>
              <p:cNvSpPr/>
              <p:nvPr/>
            </p:nvSpPr>
            <p:spPr>
              <a:xfrm>
                <a:off x="6984777" y="1004446"/>
                <a:ext cx="82679" cy="23507"/>
              </a:xfrm>
              <a:custGeom>
                <a:avLst/>
                <a:gdLst/>
                <a:ahLst/>
                <a:cxnLst/>
                <a:rect l="l" t="t" r="r" b="b"/>
                <a:pathLst>
                  <a:path w="3169" h="901" extrusionOk="0">
                    <a:moveTo>
                      <a:pt x="1601" y="0"/>
                    </a:moveTo>
                    <a:cubicBezTo>
                      <a:pt x="1268" y="0"/>
                      <a:pt x="934" y="67"/>
                      <a:pt x="667" y="267"/>
                    </a:cubicBezTo>
                    <a:cubicBezTo>
                      <a:pt x="367" y="400"/>
                      <a:pt x="167" y="634"/>
                      <a:pt x="0" y="901"/>
                    </a:cubicBezTo>
                    <a:cubicBezTo>
                      <a:pt x="234" y="767"/>
                      <a:pt x="500" y="634"/>
                      <a:pt x="801" y="534"/>
                    </a:cubicBezTo>
                    <a:cubicBezTo>
                      <a:pt x="991" y="479"/>
                      <a:pt x="1204" y="425"/>
                      <a:pt x="1421" y="425"/>
                    </a:cubicBezTo>
                    <a:cubicBezTo>
                      <a:pt x="1470" y="425"/>
                      <a:pt x="1519" y="428"/>
                      <a:pt x="1568" y="434"/>
                    </a:cubicBezTo>
                    <a:cubicBezTo>
                      <a:pt x="2135" y="467"/>
                      <a:pt x="2702" y="634"/>
                      <a:pt x="3169" y="901"/>
                    </a:cubicBezTo>
                    <a:cubicBezTo>
                      <a:pt x="3002" y="634"/>
                      <a:pt x="2769" y="400"/>
                      <a:pt x="2502" y="267"/>
                    </a:cubicBezTo>
                    <a:cubicBezTo>
                      <a:pt x="2235" y="100"/>
                      <a:pt x="1901" y="0"/>
                      <a:pt x="1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5"/>
              <p:cNvSpPr/>
              <p:nvPr/>
            </p:nvSpPr>
            <p:spPr>
              <a:xfrm>
                <a:off x="7102256" y="1003767"/>
                <a:ext cx="35691" cy="56172"/>
              </a:xfrm>
              <a:custGeom>
                <a:avLst/>
                <a:gdLst/>
                <a:ahLst/>
                <a:cxnLst/>
                <a:rect l="l" t="t" r="r" b="b"/>
                <a:pathLst>
                  <a:path w="1368" h="2153" extrusionOk="0">
                    <a:moveTo>
                      <a:pt x="184" y="1"/>
                    </a:moveTo>
                    <a:cubicBezTo>
                      <a:pt x="175" y="1"/>
                      <a:pt x="167" y="9"/>
                      <a:pt x="167" y="26"/>
                    </a:cubicBezTo>
                    <a:cubicBezTo>
                      <a:pt x="134" y="26"/>
                      <a:pt x="134" y="59"/>
                      <a:pt x="134" y="59"/>
                    </a:cubicBezTo>
                    <a:lnTo>
                      <a:pt x="34" y="927"/>
                    </a:lnTo>
                    <a:cubicBezTo>
                      <a:pt x="34" y="960"/>
                      <a:pt x="34" y="960"/>
                      <a:pt x="34" y="960"/>
                    </a:cubicBezTo>
                    <a:cubicBezTo>
                      <a:pt x="34" y="960"/>
                      <a:pt x="34" y="993"/>
                      <a:pt x="34" y="993"/>
                    </a:cubicBezTo>
                    <a:cubicBezTo>
                      <a:pt x="50" y="1010"/>
                      <a:pt x="75" y="1018"/>
                      <a:pt x="96" y="1018"/>
                    </a:cubicBezTo>
                    <a:cubicBezTo>
                      <a:pt x="117" y="1018"/>
                      <a:pt x="134" y="1010"/>
                      <a:pt x="134" y="993"/>
                    </a:cubicBezTo>
                    <a:cubicBezTo>
                      <a:pt x="267" y="860"/>
                      <a:pt x="401" y="827"/>
                      <a:pt x="567" y="827"/>
                    </a:cubicBezTo>
                    <a:cubicBezTo>
                      <a:pt x="1219" y="827"/>
                      <a:pt x="860" y="1909"/>
                      <a:pt x="390" y="1909"/>
                    </a:cubicBezTo>
                    <a:cubicBezTo>
                      <a:pt x="306" y="1909"/>
                      <a:pt x="219" y="1875"/>
                      <a:pt x="134" y="1794"/>
                    </a:cubicBezTo>
                    <a:lnTo>
                      <a:pt x="34" y="1794"/>
                    </a:lnTo>
                    <a:cubicBezTo>
                      <a:pt x="0" y="1827"/>
                      <a:pt x="0" y="1894"/>
                      <a:pt x="34" y="1927"/>
                    </a:cubicBezTo>
                    <a:cubicBezTo>
                      <a:pt x="184" y="2077"/>
                      <a:pt x="376" y="2153"/>
                      <a:pt x="563" y="2153"/>
                    </a:cubicBezTo>
                    <a:cubicBezTo>
                      <a:pt x="751" y="2153"/>
                      <a:pt x="934" y="2077"/>
                      <a:pt x="1068" y="1927"/>
                    </a:cubicBezTo>
                    <a:cubicBezTo>
                      <a:pt x="1368" y="1627"/>
                      <a:pt x="1368" y="1160"/>
                      <a:pt x="1068" y="893"/>
                    </a:cubicBezTo>
                    <a:cubicBezTo>
                      <a:pt x="952" y="777"/>
                      <a:pt x="811" y="687"/>
                      <a:pt x="645" y="687"/>
                    </a:cubicBezTo>
                    <a:cubicBezTo>
                      <a:pt x="619" y="687"/>
                      <a:pt x="594" y="689"/>
                      <a:pt x="567" y="693"/>
                    </a:cubicBezTo>
                    <a:cubicBezTo>
                      <a:pt x="543" y="687"/>
                      <a:pt x="518" y="684"/>
                      <a:pt x="494" y="684"/>
                    </a:cubicBezTo>
                    <a:cubicBezTo>
                      <a:pt x="386" y="684"/>
                      <a:pt x="282" y="739"/>
                      <a:pt x="200" y="793"/>
                    </a:cubicBezTo>
                    <a:lnTo>
                      <a:pt x="267" y="159"/>
                    </a:lnTo>
                    <a:lnTo>
                      <a:pt x="1201" y="159"/>
                    </a:lnTo>
                    <a:cubicBezTo>
                      <a:pt x="1234" y="159"/>
                      <a:pt x="1268" y="126"/>
                      <a:pt x="1268" y="93"/>
                    </a:cubicBezTo>
                    <a:cubicBezTo>
                      <a:pt x="1268" y="59"/>
                      <a:pt x="1234" y="26"/>
                      <a:pt x="1201" y="26"/>
                    </a:cubicBezTo>
                    <a:lnTo>
                      <a:pt x="200" y="26"/>
                    </a:lnTo>
                    <a:cubicBezTo>
                      <a:pt x="200" y="9"/>
                      <a:pt x="192"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5"/>
              <p:cNvSpPr/>
              <p:nvPr/>
            </p:nvSpPr>
            <p:spPr>
              <a:xfrm>
                <a:off x="7148381" y="1002698"/>
                <a:ext cx="15680" cy="56146"/>
              </a:xfrm>
              <a:custGeom>
                <a:avLst/>
                <a:gdLst/>
                <a:ahLst/>
                <a:cxnLst/>
                <a:rect l="l" t="t" r="r" b="b"/>
                <a:pathLst>
                  <a:path w="601" h="2152" extrusionOk="0">
                    <a:moveTo>
                      <a:pt x="501" y="0"/>
                    </a:moveTo>
                    <a:lnTo>
                      <a:pt x="67" y="267"/>
                    </a:lnTo>
                    <a:cubicBezTo>
                      <a:pt x="34" y="301"/>
                      <a:pt x="0" y="334"/>
                      <a:pt x="34" y="367"/>
                    </a:cubicBezTo>
                    <a:cubicBezTo>
                      <a:pt x="67" y="401"/>
                      <a:pt x="67" y="401"/>
                      <a:pt x="100" y="401"/>
                    </a:cubicBezTo>
                    <a:lnTo>
                      <a:pt x="134" y="401"/>
                    </a:lnTo>
                    <a:lnTo>
                      <a:pt x="434" y="234"/>
                    </a:lnTo>
                    <a:lnTo>
                      <a:pt x="434" y="2102"/>
                    </a:lnTo>
                    <a:cubicBezTo>
                      <a:pt x="434" y="2135"/>
                      <a:pt x="476" y="2152"/>
                      <a:pt x="517" y="2152"/>
                    </a:cubicBezTo>
                    <a:cubicBezTo>
                      <a:pt x="559" y="2152"/>
                      <a:pt x="601" y="2135"/>
                      <a:pt x="601" y="2102"/>
                    </a:cubicBezTo>
                    <a:lnTo>
                      <a:pt x="601" y="100"/>
                    </a:lnTo>
                    <a:cubicBezTo>
                      <a:pt x="601" y="67"/>
                      <a:pt x="601" y="67"/>
                      <a:pt x="601" y="34"/>
                    </a:cubicBezTo>
                    <a:cubicBezTo>
                      <a:pt x="567" y="0"/>
                      <a:pt x="534" y="0"/>
                      <a:pt x="5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5"/>
              <p:cNvSpPr/>
              <p:nvPr/>
            </p:nvSpPr>
            <p:spPr>
              <a:xfrm>
                <a:off x="7177079" y="1002698"/>
                <a:ext cx="35717" cy="56589"/>
              </a:xfrm>
              <a:custGeom>
                <a:avLst/>
                <a:gdLst/>
                <a:ahLst/>
                <a:cxnLst/>
                <a:rect l="l" t="t" r="r" b="b"/>
                <a:pathLst>
                  <a:path w="1369" h="2169" extrusionOk="0">
                    <a:moveTo>
                      <a:pt x="668" y="0"/>
                    </a:moveTo>
                    <a:cubicBezTo>
                      <a:pt x="468" y="0"/>
                      <a:pt x="301" y="67"/>
                      <a:pt x="168" y="200"/>
                    </a:cubicBezTo>
                    <a:lnTo>
                      <a:pt x="68" y="301"/>
                    </a:lnTo>
                    <a:cubicBezTo>
                      <a:pt x="34" y="334"/>
                      <a:pt x="34" y="367"/>
                      <a:pt x="68" y="401"/>
                    </a:cubicBezTo>
                    <a:cubicBezTo>
                      <a:pt x="84" y="417"/>
                      <a:pt x="109" y="426"/>
                      <a:pt x="130" y="426"/>
                    </a:cubicBezTo>
                    <a:cubicBezTo>
                      <a:pt x="151" y="426"/>
                      <a:pt x="168" y="417"/>
                      <a:pt x="168" y="401"/>
                    </a:cubicBezTo>
                    <a:lnTo>
                      <a:pt x="301" y="301"/>
                    </a:lnTo>
                    <a:cubicBezTo>
                      <a:pt x="401" y="200"/>
                      <a:pt x="535" y="167"/>
                      <a:pt x="668" y="167"/>
                    </a:cubicBezTo>
                    <a:cubicBezTo>
                      <a:pt x="835" y="167"/>
                      <a:pt x="968" y="234"/>
                      <a:pt x="1068" y="334"/>
                    </a:cubicBezTo>
                    <a:cubicBezTo>
                      <a:pt x="1302" y="567"/>
                      <a:pt x="1269" y="934"/>
                      <a:pt x="1035" y="1134"/>
                    </a:cubicBezTo>
                    <a:lnTo>
                      <a:pt x="34" y="2035"/>
                    </a:lnTo>
                    <a:cubicBezTo>
                      <a:pt x="1" y="2068"/>
                      <a:pt x="1" y="2102"/>
                      <a:pt x="34" y="2169"/>
                    </a:cubicBezTo>
                    <a:lnTo>
                      <a:pt x="1302" y="2169"/>
                    </a:lnTo>
                    <a:cubicBezTo>
                      <a:pt x="1335" y="2169"/>
                      <a:pt x="1369" y="2135"/>
                      <a:pt x="1369" y="2102"/>
                    </a:cubicBezTo>
                    <a:cubicBezTo>
                      <a:pt x="1369" y="2068"/>
                      <a:pt x="1335" y="2035"/>
                      <a:pt x="1302" y="2035"/>
                    </a:cubicBezTo>
                    <a:lnTo>
                      <a:pt x="268" y="2035"/>
                    </a:lnTo>
                    <a:lnTo>
                      <a:pt x="1135" y="1235"/>
                    </a:lnTo>
                    <a:cubicBezTo>
                      <a:pt x="1269" y="1101"/>
                      <a:pt x="1369" y="901"/>
                      <a:pt x="1369" y="734"/>
                    </a:cubicBezTo>
                    <a:cubicBezTo>
                      <a:pt x="1369" y="334"/>
                      <a:pt x="1035" y="0"/>
                      <a:pt x="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5"/>
              <p:cNvSpPr/>
              <p:nvPr/>
            </p:nvSpPr>
            <p:spPr>
              <a:xfrm>
                <a:off x="7000430" y="1013133"/>
                <a:ext cx="46153" cy="39239"/>
              </a:xfrm>
              <a:custGeom>
                <a:avLst/>
                <a:gdLst/>
                <a:ahLst/>
                <a:cxnLst/>
                <a:rect l="l" t="t" r="r" b="b"/>
                <a:pathLst>
                  <a:path w="1769" h="1504" extrusionOk="0">
                    <a:moveTo>
                      <a:pt x="1001" y="1"/>
                    </a:moveTo>
                    <a:cubicBezTo>
                      <a:pt x="367" y="1"/>
                      <a:pt x="0" y="734"/>
                      <a:pt x="401" y="1235"/>
                    </a:cubicBezTo>
                    <a:cubicBezTo>
                      <a:pt x="545" y="1418"/>
                      <a:pt x="756" y="1504"/>
                      <a:pt x="969" y="1504"/>
                    </a:cubicBezTo>
                    <a:cubicBezTo>
                      <a:pt x="1299" y="1504"/>
                      <a:pt x="1634" y="1299"/>
                      <a:pt x="1735" y="935"/>
                    </a:cubicBezTo>
                    <a:cubicBezTo>
                      <a:pt x="1768" y="468"/>
                      <a:pt x="1435" y="67"/>
                      <a:pt x="1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5"/>
              <p:cNvSpPr/>
              <p:nvPr/>
            </p:nvSpPr>
            <p:spPr>
              <a:xfrm>
                <a:off x="7326778" y="994871"/>
                <a:ext cx="80096" cy="80070"/>
              </a:xfrm>
              <a:custGeom>
                <a:avLst/>
                <a:gdLst/>
                <a:ahLst/>
                <a:cxnLst/>
                <a:rect l="l" t="t" r="r" b="b"/>
                <a:pathLst>
                  <a:path w="3070" h="3069" extrusionOk="0">
                    <a:moveTo>
                      <a:pt x="267" y="0"/>
                    </a:moveTo>
                    <a:lnTo>
                      <a:pt x="0" y="267"/>
                    </a:lnTo>
                    <a:lnTo>
                      <a:pt x="2802" y="3069"/>
                    </a:lnTo>
                    <a:lnTo>
                      <a:pt x="3069" y="2802"/>
                    </a:lnTo>
                    <a:lnTo>
                      <a:pt x="26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5"/>
              <p:cNvSpPr/>
              <p:nvPr/>
            </p:nvSpPr>
            <p:spPr>
              <a:xfrm>
                <a:off x="7326778" y="994871"/>
                <a:ext cx="80096" cy="80070"/>
              </a:xfrm>
              <a:custGeom>
                <a:avLst/>
                <a:gdLst/>
                <a:ahLst/>
                <a:cxnLst/>
                <a:rect l="l" t="t" r="r" b="b"/>
                <a:pathLst>
                  <a:path w="3070" h="3069" extrusionOk="0">
                    <a:moveTo>
                      <a:pt x="2802" y="0"/>
                    </a:moveTo>
                    <a:lnTo>
                      <a:pt x="0" y="2802"/>
                    </a:lnTo>
                    <a:lnTo>
                      <a:pt x="267" y="3069"/>
                    </a:lnTo>
                    <a:lnTo>
                      <a:pt x="3069" y="267"/>
                    </a:lnTo>
                    <a:lnTo>
                      <a:pt x="280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5"/>
              <p:cNvSpPr/>
              <p:nvPr/>
            </p:nvSpPr>
            <p:spPr>
              <a:xfrm>
                <a:off x="7175357" y="4325345"/>
                <a:ext cx="216730" cy="201050"/>
              </a:xfrm>
              <a:custGeom>
                <a:avLst/>
                <a:gdLst/>
                <a:ahLst/>
                <a:cxnLst/>
                <a:rect l="l" t="t" r="r" b="b"/>
                <a:pathLst>
                  <a:path w="8307" h="7706" extrusionOk="0">
                    <a:moveTo>
                      <a:pt x="6422" y="331"/>
                    </a:moveTo>
                    <a:cubicBezTo>
                      <a:pt x="6887" y="331"/>
                      <a:pt x="7285" y="592"/>
                      <a:pt x="7506" y="1001"/>
                    </a:cubicBezTo>
                    <a:cubicBezTo>
                      <a:pt x="7973" y="1768"/>
                      <a:pt x="7873" y="3002"/>
                      <a:pt x="7272" y="4103"/>
                    </a:cubicBezTo>
                    <a:cubicBezTo>
                      <a:pt x="6438" y="5638"/>
                      <a:pt x="4570" y="7005"/>
                      <a:pt x="4137" y="7305"/>
                    </a:cubicBezTo>
                    <a:cubicBezTo>
                      <a:pt x="3736" y="7039"/>
                      <a:pt x="1868" y="5638"/>
                      <a:pt x="1034" y="4103"/>
                    </a:cubicBezTo>
                    <a:cubicBezTo>
                      <a:pt x="401" y="3002"/>
                      <a:pt x="300" y="1768"/>
                      <a:pt x="767" y="1001"/>
                    </a:cubicBezTo>
                    <a:cubicBezTo>
                      <a:pt x="988" y="592"/>
                      <a:pt x="1416" y="331"/>
                      <a:pt x="1884" y="331"/>
                    </a:cubicBezTo>
                    <a:cubicBezTo>
                      <a:pt x="1912" y="331"/>
                      <a:pt x="1940" y="332"/>
                      <a:pt x="1968" y="334"/>
                    </a:cubicBezTo>
                    <a:cubicBezTo>
                      <a:pt x="3536" y="334"/>
                      <a:pt x="3970" y="2335"/>
                      <a:pt x="4003" y="2368"/>
                    </a:cubicBezTo>
                    <a:lnTo>
                      <a:pt x="4137" y="3102"/>
                    </a:lnTo>
                    <a:lnTo>
                      <a:pt x="4303" y="2368"/>
                    </a:lnTo>
                    <a:cubicBezTo>
                      <a:pt x="4303" y="2335"/>
                      <a:pt x="4737" y="334"/>
                      <a:pt x="6338" y="334"/>
                    </a:cubicBezTo>
                    <a:cubicBezTo>
                      <a:pt x="6366" y="332"/>
                      <a:pt x="6394" y="331"/>
                      <a:pt x="6422" y="331"/>
                    </a:cubicBezTo>
                    <a:close/>
                    <a:moveTo>
                      <a:pt x="1968" y="0"/>
                    </a:moveTo>
                    <a:cubicBezTo>
                      <a:pt x="1368" y="0"/>
                      <a:pt x="801" y="300"/>
                      <a:pt x="501" y="834"/>
                    </a:cubicBezTo>
                    <a:cubicBezTo>
                      <a:pt x="0" y="1701"/>
                      <a:pt x="100" y="3069"/>
                      <a:pt x="734" y="4270"/>
                    </a:cubicBezTo>
                    <a:cubicBezTo>
                      <a:pt x="1701" y="6038"/>
                      <a:pt x="3970" y="7572"/>
                      <a:pt x="4070" y="7639"/>
                    </a:cubicBezTo>
                    <a:lnTo>
                      <a:pt x="4137" y="7706"/>
                    </a:lnTo>
                    <a:lnTo>
                      <a:pt x="4203" y="7639"/>
                    </a:lnTo>
                    <a:cubicBezTo>
                      <a:pt x="4337" y="7572"/>
                      <a:pt x="6572" y="6038"/>
                      <a:pt x="7539" y="4270"/>
                    </a:cubicBezTo>
                    <a:cubicBezTo>
                      <a:pt x="8206" y="3069"/>
                      <a:pt x="8306" y="1701"/>
                      <a:pt x="7772" y="834"/>
                    </a:cubicBezTo>
                    <a:cubicBezTo>
                      <a:pt x="7506" y="300"/>
                      <a:pt x="6939" y="0"/>
                      <a:pt x="6338" y="0"/>
                    </a:cubicBezTo>
                    <a:cubicBezTo>
                      <a:pt x="5037" y="0"/>
                      <a:pt x="4403" y="1134"/>
                      <a:pt x="4137" y="1801"/>
                    </a:cubicBezTo>
                    <a:cubicBezTo>
                      <a:pt x="3903" y="1134"/>
                      <a:pt x="3269" y="0"/>
                      <a:pt x="19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5"/>
              <p:cNvSpPr/>
              <p:nvPr/>
            </p:nvSpPr>
            <p:spPr>
              <a:xfrm>
                <a:off x="7184045" y="4143452"/>
                <a:ext cx="176708" cy="149704"/>
              </a:xfrm>
              <a:custGeom>
                <a:avLst/>
                <a:gdLst/>
                <a:ahLst/>
                <a:cxnLst/>
                <a:rect l="l" t="t" r="r" b="b"/>
                <a:pathLst>
                  <a:path w="6773" h="5738" extrusionOk="0">
                    <a:moveTo>
                      <a:pt x="1669" y="0"/>
                    </a:moveTo>
                    <a:cubicBezTo>
                      <a:pt x="434" y="0"/>
                      <a:pt x="1" y="1602"/>
                      <a:pt x="835" y="3136"/>
                    </a:cubicBezTo>
                    <a:cubicBezTo>
                      <a:pt x="1569" y="4537"/>
                      <a:pt x="3370" y="5738"/>
                      <a:pt x="3370" y="5738"/>
                    </a:cubicBezTo>
                    <a:cubicBezTo>
                      <a:pt x="3370" y="5738"/>
                      <a:pt x="5171" y="4537"/>
                      <a:pt x="5905" y="3136"/>
                    </a:cubicBezTo>
                    <a:cubicBezTo>
                      <a:pt x="6772" y="1602"/>
                      <a:pt x="6305" y="0"/>
                      <a:pt x="5071" y="0"/>
                    </a:cubicBezTo>
                    <a:cubicBezTo>
                      <a:pt x="3737" y="0"/>
                      <a:pt x="3370" y="1702"/>
                      <a:pt x="3370" y="1702"/>
                    </a:cubicBezTo>
                    <a:cubicBezTo>
                      <a:pt x="3370" y="1702"/>
                      <a:pt x="3003" y="0"/>
                      <a:pt x="1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5"/>
              <p:cNvSpPr/>
              <p:nvPr/>
            </p:nvSpPr>
            <p:spPr>
              <a:xfrm>
                <a:off x="7134450" y="3943297"/>
                <a:ext cx="176681" cy="149704"/>
              </a:xfrm>
              <a:custGeom>
                <a:avLst/>
                <a:gdLst/>
                <a:ahLst/>
                <a:cxnLst/>
                <a:rect l="l" t="t" r="r" b="b"/>
                <a:pathLst>
                  <a:path w="6772" h="5738" extrusionOk="0">
                    <a:moveTo>
                      <a:pt x="1668" y="0"/>
                    </a:moveTo>
                    <a:cubicBezTo>
                      <a:pt x="467" y="0"/>
                      <a:pt x="0" y="1601"/>
                      <a:pt x="834" y="3169"/>
                    </a:cubicBezTo>
                    <a:cubicBezTo>
                      <a:pt x="1602" y="4537"/>
                      <a:pt x="3403" y="5738"/>
                      <a:pt x="3403" y="5738"/>
                    </a:cubicBezTo>
                    <a:cubicBezTo>
                      <a:pt x="3403" y="5738"/>
                      <a:pt x="5171" y="4537"/>
                      <a:pt x="5938" y="3169"/>
                    </a:cubicBezTo>
                    <a:cubicBezTo>
                      <a:pt x="6772" y="1601"/>
                      <a:pt x="6305" y="0"/>
                      <a:pt x="5104" y="0"/>
                    </a:cubicBezTo>
                    <a:cubicBezTo>
                      <a:pt x="3736" y="0"/>
                      <a:pt x="3403" y="1702"/>
                      <a:pt x="3403" y="1702"/>
                    </a:cubicBezTo>
                    <a:cubicBezTo>
                      <a:pt x="3403" y="1702"/>
                      <a:pt x="3036" y="0"/>
                      <a:pt x="1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5"/>
              <p:cNvSpPr/>
              <p:nvPr/>
            </p:nvSpPr>
            <p:spPr>
              <a:xfrm>
                <a:off x="7187541" y="3724854"/>
                <a:ext cx="177569" cy="149731"/>
              </a:xfrm>
              <a:custGeom>
                <a:avLst/>
                <a:gdLst/>
                <a:ahLst/>
                <a:cxnLst/>
                <a:rect l="l" t="t" r="r" b="b"/>
                <a:pathLst>
                  <a:path w="6806" h="5739" extrusionOk="0">
                    <a:moveTo>
                      <a:pt x="1668" y="1"/>
                    </a:moveTo>
                    <a:cubicBezTo>
                      <a:pt x="467" y="1"/>
                      <a:pt x="0" y="1602"/>
                      <a:pt x="834" y="3136"/>
                    </a:cubicBezTo>
                    <a:cubicBezTo>
                      <a:pt x="1601" y="4537"/>
                      <a:pt x="3403" y="5738"/>
                      <a:pt x="3403" y="5738"/>
                    </a:cubicBezTo>
                    <a:cubicBezTo>
                      <a:pt x="3403" y="5738"/>
                      <a:pt x="5204" y="4537"/>
                      <a:pt x="5938" y="3136"/>
                    </a:cubicBezTo>
                    <a:cubicBezTo>
                      <a:pt x="6805" y="1602"/>
                      <a:pt x="6305" y="1"/>
                      <a:pt x="5104" y="1"/>
                    </a:cubicBezTo>
                    <a:cubicBezTo>
                      <a:pt x="3736" y="1"/>
                      <a:pt x="3403" y="1702"/>
                      <a:pt x="3403" y="1702"/>
                    </a:cubicBezTo>
                    <a:cubicBezTo>
                      <a:pt x="3403" y="1702"/>
                      <a:pt x="3036" y="1"/>
                      <a:pt x="1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5"/>
              <p:cNvSpPr/>
              <p:nvPr/>
            </p:nvSpPr>
            <p:spPr>
              <a:xfrm>
                <a:off x="7261503" y="4029443"/>
                <a:ext cx="176708" cy="148843"/>
              </a:xfrm>
              <a:custGeom>
                <a:avLst/>
                <a:gdLst/>
                <a:ahLst/>
                <a:cxnLst/>
                <a:rect l="l" t="t" r="r" b="b"/>
                <a:pathLst>
                  <a:path w="6773" h="5705" extrusionOk="0">
                    <a:moveTo>
                      <a:pt x="1668" y="1"/>
                    </a:moveTo>
                    <a:cubicBezTo>
                      <a:pt x="468" y="1"/>
                      <a:pt x="1" y="1568"/>
                      <a:pt x="835" y="3136"/>
                    </a:cubicBezTo>
                    <a:cubicBezTo>
                      <a:pt x="1602" y="4504"/>
                      <a:pt x="3403" y="5705"/>
                      <a:pt x="3403" y="5705"/>
                    </a:cubicBezTo>
                    <a:cubicBezTo>
                      <a:pt x="3403" y="5705"/>
                      <a:pt x="5204" y="4504"/>
                      <a:pt x="5938" y="3136"/>
                    </a:cubicBezTo>
                    <a:cubicBezTo>
                      <a:pt x="6772" y="1568"/>
                      <a:pt x="6305" y="1"/>
                      <a:pt x="5104" y="1"/>
                    </a:cubicBezTo>
                    <a:cubicBezTo>
                      <a:pt x="3737" y="1"/>
                      <a:pt x="3370" y="1669"/>
                      <a:pt x="3370" y="1669"/>
                    </a:cubicBezTo>
                    <a:cubicBezTo>
                      <a:pt x="3370" y="1669"/>
                      <a:pt x="3036" y="1"/>
                      <a:pt x="16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5"/>
              <p:cNvSpPr/>
              <p:nvPr/>
            </p:nvSpPr>
            <p:spPr>
              <a:xfrm>
                <a:off x="7225813" y="3603905"/>
                <a:ext cx="176708" cy="149704"/>
              </a:xfrm>
              <a:custGeom>
                <a:avLst/>
                <a:gdLst/>
                <a:ahLst/>
                <a:cxnLst/>
                <a:rect l="l" t="t" r="r" b="b"/>
                <a:pathLst>
                  <a:path w="6773" h="5738" extrusionOk="0">
                    <a:moveTo>
                      <a:pt x="1669" y="0"/>
                    </a:moveTo>
                    <a:cubicBezTo>
                      <a:pt x="435" y="0"/>
                      <a:pt x="1" y="1601"/>
                      <a:pt x="835" y="3136"/>
                    </a:cubicBezTo>
                    <a:cubicBezTo>
                      <a:pt x="1569" y="4503"/>
                      <a:pt x="3370" y="5737"/>
                      <a:pt x="3370" y="5737"/>
                    </a:cubicBezTo>
                    <a:cubicBezTo>
                      <a:pt x="3370" y="5737"/>
                      <a:pt x="5171" y="4537"/>
                      <a:pt x="5905" y="3136"/>
                    </a:cubicBezTo>
                    <a:cubicBezTo>
                      <a:pt x="6772" y="1601"/>
                      <a:pt x="6305" y="0"/>
                      <a:pt x="5071" y="0"/>
                    </a:cubicBezTo>
                    <a:cubicBezTo>
                      <a:pt x="3737" y="0"/>
                      <a:pt x="3370" y="1701"/>
                      <a:pt x="3370" y="1701"/>
                    </a:cubicBezTo>
                    <a:cubicBezTo>
                      <a:pt x="3370" y="1701"/>
                      <a:pt x="3003" y="0"/>
                      <a:pt x="1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5"/>
              <p:cNvSpPr/>
              <p:nvPr/>
            </p:nvSpPr>
            <p:spPr>
              <a:xfrm>
                <a:off x="7236275" y="3862369"/>
                <a:ext cx="176681" cy="149704"/>
              </a:xfrm>
              <a:custGeom>
                <a:avLst/>
                <a:gdLst/>
                <a:ahLst/>
                <a:cxnLst/>
                <a:rect l="l" t="t" r="r" b="b"/>
                <a:pathLst>
                  <a:path w="6772" h="5738" extrusionOk="0">
                    <a:moveTo>
                      <a:pt x="1668" y="0"/>
                    </a:moveTo>
                    <a:cubicBezTo>
                      <a:pt x="467" y="0"/>
                      <a:pt x="0" y="1601"/>
                      <a:pt x="834" y="3169"/>
                    </a:cubicBezTo>
                    <a:cubicBezTo>
                      <a:pt x="1601" y="4537"/>
                      <a:pt x="3369" y="5738"/>
                      <a:pt x="3369" y="5738"/>
                    </a:cubicBezTo>
                    <a:cubicBezTo>
                      <a:pt x="3369" y="5738"/>
                      <a:pt x="5171" y="4537"/>
                      <a:pt x="5938" y="3169"/>
                    </a:cubicBezTo>
                    <a:cubicBezTo>
                      <a:pt x="6772" y="1601"/>
                      <a:pt x="6305" y="33"/>
                      <a:pt x="5104" y="0"/>
                    </a:cubicBezTo>
                    <a:cubicBezTo>
                      <a:pt x="3736" y="0"/>
                      <a:pt x="3369" y="1701"/>
                      <a:pt x="3369" y="1701"/>
                    </a:cubicBezTo>
                    <a:cubicBezTo>
                      <a:pt x="3369" y="1701"/>
                      <a:pt x="3036" y="0"/>
                      <a:pt x="16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5"/>
              <p:cNvSpPr/>
              <p:nvPr/>
            </p:nvSpPr>
            <p:spPr>
              <a:xfrm>
                <a:off x="6822894" y="4414022"/>
                <a:ext cx="27003" cy="23011"/>
              </a:xfrm>
              <a:custGeom>
                <a:avLst/>
                <a:gdLst/>
                <a:ahLst/>
                <a:cxnLst/>
                <a:rect l="l" t="t" r="r" b="b"/>
                <a:pathLst>
                  <a:path w="1035" h="882" extrusionOk="0">
                    <a:moveTo>
                      <a:pt x="619" y="0"/>
                    </a:moveTo>
                    <a:cubicBezTo>
                      <a:pt x="602" y="0"/>
                      <a:pt x="585" y="1"/>
                      <a:pt x="568" y="4"/>
                    </a:cubicBezTo>
                    <a:cubicBezTo>
                      <a:pt x="201" y="4"/>
                      <a:pt x="1" y="471"/>
                      <a:pt x="267" y="737"/>
                    </a:cubicBezTo>
                    <a:cubicBezTo>
                      <a:pt x="356" y="838"/>
                      <a:pt x="471" y="882"/>
                      <a:pt x="585" y="882"/>
                    </a:cubicBezTo>
                    <a:cubicBezTo>
                      <a:pt x="812" y="882"/>
                      <a:pt x="1035" y="704"/>
                      <a:pt x="1035" y="437"/>
                    </a:cubicBezTo>
                    <a:cubicBezTo>
                      <a:pt x="1035" y="219"/>
                      <a:pt x="860" y="0"/>
                      <a:pt x="6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5"/>
              <p:cNvSpPr/>
              <p:nvPr/>
            </p:nvSpPr>
            <p:spPr>
              <a:xfrm>
                <a:off x="6882951" y="4414022"/>
                <a:ext cx="27003" cy="23011"/>
              </a:xfrm>
              <a:custGeom>
                <a:avLst/>
                <a:gdLst/>
                <a:ahLst/>
                <a:cxnLst/>
                <a:rect l="l" t="t" r="r" b="b"/>
                <a:pathLst>
                  <a:path w="1035" h="882" extrusionOk="0">
                    <a:moveTo>
                      <a:pt x="645" y="0"/>
                    </a:moveTo>
                    <a:cubicBezTo>
                      <a:pt x="631" y="0"/>
                      <a:pt x="616" y="1"/>
                      <a:pt x="601" y="4"/>
                    </a:cubicBezTo>
                    <a:cubicBezTo>
                      <a:pt x="200" y="4"/>
                      <a:pt x="0" y="471"/>
                      <a:pt x="267" y="737"/>
                    </a:cubicBezTo>
                    <a:cubicBezTo>
                      <a:pt x="367" y="838"/>
                      <a:pt x="486" y="882"/>
                      <a:pt x="599" y="882"/>
                    </a:cubicBezTo>
                    <a:cubicBezTo>
                      <a:pt x="827" y="882"/>
                      <a:pt x="1034" y="704"/>
                      <a:pt x="1034" y="437"/>
                    </a:cubicBezTo>
                    <a:cubicBezTo>
                      <a:pt x="1034" y="219"/>
                      <a:pt x="859" y="0"/>
                      <a:pt x="64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5"/>
              <p:cNvSpPr/>
              <p:nvPr/>
            </p:nvSpPr>
            <p:spPr>
              <a:xfrm>
                <a:off x="6943869" y="4414100"/>
                <a:ext cx="27003" cy="22933"/>
              </a:xfrm>
              <a:custGeom>
                <a:avLst/>
                <a:gdLst/>
                <a:ahLst/>
                <a:cxnLst/>
                <a:rect l="l" t="t" r="r" b="b"/>
                <a:pathLst>
                  <a:path w="1035" h="879" extrusionOk="0">
                    <a:moveTo>
                      <a:pt x="567" y="1"/>
                    </a:moveTo>
                    <a:cubicBezTo>
                      <a:pt x="167" y="1"/>
                      <a:pt x="0" y="468"/>
                      <a:pt x="267" y="734"/>
                    </a:cubicBezTo>
                    <a:cubicBezTo>
                      <a:pt x="356" y="835"/>
                      <a:pt x="467" y="879"/>
                      <a:pt x="577" y="879"/>
                    </a:cubicBezTo>
                    <a:cubicBezTo>
                      <a:pt x="797" y="879"/>
                      <a:pt x="1012" y="701"/>
                      <a:pt x="1034" y="434"/>
                    </a:cubicBezTo>
                    <a:cubicBezTo>
                      <a:pt x="1034" y="201"/>
                      <a:pt x="834" y="1"/>
                      <a:pt x="5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5"/>
              <p:cNvSpPr/>
              <p:nvPr/>
            </p:nvSpPr>
            <p:spPr>
              <a:xfrm>
                <a:off x="4413163" y="721138"/>
                <a:ext cx="294250" cy="273725"/>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5"/>
              <p:cNvSpPr/>
              <p:nvPr/>
            </p:nvSpPr>
            <p:spPr>
              <a:xfrm rot="1418576">
                <a:off x="4899877" y="1254013"/>
                <a:ext cx="220705" cy="205328"/>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25"/>
            <p:cNvGrpSpPr/>
            <p:nvPr/>
          </p:nvGrpSpPr>
          <p:grpSpPr>
            <a:xfrm>
              <a:off x="7869500" y="1061146"/>
              <a:ext cx="825851" cy="724748"/>
              <a:chOff x="3052927" y="1232752"/>
              <a:chExt cx="1182491" cy="1037727"/>
            </a:xfrm>
          </p:grpSpPr>
          <p:sp>
            <p:nvSpPr>
              <p:cNvPr id="428" name="Google Shape;428;p25"/>
              <p:cNvSpPr/>
              <p:nvPr/>
            </p:nvSpPr>
            <p:spPr>
              <a:xfrm>
                <a:off x="3052927" y="1232752"/>
                <a:ext cx="1182491" cy="1037727"/>
              </a:xfrm>
              <a:custGeom>
                <a:avLst/>
                <a:gdLst/>
                <a:ahLst/>
                <a:cxnLst/>
                <a:rect l="l" t="t" r="r" b="b"/>
                <a:pathLst>
                  <a:path w="33858" h="29713" extrusionOk="0">
                    <a:moveTo>
                      <a:pt x="16900" y="1"/>
                    </a:moveTo>
                    <a:cubicBezTo>
                      <a:pt x="11309" y="1"/>
                      <a:pt x="5956" y="3169"/>
                      <a:pt x="3436" y="8572"/>
                    </a:cubicBezTo>
                    <a:cubicBezTo>
                      <a:pt x="0" y="16010"/>
                      <a:pt x="3203" y="24850"/>
                      <a:pt x="10641" y="28319"/>
                    </a:cubicBezTo>
                    <a:cubicBezTo>
                      <a:pt x="12669" y="29265"/>
                      <a:pt x="14800" y="29712"/>
                      <a:pt x="16899" y="29712"/>
                    </a:cubicBezTo>
                    <a:cubicBezTo>
                      <a:pt x="22500" y="29712"/>
                      <a:pt x="27865" y="26525"/>
                      <a:pt x="30389" y="21114"/>
                    </a:cubicBezTo>
                    <a:cubicBezTo>
                      <a:pt x="33858" y="13675"/>
                      <a:pt x="30622" y="4869"/>
                      <a:pt x="23184" y="1400"/>
                    </a:cubicBezTo>
                    <a:cubicBezTo>
                      <a:pt x="21148" y="451"/>
                      <a:pt x="19007" y="1"/>
                      <a:pt x="1690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5"/>
              <p:cNvSpPr/>
              <p:nvPr/>
            </p:nvSpPr>
            <p:spPr>
              <a:xfrm>
                <a:off x="3103011" y="1543521"/>
                <a:ext cx="411067" cy="382394"/>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5"/>
              <p:cNvSpPr/>
              <p:nvPr/>
            </p:nvSpPr>
            <p:spPr>
              <a:xfrm>
                <a:off x="3672724" y="1372245"/>
                <a:ext cx="411067" cy="382429"/>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5"/>
              <p:cNvSpPr/>
              <p:nvPr/>
            </p:nvSpPr>
            <p:spPr>
              <a:xfrm>
                <a:off x="3515452" y="1712701"/>
                <a:ext cx="258655" cy="145952"/>
              </a:xfrm>
              <a:custGeom>
                <a:avLst/>
                <a:gdLst/>
                <a:ahLst/>
                <a:cxnLst/>
                <a:rect l="l" t="t" r="r" b="b"/>
                <a:pathLst>
                  <a:path w="7406" h="4179" extrusionOk="0">
                    <a:moveTo>
                      <a:pt x="7339" y="0"/>
                    </a:moveTo>
                    <a:lnTo>
                      <a:pt x="0" y="2235"/>
                    </a:lnTo>
                    <a:cubicBezTo>
                      <a:pt x="0" y="2235"/>
                      <a:pt x="1230" y="4178"/>
                      <a:pt x="3394" y="4178"/>
                    </a:cubicBezTo>
                    <a:cubicBezTo>
                      <a:pt x="3750" y="4178"/>
                      <a:pt x="4131" y="4126"/>
                      <a:pt x="4537" y="4003"/>
                    </a:cubicBezTo>
                    <a:cubicBezTo>
                      <a:pt x="7405" y="3136"/>
                      <a:pt x="7339" y="0"/>
                      <a:pt x="7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15"/>
        <p:cNvGrpSpPr/>
        <p:nvPr/>
      </p:nvGrpSpPr>
      <p:grpSpPr>
        <a:xfrm>
          <a:off x="0" y="0"/>
          <a:ext cx="0" cy="0"/>
          <a:chOff x="0" y="0"/>
          <a:chExt cx="0" cy="0"/>
        </a:xfrm>
      </p:grpSpPr>
      <p:sp>
        <p:nvSpPr>
          <p:cNvPr id="1116" name="Google Shape;1116;p35"/>
          <p:cNvSpPr txBox="1">
            <a:spLocks noGrp="1"/>
          </p:cNvSpPr>
          <p:nvPr>
            <p:ph type="title"/>
          </p:nvPr>
        </p:nvSpPr>
        <p:spPr>
          <a:xfrm>
            <a:off x="826125" y="1248175"/>
            <a:ext cx="2796300" cy="1890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20"/>
        <p:cNvGrpSpPr/>
        <p:nvPr/>
      </p:nvGrpSpPr>
      <p:grpSpPr>
        <a:xfrm>
          <a:off x="0" y="0"/>
          <a:ext cx="0" cy="0"/>
          <a:chOff x="0" y="0"/>
          <a:chExt cx="0" cy="0"/>
        </a:xfrm>
      </p:grpSpPr>
      <p:sp>
        <p:nvSpPr>
          <p:cNvPr id="1121" name="Google Shape;1121;p36"/>
          <p:cNvSpPr/>
          <p:nvPr/>
        </p:nvSpPr>
        <p:spPr>
          <a:xfrm>
            <a:off x="8075433" y="740130"/>
            <a:ext cx="29974" cy="27659"/>
          </a:xfrm>
          <a:custGeom>
            <a:avLst/>
            <a:gdLst/>
            <a:ahLst/>
            <a:cxnLst/>
            <a:rect l="l" t="t" r="r" b="b"/>
            <a:pathLst>
              <a:path w="1269" h="1171" extrusionOk="0">
                <a:moveTo>
                  <a:pt x="572" y="1"/>
                </a:moveTo>
                <a:cubicBezTo>
                  <a:pt x="268" y="1"/>
                  <a:pt x="32" y="225"/>
                  <a:pt x="1" y="537"/>
                </a:cubicBezTo>
                <a:cubicBezTo>
                  <a:pt x="1" y="951"/>
                  <a:pt x="320" y="1171"/>
                  <a:pt x="636" y="1171"/>
                </a:cubicBezTo>
                <a:cubicBezTo>
                  <a:pt x="906" y="1171"/>
                  <a:pt x="1174" y="1009"/>
                  <a:pt x="1235" y="671"/>
                </a:cubicBezTo>
                <a:cubicBezTo>
                  <a:pt x="1268" y="304"/>
                  <a:pt x="1002" y="4"/>
                  <a:pt x="635" y="4"/>
                </a:cubicBezTo>
                <a:cubicBezTo>
                  <a:pt x="613" y="2"/>
                  <a:pt x="592" y="1"/>
                  <a:pt x="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6"/>
          <p:cNvSpPr txBox="1">
            <a:spLocks noGrp="1"/>
          </p:cNvSpPr>
          <p:nvPr>
            <p:ph type="title"/>
          </p:nvPr>
        </p:nvSpPr>
        <p:spPr>
          <a:xfrm>
            <a:off x="713225" y="1407175"/>
            <a:ext cx="2760900" cy="1579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A Picture Always Reinforces the Concept</a:t>
            </a:r>
            <a:endParaRPr/>
          </a:p>
        </p:txBody>
      </p:sp>
      <p:pic>
        <p:nvPicPr>
          <p:cNvPr id="1123" name="Google Shape;1123;p36"/>
          <p:cNvPicPr preferRelativeResize="0"/>
          <p:nvPr/>
        </p:nvPicPr>
        <p:blipFill rotWithShape="1">
          <a:blip r:embed="rId3">
            <a:alphaModFix/>
          </a:blip>
          <a:srcRect r="33172"/>
          <a:stretch/>
        </p:blipFill>
        <p:spPr>
          <a:xfrm>
            <a:off x="4104675" y="564850"/>
            <a:ext cx="4033200" cy="4028700"/>
          </a:xfrm>
          <a:prstGeom prst="ellipse">
            <a:avLst/>
          </a:prstGeom>
          <a:noFill/>
          <a:ln>
            <a:noFill/>
          </a:ln>
        </p:spPr>
      </p:pic>
      <p:sp>
        <p:nvSpPr>
          <p:cNvPr id="1124" name="Google Shape;1124;p36"/>
          <p:cNvSpPr/>
          <p:nvPr/>
        </p:nvSpPr>
        <p:spPr>
          <a:xfrm>
            <a:off x="4374941" y="920668"/>
            <a:ext cx="3935093" cy="3935093"/>
          </a:xfrm>
          <a:custGeom>
            <a:avLst/>
            <a:gdLst/>
            <a:ahLst/>
            <a:cxnLst/>
            <a:rect l="l" t="t" r="r" b="b"/>
            <a:pathLst>
              <a:path w="55307" h="55307" extrusionOk="0">
                <a:moveTo>
                  <a:pt x="26986" y="0"/>
                </a:moveTo>
                <a:cubicBezTo>
                  <a:pt x="26552" y="0"/>
                  <a:pt x="26152" y="34"/>
                  <a:pt x="25719" y="67"/>
                </a:cubicBezTo>
                <a:lnTo>
                  <a:pt x="25752" y="467"/>
                </a:lnTo>
                <a:cubicBezTo>
                  <a:pt x="26152" y="434"/>
                  <a:pt x="26586" y="434"/>
                  <a:pt x="26986" y="434"/>
                </a:cubicBezTo>
                <a:lnTo>
                  <a:pt x="26986" y="0"/>
                </a:lnTo>
                <a:close/>
                <a:moveTo>
                  <a:pt x="28220" y="0"/>
                </a:moveTo>
                <a:lnTo>
                  <a:pt x="28220" y="434"/>
                </a:lnTo>
                <a:cubicBezTo>
                  <a:pt x="28621" y="434"/>
                  <a:pt x="29054" y="467"/>
                  <a:pt x="29455" y="467"/>
                </a:cubicBezTo>
                <a:lnTo>
                  <a:pt x="29455" y="67"/>
                </a:lnTo>
                <a:cubicBezTo>
                  <a:pt x="29054" y="34"/>
                  <a:pt x="28621" y="0"/>
                  <a:pt x="28220" y="0"/>
                </a:cubicBezTo>
                <a:close/>
                <a:moveTo>
                  <a:pt x="24484" y="167"/>
                </a:moveTo>
                <a:cubicBezTo>
                  <a:pt x="24051" y="201"/>
                  <a:pt x="23650" y="267"/>
                  <a:pt x="23217" y="334"/>
                </a:cubicBezTo>
                <a:lnTo>
                  <a:pt x="23283" y="734"/>
                </a:lnTo>
                <a:cubicBezTo>
                  <a:pt x="23684" y="668"/>
                  <a:pt x="24117" y="634"/>
                  <a:pt x="24518" y="567"/>
                </a:cubicBezTo>
                <a:lnTo>
                  <a:pt x="24484" y="167"/>
                </a:lnTo>
                <a:close/>
                <a:moveTo>
                  <a:pt x="30755" y="167"/>
                </a:moveTo>
                <a:lnTo>
                  <a:pt x="30689" y="567"/>
                </a:lnTo>
                <a:cubicBezTo>
                  <a:pt x="31089" y="634"/>
                  <a:pt x="31523" y="668"/>
                  <a:pt x="31923" y="734"/>
                </a:cubicBezTo>
                <a:lnTo>
                  <a:pt x="31990" y="334"/>
                </a:lnTo>
                <a:cubicBezTo>
                  <a:pt x="31589" y="267"/>
                  <a:pt x="31156" y="201"/>
                  <a:pt x="30755" y="167"/>
                </a:cubicBezTo>
                <a:close/>
                <a:moveTo>
                  <a:pt x="33224" y="534"/>
                </a:moveTo>
                <a:lnTo>
                  <a:pt x="33157" y="968"/>
                </a:lnTo>
                <a:cubicBezTo>
                  <a:pt x="33557" y="1034"/>
                  <a:pt x="33958" y="1135"/>
                  <a:pt x="34358" y="1235"/>
                </a:cubicBezTo>
                <a:lnTo>
                  <a:pt x="34458" y="801"/>
                </a:lnTo>
                <a:cubicBezTo>
                  <a:pt x="34058" y="701"/>
                  <a:pt x="33658" y="634"/>
                  <a:pt x="33224" y="534"/>
                </a:cubicBezTo>
                <a:close/>
                <a:moveTo>
                  <a:pt x="21983" y="567"/>
                </a:moveTo>
                <a:cubicBezTo>
                  <a:pt x="21582" y="634"/>
                  <a:pt x="21182" y="734"/>
                  <a:pt x="20748" y="834"/>
                </a:cubicBezTo>
                <a:lnTo>
                  <a:pt x="20848" y="1268"/>
                </a:lnTo>
                <a:cubicBezTo>
                  <a:pt x="21249" y="1168"/>
                  <a:pt x="21682" y="1068"/>
                  <a:pt x="22083" y="968"/>
                </a:cubicBezTo>
                <a:lnTo>
                  <a:pt x="21983" y="567"/>
                </a:lnTo>
                <a:close/>
                <a:moveTo>
                  <a:pt x="35692" y="1135"/>
                </a:moveTo>
                <a:lnTo>
                  <a:pt x="35559" y="1568"/>
                </a:lnTo>
                <a:cubicBezTo>
                  <a:pt x="35959" y="1668"/>
                  <a:pt x="36359" y="1802"/>
                  <a:pt x="36726" y="1935"/>
                </a:cubicBezTo>
                <a:lnTo>
                  <a:pt x="36893" y="1535"/>
                </a:lnTo>
                <a:cubicBezTo>
                  <a:pt x="36493" y="1401"/>
                  <a:pt x="36093" y="1268"/>
                  <a:pt x="35692" y="1135"/>
                </a:cubicBezTo>
                <a:close/>
                <a:moveTo>
                  <a:pt x="19547" y="1168"/>
                </a:moveTo>
                <a:cubicBezTo>
                  <a:pt x="19147" y="1301"/>
                  <a:pt x="18747" y="1435"/>
                  <a:pt x="18347" y="1602"/>
                </a:cubicBezTo>
                <a:lnTo>
                  <a:pt x="18480" y="1968"/>
                </a:lnTo>
                <a:cubicBezTo>
                  <a:pt x="18880" y="1835"/>
                  <a:pt x="19281" y="1702"/>
                  <a:pt x="19681" y="1602"/>
                </a:cubicBezTo>
                <a:lnTo>
                  <a:pt x="19547" y="1168"/>
                </a:lnTo>
                <a:close/>
                <a:moveTo>
                  <a:pt x="38061" y="2002"/>
                </a:moveTo>
                <a:lnTo>
                  <a:pt x="37894" y="2402"/>
                </a:lnTo>
                <a:cubicBezTo>
                  <a:pt x="38294" y="2536"/>
                  <a:pt x="38661" y="2702"/>
                  <a:pt x="39028" y="2869"/>
                </a:cubicBezTo>
                <a:lnTo>
                  <a:pt x="39195" y="2502"/>
                </a:lnTo>
                <a:cubicBezTo>
                  <a:pt x="38828" y="2335"/>
                  <a:pt x="38428" y="2169"/>
                  <a:pt x="38061" y="2002"/>
                </a:cubicBezTo>
                <a:close/>
                <a:moveTo>
                  <a:pt x="17179" y="2035"/>
                </a:moveTo>
                <a:cubicBezTo>
                  <a:pt x="16779" y="2202"/>
                  <a:pt x="16412" y="2369"/>
                  <a:pt x="16012" y="2536"/>
                </a:cubicBezTo>
                <a:lnTo>
                  <a:pt x="16212" y="2936"/>
                </a:lnTo>
                <a:cubicBezTo>
                  <a:pt x="16579" y="2736"/>
                  <a:pt x="16946" y="2569"/>
                  <a:pt x="17346" y="2435"/>
                </a:cubicBezTo>
                <a:lnTo>
                  <a:pt x="17179" y="2035"/>
                </a:lnTo>
                <a:close/>
                <a:moveTo>
                  <a:pt x="40362" y="3069"/>
                </a:moveTo>
                <a:lnTo>
                  <a:pt x="40162" y="3436"/>
                </a:lnTo>
                <a:cubicBezTo>
                  <a:pt x="40529" y="3636"/>
                  <a:pt x="40896" y="3836"/>
                  <a:pt x="41263" y="4037"/>
                </a:cubicBezTo>
                <a:lnTo>
                  <a:pt x="41463" y="3670"/>
                </a:lnTo>
                <a:cubicBezTo>
                  <a:pt x="41096" y="3470"/>
                  <a:pt x="40729" y="3269"/>
                  <a:pt x="40362" y="3069"/>
                </a:cubicBezTo>
                <a:close/>
                <a:moveTo>
                  <a:pt x="14911" y="3103"/>
                </a:moveTo>
                <a:cubicBezTo>
                  <a:pt x="14544" y="3303"/>
                  <a:pt x="14177" y="3503"/>
                  <a:pt x="13810" y="3703"/>
                </a:cubicBezTo>
                <a:lnTo>
                  <a:pt x="14010" y="4070"/>
                </a:lnTo>
                <a:cubicBezTo>
                  <a:pt x="14377" y="3870"/>
                  <a:pt x="14711" y="3670"/>
                  <a:pt x="15111" y="3470"/>
                </a:cubicBezTo>
                <a:lnTo>
                  <a:pt x="14911" y="3103"/>
                </a:lnTo>
                <a:close/>
                <a:moveTo>
                  <a:pt x="42531" y="4337"/>
                </a:moveTo>
                <a:lnTo>
                  <a:pt x="42330" y="4670"/>
                </a:lnTo>
                <a:cubicBezTo>
                  <a:pt x="42664" y="4904"/>
                  <a:pt x="42998" y="5137"/>
                  <a:pt x="43364" y="5371"/>
                </a:cubicBezTo>
                <a:lnTo>
                  <a:pt x="43598" y="5037"/>
                </a:lnTo>
                <a:cubicBezTo>
                  <a:pt x="43231" y="4770"/>
                  <a:pt x="42897" y="4537"/>
                  <a:pt x="42531" y="4337"/>
                </a:cubicBezTo>
                <a:close/>
                <a:moveTo>
                  <a:pt x="12743" y="4370"/>
                </a:moveTo>
                <a:cubicBezTo>
                  <a:pt x="12376" y="4604"/>
                  <a:pt x="12042" y="4837"/>
                  <a:pt x="11709" y="5071"/>
                </a:cubicBezTo>
                <a:lnTo>
                  <a:pt x="11942" y="5404"/>
                </a:lnTo>
                <a:lnTo>
                  <a:pt x="11942" y="5438"/>
                </a:lnTo>
                <a:cubicBezTo>
                  <a:pt x="12276" y="5171"/>
                  <a:pt x="12643" y="4937"/>
                  <a:pt x="12976" y="4737"/>
                </a:cubicBezTo>
                <a:lnTo>
                  <a:pt x="12743" y="4370"/>
                </a:lnTo>
                <a:close/>
                <a:moveTo>
                  <a:pt x="44599" y="5771"/>
                </a:moveTo>
                <a:lnTo>
                  <a:pt x="44332" y="6105"/>
                </a:lnTo>
                <a:cubicBezTo>
                  <a:pt x="44665" y="6372"/>
                  <a:pt x="44999" y="6638"/>
                  <a:pt x="45299" y="6872"/>
                </a:cubicBezTo>
                <a:lnTo>
                  <a:pt x="45566" y="6572"/>
                </a:lnTo>
                <a:cubicBezTo>
                  <a:pt x="45266" y="6305"/>
                  <a:pt x="44932" y="6038"/>
                  <a:pt x="44599" y="5771"/>
                </a:cubicBezTo>
                <a:close/>
                <a:moveTo>
                  <a:pt x="10674" y="5838"/>
                </a:moveTo>
                <a:cubicBezTo>
                  <a:pt x="10341" y="6071"/>
                  <a:pt x="10007" y="6338"/>
                  <a:pt x="9707" y="6605"/>
                </a:cubicBezTo>
                <a:lnTo>
                  <a:pt x="9974" y="6939"/>
                </a:lnTo>
                <a:cubicBezTo>
                  <a:pt x="10274" y="6672"/>
                  <a:pt x="10608" y="6405"/>
                  <a:pt x="10941" y="6171"/>
                </a:cubicBezTo>
                <a:lnTo>
                  <a:pt x="10674" y="5838"/>
                </a:lnTo>
                <a:close/>
                <a:moveTo>
                  <a:pt x="46500" y="7406"/>
                </a:moveTo>
                <a:lnTo>
                  <a:pt x="46233" y="7706"/>
                </a:lnTo>
                <a:cubicBezTo>
                  <a:pt x="46533" y="8006"/>
                  <a:pt x="46834" y="8306"/>
                  <a:pt x="47100" y="8573"/>
                </a:cubicBezTo>
                <a:lnTo>
                  <a:pt x="47401" y="8306"/>
                </a:lnTo>
                <a:cubicBezTo>
                  <a:pt x="47134" y="8006"/>
                  <a:pt x="46800" y="7706"/>
                  <a:pt x="46500" y="7406"/>
                </a:cubicBezTo>
                <a:close/>
                <a:moveTo>
                  <a:pt x="8773" y="7472"/>
                </a:moveTo>
                <a:cubicBezTo>
                  <a:pt x="8440" y="7739"/>
                  <a:pt x="8139" y="8039"/>
                  <a:pt x="7872" y="8340"/>
                </a:cubicBezTo>
                <a:lnTo>
                  <a:pt x="8173" y="8640"/>
                </a:lnTo>
                <a:lnTo>
                  <a:pt x="8173" y="8607"/>
                </a:lnTo>
                <a:cubicBezTo>
                  <a:pt x="8473" y="8340"/>
                  <a:pt x="8740" y="8039"/>
                  <a:pt x="9040" y="7773"/>
                </a:cubicBezTo>
                <a:lnTo>
                  <a:pt x="8773" y="7472"/>
                </a:lnTo>
                <a:close/>
                <a:moveTo>
                  <a:pt x="48268" y="9207"/>
                </a:moveTo>
                <a:lnTo>
                  <a:pt x="47968" y="9474"/>
                </a:lnTo>
                <a:cubicBezTo>
                  <a:pt x="48235" y="9807"/>
                  <a:pt x="48501" y="10108"/>
                  <a:pt x="48768" y="10441"/>
                </a:cubicBezTo>
                <a:lnTo>
                  <a:pt x="49102" y="10174"/>
                </a:lnTo>
                <a:cubicBezTo>
                  <a:pt x="48835" y="9841"/>
                  <a:pt x="48535" y="9507"/>
                  <a:pt x="48268" y="9207"/>
                </a:cubicBezTo>
                <a:close/>
                <a:moveTo>
                  <a:pt x="7005" y="9274"/>
                </a:moveTo>
                <a:cubicBezTo>
                  <a:pt x="6738" y="9574"/>
                  <a:pt x="6438" y="9874"/>
                  <a:pt x="6205" y="10208"/>
                </a:cubicBezTo>
                <a:lnTo>
                  <a:pt x="6505" y="10475"/>
                </a:lnTo>
                <a:cubicBezTo>
                  <a:pt x="6805" y="10141"/>
                  <a:pt x="7039" y="9841"/>
                  <a:pt x="7305" y="9541"/>
                </a:cubicBezTo>
                <a:lnTo>
                  <a:pt x="7005" y="9274"/>
                </a:lnTo>
                <a:close/>
                <a:moveTo>
                  <a:pt x="49869" y="11142"/>
                </a:moveTo>
                <a:lnTo>
                  <a:pt x="49536" y="11409"/>
                </a:lnTo>
                <a:cubicBezTo>
                  <a:pt x="49769" y="11742"/>
                  <a:pt x="50003" y="12076"/>
                  <a:pt x="50236" y="12409"/>
                </a:cubicBezTo>
                <a:lnTo>
                  <a:pt x="50603" y="12176"/>
                </a:lnTo>
                <a:cubicBezTo>
                  <a:pt x="50369" y="11842"/>
                  <a:pt x="50103" y="11475"/>
                  <a:pt x="49869" y="11142"/>
                </a:cubicBezTo>
                <a:close/>
                <a:moveTo>
                  <a:pt x="5404" y="11208"/>
                </a:moveTo>
                <a:cubicBezTo>
                  <a:pt x="5171" y="11542"/>
                  <a:pt x="4937" y="11876"/>
                  <a:pt x="4670" y="12242"/>
                </a:cubicBezTo>
                <a:lnTo>
                  <a:pt x="5037" y="12476"/>
                </a:lnTo>
                <a:cubicBezTo>
                  <a:pt x="5271" y="12109"/>
                  <a:pt x="5504" y="11775"/>
                  <a:pt x="5738" y="11442"/>
                </a:cubicBezTo>
                <a:lnTo>
                  <a:pt x="5404" y="11208"/>
                </a:lnTo>
                <a:close/>
                <a:moveTo>
                  <a:pt x="51270" y="13243"/>
                </a:moveTo>
                <a:lnTo>
                  <a:pt x="50903" y="13443"/>
                </a:lnTo>
                <a:cubicBezTo>
                  <a:pt x="51137" y="13810"/>
                  <a:pt x="51337" y="14144"/>
                  <a:pt x="51537" y="14511"/>
                </a:cubicBezTo>
                <a:lnTo>
                  <a:pt x="51904" y="14311"/>
                </a:lnTo>
                <a:cubicBezTo>
                  <a:pt x="51704" y="13944"/>
                  <a:pt x="51504" y="13577"/>
                  <a:pt x="51270" y="13243"/>
                </a:cubicBezTo>
                <a:close/>
                <a:moveTo>
                  <a:pt x="4003" y="13310"/>
                </a:moveTo>
                <a:cubicBezTo>
                  <a:pt x="3803" y="13677"/>
                  <a:pt x="3569" y="14044"/>
                  <a:pt x="3369" y="14411"/>
                </a:cubicBezTo>
                <a:lnTo>
                  <a:pt x="3736" y="14611"/>
                </a:lnTo>
                <a:cubicBezTo>
                  <a:pt x="3936" y="14211"/>
                  <a:pt x="4136" y="13877"/>
                  <a:pt x="4370" y="13510"/>
                </a:cubicBezTo>
                <a:lnTo>
                  <a:pt x="4003" y="13310"/>
                </a:lnTo>
                <a:close/>
                <a:moveTo>
                  <a:pt x="52504" y="15411"/>
                </a:moveTo>
                <a:lnTo>
                  <a:pt x="52104" y="15612"/>
                </a:lnTo>
                <a:cubicBezTo>
                  <a:pt x="52304" y="15978"/>
                  <a:pt x="52471" y="16345"/>
                  <a:pt x="52638" y="16712"/>
                </a:cubicBezTo>
                <a:lnTo>
                  <a:pt x="53005" y="16546"/>
                </a:lnTo>
                <a:cubicBezTo>
                  <a:pt x="52838" y="16179"/>
                  <a:pt x="52671" y="15812"/>
                  <a:pt x="52504" y="15411"/>
                </a:cubicBezTo>
                <a:close/>
                <a:moveTo>
                  <a:pt x="2802" y="15511"/>
                </a:moveTo>
                <a:cubicBezTo>
                  <a:pt x="2635" y="15878"/>
                  <a:pt x="2435" y="16279"/>
                  <a:pt x="2268" y="16646"/>
                </a:cubicBezTo>
                <a:lnTo>
                  <a:pt x="2669" y="16812"/>
                </a:lnTo>
                <a:cubicBezTo>
                  <a:pt x="2836" y="16445"/>
                  <a:pt x="3002" y="16045"/>
                  <a:pt x="3169" y="15678"/>
                </a:cubicBezTo>
                <a:lnTo>
                  <a:pt x="2802" y="15511"/>
                </a:lnTo>
                <a:close/>
                <a:moveTo>
                  <a:pt x="53505" y="17713"/>
                </a:moveTo>
                <a:lnTo>
                  <a:pt x="53105" y="17880"/>
                </a:lnTo>
                <a:cubicBezTo>
                  <a:pt x="53272" y="18247"/>
                  <a:pt x="53405" y="18647"/>
                  <a:pt x="53538" y="19047"/>
                </a:cubicBezTo>
                <a:lnTo>
                  <a:pt x="53905" y="18914"/>
                </a:lnTo>
                <a:cubicBezTo>
                  <a:pt x="53805" y="18514"/>
                  <a:pt x="53638" y="18113"/>
                  <a:pt x="53505" y="17713"/>
                </a:cubicBezTo>
                <a:close/>
                <a:moveTo>
                  <a:pt x="1801" y="17813"/>
                </a:moveTo>
                <a:cubicBezTo>
                  <a:pt x="1635" y="18213"/>
                  <a:pt x="1501" y="18580"/>
                  <a:pt x="1368" y="19014"/>
                </a:cubicBezTo>
                <a:lnTo>
                  <a:pt x="1801" y="19147"/>
                </a:lnTo>
                <a:cubicBezTo>
                  <a:pt x="1902" y="18780"/>
                  <a:pt x="2035" y="18347"/>
                  <a:pt x="2168" y="17980"/>
                </a:cubicBezTo>
                <a:lnTo>
                  <a:pt x="1801" y="17813"/>
                </a:lnTo>
                <a:close/>
                <a:moveTo>
                  <a:pt x="54272" y="20115"/>
                </a:moveTo>
                <a:lnTo>
                  <a:pt x="53872" y="20215"/>
                </a:lnTo>
                <a:cubicBezTo>
                  <a:pt x="53972" y="20615"/>
                  <a:pt x="54072" y="21015"/>
                  <a:pt x="54172" y="21416"/>
                </a:cubicBezTo>
                <a:lnTo>
                  <a:pt x="54606" y="21316"/>
                </a:lnTo>
                <a:cubicBezTo>
                  <a:pt x="54506" y="20915"/>
                  <a:pt x="54406" y="20515"/>
                  <a:pt x="54272" y="20115"/>
                </a:cubicBezTo>
                <a:close/>
                <a:moveTo>
                  <a:pt x="1001" y="20215"/>
                </a:moveTo>
                <a:cubicBezTo>
                  <a:pt x="867" y="20615"/>
                  <a:pt x="767" y="21015"/>
                  <a:pt x="667" y="21449"/>
                </a:cubicBezTo>
                <a:lnTo>
                  <a:pt x="1101" y="21516"/>
                </a:lnTo>
                <a:cubicBezTo>
                  <a:pt x="1201" y="21115"/>
                  <a:pt x="1301" y="20715"/>
                  <a:pt x="1401" y="20315"/>
                </a:cubicBezTo>
                <a:lnTo>
                  <a:pt x="1001" y="20215"/>
                </a:lnTo>
                <a:close/>
                <a:moveTo>
                  <a:pt x="54839" y="22550"/>
                </a:moveTo>
                <a:lnTo>
                  <a:pt x="54439" y="22650"/>
                </a:lnTo>
                <a:cubicBezTo>
                  <a:pt x="54506" y="23017"/>
                  <a:pt x="54572" y="23450"/>
                  <a:pt x="54639" y="23851"/>
                </a:cubicBezTo>
                <a:lnTo>
                  <a:pt x="55039" y="23817"/>
                </a:lnTo>
                <a:cubicBezTo>
                  <a:pt x="55006" y="23384"/>
                  <a:pt x="54939" y="22983"/>
                  <a:pt x="54839" y="22550"/>
                </a:cubicBezTo>
                <a:close/>
                <a:moveTo>
                  <a:pt x="434" y="22650"/>
                </a:moveTo>
                <a:cubicBezTo>
                  <a:pt x="367" y="23084"/>
                  <a:pt x="300" y="23484"/>
                  <a:pt x="234" y="23917"/>
                </a:cubicBezTo>
                <a:lnTo>
                  <a:pt x="667" y="23951"/>
                </a:lnTo>
                <a:cubicBezTo>
                  <a:pt x="734" y="23551"/>
                  <a:pt x="801" y="23150"/>
                  <a:pt x="867" y="22750"/>
                </a:cubicBezTo>
                <a:lnTo>
                  <a:pt x="434" y="22650"/>
                </a:lnTo>
                <a:close/>
                <a:moveTo>
                  <a:pt x="55206" y="25052"/>
                </a:moveTo>
                <a:lnTo>
                  <a:pt x="54773" y="25085"/>
                </a:lnTo>
                <a:cubicBezTo>
                  <a:pt x="54806" y="25485"/>
                  <a:pt x="54839" y="25919"/>
                  <a:pt x="54873" y="26319"/>
                </a:cubicBezTo>
                <a:lnTo>
                  <a:pt x="55273" y="26286"/>
                </a:lnTo>
                <a:cubicBezTo>
                  <a:pt x="55273" y="25886"/>
                  <a:pt x="55240" y="25452"/>
                  <a:pt x="55206" y="25052"/>
                </a:cubicBezTo>
                <a:close/>
                <a:moveTo>
                  <a:pt x="100" y="25185"/>
                </a:moveTo>
                <a:cubicBezTo>
                  <a:pt x="67" y="25585"/>
                  <a:pt x="34" y="26019"/>
                  <a:pt x="34" y="26419"/>
                </a:cubicBezTo>
                <a:lnTo>
                  <a:pt x="434" y="26419"/>
                </a:lnTo>
                <a:cubicBezTo>
                  <a:pt x="467" y="26019"/>
                  <a:pt x="501" y="25619"/>
                  <a:pt x="534" y="25218"/>
                </a:cubicBezTo>
                <a:lnTo>
                  <a:pt x="100" y="25185"/>
                </a:lnTo>
                <a:close/>
                <a:moveTo>
                  <a:pt x="54906" y="27587"/>
                </a:moveTo>
                <a:lnTo>
                  <a:pt x="54906" y="27654"/>
                </a:lnTo>
                <a:cubicBezTo>
                  <a:pt x="54906" y="28054"/>
                  <a:pt x="54873" y="28487"/>
                  <a:pt x="54873" y="28888"/>
                </a:cubicBezTo>
                <a:lnTo>
                  <a:pt x="55306" y="28888"/>
                </a:lnTo>
                <a:cubicBezTo>
                  <a:pt x="55306" y="28487"/>
                  <a:pt x="55306" y="28054"/>
                  <a:pt x="55306" y="27654"/>
                </a:cubicBezTo>
                <a:lnTo>
                  <a:pt x="55306" y="27587"/>
                </a:lnTo>
                <a:close/>
                <a:moveTo>
                  <a:pt x="0" y="27687"/>
                </a:moveTo>
                <a:cubicBezTo>
                  <a:pt x="0" y="28087"/>
                  <a:pt x="0" y="28521"/>
                  <a:pt x="34" y="28921"/>
                </a:cubicBezTo>
                <a:lnTo>
                  <a:pt x="434" y="28921"/>
                </a:lnTo>
                <a:cubicBezTo>
                  <a:pt x="400" y="28521"/>
                  <a:pt x="400" y="28087"/>
                  <a:pt x="400" y="27687"/>
                </a:cubicBezTo>
                <a:close/>
                <a:moveTo>
                  <a:pt x="54773" y="30089"/>
                </a:moveTo>
                <a:cubicBezTo>
                  <a:pt x="54739" y="30522"/>
                  <a:pt x="54706" y="30923"/>
                  <a:pt x="54639" y="31356"/>
                </a:cubicBezTo>
                <a:lnTo>
                  <a:pt x="55073" y="31390"/>
                </a:lnTo>
                <a:cubicBezTo>
                  <a:pt x="55140" y="30989"/>
                  <a:pt x="55173" y="30556"/>
                  <a:pt x="55206" y="30122"/>
                </a:cubicBezTo>
                <a:lnTo>
                  <a:pt x="54773" y="30089"/>
                </a:lnTo>
                <a:close/>
                <a:moveTo>
                  <a:pt x="534" y="30155"/>
                </a:moveTo>
                <a:lnTo>
                  <a:pt x="134" y="30189"/>
                </a:lnTo>
                <a:cubicBezTo>
                  <a:pt x="167" y="30622"/>
                  <a:pt x="200" y="31023"/>
                  <a:pt x="267" y="31456"/>
                </a:cubicBezTo>
                <a:lnTo>
                  <a:pt x="667" y="31390"/>
                </a:lnTo>
                <a:cubicBezTo>
                  <a:pt x="634" y="30989"/>
                  <a:pt x="567" y="30556"/>
                  <a:pt x="534" y="30155"/>
                </a:cubicBezTo>
                <a:close/>
                <a:moveTo>
                  <a:pt x="54439" y="32590"/>
                </a:moveTo>
                <a:cubicBezTo>
                  <a:pt x="54372" y="33024"/>
                  <a:pt x="54306" y="33391"/>
                  <a:pt x="54206" y="33825"/>
                </a:cubicBezTo>
                <a:lnTo>
                  <a:pt x="54606" y="33925"/>
                </a:lnTo>
                <a:lnTo>
                  <a:pt x="54606" y="33891"/>
                </a:lnTo>
                <a:cubicBezTo>
                  <a:pt x="54706" y="33458"/>
                  <a:pt x="54806" y="33057"/>
                  <a:pt x="54873" y="32690"/>
                </a:cubicBezTo>
                <a:lnTo>
                  <a:pt x="54439" y="32590"/>
                </a:lnTo>
                <a:close/>
                <a:moveTo>
                  <a:pt x="867" y="32624"/>
                </a:moveTo>
                <a:lnTo>
                  <a:pt x="467" y="32690"/>
                </a:lnTo>
                <a:cubicBezTo>
                  <a:pt x="534" y="33124"/>
                  <a:pt x="634" y="33524"/>
                  <a:pt x="734" y="33958"/>
                </a:cubicBezTo>
                <a:lnTo>
                  <a:pt x="1134" y="33825"/>
                </a:lnTo>
                <a:cubicBezTo>
                  <a:pt x="1034" y="33458"/>
                  <a:pt x="968" y="33024"/>
                  <a:pt x="867" y="32624"/>
                </a:cubicBezTo>
                <a:close/>
                <a:moveTo>
                  <a:pt x="53905" y="35025"/>
                </a:moveTo>
                <a:cubicBezTo>
                  <a:pt x="53805" y="35426"/>
                  <a:pt x="53672" y="35826"/>
                  <a:pt x="53538" y="36193"/>
                </a:cubicBezTo>
                <a:lnTo>
                  <a:pt x="53939" y="36326"/>
                </a:lnTo>
                <a:lnTo>
                  <a:pt x="53939" y="36293"/>
                </a:lnTo>
                <a:cubicBezTo>
                  <a:pt x="54072" y="35893"/>
                  <a:pt x="54206" y="35492"/>
                  <a:pt x="54306" y="35126"/>
                </a:cubicBezTo>
                <a:lnTo>
                  <a:pt x="53905" y="35025"/>
                </a:lnTo>
                <a:close/>
                <a:moveTo>
                  <a:pt x="1435" y="35059"/>
                </a:moveTo>
                <a:lnTo>
                  <a:pt x="1034" y="35159"/>
                </a:lnTo>
                <a:cubicBezTo>
                  <a:pt x="1134" y="35559"/>
                  <a:pt x="1268" y="35959"/>
                  <a:pt x="1401" y="36360"/>
                </a:cubicBezTo>
                <a:lnTo>
                  <a:pt x="1801" y="36226"/>
                </a:lnTo>
                <a:cubicBezTo>
                  <a:pt x="1668" y="35859"/>
                  <a:pt x="1568" y="35459"/>
                  <a:pt x="1435" y="35059"/>
                </a:cubicBezTo>
                <a:close/>
                <a:moveTo>
                  <a:pt x="53138" y="37360"/>
                </a:moveTo>
                <a:cubicBezTo>
                  <a:pt x="52971" y="37761"/>
                  <a:pt x="52805" y="38161"/>
                  <a:pt x="52638" y="38528"/>
                </a:cubicBezTo>
                <a:lnTo>
                  <a:pt x="53038" y="38695"/>
                </a:lnTo>
                <a:lnTo>
                  <a:pt x="53038" y="38661"/>
                </a:lnTo>
                <a:cubicBezTo>
                  <a:pt x="53205" y="38294"/>
                  <a:pt x="53372" y="37894"/>
                  <a:pt x="53505" y="37527"/>
                </a:cubicBezTo>
                <a:lnTo>
                  <a:pt x="53138" y="37360"/>
                </a:lnTo>
                <a:close/>
                <a:moveTo>
                  <a:pt x="2202" y="37394"/>
                </a:moveTo>
                <a:lnTo>
                  <a:pt x="1835" y="37561"/>
                </a:lnTo>
                <a:cubicBezTo>
                  <a:pt x="1968" y="37928"/>
                  <a:pt x="2135" y="38328"/>
                  <a:pt x="2302" y="38728"/>
                </a:cubicBezTo>
                <a:lnTo>
                  <a:pt x="2669" y="38561"/>
                </a:lnTo>
                <a:cubicBezTo>
                  <a:pt x="2502" y="38161"/>
                  <a:pt x="2369" y="37794"/>
                  <a:pt x="2202" y="37394"/>
                </a:cubicBezTo>
                <a:close/>
                <a:moveTo>
                  <a:pt x="3202" y="39662"/>
                </a:moveTo>
                <a:lnTo>
                  <a:pt x="2802" y="39829"/>
                </a:lnTo>
                <a:cubicBezTo>
                  <a:pt x="3002" y="40229"/>
                  <a:pt x="3202" y="40596"/>
                  <a:pt x="3403" y="40963"/>
                </a:cubicBezTo>
                <a:lnTo>
                  <a:pt x="3770" y="40763"/>
                </a:lnTo>
                <a:cubicBezTo>
                  <a:pt x="3569" y="40396"/>
                  <a:pt x="3369" y="40029"/>
                  <a:pt x="3202" y="39662"/>
                </a:cubicBezTo>
                <a:close/>
                <a:moveTo>
                  <a:pt x="52137" y="39662"/>
                </a:moveTo>
                <a:cubicBezTo>
                  <a:pt x="51937" y="40029"/>
                  <a:pt x="51737" y="40396"/>
                  <a:pt x="51537" y="40763"/>
                </a:cubicBezTo>
                <a:lnTo>
                  <a:pt x="51904" y="40963"/>
                </a:lnTo>
                <a:lnTo>
                  <a:pt x="51937" y="40930"/>
                </a:lnTo>
                <a:cubicBezTo>
                  <a:pt x="52137" y="40563"/>
                  <a:pt x="52338" y="40196"/>
                  <a:pt x="52504" y="39829"/>
                </a:cubicBezTo>
                <a:lnTo>
                  <a:pt x="52137" y="39662"/>
                </a:lnTo>
                <a:close/>
                <a:moveTo>
                  <a:pt x="4370" y="41797"/>
                </a:moveTo>
                <a:lnTo>
                  <a:pt x="4036" y="42030"/>
                </a:lnTo>
                <a:cubicBezTo>
                  <a:pt x="4237" y="42397"/>
                  <a:pt x="4470" y="42731"/>
                  <a:pt x="4704" y="43098"/>
                </a:cubicBezTo>
                <a:lnTo>
                  <a:pt x="5037" y="42864"/>
                </a:lnTo>
                <a:cubicBezTo>
                  <a:pt x="4804" y="42497"/>
                  <a:pt x="4603" y="42164"/>
                  <a:pt x="4370" y="41797"/>
                </a:cubicBezTo>
                <a:close/>
                <a:moveTo>
                  <a:pt x="50937" y="41797"/>
                </a:moveTo>
                <a:cubicBezTo>
                  <a:pt x="50703" y="42164"/>
                  <a:pt x="50503" y="42497"/>
                  <a:pt x="50269" y="42864"/>
                </a:cubicBezTo>
                <a:lnTo>
                  <a:pt x="50603" y="43098"/>
                </a:lnTo>
                <a:lnTo>
                  <a:pt x="50603" y="43065"/>
                </a:lnTo>
                <a:cubicBezTo>
                  <a:pt x="50836" y="42731"/>
                  <a:pt x="51070" y="42364"/>
                  <a:pt x="51270" y="42030"/>
                </a:cubicBezTo>
                <a:lnTo>
                  <a:pt x="50937" y="41797"/>
                </a:lnTo>
                <a:close/>
                <a:moveTo>
                  <a:pt x="5738" y="43932"/>
                </a:moveTo>
                <a:lnTo>
                  <a:pt x="5404" y="44199"/>
                </a:lnTo>
                <a:cubicBezTo>
                  <a:pt x="5671" y="44532"/>
                  <a:pt x="5938" y="44866"/>
                  <a:pt x="6205" y="45166"/>
                </a:cubicBezTo>
                <a:lnTo>
                  <a:pt x="6505" y="44899"/>
                </a:lnTo>
                <a:cubicBezTo>
                  <a:pt x="6271" y="44599"/>
                  <a:pt x="6004" y="44265"/>
                  <a:pt x="5738" y="43932"/>
                </a:cubicBezTo>
                <a:close/>
                <a:moveTo>
                  <a:pt x="49536" y="43932"/>
                </a:moveTo>
                <a:cubicBezTo>
                  <a:pt x="49269" y="44265"/>
                  <a:pt x="49035" y="44599"/>
                  <a:pt x="48768" y="44899"/>
                </a:cubicBezTo>
                <a:lnTo>
                  <a:pt x="49102" y="45166"/>
                </a:lnTo>
                <a:lnTo>
                  <a:pt x="49102" y="45099"/>
                </a:lnTo>
                <a:cubicBezTo>
                  <a:pt x="49369" y="44766"/>
                  <a:pt x="49636" y="44432"/>
                  <a:pt x="49869" y="44165"/>
                </a:cubicBezTo>
                <a:lnTo>
                  <a:pt x="49536" y="43932"/>
                </a:lnTo>
                <a:close/>
                <a:moveTo>
                  <a:pt x="7305" y="45867"/>
                </a:moveTo>
                <a:lnTo>
                  <a:pt x="7005" y="46133"/>
                </a:lnTo>
                <a:cubicBezTo>
                  <a:pt x="7272" y="46434"/>
                  <a:pt x="7572" y="46734"/>
                  <a:pt x="7872" y="47034"/>
                </a:cubicBezTo>
                <a:lnTo>
                  <a:pt x="8139" y="46767"/>
                </a:lnTo>
                <a:cubicBezTo>
                  <a:pt x="7872" y="46467"/>
                  <a:pt x="7606" y="46167"/>
                  <a:pt x="7305" y="45867"/>
                </a:cubicBezTo>
                <a:close/>
                <a:moveTo>
                  <a:pt x="47934" y="45867"/>
                </a:moveTo>
                <a:cubicBezTo>
                  <a:pt x="47701" y="46167"/>
                  <a:pt x="47401" y="46467"/>
                  <a:pt x="47100" y="46767"/>
                </a:cubicBezTo>
                <a:lnTo>
                  <a:pt x="47401" y="47034"/>
                </a:lnTo>
                <a:lnTo>
                  <a:pt x="47434" y="46967"/>
                </a:lnTo>
                <a:cubicBezTo>
                  <a:pt x="47734" y="46667"/>
                  <a:pt x="48034" y="46367"/>
                  <a:pt x="48268" y="46133"/>
                </a:cubicBezTo>
                <a:lnTo>
                  <a:pt x="47934" y="45867"/>
                </a:lnTo>
                <a:close/>
                <a:moveTo>
                  <a:pt x="9073" y="47634"/>
                </a:moveTo>
                <a:lnTo>
                  <a:pt x="8773" y="47935"/>
                </a:lnTo>
                <a:cubicBezTo>
                  <a:pt x="9073" y="48202"/>
                  <a:pt x="9407" y="48502"/>
                  <a:pt x="9707" y="48769"/>
                </a:cubicBezTo>
                <a:lnTo>
                  <a:pt x="9974" y="48468"/>
                </a:lnTo>
                <a:cubicBezTo>
                  <a:pt x="9674" y="48168"/>
                  <a:pt x="9374" y="47901"/>
                  <a:pt x="9073" y="47634"/>
                </a:cubicBezTo>
                <a:close/>
                <a:moveTo>
                  <a:pt x="46233" y="47601"/>
                </a:moveTo>
                <a:cubicBezTo>
                  <a:pt x="45933" y="47901"/>
                  <a:pt x="45633" y="48168"/>
                  <a:pt x="45299" y="48435"/>
                </a:cubicBezTo>
                <a:lnTo>
                  <a:pt x="45566" y="48769"/>
                </a:lnTo>
                <a:lnTo>
                  <a:pt x="45599" y="48702"/>
                </a:lnTo>
                <a:cubicBezTo>
                  <a:pt x="45933" y="48435"/>
                  <a:pt x="46233" y="48135"/>
                  <a:pt x="46500" y="47901"/>
                </a:cubicBezTo>
                <a:lnTo>
                  <a:pt x="46233" y="47601"/>
                </a:lnTo>
                <a:close/>
                <a:moveTo>
                  <a:pt x="10941" y="49236"/>
                </a:moveTo>
                <a:lnTo>
                  <a:pt x="10708" y="49536"/>
                </a:lnTo>
                <a:cubicBezTo>
                  <a:pt x="11041" y="49803"/>
                  <a:pt x="11375" y="50070"/>
                  <a:pt x="11709" y="50303"/>
                </a:cubicBezTo>
                <a:lnTo>
                  <a:pt x="11942" y="49969"/>
                </a:lnTo>
                <a:cubicBezTo>
                  <a:pt x="11608" y="49736"/>
                  <a:pt x="11275" y="49469"/>
                  <a:pt x="10941" y="49236"/>
                </a:cubicBezTo>
                <a:close/>
                <a:moveTo>
                  <a:pt x="44365" y="49236"/>
                </a:moveTo>
                <a:cubicBezTo>
                  <a:pt x="44032" y="49469"/>
                  <a:pt x="43698" y="49736"/>
                  <a:pt x="43364" y="49969"/>
                </a:cubicBezTo>
                <a:lnTo>
                  <a:pt x="43598" y="50303"/>
                </a:lnTo>
                <a:lnTo>
                  <a:pt x="43631" y="50236"/>
                </a:lnTo>
                <a:cubicBezTo>
                  <a:pt x="43965" y="50003"/>
                  <a:pt x="44332" y="49736"/>
                  <a:pt x="44599" y="49536"/>
                </a:cubicBezTo>
                <a:lnTo>
                  <a:pt x="44365" y="49236"/>
                </a:lnTo>
                <a:close/>
                <a:moveTo>
                  <a:pt x="12976" y="50637"/>
                </a:moveTo>
                <a:lnTo>
                  <a:pt x="12743" y="51004"/>
                </a:lnTo>
                <a:cubicBezTo>
                  <a:pt x="13110" y="51237"/>
                  <a:pt x="13476" y="51437"/>
                  <a:pt x="13843" y="51637"/>
                </a:cubicBezTo>
                <a:lnTo>
                  <a:pt x="14044" y="51304"/>
                </a:lnTo>
                <a:cubicBezTo>
                  <a:pt x="13677" y="51070"/>
                  <a:pt x="13310" y="50870"/>
                  <a:pt x="12976" y="50637"/>
                </a:cubicBezTo>
                <a:close/>
                <a:moveTo>
                  <a:pt x="42330" y="50637"/>
                </a:moveTo>
                <a:cubicBezTo>
                  <a:pt x="41997" y="50870"/>
                  <a:pt x="41630" y="51070"/>
                  <a:pt x="41263" y="51304"/>
                </a:cubicBezTo>
                <a:lnTo>
                  <a:pt x="41496" y="51637"/>
                </a:lnTo>
                <a:lnTo>
                  <a:pt x="41496" y="51604"/>
                </a:lnTo>
                <a:cubicBezTo>
                  <a:pt x="41863" y="51404"/>
                  <a:pt x="42230" y="51170"/>
                  <a:pt x="42564" y="51004"/>
                </a:cubicBezTo>
                <a:lnTo>
                  <a:pt x="42330" y="50637"/>
                </a:lnTo>
                <a:close/>
                <a:moveTo>
                  <a:pt x="15144" y="51871"/>
                </a:moveTo>
                <a:lnTo>
                  <a:pt x="14944" y="52238"/>
                </a:lnTo>
                <a:cubicBezTo>
                  <a:pt x="15311" y="52438"/>
                  <a:pt x="15711" y="52638"/>
                  <a:pt x="16078" y="52805"/>
                </a:cubicBezTo>
                <a:lnTo>
                  <a:pt x="16245" y="52405"/>
                </a:lnTo>
                <a:cubicBezTo>
                  <a:pt x="15878" y="52238"/>
                  <a:pt x="15511" y="52071"/>
                  <a:pt x="15144" y="51871"/>
                </a:cubicBezTo>
                <a:close/>
                <a:moveTo>
                  <a:pt x="40196" y="51871"/>
                </a:moveTo>
                <a:cubicBezTo>
                  <a:pt x="39829" y="52071"/>
                  <a:pt x="39462" y="52238"/>
                  <a:pt x="39095" y="52405"/>
                </a:cubicBezTo>
                <a:lnTo>
                  <a:pt x="39262" y="52805"/>
                </a:lnTo>
                <a:lnTo>
                  <a:pt x="39262" y="52738"/>
                </a:lnTo>
                <a:cubicBezTo>
                  <a:pt x="39662" y="52571"/>
                  <a:pt x="40029" y="52405"/>
                  <a:pt x="40396" y="52238"/>
                </a:cubicBezTo>
                <a:lnTo>
                  <a:pt x="40196" y="51871"/>
                </a:lnTo>
                <a:close/>
                <a:moveTo>
                  <a:pt x="17379" y="52905"/>
                </a:moveTo>
                <a:lnTo>
                  <a:pt x="17212" y="53272"/>
                </a:lnTo>
                <a:cubicBezTo>
                  <a:pt x="17613" y="53439"/>
                  <a:pt x="18013" y="53605"/>
                  <a:pt x="18413" y="53739"/>
                </a:cubicBezTo>
                <a:lnTo>
                  <a:pt x="18547" y="53339"/>
                </a:lnTo>
                <a:cubicBezTo>
                  <a:pt x="18146" y="53205"/>
                  <a:pt x="17746" y="53072"/>
                  <a:pt x="17379" y="52905"/>
                </a:cubicBezTo>
                <a:close/>
                <a:moveTo>
                  <a:pt x="37927" y="52905"/>
                </a:moveTo>
                <a:cubicBezTo>
                  <a:pt x="37560" y="53072"/>
                  <a:pt x="37160" y="53205"/>
                  <a:pt x="36793" y="53339"/>
                </a:cubicBezTo>
                <a:lnTo>
                  <a:pt x="36927" y="53739"/>
                </a:lnTo>
                <a:lnTo>
                  <a:pt x="36927" y="53705"/>
                </a:lnTo>
                <a:cubicBezTo>
                  <a:pt x="37327" y="53572"/>
                  <a:pt x="37727" y="53405"/>
                  <a:pt x="38094" y="53272"/>
                </a:cubicBezTo>
                <a:lnTo>
                  <a:pt x="37927" y="52905"/>
                </a:lnTo>
                <a:close/>
                <a:moveTo>
                  <a:pt x="19714" y="53705"/>
                </a:moveTo>
                <a:lnTo>
                  <a:pt x="19581" y="54106"/>
                </a:lnTo>
                <a:cubicBezTo>
                  <a:pt x="20014" y="54239"/>
                  <a:pt x="20381" y="54339"/>
                  <a:pt x="20815" y="54473"/>
                </a:cubicBezTo>
                <a:lnTo>
                  <a:pt x="20915" y="54039"/>
                </a:lnTo>
                <a:cubicBezTo>
                  <a:pt x="20515" y="53939"/>
                  <a:pt x="20115" y="53839"/>
                  <a:pt x="19714" y="53705"/>
                </a:cubicBezTo>
                <a:close/>
                <a:moveTo>
                  <a:pt x="35592" y="53705"/>
                </a:moveTo>
                <a:cubicBezTo>
                  <a:pt x="35225" y="53839"/>
                  <a:pt x="34825" y="53939"/>
                  <a:pt x="34425" y="54039"/>
                </a:cubicBezTo>
                <a:lnTo>
                  <a:pt x="34525" y="54473"/>
                </a:lnTo>
                <a:lnTo>
                  <a:pt x="34525" y="54439"/>
                </a:lnTo>
                <a:cubicBezTo>
                  <a:pt x="34925" y="54339"/>
                  <a:pt x="35359" y="54206"/>
                  <a:pt x="35726" y="54139"/>
                </a:cubicBezTo>
                <a:lnTo>
                  <a:pt x="35592" y="53705"/>
                </a:lnTo>
                <a:close/>
                <a:moveTo>
                  <a:pt x="22116" y="54306"/>
                </a:moveTo>
                <a:lnTo>
                  <a:pt x="22049" y="54740"/>
                </a:lnTo>
                <a:cubicBezTo>
                  <a:pt x="22450" y="54806"/>
                  <a:pt x="22883" y="54906"/>
                  <a:pt x="23283" y="54973"/>
                </a:cubicBezTo>
                <a:lnTo>
                  <a:pt x="23350" y="54539"/>
                </a:lnTo>
                <a:cubicBezTo>
                  <a:pt x="22950" y="54473"/>
                  <a:pt x="22550" y="54406"/>
                  <a:pt x="22116" y="54306"/>
                </a:cubicBezTo>
                <a:close/>
                <a:moveTo>
                  <a:pt x="33224" y="54306"/>
                </a:moveTo>
                <a:cubicBezTo>
                  <a:pt x="32824" y="54406"/>
                  <a:pt x="32423" y="54473"/>
                  <a:pt x="31990" y="54539"/>
                </a:cubicBezTo>
                <a:lnTo>
                  <a:pt x="32056" y="54973"/>
                </a:lnTo>
                <a:lnTo>
                  <a:pt x="32056" y="54940"/>
                </a:lnTo>
                <a:cubicBezTo>
                  <a:pt x="32490" y="54873"/>
                  <a:pt x="32890" y="54806"/>
                  <a:pt x="33324" y="54740"/>
                </a:cubicBezTo>
                <a:lnTo>
                  <a:pt x="33224" y="54306"/>
                </a:lnTo>
                <a:close/>
                <a:moveTo>
                  <a:pt x="24584" y="54706"/>
                </a:moveTo>
                <a:lnTo>
                  <a:pt x="24551" y="55140"/>
                </a:lnTo>
                <a:cubicBezTo>
                  <a:pt x="24951" y="55173"/>
                  <a:pt x="25385" y="55207"/>
                  <a:pt x="25785" y="55240"/>
                </a:cubicBezTo>
                <a:lnTo>
                  <a:pt x="25852" y="54806"/>
                </a:lnTo>
                <a:cubicBezTo>
                  <a:pt x="25418" y="54773"/>
                  <a:pt x="25018" y="54740"/>
                  <a:pt x="24584" y="54706"/>
                </a:cubicBezTo>
                <a:close/>
                <a:moveTo>
                  <a:pt x="30789" y="54706"/>
                </a:moveTo>
                <a:cubicBezTo>
                  <a:pt x="30389" y="54773"/>
                  <a:pt x="29955" y="54806"/>
                  <a:pt x="29555" y="54806"/>
                </a:cubicBezTo>
                <a:lnTo>
                  <a:pt x="29555" y="55240"/>
                </a:lnTo>
                <a:cubicBezTo>
                  <a:pt x="29988" y="55207"/>
                  <a:pt x="30422" y="55173"/>
                  <a:pt x="30856" y="55140"/>
                </a:cubicBezTo>
                <a:lnTo>
                  <a:pt x="30789" y="54706"/>
                </a:lnTo>
                <a:close/>
                <a:moveTo>
                  <a:pt x="27053" y="54873"/>
                </a:moveTo>
                <a:lnTo>
                  <a:pt x="27053" y="55307"/>
                </a:lnTo>
                <a:lnTo>
                  <a:pt x="28287" y="55307"/>
                </a:lnTo>
                <a:lnTo>
                  <a:pt x="28287" y="54873"/>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 name="Google Shape;1125;p36"/>
          <p:cNvGrpSpPr/>
          <p:nvPr/>
        </p:nvGrpSpPr>
        <p:grpSpPr>
          <a:xfrm>
            <a:off x="4173340" y="3899875"/>
            <a:ext cx="879014" cy="806404"/>
            <a:chOff x="4020940" y="3899875"/>
            <a:chExt cx="879014" cy="806404"/>
          </a:xfrm>
        </p:grpSpPr>
        <p:sp>
          <p:nvSpPr>
            <p:cNvPr id="1126" name="Google Shape;1126;p36"/>
            <p:cNvSpPr/>
            <p:nvPr/>
          </p:nvSpPr>
          <p:spPr>
            <a:xfrm rot="459409">
              <a:off x="4064528" y="3949474"/>
              <a:ext cx="791838" cy="707207"/>
            </a:xfrm>
            <a:custGeom>
              <a:avLst/>
              <a:gdLst/>
              <a:ahLst/>
              <a:cxnLst/>
              <a:rect l="l" t="t" r="r" b="b"/>
              <a:pathLst>
                <a:path w="27087" h="24194" extrusionOk="0">
                  <a:moveTo>
                    <a:pt x="13465" y="0"/>
                  </a:moveTo>
                  <a:cubicBezTo>
                    <a:pt x="11907" y="0"/>
                    <a:pt x="10326" y="304"/>
                    <a:pt x="8807" y="941"/>
                  </a:cubicBezTo>
                  <a:cubicBezTo>
                    <a:pt x="2969" y="3376"/>
                    <a:pt x="1" y="9881"/>
                    <a:pt x="1969" y="15885"/>
                  </a:cubicBezTo>
                  <a:cubicBezTo>
                    <a:pt x="3633" y="20934"/>
                    <a:pt x="8372" y="24193"/>
                    <a:pt x="13487" y="24193"/>
                  </a:cubicBezTo>
                  <a:cubicBezTo>
                    <a:pt x="14422" y="24193"/>
                    <a:pt x="15369" y="24084"/>
                    <a:pt x="16312" y="23858"/>
                  </a:cubicBezTo>
                  <a:cubicBezTo>
                    <a:pt x="17546" y="23557"/>
                    <a:pt x="18747" y="23057"/>
                    <a:pt x="19815" y="22390"/>
                  </a:cubicBezTo>
                  <a:cubicBezTo>
                    <a:pt x="25185" y="19054"/>
                    <a:pt x="27087" y="12183"/>
                    <a:pt x="24218" y="6579"/>
                  </a:cubicBezTo>
                  <a:cubicBezTo>
                    <a:pt x="22075" y="2417"/>
                    <a:pt x="17860" y="0"/>
                    <a:pt x="1346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6"/>
            <p:cNvSpPr/>
            <p:nvPr/>
          </p:nvSpPr>
          <p:spPr>
            <a:xfrm rot="459409">
              <a:off x="4344892" y="4155484"/>
              <a:ext cx="236993" cy="215459"/>
            </a:xfrm>
            <a:custGeom>
              <a:avLst/>
              <a:gdLst/>
              <a:ahLst/>
              <a:cxnLst/>
              <a:rect l="l" t="t" r="r" b="b"/>
              <a:pathLst>
                <a:path w="8107" h="7371" extrusionOk="0">
                  <a:moveTo>
                    <a:pt x="4045" y="1"/>
                  </a:moveTo>
                  <a:cubicBezTo>
                    <a:pt x="3766" y="1"/>
                    <a:pt x="3484" y="33"/>
                    <a:pt x="3203" y="100"/>
                  </a:cubicBezTo>
                  <a:cubicBezTo>
                    <a:pt x="1234" y="567"/>
                    <a:pt x="0" y="2535"/>
                    <a:pt x="467" y="4536"/>
                  </a:cubicBezTo>
                  <a:cubicBezTo>
                    <a:pt x="867" y="6223"/>
                    <a:pt x="2370" y="7370"/>
                    <a:pt x="4051" y="7370"/>
                  </a:cubicBezTo>
                  <a:cubicBezTo>
                    <a:pt x="4332" y="7370"/>
                    <a:pt x="4617" y="7338"/>
                    <a:pt x="4904" y="7272"/>
                  </a:cubicBezTo>
                  <a:cubicBezTo>
                    <a:pt x="6872" y="6805"/>
                    <a:pt x="8106" y="4803"/>
                    <a:pt x="7639" y="2835"/>
                  </a:cubicBezTo>
                  <a:cubicBezTo>
                    <a:pt x="7239" y="1149"/>
                    <a:pt x="5712" y="1"/>
                    <a:pt x="40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6"/>
            <p:cNvSpPr/>
            <p:nvPr/>
          </p:nvSpPr>
          <p:spPr>
            <a:xfrm rot="459409">
              <a:off x="4243671" y="4376509"/>
              <a:ext cx="371553" cy="278188"/>
            </a:xfrm>
            <a:custGeom>
              <a:avLst/>
              <a:gdLst/>
              <a:ahLst/>
              <a:cxnLst/>
              <a:rect l="l" t="t" r="r" b="b"/>
              <a:pathLst>
                <a:path w="12710" h="9517" extrusionOk="0">
                  <a:moveTo>
                    <a:pt x="6338" y="0"/>
                  </a:moveTo>
                  <a:cubicBezTo>
                    <a:pt x="2903" y="0"/>
                    <a:pt x="101" y="2736"/>
                    <a:pt x="1" y="6172"/>
                  </a:cubicBezTo>
                  <a:lnTo>
                    <a:pt x="1" y="7706"/>
                  </a:lnTo>
                  <a:cubicBezTo>
                    <a:pt x="1917" y="8898"/>
                    <a:pt x="4128" y="9517"/>
                    <a:pt x="6358" y="9517"/>
                  </a:cubicBezTo>
                  <a:cubicBezTo>
                    <a:pt x="7311" y="9517"/>
                    <a:pt x="8268" y="9403"/>
                    <a:pt x="9207" y="9174"/>
                  </a:cubicBezTo>
                  <a:cubicBezTo>
                    <a:pt x="10441" y="8873"/>
                    <a:pt x="11642" y="8373"/>
                    <a:pt x="12710" y="7706"/>
                  </a:cubicBezTo>
                  <a:lnTo>
                    <a:pt x="12710" y="6172"/>
                  </a:lnTo>
                  <a:cubicBezTo>
                    <a:pt x="12610" y="2736"/>
                    <a:pt x="9808" y="0"/>
                    <a:pt x="6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 name="Google Shape;1129;p36"/>
          <p:cNvSpPr/>
          <p:nvPr/>
        </p:nvSpPr>
        <p:spPr>
          <a:xfrm>
            <a:off x="6859101" y="564851"/>
            <a:ext cx="1541001" cy="842913"/>
          </a:xfrm>
          <a:custGeom>
            <a:avLst/>
            <a:gdLst/>
            <a:ahLst/>
            <a:cxnLst/>
            <a:rect l="l" t="t" r="r" b="b"/>
            <a:pathLst>
              <a:path w="34359" h="18793" extrusionOk="0">
                <a:moveTo>
                  <a:pt x="13570" y="1"/>
                </a:moveTo>
                <a:cubicBezTo>
                  <a:pt x="13110" y="1"/>
                  <a:pt x="12644" y="37"/>
                  <a:pt x="12176" y="113"/>
                </a:cubicBezTo>
                <a:cubicBezTo>
                  <a:pt x="8073" y="780"/>
                  <a:pt x="5004" y="4282"/>
                  <a:pt x="4838" y="8452"/>
                </a:cubicBezTo>
                <a:cubicBezTo>
                  <a:pt x="2102" y="8685"/>
                  <a:pt x="1" y="11087"/>
                  <a:pt x="134" y="13856"/>
                </a:cubicBezTo>
                <a:cubicBezTo>
                  <a:pt x="268" y="16624"/>
                  <a:pt x="2569" y="18793"/>
                  <a:pt x="5338" y="18793"/>
                </a:cubicBezTo>
                <a:lnTo>
                  <a:pt x="30289" y="18793"/>
                </a:lnTo>
                <a:cubicBezTo>
                  <a:pt x="32591" y="18593"/>
                  <a:pt x="34359" y="16691"/>
                  <a:pt x="34359" y="14390"/>
                </a:cubicBezTo>
                <a:cubicBezTo>
                  <a:pt x="34359" y="11954"/>
                  <a:pt x="32391" y="9986"/>
                  <a:pt x="29956" y="9953"/>
                </a:cubicBezTo>
                <a:cubicBezTo>
                  <a:pt x="29722" y="9953"/>
                  <a:pt x="29489" y="9986"/>
                  <a:pt x="29255" y="10020"/>
                </a:cubicBezTo>
                <a:cubicBezTo>
                  <a:pt x="29088" y="7284"/>
                  <a:pt x="26820" y="5183"/>
                  <a:pt x="24085" y="5150"/>
                </a:cubicBezTo>
                <a:cubicBezTo>
                  <a:pt x="23284" y="5150"/>
                  <a:pt x="22483" y="5350"/>
                  <a:pt x="21750" y="5717"/>
                </a:cubicBezTo>
                <a:cubicBezTo>
                  <a:pt x="20477" y="2255"/>
                  <a:pt x="17185" y="1"/>
                  <a:pt x="135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6"/>
          <p:cNvSpPr txBox="1">
            <a:spLocks noGrp="1"/>
          </p:cNvSpPr>
          <p:nvPr>
            <p:ph type="subTitle" idx="1"/>
          </p:nvPr>
        </p:nvSpPr>
        <p:spPr>
          <a:xfrm>
            <a:off x="713275" y="2987075"/>
            <a:ext cx="2796000" cy="1142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Images reveal large amounts of data, so remember: use an image instead of long texts</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34"/>
        <p:cNvGrpSpPr/>
        <p:nvPr/>
      </p:nvGrpSpPr>
      <p:grpSpPr>
        <a:xfrm>
          <a:off x="0" y="0"/>
          <a:ext cx="0" cy="0"/>
          <a:chOff x="0" y="0"/>
          <a:chExt cx="0" cy="0"/>
        </a:xfrm>
      </p:grpSpPr>
      <p:sp>
        <p:nvSpPr>
          <p:cNvPr id="1135" name="Google Shape;1135;p37"/>
          <p:cNvSpPr txBox="1">
            <a:spLocks noGrp="1"/>
          </p:cNvSpPr>
          <p:nvPr>
            <p:ph type="title" idx="8"/>
          </p:nvPr>
        </p:nvSpPr>
        <p:spPr>
          <a:xfrm>
            <a:off x="713250" y="5410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Methodology</a:t>
            </a:r>
            <a:endParaRPr/>
          </a:p>
        </p:txBody>
      </p:sp>
      <p:sp>
        <p:nvSpPr>
          <p:cNvPr id="1136" name="Google Shape;1136;p37"/>
          <p:cNvSpPr txBox="1">
            <a:spLocks noGrp="1"/>
          </p:cNvSpPr>
          <p:nvPr>
            <p:ph type="title"/>
          </p:nvPr>
        </p:nvSpPr>
        <p:spPr>
          <a:xfrm>
            <a:off x="2529225" y="1450913"/>
            <a:ext cx="1958700" cy="40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Research</a:t>
            </a:r>
            <a:endParaRPr/>
          </a:p>
        </p:txBody>
      </p:sp>
      <p:sp>
        <p:nvSpPr>
          <p:cNvPr id="1137" name="Google Shape;1137;p37"/>
          <p:cNvSpPr txBox="1">
            <a:spLocks noGrp="1"/>
          </p:cNvSpPr>
          <p:nvPr>
            <p:ph type="subTitle" idx="1"/>
          </p:nvPr>
        </p:nvSpPr>
        <p:spPr>
          <a:xfrm>
            <a:off x="2529188" y="1854713"/>
            <a:ext cx="1958700" cy="86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Venus has a beautiful name and it’s very hot</a:t>
            </a:r>
            <a:endParaRPr/>
          </a:p>
        </p:txBody>
      </p:sp>
      <p:sp>
        <p:nvSpPr>
          <p:cNvPr id="1138" name="Google Shape;1138;p37"/>
          <p:cNvSpPr txBox="1">
            <a:spLocks noGrp="1"/>
          </p:cNvSpPr>
          <p:nvPr>
            <p:ph type="title" idx="2"/>
          </p:nvPr>
        </p:nvSpPr>
        <p:spPr>
          <a:xfrm>
            <a:off x="2536025" y="2978100"/>
            <a:ext cx="1958700" cy="40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Data Study</a:t>
            </a:r>
            <a:endParaRPr/>
          </a:p>
        </p:txBody>
      </p:sp>
      <p:sp>
        <p:nvSpPr>
          <p:cNvPr id="1139" name="Google Shape;1139;p37"/>
          <p:cNvSpPr txBox="1">
            <a:spLocks noGrp="1"/>
          </p:cNvSpPr>
          <p:nvPr>
            <p:ph type="subTitle" idx="3"/>
          </p:nvPr>
        </p:nvSpPr>
        <p:spPr>
          <a:xfrm>
            <a:off x="2536000" y="3381900"/>
            <a:ext cx="1958700" cy="86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a very cold place</a:t>
            </a:r>
            <a:endParaRPr/>
          </a:p>
        </p:txBody>
      </p:sp>
      <p:sp>
        <p:nvSpPr>
          <p:cNvPr id="1140" name="Google Shape;1140;p37"/>
          <p:cNvSpPr txBox="1">
            <a:spLocks noGrp="1"/>
          </p:cNvSpPr>
          <p:nvPr>
            <p:ph type="title" idx="4"/>
          </p:nvPr>
        </p:nvSpPr>
        <p:spPr>
          <a:xfrm>
            <a:off x="4649312" y="1450913"/>
            <a:ext cx="1958700" cy="40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Analysis</a:t>
            </a:r>
            <a:endParaRPr/>
          </a:p>
        </p:txBody>
      </p:sp>
      <p:sp>
        <p:nvSpPr>
          <p:cNvPr id="1141" name="Google Shape;1141;p37"/>
          <p:cNvSpPr txBox="1">
            <a:spLocks noGrp="1"/>
          </p:cNvSpPr>
          <p:nvPr>
            <p:ph type="subTitle" idx="5"/>
          </p:nvPr>
        </p:nvSpPr>
        <p:spPr>
          <a:xfrm>
            <a:off x="4649326" y="1854713"/>
            <a:ext cx="1958700" cy="86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biggest planet</a:t>
            </a:r>
            <a:endParaRPr/>
          </a:p>
          <a:p>
            <a:pPr marL="0" lvl="0" indent="0" algn="ctr" rtl="0">
              <a:spcBef>
                <a:spcPts val="0"/>
              </a:spcBef>
              <a:spcAft>
                <a:spcPts val="0"/>
              </a:spcAft>
              <a:buNone/>
            </a:pPr>
            <a:r>
              <a:rPr lang="en"/>
              <a:t>in the Solar System</a:t>
            </a:r>
            <a:endParaRPr/>
          </a:p>
        </p:txBody>
      </p:sp>
      <p:sp>
        <p:nvSpPr>
          <p:cNvPr id="1142" name="Google Shape;1142;p37"/>
          <p:cNvSpPr txBox="1">
            <a:spLocks noGrp="1"/>
          </p:cNvSpPr>
          <p:nvPr>
            <p:ph type="title" idx="6"/>
          </p:nvPr>
        </p:nvSpPr>
        <p:spPr>
          <a:xfrm>
            <a:off x="4656112" y="2978100"/>
            <a:ext cx="1958700" cy="40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Comparison</a:t>
            </a:r>
            <a:endParaRPr/>
          </a:p>
        </p:txBody>
      </p:sp>
      <p:sp>
        <p:nvSpPr>
          <p:cNvPr id="1143" name="Google Shape;1143;p37"/>
          <p:cNvSpPr txBox="1">
            <a:spLocks noGrp="1"/>
          </p:cNvSpPr>
          <p:nvPr>
            <p:ph type="subTitle" idx="7"/>
          </p:nvPr>
        </p:nvSpPr>
        <p:spPr>
          <a:xfrm>
            <a:off x="4656100" y="3381900"/>
            <a:ext cx="1958700" cy="86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mostly of hydrogen and inert helium</a:t>
            </a:r>
            <a:endParaRPr/>
          </a:p>
        </p:txBody>
      </p:sp>
      <p:grpSp>
        <p:nvGrpSpPr>
          <p:cNvPr id="1144" name="Google Shape;1144;p37"/>
          <p:cNvGrpSpPr/>
          <p:nvPr/>
        </p:nvGrpSpPr>
        <p:grpSpPr>
          <a:xfrm>
            <a:off x="139429" y="2950242"/>
            <a:ext cx="7062265" cy="1838394"/>
            <a:chOff x="354975" y="2305125"/>
            <a:chExt cx="9464306" cy="2463345"/>
          </a:xfrm>
        </p:grpSpPr>
        <p:sp>
          <p:nvSpPr>
            <p:cNvPr id="1145" name="Google Shape;1145;p37"/>
            <p:cNvSpPr/>
            <p:nvPr/>
          </p:nvSpPr>
          <p:spPr>
            <a:xfrm>
              <a:off x="530243" y="2988541"/>
              <a:ext cx="437365" cy="434659"/>
            </a:xfrm>
            <a:custGeom>
              <a:avLst/>
              <a:gdLst/>
              <a:ahLst/>
              <a:cxnLst/>
              <a:rect l="l" t="t" r="r" b="b"/>
              <a:pathLst>
                <a:path w="14865" h="14773" extrusionOk="0">
                  <a:moveTo>
                    <a:pt x="7417" y="3952"/>
                  </a:moveTo>
                  <a:cubicBezTo>
                    <a:pt x="10457" y="3952"/>
                    <a:pt x="11977" y="7630"/>
                    <a:pt x="9849" y="9788"/>
                  </a:cubicBezTo>
                  <a:cubicBezTo>
                    <a:pt x="9149" y="10487"/>
                    <a:pt x="8290" y="10800"/>
                    <a:pt x="7448" y="10800"/>
                  </a:cubicBezTo>
                  <a:cubicBezTo>
                    <a:pt x="5693" y="10800"/>
                    <a:pt x="4013" y="9440"/>
                    <a:pt x="4013" y="7386"/>
                  </a:cubicBezTo>
                  <a:cubicBezTo>
                    <a:pt x="4013" y="5471"/>
                    <a:pt x="5533" y="3952"/>
                    <a:pt x="7417" y="3952"/>
                  </a:cubicBezTo>
                  <a:close/>
                  <a:moveTo>
                    <a:pt x="5320" y="0"/>
                  </a:moveTo>
                  <a:lnTo>
                    <a:pt x="5320" y="1277"/>
                  </a:lnTo>
                  <a:cubicBezTo>
                    <a:pt x="5320" y="1642"/>
                    <a:pt x="5107" y="2006"/>
                    <a:pt x="4773" y="2158"/>
                  </a:cubicBezTo>
                  <a:cubicBezTo>
                    <a:pt x="4591" y="2250"/>
                    <a:pt x="4408" y="2371"/>
                    <a:pt x="4226" y="2462"/>
                  </a:cubicBezTo>
                  <a:cubicBezTo>
                    <a:pt x="4056" y="2581"/>
                    <a:pt x="3859" y="2643"/>
                    <a:pt x="3659" y="2643"/>
                  </a:cubicBezTo>
                  <a:cubicBezTo>
                    <a:pt x="3500" y="2643"/>
                    <a:pt x="3340" y="2604"/>
                    <a:pt x="3192" y="2523"/>
                  </a:cubicBezTo>
                  <a:lnTo>
                    <a:pt x="2068" y="1854"/>
                  </a:lnTo>
                  <a:lnTo>
                    <a:pt x="1" y="5502"/>
                  </a:lnTo>
                  <a:lnTo>
                    <a:pt x="1095" y="6140"/>
                  </a:lnTo>
                  <a:cubicBezTo>
                    <a:pt x="1429" y="6353"/>
                    <a:pt x="1612" y="6718"/>
                    <a:pt x="1581" y="7082"/>
                  </a:cubicBezTo>
                  <a:lnTo>
                    <a:pt x="1581" y="7386"/>
                  </a:lnTo>
                  <a:lnTo>
                    <a:pt x="1581" y="7690"/>
                  </a:lnTo>
                  <a:cubicBezTo>
                    <a:pt x="1612" y="8055"/>
                    <a:pt x="1429" y="8420"/>
                    <a:pt x="1095" y="8633"/>
                  </a:cubicBezTo>
                  <a:lnTo>
                    <a:pt x="1" y="9271"/>
                  </a:lnTo>
                  <a:lnTo>
                    <a:pt x="2068" y="12888"/>
                  </a:lnTo>
                  <a:lnTo>
                    <a:pt x="3192" y="12219"/>
                  </a:lnTo>
                  <a:cubicBezTo>
                    <a:pt x="3346" y="12136"/>
                    <a:pt x="3512" y="12097"/>
                    <a:pt x="3676" y="12097"/>
                  </a:cubicBezTo>
                  <a:cubicBezTo>
                    <a:pt x="3870" y="12097"/>
                    <a:pt x="4061" y="12151"/>
                    <a:pt x="4226" y="12250"/>
                  </a:cubicBezTo>
                  <a:cubicBezTo>
                    <a:pt x="4408" y="12371"/>
                    <a:pt x="4591" y="12493"/>
                    <a:pt x="4773" y="12584"/>
                  </a:cubicBezTo>
                  <a:cubicBezTo>
                    <a:pt x="5107" y="12736"/>
                    <a:pt x="5320" y="13101"/>
                    <a:pt x="5320" y="13466"/>
                  </a:cubicBezTo>
                  <a:lnTo>
                    <a:pt x="5320" y="14773"/>
                  </a:lnTo>
                  <a:lnTo>
                    <a:pt x="9515" y="14773"/>
                  </a:lnTo>
                  <a:lnTo>
                    <a:pt x="9515" y="13496"/>
                  </a:lnTo>
                  <a:cubicBezTo>
                    <a:pt x="9515" y="13101"/>
                    <a:pt x="9727" y="12766"/>
                    <a:pt x="10062" y="12614"/>
                  </a:cubicBezTo>
                  <a:cubicBezTo>
                    <a:pt x="10244" y="12523"/>
                    <a:pt x="10427" y="12402"/>
                    <a:pt x="10609" y="12280"/>
                  </a:cubicBezTo>
                  <a:cubicBezTo>
                    <a:pt x="10773" y="12181"/>
                    <a:pt x="10965" y="12127"/>
                    <a:pt x="11159" y="12127"/>
                  </a:cubicBezTo>
                  <a:cubicBezTo>
                    <a:pt x="11323" y="12127"/>
                    <a:pt x="11489" y="12166"/>
                    <a:pt x="11642" y="12250"/>
                  </a:cubicBezTo>
                  <a:lnTo>
                    <a:pt x="12767" y="12888"/>
                  </a:lnTo>
                  <a:lnTo>
                    <a:pt x="14864" y="9241"/>
                  </a:lnTo>
                  <a:lnTo>
                    <a:pt x="13740" y="8602"/>
                  </a:lnTo>
                  <a:cubicBezTo>
                    <a:pt x="13405" y="8420"/>
                    <a:pt x="13223" y="8055"/>
                    <a:pt x="13253" y="7690"/>
                  </a:cubicBezTo>
                  <a:lnTo>
                    <a:pt x="13253" y="7386"/>
                  </a:lnTo>
                  <a:lnTo>
                    <a:pt x="13253" y="7052"/>
                  </a:lnTo>
                  <a:cubicBezTo>
                    <a:pt x="13223" y="6687"/>
                    <a:pt x="13405" y="6323"/>
                    <a:pt x="13740" y="6140"/>
                  </a:cubicBezTo>
                  <a:lnTo>
                    <a:pt x="14864" y="5502"/>
                  </a:lnTo>
                  <a:lnTo>
                    <a:pt x="12767" y="1854"/>
                  </a:lnTo>
                  <a:lnTo>
                    <a:pt x="11642" y="2523"/>
                  </a:lnTo>
                  <a:cubicBezTo>
                    <a:pt x="11494" y="2604"/>
                    <a:pt x="11335" y="2643"/>
                    <a:pt x="11176" y="2643"/>
                  </a:cubicBezTo>
                  <a:cubicBezTo>
                    <a:pt x="10976" y="2643"/>
                    <a:pt x="10778" y="2581"/>
                    <a:pt x="10609" y="2462"/>
                  </a:cubicBezTo>
                  <a:cubicBezTo>
                    <a:pt x="10427" y="2371"/>
                    <a:pt x="10244" y="2250"/>
                    <a:pt x="10062" y="2158"/>
                  </a:cubicBezTo>
                  <a:cubicBezTo>
                    <a:pt x="9727" y="2006"/>
                    <a:pt x="9515" y="1642"/>
                    <a:pt x="9515" y="1277"/>
                  </a:cubicBezTo>
                  <a:lnTo>
                    <a:pt x="951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7"/>
            <p:cNvSpPr/>
            <p:nvPr/>
          </p:nvSpPr>
          <p:spPr>
            <a:xfrm>
              <a:off x="690328" y="4496334"/>
              <a:ext cx="3201698" cy="247737"/>
            </a:xfrm>
            <a:custGeom>
              <a:avLst/>
              <a:gdLst/>
              <a:ahLst/>
              <a:cxnLst/>
              <a:rect l="l" t="t" r="r" b="b"/>
              <a:pathLst>
                <a:path w="108818" h="8420" extrusionOk="0">
                  <a:moveTo>
                    <a:pt x="54409" y="0"/>
                  </a:moveTo>
                  <a:cubicBezTo>
                    <a:pt x="24348" y="0"/>
                    <a:pt x="1" y="1885"/>
                    <a:pt x="1" y="4195"/>
                  </a:cubicBezTo>
                  <a:cubicBezTo>
                    <a:pt x="1" y="6535"/>
                    <a:pt x="24348" y="8420"/>
                    <a:pt x="54409" y="8420"/>
                  </a:cubicBezTo>
                  <a:cubicBezTo>
                    <a:pt x="84440" y="8420"/>
                    <a:pt x="108817" y="6535"/>
                    <a:pt x="108817" y="4195"/>
                  </a:cubicBezTo>
                  <a:cubicBezTo>
                    <a:pt x="108817" y="1885"/>
                    <a:pt x="84440" y="0"/>
                    <a:pt x="5440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7"/>
            <p:cNvSpPr/>
            <p:nvPr/>
          </p:nvSpPr>
          <p:spPr>
            <a:xfrm>
              <a:off x="2511146" y="3173665"/>
              <a:ext cx="57256" cy="64406"/>
            </a:xfrm>
            <a:custGeom>
              <a:avLst/>
              <a:gdLst/>
              <a:ahLst/>
              <a:cxnLst/>
              <a:rect l="l" t="t" r="r" b="b"/>
              <a:pathLst>
                <a:path w="1946" h="2189" extrusionOk="0">
                  <a:moveTo>
                    <a:pt x="487" y="152"/>
                  </a:moveTo>
                  <a:cubicBezTo>
                    <a:pt x="1003" y="152"/>
                    <a:pt x="1429" y="578"/>
                    <a:pt x="1429" y="1094"/>
                  </a:cubicBezTo>
                  <a:cubicBezTo>
                    <a:pt x="1429" y="1611"/>
                    <a:pt x="1003" y="2037"/>
                    <a:pt x="487" y="2037"/>
                  </a:cubicBezTo>
                  <a:lnTo>
                    <a:pt x="152" y="2037"/>
                  </a:lnTo>
                  <a:lnTo>
                    <a:pt x="152" y="152"/>
                  </a:lnTo>
                  <a:close/>
                  <a:moveTo>
                    <a:pt x="91" y="0"/>
                  </a:moveTo>
                  <a:cubicBezTo>
                    <a:pt x="31" y="0"/>
                    <a:pt x="0" y="31"/>
                    <a:pt x="0" y="61"/>
                  </a:cubicBezTo>
                  <a:lnTo>
                    <a:pt x="0" y="2128"/>
                  </a:lnTo>
                  <a:cubicBezTo>
                    <a:pt x="0" y="2158"/>
                    <a:pt x="31" y="2189"/>
                    <a:pt x="61" y="2189"/>
                  </a:cubicBezTo>
                  <a:lnTo>
                    <a:pt x="487" y="2189"/>
                  </a:lnTo>
                  <a:cubicBezTo>
                    <a:pt x="1946" y="2189"/>
                    <a:pt x="1946" y="0"/>
                    <a:pt x="487"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7"/>
            <p:cNvSpPr/>
            <p:nvPr/>
          </p:nvSpPr>
          <p:spPr>
            <a:xfrm>
              <a:off x="2566577" y="3174547"/>
              <a:ext cx="50107" cy="64435"/>
            </a:xfrm>
            <a:custGeom>
              <a:avLst/>
              <a:gdLst/>
              <a:ahLst/>
              <a:cxnLst/>
              <a:rect l="l" t="t" r="r" b="b"/>
              <a:pathLst>
                <a:path w="1703" h="2190" extrusionOk="0">
                  <a:moveTo>
                    <a:pt x="852" y="274"/>
                  </a:moveTo>
                  <a:lnTo>
                    <a:pt x="1308" y="1460"/>
                  </a:lnTo>
                  <a:lnTo>
                    <a:pt x="426" y="1460"/>
                  </a:lnTo>
                  <a:lnTo>
                    <a:pt x="852" y="274"/>
                  </a:lnTo>
                  <a:close/>
                  <a:moveTo>
                    <a:pt x="852" y="1"/>
                  </a:moveTo>
                  <a:cubicBezTo>
                    <a:pt x="822" y="1"/>
                    <a:pt x="791" y="1"/>
                    <a:pt x="791" y="31"/>
                  </a:cubicBezTo>
                  <a:lnTo>
                    <a:pt x="31" y="2098"/>
                  </a:lnTo>
                  <a:cubicBezTo>
                    <a:pt x="1" y="2128"/>
                    <a:pt x="31" y="2159"/>
                    <a:pt x="62" y="2189"/>
                  </a:cubicBezTo>
                  <a:lnTo>
                    <a:pt x="92" y="2189"/>
                  </a:lnTo>
                  <a:cubicBezTo>
                    <a:pt x="122" y="2189"/>
                    <a:pt x="153" y="2159"/>
                    <a:pt x="153" y="2128"/>
                  </a:cubicBezTo>
                  <a:lnTo>
                    <a:pt x="366" y="1612"/>
                  </a:lnTo>
                  <a:lnTo>
                    <a:pt x="1369" y="1612"/>
                  </a:lnTo>
                  <a:lnTo>
                    <a:pt x="1551" y="2128"/>
                  </a:lnTo>
                  <a:cubicBezTo>
                    <a:pt x="1551" y="2159"/>
                    <a:pt x="1581" y="2189"/>
                    <a:pt x="1612" y="2189"/>
                  </a:cubicBezTo>
                  <a:lnTo>
                    <a:pt x="1642" y="2189"/>
                  </a:lnTo>
                  <a:cubicBezTo>
                    <a:pt x="1703" y="2159"/>
                    <a:pt x="1703" y="2128"/>
                    <a:pt x="1703" y="2098"/>
                  </a:cubicBezTo>
                  <a:lnTo>
                    <a:pt x="943" y="31"/>
                  </a:lnTo>
                  <a:cubicBezTo>
                    <a:pt x="913" y="1"/>
                    <a:pt x="882" y="1"/>
                    <a:pt x="852"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7"/>
            <p:cNvSpPr/>
            <p:nvPr/>
          </p:nvSpPr>
          <p:spPr>
            <a:xfrm>
              <a:off x="2619360" y="3173194"/>
              <a:ext cx="49577" cy="64229"/>
            </a:xfrm>
            <a:custGeom>
              <a:avLst/>
              <a:gdLst/>
              <a:ahLst/>
              <a:cxnLst/>
              <a:rect l="l" t="t" r="r" b="b"/>
              <a:pathLst>
                <a:path w="1685" h="2183" extrusionOk="0">
                  <a:moveTo>
                    <a:pt x="91" y="1"/>
                  </a:moveTo>
                  <a:cubicBezTo>
                    <a:pt x="69" y="1"/>
                    <a:pt x="46" y="16"/>
                    <a:pt x="31" y="47"/>
                  </a:cubicBezTo>
                  <a:cubicBezTo>
                    <a:pt x="0" y="47"/>
                    <a:pt x="0" y="107"/>
                    <a:pt x="31" y="138"/>
                  </a:cubicBezTo>
                  <a:lnTo>
                    <a:pt x="760" y="1141"/>
                  </a:lnTo>
                  <a:lnTo>
                    <a:pt x="760" y="2113"/>
                  </a:lnTo>
                  <a:cubicBezTo>
                    <a:pt x="760" y="2144"/>
                    <a:pt x="790" y="2174"/>
                    <a:pt x="821" y="2174"/>
                  </a:cubicBezTo>
                  <a:cubicBezTo>
                    <a:pt x="832" y="2180"/>
                    <a:pt x="843" y="2183"/>
                    <a:pt x="852" y="2183"/>
                  </a:cubicBezTo>
                  <a:cubicBezTo>
                    <a:pt x="892" y="2183"/>
                    <a:pt x="912" y="2138"/>
                    <a:pt x="912" y="2113"/>
                  </a:cubicBezTo>
                  <a:lnTo>
                    <a:pt x="912" y="1141"/>
                  </a:lnTo>
                  <a:lnTo>
                    <a:pt x="1642" y="138"/>
                  </a:lnTo>
                  <a:cubicBezTo>
                    <a:pt x="1685" y="73"/>
                    <a:pt x="1636" y="9"/>
                    <a:pt x="1583" y="9"/>
                  </a:cubicBezTo>
                  <a:cubicBezTo>
                    <a:pt x="1561" y="9"/>
                    <a:pt x="1538" y="20"/>
                    <a:pt x="1520" y="47"/>
                  </a:cubicBezTo>
                  <a:lnTo>
                    <a:pt x="821" y="989"/>
                  </a:lnTo>
                  <a:lnTo>
                    <a:pt x="152" y="47"/>
                  </a:lnTo>
                  <a:cubicBezTo>
                    <a:pt x="137" y="16"/>
                    <a:pt x="114" y="1"/>
                    <a:pt x="91"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7"/>
            <p:cNvSpPr/>
            <p:nvPr/>
          </p:nvSpPr>
          <p:spPr>
            <a:xfrm>
              <a:off x="2505762" y="3310419"/>
              <a:ext cx="48341" cy="64494"/>
            </a:xfrm>
            <a:custGeom>
              <a:avLst/>
              <a:gdLst/>
              <a:ahLst/>
              <a:cxnLst/>
              <a:rect l="l" t="t" r="r" b="b"/>
              <a:pathLst>
                <a:path w="1643" h="2192" extrusionOk="0">
                  <a:moveTo>
                    <a:pt x="1085" y="0"/>
                  </a:moveTo>
                  <a:cubicBezTo>
                    <a:pt x="1068" y="0"/>
                    <a:pt x="1051" y="1"/>
                    <a:pt x="1034" y="3"/>
                  </a:cubicBezTo>
                  <a:cubicBezTo>
                    <a:pt x="852" y="3"/>
                    <a:pt x="670" y="63"/>
                    <a:pt x="518" y="155"/>
                  </a:cubicBezTo>
                  <a:lnTo>
                    <a:pt x="396" y="276"/>
                  </a:lnTo>
                  <a:cubicBezTo>
                    <a:pt x="344" y="329"/>
                    <a:pt x="404" y="404"/>
                    <a:pt x="461" y="404"/>
                  </a:cubicBezTo>
                  <a:cubicBezTo>
                    <a:pt x="470" y="404"/>
                    <a:pt x="479" y="402"/>
                    <a:pt x="487" y="398"/>
                  </a:cubicBezTo>
                  <a:lnTo>
                    <a:pt x="609" y="276"/>
                  </a:lnTo>
                  <a:cubicBezTo>
                    <a:pt x="730" y="185"/>
                    <a:pt x="882" y="155"/>
                    <a:pt x="1034" y="155"/>
                  </a:cubicBezTo>
                  <a:cubicBezTo>
                    <a:pt x="1055" y="151"/>
                    <a:pt x="1075" y="149"/>
                    <a:pt x="1094" y="149"/>
                  </a:cubicBezTo>
                  <a:cubicBezTo>
                    <a:pt x="1218" y="149"/>
                    <a:pt x="1320" y="228"/>
                    <a:pt x="1399" y="307"/>
                  </a:cubicBezTo>
                  <a:cubicBezTo>
                    <a:pt x="1460" y="398"/>
                    <a:pt x="1490" y="489"/>
                    <a:pt x="1490" y="580"/>
                  </a:cubicBezTo>
                  <a:cubicBezTo>
                    <a:pt x="1490" y="793"/>
                    <a:pt x="1369" y="1006"/>
                    <a:pt x="1217" y="1127"/>
                  </a:cubicBezTo>
                  <a:lnTo>
                    <a:pt x="31" y="2039"/>
                  </a:lnTo>
                  <a:cubicBezTo>
                    <a:pt x="1" y="2070"/>
                    <a:pt x="1" y="2130"/>
                    <a:pt x="31" y="2161"/>
                  </a:cubicBezTo>
                  <a:cubicBezTo>
                    <a:pt x="31" y="2191"/>
                    <a:pt x="62" y="2191"/>
                    <a:pt x="92" y="2191"/>
                  </a:cubicBezTo>
                  <a:lnTo>
                    <a:pt x="1308" y="2191"/>
                  </a:lnTo>
                  <a:cubicBezTo>
                    <a:pt x="1338" y="2191"/>
                    <a:pt x="1369" y="2161"/>
                    <a:pt x="1399" y="2100"/>
                  </a:cubicBezTo>
                  <a:cubicBezTo>
                    <a:pt x="1399" y="2070"/>
                    <a:pt x="1338" y="2039"/>
                    <a:pt x="1308" y="2039"/>
                  </a:cubicBezTo>
                  <a:lnTo>
                    <a:pt x="305" y="2039"/>
                  </a:lnTo>
                  <a:lnTo>
                    <a:pt x="1308" y="1249"/>
                  </a:lnTo>
                  <a:cubicBezTo>
                    <a:pt x="1521" y="1097"/>
                    <a:pt x="1642" y="854"/>
                    <a:pt x="1642" y="580"/>
                  </a:cubicBezTo>
                  <a:cubicBezTo>
                    <a:pt x="1642" y="263"/>
                    <a:pt x="1396" y="0"/>
                    <a:pt x="108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7"/>
            <p:cNvSpPr/>
            <p:nvPr/>
          </p:nvSpPr>
          <p:spPr>
            <a:xfrm>
              <a:off x="2565694" y="3309595"/>
              <a:ext cx="58168" cy="64406"/>
            </a:xfrm>
            <a:custGeom>
              <a:avLst/>
              <a:gdLst/>
              <a:ahLst/>
              <a:cxnLst/>
              <a:rect l="l" t="t" r="r" b="b"/>
              <a:pathLst>
                <a:path w="1977" h="2189" extrusionOk="0">
                  <a:moveTo>
                    <a:pt x="487" y="0"/>
                  </a:moveTo>
                  <a:cubicBezTo>
                    <a:pt x="456" y="0"/>
                    <a:pt x="396" y="31"/>
                    <a:pt x="396" y="61"/>
                  </a:cubicBezTo>
                  <a:lnTo>
                    <a:pt x="31" y="2098"/>
                  </a:lnTo>
                  <a:cubicBezTo>
                    <a:pt x="0" y="2158"/>
                    <a:pt x="31" y="2189"/>
                    <a:pt x="92" y="2189"/>
                  </a:cubicBezTo>
                  <a:cubicBezTo>
                    <a:pt x="122" y="2189"/>
                    <a:pt x="152" y="2158"/>
                    <a:pt x="152" y="2128"/>
                  </a:cubicBezTo>
                  <a:lnTo>
                    <a:pt x="274" y="1581"/>
                  </a:lnTo>
                  <a:lnTo>
                    <a:pt x="852" y="1095"/>
                  </a:lnTo>
                  <a:lnTo>
                    <a:pt x="1551" y="2158"/>
                  </a:lnTo>
                  <a:cubicBezTo>
                    <a:pt x="1551" y="2189"/>
                    <a:pt x="1581" y="2189"/>
                    <a:pt x="1611" y="2189"/>
                  </a:cubicBezTo>
                  <a:lnTo>
                    <a:pt x="1642" y="2189"/>
                  </a:lnTo>
                  <a:cubicBezTo>
                    <a:pt x="1672" y="2158"/>
                    <a:pt x="1672" y="2128"/>
                    <a:pt x="1672" y="2098"/>
                  </a:cubicBezTo>
                  <a:lnTo>
                    <a:pt x="973" y="1003"/>
                  </a:lnTo>
                  <a:lnTo>
                    <a:pt x="1946" y="152"/>
                  </a:lnTo>
                  <a:cubicBezTo>
                    <a:pt x="1976" y="122"/>
                    <a:pt x="1976" y="61"/>
                    <a:pt x="1946" y="31"/>
                  </a:cubicBezTo>
                  <a:cubicBezTo>
                    <a:pt x="1931" y="15"/>
                    <a:pt x="1915" y="8"/>
                    <a:pt x="1900" y="8"/>
                  </a:cubicBezTo>
                  <a:cubicBezTo>
                    <a:pt x="1885" y="8"/>
                    <a:pt x="1870" y="15"/>
                    <a:pt x="1855" y="31"/>
                  </a:cubicBezTo>
                  <a:lnTo>
                    <a:pt x="274" y="1368"/>
                  </a:lnTo>
                  <a:lnTo>
                    <a:pt x="517" y="122"/>
                  </a:lnTo>
                  <a:cubicBezTo>
                    <a:pt x="517" y="61"/>
                    <a:pt x="517" y="31"/>
                    <a:pt x="4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7"/>
            <p:cNvSpPr/>
            <p:nvPr/>
          </p:nvSpPr>
          <p:spPr>
            <a:xfrm>
              <a:off x="2499524" y="3428519"/>
              <a:ext cx="269216" cy="75174"/>
            </a:xfrm>
            <a:custGeom>
              <a:avLst/>
              <a:gdLst/>
              <a:ahLst/>
              <a:cxnLst/>
              <a:rect l="l" t="t" r="r" b="b"/>
              <a:pathLst>
                <a:path w="9150" h="2555" extrusionOk="0">
                  <a:moveTo>
                    <a:pt x="9058" y="1"/>
                  </a:moveTo>
                  <a:lnTo>
                    <a:pt x="6383" y="1885"/>
                  </a:lnTo>
                  <a:lnTo>
                    <a:pt x="4225" y="639"/>
                  </a:lnTo>
                  <a:lnTo>
                    <a:pt x="2280" y="2037"/>
                  </a:lnTo>
                  <a:lnTo>
                    <a:pt x="1216" y="1703"/>
                  </a:lnTo>
                  <a:lnTo>
                    <a:pt x="0" y="2402"/>
                  </a:lnTo>
                  <a:lnTo>
                    <a:pt x="122" y="2554"/>
                  </a:lnTo>
                  <a:lnTo>
                    <a:pt x="1246" y="1916"/>
                  </a:lnTo>
                  <a:lnTo>
                    <a:pt x="2310" y="2250"/>
                  </a:lnTo>
                  <a:lnTo>
                    <a:pt x="4256" y="882"/>
                  </a:lnTo>
                  <a:lnTo>
                    <a:pt x="6383" y="2129"/>
                  </a:lnTo>
                  <a:lnTo>
                    <a:pt x="9149" y="153"/>
                  </a:lnTo>
                  <a:lnTo>
                    <a:pt x="9058"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7"/>
            <p:cNvSpPr/>
            <p:nvPr/>
          </p:nvSpPr>
          <p:spPr>
            <a:xfrm>
              <a:off x="2760645" y="3424047"/>
              <a:ext cx="17036" cy="15241"/>
            </a:xfrm>
            <a:custGeom>
              <a:avLst/>
              <a:gdLst/>
              <a:ahLst/>
              <a:cxnLst/>
              <a:rect l="l" t="t" r="r" b="b"/>
              <a:pathLst>
                <a:path w="579" h="518" extrusionOk="0">
                  <a:moveTo>
                    <a:pt x="578" y="1"/>
                  </a:moveTo>
                  <a:lnTo>
                    <a:pt x="1" y="31"/>
                  </a:lnTo>
                  <a:lnTo>
                    <a:pt x="335" y="518"/>
                  </a:lnTo>
                  <a:lnTo>
                    <a:pt x="578"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7"/>
            <p:cNvSpPr/>
            <p:nvPr/>
          </p:nvSpPr>
          <p:spPr>
            <a:xfrm>
              <a:off x="2501289" y="3514372"/>
              <a:ext cx="271011" cy="3619"/>
            </a:xfrm>
            <a:custGeom>
              <a:avLst/>
              <a:gdLst/>
              <a:ahLst/>
              <a:cxnLst/>
              <a:rect l="l" t="t" r="r" b="b"/>
              <a:pathLst>
                <a:path w="9211" h="123" extrusionOk="0">
                  <a:moveTo>
                    <a:pt x="1" y="1"/>
                  </a:moveTo>
                  <a:lnTo>
                    <a:pt x="1" y="122"/>
                  </a:lnTo>
                  <a:lnTo>
                    <a:pt x="9211" y="122"/>
                  </a:lnTo>
                  <a:lnTo>
                    <a:pt x="921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7"/>
            <p:cNvSpPr/>
            <p:nvPr/>
          </p:nvSpPr>
          <p:spPr>
            <a:xfrm>
              <a:off x="2501289" y="3533173"/>
              <a:ext cx="63553" cy="3590"/>
            </a:xfrm>
            <a:custGeom>
              <a:avLst/>
              <a:gdLst/>
              <a:ahLst/>
              <a:cxnLst/>
              <a:rect l="l" t="t" r="r" b="b"/>
              <a:pathLst>
                <a:path w="2160" h="122" extrusionOk="0">
                  <a:moveTo>
                    <a:pt x="1" y="0"/>
                  </a:moveTo>
                  <a:lnTo>
                    <a:pt x="1" y="122"/>
                  </a:lnTo>
                  <a:lnTo>
                    <a:pt x="2159" y="122"/>
                  </a:lnTo>
                  <a:lnTo>
                    <a:pt x="215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7"/>
            <p:cNvSpPr/>
            <p:nvPr/>
          </p:nvSpPr>
          <p:spPr>
            <a:xfrm>
              <a:off x="2004103" y="4345198"/>
              <a:ext cx="7815179" cy="12559"/>
            </a:xfrm>
            <a:custGeom>
              <a:avLst/>
              <a:gdLst/>
              <a:ahLst/>
              <a:cxnLst/>
              <a:rect l="l" t="t" r="r" b="b"/>
              <a:pathLst>
                <a:path w="246419" h="396" extrusionOk="0">
                  <a:moveTo>
                    <a:pt x="123225" y="0"/>
                  </a:moveTo>
                  <a:lnTo>
                    <a:pt x="61613" y="92"/>
                  </a:lnTo>
                  <a:lnTo>
                    <a:pt x="30792" y="122"/>
                  </a:lnTo>
                  <a:lnTo>
                    <a:pt x="1" y="213"/>
                  </a:lnTo>
                  <a:lnTo>
                    <a:pt x="30792" y="304"/>
                  </a:lnTo>
                  <a:lnTo>
                    <a:pt x="61613" y="335"/>
                  </a:lnTo>
                  <a:lnTo>
                    <a:pt x="123225" y="396"/>
                  </a:lnTo>
                  <a:lnTo>
                    <a:pt x="184807" y="335"/>
                  </a:lnTo>
                  <a:lnTo>
                    <a:pt x="215628" y="304"/>
                  </a:lnTo>
                  <a:lnTo>
                    <a:pt x="246419" y="213"/>
                  </a:lnTo>
                  <a:lnTo>
                    <a:pt x="215628" y="122"/>
                  </a:lnTo>
                  <a:lnTo>
                    <a:pt x="184807" y="92"/>
                  </a:lnTo>
                  <a:lnTo>
                    <a:pt x="12322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7"/>
            <p:cNvSpPr/>
            <p:nvPr/>
          </p:nvSpPr>
          <p:spPr>
            <a:xfrm>
              <a:off x="354975" y="2531705"/>
              <a:ext cx="2631990" cy="2052308"/>
            </a:xfrm>
            <a:custGeom>
              <a:avLst/>
              <a:gdLst/>
              <a:ahLst/>
              <a:cxnLst/>
              <a:rect l="l" t="t" r="r" b="b"/>
              <a:pathLst>
                <a:path w="89455" h="69753" extrusionOk="0">
                  <a:moveTo>
                    <a:pt x="24044" y="1"/>
                  </a:moveTo>
                  <a:cubicBezTo>
                    <a:pt x="20047" y="1"/>
                    <a:pt x="15917" y="1809"/>
                    <a:pt x="13131" y="5801"/>
                  </a:cubicBezTo>
                  <a:cubicBezTo>
                    <a:pt x="0" y="24737"/>
                    <a:pt x="6019" y="52914"/>
                    <a:pt x="19788" y="69510"/>
                  </a:cubicBezTo>
                  <a:lnTo>
                    <a:pt x="74743" y="69753"/>
                  </a:lnTo>
                  <a:cubicBezTo>
                    <a:pt x="88087" y="59267"/>
                    <a:pt x="89455" y="43734"/>
                    <a:pt x="79941" y="34312"/>
                  </a:cubicBezTo>
                  <a:cubicBezTo>
                    <a:pt x="74166" y="28628"/>
                    <a:pt x="66840" y="29752"/>
                    <a:pt x="59880" y="28871"/>
                  </a:cubicBezTo>
                  <a:lnTo>
                    <a:pt x="59849" y="28871"/>
                  </a:lnTo>
                  <a:cubicBezTo>
                    <a:pt x="57387" y="28597"/>
                    <a:pt x="55016" y="27898"/>
                    <a:pt x="52798" y="26804"/>
                  </a:cubicBezTo>
                  <a:cubicBezTo>
                    <a:pt x="45624" y="23005"/>
                    <a:pt x="41582" y="14068"/>
                    <a:pt x="35533" y="6561"/>
                  </a:cubicBezTo>
                  <a:cubicBezTo>
                    <a:pt x="34773" y="5618"/>
                    <a:pt x="34013" y="4706"/>
                    <a:pt x="33162" y="3825"/>
                  </a:cubicBezTo>
                  <a:cubicBezTo>
                    <a:pt x="30863" y="1357"/>
                    <a:pt x="27503" y="1"/>
                    <a:pt x="24044"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7"/>
            <p:cNvSpPr/>
            <p:nvPr/>
          </p:nvSpPr>
          <p:spPr>
            <a:xfrm>
              <a:off x="876865" y="2685258"/>
              <a:ext cx="1727336" cy="1395686"/>
            </a:xfrm>
            <a:custGeom>
              <a:avLst/>
              <a:gdLst/>
              <a:ahLst/>
              <a:cxnLst/>
              <a:rect l="l" t="t" r="r" b="b"/>
              <a:pathLst>
                <a:path w="58708" h="47436" extrusionOk="0">
                  <a:moveTo>
                    <a:pt x="12657" y="0"/>
                  </a:moveTo>
                  <a:cubicBezTo>
                    <a:pt x="5698" y="0"/>
                    <a:pt x="0" y="7658"/>
                    <a:pt x="834" y="20977"/>
                  </a:cubicBezTo>
                  <a:cubicBezTo>
                    <a:pt x="1966" y="38450"/>
                    <a:pt x="17879" y="47435"/>
                    <a:pt x="32551" y="47435"/>
                  </a:cubicBezTo>
                  <a:cubicBezTo>
                    <a:pt x="36791" y="47435"/>
                    <a:pt x="40927" y="46685"/>
                    <a:pt x="44573" y="45172"/>
                  </a:cubicBezTo>
                  <a:cubicBezTo>
                    <a:pt x="58707" y="39275"/>
                    <a:pt x="54057" y="25901"/>
                    <a:pt x="42142" y="23652"/>
                  </a:cubicBezTo>
                  <a:lnTo>
                    <a:pt x="42111" y="23652"/>
                  </a:lnTo>
                  <a:cubicBezTo>
                    <a:pt x="39649" y="23378"/>
                    <a:pt x="37278" y="22679"/>
                    <a:pt x="35060" y="21585"/>
                  </a:cubicBezTo>
                  <a:cubicBezTo>
                    <a:pt x="27886" y="17786"/>
                    <a:pt x="23813" y="8849"/>
                    <a:pt x="17795" y="1342"/>
                  </a:cubicBezTo>
                  <a:cubicBezTo>
                    <a:pt x="16058" y="438"/>
                    <a:pt x="14322" y="0"/>
                    <a:pt x="1265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7"/>
            <p:cNvSpPr/>
            <p:nvPr/>
          </p:nvSpPr>
          <p:spPr>
            <a:xfrm>
              <a:off x="1598942" y="3661041"/>
              <a:ext cx="777195" cy="1023932"/>
            </a:xfrm>
            <a:custGeom>
              <a:avLst/>
              <a:gdLst/>
              <a:ahLst/>
              <a:cxnLst/>
              <a:rect l="l" t="t" r="r" b="b"/>
              <a:pathLst>
                <a:path w="26415" h="34801" extrusionOk="0">
                  <a:moveTo>
                    <a:pt x="14013" y="1"/>
                  </a:moveTo>
                  <a:cubicBezTo>
                    <a:pt x="14013" y="1"/>
                    <a:pt x="9940" y="5077"/>
                    <a:pt x="6201" y="9940"/>
                  </a:cubicBezTo>
                  <a:cubicBezTo>
                    <a:pt x="5624" y="10700"/>
                    <a:pt x="5046" y="11429"/>
                    <a:pt x="4499" y="12159"/>
                  </a:cubicBezTo>
                  <a:cubicBezTo>
                    <a:pt x="2007" y="15502"/>
                    <a:pt x="1" y="18299"/>
                    <a:pt x="153" y="18694"/>
                  </a:cubicBezTo>
                  <a:cubicBezTo>
                    <a:pt x="487" y="19697"/>
                    <a:pt x="18998" y="34469"/>
                    <a:pt x="19819" y="34773"/>
                  </a:cubicBezTo>
                  <a:cubicBezTo>
                    <a:pt x="19867" y="34792"/>
                    <a:pt x="19915" y="34801"/>
                    <a:pt x="19964" y="34801"/>
                  </a:cubicBezTo>
                  <a:cubicBezTo>
                    <a:pt x="20716" y="34801"/>
                    <a:pt x="21506" y="32697"/>
                    <a:pt x="21278" y="31612"/>
                  </a:cubicBezTo>
                  <a:cubicBezTo>
                    <a:pt x="21004" y="30488"/>
                    <a:pt x="16445" y="21642"/>
                    <a:pt x="16445" y="21642"/>
                  </a:cubicBezTo>
                  <a:lnTo>
                    <a:pt x="18238" y="19515"/>
                  </a:lnTo>
                  <a:lnTo>
                    <a:pt x="26415" y="9849"/>
                  </a:lnTo>
                  <a:lnTo>
                    <a:pt x="14013"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7"/>
            <p:cNvSpPr/>
            <p:nvPr/>
          </p:nvSpPr>
          <p:spPr>
            <a:xfrm>
              <a:off x="1599854" y="4071538"/>
              <a:ext cx="631878" cy="613430"/>
            </a:xfrm>
            <a:custGeom>
              <a:avLst/>
              <a:gdLst/>
              <a:ahLst/>
              <a:cxnLst/>
              <a:rect l="l" t="t" r="r" b="b"/>
              <a:pathLst>
                <a:path w="21476" h="20849" extrusionOk="0">
                  <a:moveTo>
                    <a:pt x="3161" y="0"/>
                  </a:moveTo>
                  <a:cubicBezTo>
                    <a:pt x="1307" y="2493"/>
                    <a:pt x="0" y="4438"/>
                    <a:pt x="122" y="4742"/>
                  </a:cubicBezTo>
                  <a:cubicBezTo>
                    <a:pt x="456" y="5745"/>
                    <a:pt x="18967" y="20517"/>
                    <a:pt x="19757" y="20821"/>
                  </a:cubicBezTo>
                  <a:cubicBezTo>
                    <a:pt x="19807" y="20840"/>
                    <a:pt x="19857" y="20849"/>
                    <a:pt x="19908" y="20849"/>
                  </a:cubicBezTo>
                  <a:cubicBezTo>
                    <a:pt x="20685" y="20849"/>
                    <a:pt x="21475" y="18745"/>
                    <a:pt x="21247" y="17660"/>
                  </a:cubicBezTo>
                  <a:cubicBezTo>
                    <a:pt x="21125" y="17052"/>
                    <a:pt x="19727" y="14195"/>
                    <a:pt x="18481" y="11672"/>
                  </a:cubicBezTo>
                  <a:lnTo>
                    <a:pt x="18481" y="11672"/>
                  </a:lnTo>
                  <a:cubicBezTo>
                    <a:pt x="18974" y="12980"/>
                    <a:pt x="19267" y="14267"/>
                    <a:pt x="18499" y="14267"/>
                  </a:cubicBezTo>
                  <a:cubicBezTo>
                    <a:pt x="18321" y="14267"/>
                    <a:pt x="18085" y="14198"/>
                    <a:pt x="17782" y="14043"/>
                  </a:cubicBezTo>
                  <a:cubicBezTo>
                    <a:pt x="15228" y="12797"/>
                    <a:pt x="5836" y="3222"/>
                    <a:pt x="31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7"/>
            <p:cNvSpPr/>
            <p:nvPr/>
          </p:nvSpPr>
          <p:spPr>
            <a:xfrm>
              <a:off x="1080260" y="3060861"/>
              <a:ext cx="1687586" cy="1145771"/>
            </a:xfrm>
            <a:custGeom>
              <a:avLst/>
              <a:gdLst/>
              <a:ahLst/>
              <a:cxnLst/>
              <a:rect l="l" t="t" r="r" b="b"/>
              <a:pathLst>
                <a:path w="57357" h="38942" extrusionOk="0">
                  <a:moveTo>
                    <a:pt x="46695" y="1"/>
                  </a:moveTo>
                  <a:cubicBezTo>
                    <a:pt x="42356" y="1"/>
                    <a:pt x="25640" y="6312"/>
                    <a:pt x="18146" y="7421"/>
                  </a:cubicBezTo>
                  <a:cubicBezTo>
                    <a:pt x="17859" y="7464"/>
                    <a:pt x="17552" y="7483"/>
                    <a:pt x="17234" y="7483"/>
                  </a:cubicBezTo>
                  <a:cubicBezTo>
                    <a:pt x="15096" y="7483"/>
                    <a:pt x="12493" y="6631"/>
                    <a:pt x="12493" y="6631"/>
                  </a:cubicBezTo>
                  <a:lnTo>
                    <a:pt x="0" y="13287"/>
                  </a:lnTo>
                  <a:cubicBezTo>
                    <a:pt x="0" y="13287"/>
                    <a:pt x="3161" y="17330"/>
                    <a:pt x="7478" y="19609"/>
                  </a:cubicBezTo>
                  <a:cubicBezTo>
                    <a:pt x="9252" y="20550"/>
                    <a:pt x="11355" y="20934"/>
                    <a:pt x="13603" y="20934"/>
                  </a:cubicBezTo>
                  <a:cubicBezTo>
                    <a:pt x="23483" y="20934"/>
                    <a:pt x="36171" y="13531"/>
                    <a:pt x="36171" y="13530"/>
                  </a:cubicBezTo>
                  <a:lnTo>
                    <a:pt x="36171" y="13530"/>
                  </a:lnTo>
                  <a:lnTo>
                    <a:pt x="24590" y="28667"/>
                  </a:lnTo>
                  <a:lnTo>
                    <a:pt x="24438" y="28850"/>
                  </a:lnTo>
                  <a:lnTo>
                    <a:pt x="37600" y="38941"/>
                  </a:lnTo>
                  <a:lnTo>
                    <a:pt x="37995" y="38485"/>
                  </a:lnTo>
                  <a:cubicBezTo>
                    <a:pt x="39849" y="36327"/>
                    <a:pt x="55715" y="17725"/>
                    <a:pt x="56567" y="11311"/>
                  </a:cubicBezTo>
                  <a:cubicBezTo>
                    <a:pt x="57357" y="5384"/>
                    <a:pt x="52098" y="217"/>
                    <a:pt x="46870" y="4"/>
                  </a:cubicBezTo>
                  <a:cubicBezTo>
                    <a:pt x="46814" y="2"/>
                    <a:pt x="46756" y="1"/>
                    <a:pt x="46695"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7"/>
            <p:cNvSpPr/>
            <p:nvPr/>
          </p:nvSpPr>
          <p:spPr>
            <a:xfrm>
              <a:off x="2126864" y="3292824"/>
              <a:ext cx="141051" cy="190658"/>
            </a:xfrm>
            <a:custGeom>
              <a:avLst/>
              <a:gdLst/>
              <a:ahLst/>
              <a:cxnLst/>
              <a:rect l="l" t="t" r="r" b="b"/>
              <a:pathLst>
                <a:path w="4794" h="6480" extrusionOk="0">
                  <a:moveTo>
                    <a:pt x="4778" y="0"/>
                  </a:moveTo>
                  <a:cubicBezTo>
                    <a:pt x="4771" y="0"/>
                    <a:pt x="4763" y="8"/>
                    <a:pt x="4763" y="23"/>
                  </a:cubicBezTo>
                  <a:cubicBezTo>
                    <a:pt x="4307" y="479"/>
                    <a:pt x="3912" y="996"/>
                    <a:pt x="3547" y="1543"/>
                  </a:cubicBezTo>
                  <a:cubicBezTo>
                    <a:pt x="3152" y="2060"/>
                    <a:pt x="2727" y="2607"/>
                    <a:pt x="2332" y="3124"/>
                  </a:cubicBezTo>
                  <a:cubicBezTo>
                    <a:pt x="2392" y="2972"/>
                    <a:pt x="2484" y="2820"/>
                    <a:pt x="2544" y="2668"/>
                  </a:cubicBezTo>
                  <a:cubicBezTo>
                    <a:pt x="2818" y="2120"/>
                    <a:pt x="3000" y="1573"/>
                    <a:pt x="3304" y="1057"/>
                  </a:cubicBezTo>
                  <a:cubicBezTo>
                    <a:pt x="3326" y="1035"/>
                    <a:pt x="3302" y="1014"/>
                    <a:pt x="3286" y="1014"/>
                  </a:cubicBezTo>
                  <a:cubicBezTo>
                    <a:pt x="3279" y="1014"/>
                    <a:pt x="3274" y="1017"/>
                    <a:pt x="3274" y="1026"/>
                  </a:cubicBezTo>
                  <a:cubicBezTo>
                    <a:pt x="2940" y="1543"/>
                    <a:pt x="2575" y="2029"/>
                    <a:pt x="2301" y="2546"/>
                  </a:cubicBezTo>
                  <a:cubicBezTo>
                    <a:pt x="2180" y="2820"/>
                    <a:pt x="2058" y="3063"/>
                    <a:pt x="1967" y="3306"/>
                  </a:cubicBezTo>
                  <a:cubicBezTo>
                    <a:pt x="1906" y="3458"/>
                    <a:pt x="1845" y="3610"/>
                    <a:pt x="1784" y="3731"/>
                  </a:cubicBezTo>
                  <a:cubicBezTo>
                    <a:pt x="1754" y="3823"/>
                    <a:pt x="1724" y="3883"/>
                    <a:pt x="1693" y="3944"/>
                  </a:cubicBezTo>
                  <a:cubicBezTo>
                    <a:pt x="1511" y="4187"/>
                    <a:pt x="1329" y="4461"/>
                    <a:pt x="1177" y="4704"/>
                  </a:cubicBezTo>
                  <a:cubicBezTo>
                    <a:pt x="781" y="5282"/>
                    <a:pt x="447" y="5859"/>
                    <a:pt x="22" y="6437"/>
                  </a:cubicBezTo>
                  <a:cubicBezTo>
                    <a:pt x="0" y="6458"/>
                    <a:pt x="24" y="6480"/>
                    <a:pt x="51" y="6480"/>
                  </a:cubicBezTo>
                  <a:cubicBezTo>
                    <a:pt x="62" y="6480"/>
                    <a:pt x="73" y="6476"/>
                    <a:pt x="82" y="6467"/>
                  </a:cubicBezTo>
                  <a:cubicBezTo>
                    <a:pt x="477" y="5920"/>
                    <a:pt x="903" y="5434"/>
                    <a:pt x="1329" y="4947"/>
                  </a:cubicBezTo>
                  <a:cubicBezTo>
                    <a:pt x="1724" y="4431"/>
                    <a:pt x="2119" y="3853"/>
                    <a:pt x="2514" y="3306"/>
                  </a:cubicBezTo>
                  <a:cubicBezTo>
                    <a:pt x="2909" y="2759"/>
                    <a:pt x="3274" y="2242"/>
                    <a:pt x="3639" y="1695"/>
                  </a:cubicBezTo>
                  <a:cubicBezTo>
                    <a:pt x="4064" y="1148"/>
                    <a:pt x="4459" y="601"/>
                    <a:pt x="4794" y="23"/>
                  </a:cubicBezTo>
                  <a:cubicBezTo>
                    <a:pt x="4794" y="8"/>
                    <a:pt x="4786" y="0"/>
                    <a:pt x="47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7"/>
            <p:cNvSpPr/>
            <p:nvPr/>
          </p:nvSpPr>
          <p:spPr>
            <a:xfrm>
              <a:off x="808370" y="2305125"/>
              <a:ext cx="688663" cy="851517"/>
            </a:xfrm>
            <a:custGeom>
              <a:avLst/>
              <a:gdLst/>
              <a:ahLst/>
              <a:cxnLst/>
              <a:rect l="l" t="t" r="r" b="b"/>
              <a:pathLst>
                <a:path w="23406" h="28941" extrusionOk="0">
                  <a:moveTo>
                    <a:pt x="14428" y="0"/>
                  </a:moveTo>
                  <a:cubicBezTo>
                    <a:pt x="14187" y="0"/>
                    <a:pt x="13938" y="12"/>
                    <a:pt x="13679" y="36"/>
                  </a:cubicBezTo>
                  <a:cubicBezTo>
                    <a:pt x="11946" y="219"/>
                    <a:pt x="10518" y="1465"/>
                    <a:pt x="9545" y="2863"/>
                  </a:cubicBezTo>
                  <a:cubicBezTo>
                    <a:pt x="8420" y="4505"/>
                    <a:pt x="8451" y="6967"/>
                    <a:pt x="7144" y="8517"/>
                  </a:cubicBezTo>
                  <a:cubicBezTo>
                    <a:pt x="5989" y="9824"/>
                    <a:pt x="4773" y="9793"/>
                    <a:pt x="3679" y="11192"/>
                  </a:cubicBezTo>
                  <a:cubicBezTo>
                    <a:pt x="3192" y="11800"/>
                    <a:pt x="2888" y="12559"/>
                    <a:pt x="3253" y="14292"/>
                  </a:cubicBezTo>
                  <a:cubicBezTo>
                    <a:pt x="3405" y="14900"/>
                    <a:pt x="3466" y="15842"/>
                    <a:pt x="3101" y="16480"/>
                  </a:cubicBezTo>
                  <a:cubicBezTo>
                    <a:pt x="2585" y="17362"/>
                    <a:pt x="1369" y="17544"/>
                    <a:pt x="791" y="18456"/>
                  </a:cubicBezTo>
                  <a:cubicBezTo>
                    <a:pt x="1" y="19702"/>
                    <a:pt x="183" y="21283"/>
                    <a:pt x="852" y="22590"/>
                  </a:cubicBezTo>
                  <a:cubicBezTo>
                    <a:pt x="2311" y="25478"/>
                    <a:pt x="5594" y="27180"/>
                    <a:pt x="8603" y="28031"/>
                  </a:cubicBezTo>
                  <a:cubicBezTo>
                    <a:pt x="10504" y="28563"/>
                    <a:pt x="12607" y="28941"/>
                    <a:pt x="14682" y="28941"/>
                  </a:cubicBezTo>
                  <a:cubicBezTo>
                    <a:pt x="15925" y="28941"/>
                    <a:pt x="17157" y="28805"/>
                    <a:pt x="18329" y="28487"/>
                  </a:cubicBezTo>
                  <a:cubicBezTo>
                    <a:pt x="19697" y="28122"/>
                    <a:pt x="20974" y="27423"/>
                    <a:pt x="21977" y="26389"/>
                  </a:cubicBezTo>
                  <a:cubicBezTo>
                    <a:pt x="23010" y="25265"/>
                    <a:pt x="23406" y="23927"/>
                    <a:pt x="22828" y="22560"/>
                  </a:cubicBezTo>
                  <a:cubicBezTo>
                    <a:pt x="22372" y="21435"/>
                    <a:pt x="21065" y="20432"/>
                    <a:pt x="21247" y="19550"/>
                  </a:cubicBezTo>
                  <a:cubicBezTo>
                    <a:pt x="21430" y="18669"/>
                    <a:pt x="22281" y="18122"/>
                    <a:pt x="22676" y="17301"/>
                  </a:cubicBezTo>
                  <a:cubicBezTo>
                    <a:pt x="23314" y="15933"/>
                    <a:pt x="22767" y="14657"/>
                    <a:pt x="21947" y="13502"/>
                  </a:cubicBezTo>
                  <a:cubicBezTo>
                    <a:pt x="20032" y="10736"/>
                    <a:pt x="21308" y="7909"/>
                    <a:pt x="20427" y="4809"/>
                  </a:cubicBezTo>
                  <a:cubicBezTo>
                    <a:pt x="19968" y="3147"/>
                    <a:pt x="18376" y="0"/>
                    <a:pt x="144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7"/>
            <p:cNvSpPr/>
            <p:nvPr/>
          </p:nvSpPr>
          <p:spPr>
            <a:xfrm>
              <a:off x="1403109" y="2557096"/>
              <a:ext cx="104656" cy="532783"/>
            </a:xfrm>
            <a:custGeom>
              <a:avLst/>
              <a:gdLst/>
              <a:ahLst/>
              <a:cxnLst/>
              <a:rect l="l" t="t" r="r" b="b"/>
              <a:pathLst>
                <a:path w="3557" h="18108" extrusionOk="0">
                  <a:moveTo>
                    <a:pt x="259" y="0"/>
                  </a:moveTo>
                  <a:cubicBezTo>
                    <a:pt x="250" y="0"/>
                    <a:pt x="243" y="3"/>
                    <a:pt x="243" y="14"/>
                  </a:cubicBezTo>
                  <a:cubicBezTo>
                    <a:pt x="30" y="1625"/>
                    <a:pt x="0" y="2901"/>
                    <a:pt x="1003" y="4239"/>
                  </a:cubicBezTo>
                  <a:cubicBezTo>
                    <a:pt x="2340" y="5971"/>
                    <a:pt x="3556" y="7856"/>
                    <a:pt x="1945" y="9892"/>
                  </a:cubicBezTo>
                  <a:cubicBezTo>
                    <a:pt x="1216" y="10834"/>
                    <a:pt x="152" y="11625"/>
                    <a:pt x="881" y="12901"/>
                  </a:cubicBezTo>
                  <a:cubicBezTo>
                    <a:pt x="1337" y="13692"/>
                    <a:pt x="2158" y="14178"/>
                    <a:pt x="2584" y="14968"/>
                  </a:cubicBezTo>
                  <a:cubicBezTo>
                    <a:pt x="3272" y="16165"/>
                    <a:pt x="2282" y="18009"/>
                    <a:pt x="801" y="18009"/>
                  </a:cubicBezTo>
                  <a:cubicBezTo>
                    <a:pt x="777" y="18009"/>
                    <a:pt x="754" y="18009"/>
                    <a:pt x="730" y="18008"/>
                  </a:cubicBezTo>
                  <a:cubicBezTo>
                    <a:pt x="669" y="18008"/>
                    <a:pt x="669" y="18099"/>
                    <a:pt x="730" y="18099"/>
                  </a:cubicBezTo>
                  <a:cubicBezTo>
                    <a:pt x="781" y="18104"/>
                    <a:pt x="833" y="18107"/>
                    <a:pt x="885" y="18107"/>
                  </a:cubicBezTo>
                  <a:cubicBezTo>
                    <a:pt x="1998" y="18107"/>
                    <a:pt x="3186" y="16891"/>
                    <a:pt x="3070" y="15759"/>
                  </a:cubicBezTo>
                  <a:cubicBezTo>
                    <a:pt x="3009" y="14999"/>
                    <a:pt x="2432" y="14391"/>
                    <a:pt x="1945" y="13874"/>
                  </a:cubicBezTo>
                  <a:cubicBezTo>
                    <a:pt x="1277" y="13175"/>
                    <a:pt x="578" y="12445"/>
                    <a:pt x="1003" y="11382"/>
                  </a:cubicBezTo>
                  <a:cubicBezTo>
                    <a:pt x="1185" y="10926"/>
                    <a:pt x="1702" y="10561"/>
                    <a:pt x="2006" y="10166"/>
                  </a:cubicBezTo>
                  <a:cubicBezTo>
                    <a:pt x="3070" y="9011"/>
                    <a:pt x="3252" y="7278"/>
                    <a:pt x="2432" y="5941"/>
                  </a:cubicBezTo>
                  <a:cubicBezTo>
                    <a:pt x="1976" y="5029"/>
                    <a:pt x="1216" y="4330"/>
                    <a:pt x="699" y="3448"/>
                  </a:cubicBezTo>
                  <a:cubicBezTo>
                    <a:pt x="91" y="2384"/>
                    <a:pt x="182" y="1199"/>
                    <a:pt x="304" y="14"/>
                  </a:cubicBezTo>
                  <a:cubicBezTo>
                    <a:pt x="304" y="14"/>
                    <a:pt x="277" y="0"/>
                    <a:pt x="2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7"/>
            <p:cNvSpPr/>
            <p:nvPr/>
          </p:nvSpPr>
          <p:spPr>
            <a:xfrm>
              <a:off x="1392370" y="2508520"/>
              <a:ext cx="127017" cy="610635"/>
            </a:xfrm>
            <a:custGeom>
              <a:avLst/>
              <a:gdLst/>
              <a:ahLst/>
              <a:cxnLst/>
              <a:rect l="l" t="t" r="r" b="b"/>
              <a:pathLst>
                <a:path w="4317" h="20754" extrusionOk="0">
                  <a:moveTo>
                    <a:pt x="912" y="0"/>
                  </a:moveTo>
                  <a:cubicBezTo>
                    <a:pt x="897" y="0"/>
                    <a:pt x="882" y="8"/>
                    <a:pt x="882" y="23"/>
                  </a:cubicBezTo>
                  <a:cubicBezTo>
                    <a:pt x="882" y="1969"/>
                    <a:pt x="882" y="3975"/>
                    <a:pt x="1611" y="5768"/>
                  </a:cubicBezTo>
                  <a:cubicBezTo>
                    <a:pt x="2310" y="7561"/>
                    <a:pt x="4164" y="9294"/>
                    <a:pt x="3465" y="11391"/>
                  </a:cubicBezTo>
                  <a:cubicBezTo>
                    <a:pt x="3161" y="12273"/>
                    <a:pt x="2341" y="12881"/>
                    <a:pt x="2128" y="13792"/>
                  </a:cubicBezTo>
                  <a:cubicBezTo>
                    <a:pt x="2037" y="14340"/>
                    <a:pt x="2158" y="14917"/>
                    <a:pt x="2493" y="15403"/>
                  </a:cubicBezTo>
                  <a:cubicBezTo>
                    <a:pt x="3222" y="16589"/>
                    <a:pt x="3952" y="17835"/>
                    <a:pt x="2888" y="19112"/>
                  </a:cubicBezTo>
                  <a:cubicBezTo>
                    <a:pt x="2158" y="19932"/>
                    <a:pt x="1095" y="20236"/>
                    <a:pt x="91" y="20601"/>
                  </a:cubicBezTo>
                  <a:cubicBezTo>
                    <a:pt x="0" y="20631"/>
                    <a:pt x="31" y="20753"/>
                    <a:pt x="122" y="20753"/>
                  </a:cubicBezTo>
                  <a:cubicBezTo>
                    <a:pt x="1581" y="20358"/>
                    <a:pt x="3496" y="19568"/>
                    <a:pt x="3648" y="17835"/>
                  </a:cubicBezTo>
                  <a:cubicBezTo>
                    <a:pt x="3709" y="16954"/>
                    <a:pt x="3192" y="16194"/>
                    <a:pt x="2736" y="15434"/>
                  </a:cubicBezTo>
                  <a:cubicBezTo>
                    <a:pt x="2280" y="14644"/>
                    <a:pt x="2158" y="14036"/>
                    <a:pt x="2614" y="13154"/>
                  </a:cubicBezTo>
                  <a:cubicBezTo>
                    <a:pt x="2827" y="12729"/>
                    <a:pt x="3161" y="12394"/>
                    <a:pt x="3405" y="11969"/>
                  </a:cubicBezTo>
                  <a:cubicBezTo>
                    <a:pt x="4316" y="10236"/>
                    <a:pt x="3374" y="8595"/>
                    <a:pt x="2462" y="7075"/>
                  </a:cubicBezTo>
                  <a:cubicBezTo>
                    <a:pt x="1216" y="4887"/>
                    <a:pt x="973" y="2516"/>
                    <a:pt x="943" y="23"/>
                  </a:cubicBezTo>
                  <a:cubicBezTo>
                    <a:pt x="943" y="8"/>
                    <a:pt x="927" y="0"/>
                    <a:pt x="91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7"/>
            <p:cNvSpPr/>
            <p:nvPr/>
          </p:nvSpPr>
          <p:spPr>
            <a:xfrm>
              <a:off x="761883" y="2453736"/>
              <a:ext cx="324648" cy="573650"/>
            </a:xfrm>
            <a:custGeom>
              <a:avLst/>
              <a:gdLst/>
              <a:ahLst/>
              <a:cxnLst/>
              <a:rect l="l" t="t" r="r" b="b"/>
              <a:pathLst>
                <a:path w="11034" h="19497" extrusionOk="0">
                  <a:moveTo>
                    <a:pt x="11004" y="1"/>
                  </a:moveTo>
                  <a:cubicBezTo>
                    <a:pt x="10456" y="1156"/>
                    <a:pt x="9909" y="2341"/>
                    <a:pt x="8997" y="3283"/>
                  </a:cubicBezTo>
                  <a:cubicBezTo>
                    <a:pt x="8207" y="4135"/>
                    <a:pt x="7143" y="4560"/>
                    <a:pt x="6140" y="5138"/>
                  </a:cubicBezTo>
                  <a:cubicBezTo>
                    <a:pt x="5320" y="5533"/>
                    <a:pt x="4681" y="6201"/>
                    <a:pt x="4286" y="7022"/>
                  </a:cubicBezTo>
                  <a:cubicBezTo>
                    <a:pt x="3891" y="8086"/>
                    <a:pt x="4256" y="8998"/>
                    <a:pt x="4256" y="10062"/>
                  </a:cubicBezTo>
                  <a:cubicBezTo>
                    <a:pt x="4286" y="11612"/>
                    <a:pt x="3009" y="11885"/>
                    <a:pt x="2098" y="12797"/>
                  </a:cubicBezTo>
                  <a:cubicBezTo>
                    <a:pt x="1490" y="13344"/>
                    <a:pt x="1186" y="14165"/>
                    <a:pt x="1216" y="14955"/>
                  </a:cubicBezTo>
                  <a:cubicBezTo>
                    <a:pt x="1277" y="16840"/>
                    <a:pt x="2857" y="18876"/>
                    <a:pt x="4620" y="19484"/>
                  </a:cubicBezTo>
                  <a:cubicBezTo>
                    <a:pt x="4638" y="19493"/>
                    <a:pt x="4653" y="19497"/>
                    <a:pt x="4666" y="19497"/>
                  </a:cubicBezTo>
                  <a:cubicBezTo>
                    <a:pt x="4748" y="19497"/>
                    <a:pt x="4760" y="19358"/>
                    <a:pt x="4681" y="19332"/>
                  </a:cubicBezTo>
                  <a:cubicBezTo>
                    <a:pt x="2341" y="18420"/>
                    <a:pt x="0" y="14773"/>
                    <a:pt x="2402" y="12736"/>
                  </a:cubicBezTo>
                  <a:cubicBezTo>
                    <a:pt x="2979" y="12250"/>
                    <a:pt x="3678" y="11946"/>
                    <a:pt x="4104" y="11338"/>
                  </a:cubicBezTo>
                  <a:cubicBezTo>
                    <a:pt x="4529" y="10730"/>
                    <a:pt x="4468" y="10001"/>
                    <a:pt x="4377" y="9302"/>
                  </a:cubicBezTo>
                  <a:cubicBezTo>
                    <a:pt x="4165" y="7752"/>
                    <a:pt x="4408" y="6475"/>
                    <a:pt x="5775" y="5533"/>
                  </a:cubicBezTo>
                  <a:cubicBezTo>
                    <a:pt x="6535" y="5016"/>
                    <a:pt x="7417" y="4682"/>
                    <a:pt x="8177" y="4165"/>
                  </a:cubicBezTo>
                  <a:cubicBezTo>
                    <a:pt x="9666" y="3192"/>
                    <a:pt x="10396" y="1581"/>
                    <a:pt x="110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7"/>
            <p:cNvSpPr/>
            <p:nvPr/>
          </p:nvSpPr>
          <p:spPr>
            <a:xfrm>
              <a:off x="813754" y="2434553"/>
              <a:ext cx="256682" cy="638968"/>
            </a:xfrm>
            <a:custGeom>
              <a:avLst/>
              <a:gdLst/>
              <a:ahLst/>
              <a:cxnLst/>
              <a:rect l="l" t="t" r="r" b="b"/>
              <a:pathLst>
                <a:path w="8724" h="21717" extrusionOk="0">
                  <a:moveTo>
                    <a:pt x="8679" y="1"/>
                  </a:moveTo>
                  <a:cubicBezTo>
                    <a:pt x="8670" y="1"/>
                    <a:pt x="8663" y="4"/>
                    <a:pt x="8663" y="14"/>
                  </a:cubicBezTo>
                  <a:cubicBezTo>
                    <a:pt x="8481" y="1382"/>
                    <a:pt x="7873" y="2689"/>
                    <a:pt x="6961" y="3753"/>
                  </a:cubicBezTo>
                  <a:cubicBezTo>
                    <a:pt x="6079" y="4726"/>
                    <a:pt x="4924" y="5212"/>
                    <a:pt x="3921" y="6033"/>
                  </a:cubicBezTo>
                  <a:cubicBezTo>
                    <a:pt x="3131" y="6580"/>
                    <a:pt x="2645" y="7431"/>
                    <a:pt x="2493" y="8373"/>
                  </a:cubicBezTo>
                  <a:cubicBezTo>
                    <a:pt x="2341" y="9802"/>
                    <a:pt x="2918" y="11291"/>
                    <a:pt x="1854" y="12477"/>
                  </a:cubicBezTo>
                  <a:cubicBezTo>
                    <a:pt x="1155" y="13206"/>
                    <a:pt x="395" y="13662"/>
                    <a:pt x="152" y="14756"/>
                  </a:cubicBezTo>
                  <a:cubicBezTo>
                    <a:pt x="0" y="15729"/>
                    <a:pt x="152" y="16702"/>
                    <a:pt x="608" y="17583"/>
                  </a:cubicBezTo>
                  <a:cubicBezTo>
                    <a:pt x="1520" y="19498"/>
                    <a:pt x="3161" y="20987"/>
                    <a:pt x="5198" y="21717"/>
                  </a:cubicBezTo>
                  <a:cubicBezTo>
                    <a:pt x="5259" y="21717"/>
                    <a:pt x="5289" y="21595"/>
                    <a:pt x="5228" y="21565"/>
                  </a:cubicBezTo>
                  <a:cubicBezTo>
                    <a:pt x="3040" y="20775"/>
                    <a:pt x="912" y="18890"/>
                    <a:pt x="395" y="16428"/>
                  </a:cubicBezTo>
                  <a:cubicBezTo>
                    <a:pt x="183" y="15638"/>
                    <a:pt x="243" y="14787"/>
                    <a:pt x="608" y="14057"/>
                  </a:cubicBezTo>
                  <a:cubicBezTo>
                    <a:pt x="943" y="13571"/>
                    <a:pt x="1338" y="13145"/>
                    <a:pt x="1794" y="12781"/>
                  </a:cubicBezTo>
                  <a:cubicBezTo>
                    <a:pt x="2371" y="12264"/>
                    <a:pt x="2705" y="11565"/>
                    <a:pt x="2705" y="10774"/>
                  </a:cubicBezTo>
                  <a:cubicBezTo>
                    <a:pt x="2797" y="9528"/>
                    <a:pt x="2371" y="8252"/>
                    <a:pt x="3101" y="7097"/>
                  </a:cubicBezTo>
                  <a:cubicBezTo>
                    <a:pt x="3769" y="6002"/>
                    <a:pt x="5016" y="5516"/>
                    <a:pt x="5988" y="4787"/>
                  </a:cubicBezTo>
                  <a:cubicBezTo>
                    <a:pt x="7538" y="3662"/>
                    <a:pt x="8511" y="1899"/>
                    <a:pt x="8724" y="14"/>
                  </a:cubicBezTo>
                  <a:cubicBezTo>
                    <a:pt x="8724" y="14"/>
                    <a:pt x="8697" y="1"/>
                    <a:pt x="86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7"/>
            <p:cNvSpPr/>
            <p:nvPr/>
          </p:nvSpPr>
          <p:spPr>
            <a:xfrm>
              <a:off x="1219927" y="2772230"/>
              <a:ext cx="1158011" cy="552731"/>
            </a:xfrm>
            <a:custGeom>
              <a:avLst/>
              <a:gdLst/>
              <a:ahLst/>
              <a:cxnLst/>
              <a:rect l="l" t="t" r="r" b="b"/>
              <a:pathLst>
                <a:path w="39358" h="18786" extrusionOk="0">
                  <a:moveTo>
                    <a:pt x="1718" y="0"/>
                  </a:moveTo>
                  <a:cubicBezTo>
                    <a:pt x="198" y="0"/>
                    <a:pt x="1" y="2010"/>
                    <a:pt x="1241" y="3796"/>
                  </a:cubicBezTo>
                  <a:cubicBezTo>
                    <a:pt x="3582" y="7140"/>
                    <a:pt x="11606" y="15863"/>
                    <a:pt x="17138" y="17140"/>
                  </a:cubicBezTo>
                  <a:cubicBezTo>
                    <a:pt x="19288" y="17613"/>
                    <a:pt x="27311" y="18786"/>
                    <a:pt x="32542" y="18786"/>
                  </a:cubicBezTo>
                  <a:cubicBezTo>
                    <a:pt x="34705" y="18786"/>
                    <a:pt x="36391" y="18585"/>
                    <a:pt x="36986" y="18052"/>
                  </a:cubicBezTo>
                  <a:cubicBezTo>
                    <a:pt x="39357" y="15893"/>
                    <a:pt x="38233" y="7778"/>
                    <a:pt x="36379" y="7687"/>
                  </a:cubicBezTo>
                  <a:cubicBezTo>
                    <a:pt x="35867" y="7668"/>
                    <a:pt x="35318" y="7659"/>
                    <a:pt x="34739" y="7659"/>
                  </a:cubicBezTo>
                  <a:cubicBezTo>
                    <a:pt x="30202" y="7659"/>
                    <a:pt x="23870" y="8173"/>
                    <a:pt x="20044" y="8173"/>
                  </a:cubicBezTo>
                  <a:cubicBezTo>
                    <a:pt x="18847" y="8173"/>
                    <a:pt x="17895" y="8123"/>
                    <a:pt x="17320" y="7991"/>
                  </a:cubicBezTo>
                  <a:cubicBezTo>
                    <a:pt x="16105" y="7747"/>
                    <a:pt x="9752" y="3614"/>
                    <a:pt x="2943" y="331"/>
                  </a:cubicBezTo>
                  <a:cubicBezTo>
                    <a:pt x="2469" y="102"/>
                    <a:pt x="2060" y="0"/>
                    <a:pt x="171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7"/>
            <p:cNvSpPr/>
            <p:nvPr/>
          </p:nvSpPr>
          <p:spPr>
            <a:xfrm>
              <a:off x="1213954" y="2772877"/>
              <a:ext cx="983329" cy="569826"/>
            </a:xfrm>
            <a:custGeom>
              <a:avLst/>
              <a:gdLst/>
              <a:ahLst/>
              <a:cxnLst/>
              <a:rect l="l" t="t" r="r" b="b"/>
              <a:pathLst>
                <a:path w="33421" h="19367" extrusionOk="0">
                  <a:moveTo>
                    <a:pt x="1852" y="1"/>
                  </a:moveTo>
                  <a:cubicBezTo>
                    <a:pt x="1" y="1"/>
                    <a:pt x="101" y="1930"/>
                    <a:pt x="1870" y="4777"/>
                  </a:cubicBezTo>
                  <a:cubicBezTo>
                    <a:pt x="4362" y="8820"/>
                    <a:pt x="10958" y="14625"/>
                    <a:pt x="15001" y="16905"/>
                  </a:cubicBezTo>
                  <a:cubicBezTo>
                    <a:pt x="19043" y="19154"/>
                    <a:pt x="32448" y="19367"/>
                    <a:pt x="32448" y="19367"/>
                  </a:cubicBezTo>
                  <a:lnTo>
                    <a:pt x="33420" y="7209"/>
                  </a:lnTo>
                  <a:lnTo>
                    <a:pt x="33420" y="7209"/>
                  </a:lnTo>
                  <a:cubicBezTo>
                    <a:pt x="33420" y="7209"/>
                    <a:pt x="22109" y="7735"/>
                    <a:pt x="18545" y="7735"/>
                  </a:cubicBezTo>
                  <a:cubicBezTo>
                    <a:pt x="18003" y="7735"/>
                    <a:pt x="17640" y="7723"/>
                    <a:pt x="17523" y="7695"/>
                  </a:cubicBezTo>
                  <a:cubicBezTo>
                    <a:pt x="16672" y="7513"/>
                    <a:pt x="10016" y="3531"/>
                    <a:pt x="5122" y="1038"/>
                  </a:cubicBezTo>
                  <a:cubicBezTo>
                    <a:pt x="3692" y="324"/>
                    <a:pt x="2609" y="1"/>
                    <a:pt x="185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7"/>
            <p:cNvSpPr/>
            <p:nvPr/>
          </p:nvSpPr>
          <p:spPr>
            <a:xfrm>
              <a:off x="1266266" y="2772995"/>
              <a:ext cx="927427" cy="561793"/>
            </a:xfrm>
            <a:custGeom>
              <a:avLst/>
              <a:gdLst/>
              <a:ahLst/>
              <a:cxnLst/>
              <a:rect l="l" t="t" r="r" b="b"/>
              <a:pathLst>
                <a:path w="31521" h="19094" extrusionOk="0">
                  <a:moveTo>
                    <a:pt x="0" y="1"/>
                  </a:moveTo>
                  <a:cubicBezTo>
                    <a:pt x="87" y="276"/>
                    <a:pt x="338" y="425"/>
                    <a:pt x="590" y="425"/>
                  </a:cubicBezTo>
                  <a:cubicBezTo>
                    <a:pt x="783" y="425"/>
                    <a:pt x="976" y="338"/>
                    <a:pt x="1095" y="153"/>
                  </a:cubicBezTo>
                  <a:cubicBezTo>
                    <a:pt x="730" y="62"/>
                    <a:pt x="365" y="1"/>
                    <a:pt x="0" y="1"/>
                  </a:cubicBezTo>
                  <a:close/>
                  <a:moveTo>
                    <a:pt x="6961" y="2949"/>
                  </a:moveTo>
                  <a:lnTo>
                    <a:pt x="6961" y="2949"/>
                  </a:lnTo>
                  <a:cubicBezTo>
                    <a:pt x="6991" y="3284"/>
                    <a:pt x="7265" y="3496"/>
                    <a:pt x="7569" y="3496"/>
                  </a:cubicBezTo>
                  <a:cubicBezTo>
                    <a:pt x="7660" y="3496"/>
                    <a:pt x="7751" y="3496"/>
                    <a:pt x="7843" y="3436"/>
                  </a:cubicBezTo>
                  <a:lnTo>
                    <a:pt x="6961" y="2949"/>
                  </a:lnTo>
                  <a:close/>
                  <a:moveTo>
                    <a:pt x="2918" y="2250"/>
                  </a:moveTo>
                  <a:cubicBezTo>
                    <a:pt x="2341" y="2250"/>
                    <a:pt x="2067" y="2919"/>
                    <a:pt x="2463" y="3314"/>
                  </a:cubicBezTo>
                  <a:cubicBezTo>
                    <a:pt x="2592" y="3443"/>
                    <a:pt x="2750" y="3501"/>
                    <a:pt x="2905" y="3501"/>
                  </a:cubicBezTo>
                  <a:cubicBezTo>
                    <a:pt x="3224" y="3501"/>
                    <a:pt x="3526" y="3257"/>
                    <a:pt x="3526" y="2889"/>
                  </a:cubicBezTo>
                  <a:cubicBezTo>
                    <a:pt x="3526" y="2524"/>
                    <a:pt x="3253" y="2250"/>
                    <a:pt x="2918" y="2250"/>
                  </a:cubicBezTo>
                  <a:close/>
                  <a:moveTo>
                    <a:pt x="487" y="5381"/>
                  </a:moveTo>
                  <a:cubicBezTo>
                    <a:pt x="700" y="5685"/>
                    <a:pt x="912" y="5958"/>
                    <a:pt x="1156" y="6293"/>
                  </a:cubicBezTo>
                  <a:cubicBezTo>
                    <a:pt x="1186" y="6202"/>
                    <a:pt x="1216" y="6110"/>
                    <a:pt x="1216" y="6019"/>
                  </a:cubicBezTo>
                  <a:cubicBezTo>
                    <a:pt x="1216" y="5655"/>
                    <a:pt x="912" y="5381"/>
                    <a:pt x="578" y="5381"/>
                  </a:cubicBezTo>
                  <a:close/>
                  <a:moveTo>
                    <a:pt x="5259" y="5381"/>
                  </a:moveTo>
                  <a:cubicBezTo>
                    <a:pt x="4681" y="5381"/>
                    <a:pt x="4408" y="6050"/>
                    <a:pt x="4803" y="6475"/>
                  </a:cubicBezTo>
                  <a:cubicBezTo>
                    <a:pt x="4927" y="6600"/>
                    <a:pt x="5082" y="6655"/>
                    <a:pt x="5235" y="6655"/>
                  </a:cubicBezTo>
                  <a:cubicBezTo>
                    <a:pt x="5569" y="6655"/>
                    <a:pt x="5897" y="6394"/>
                    <a:pt x="5897" y="6019"/>
                  </a:cubicBezTo>
                  <a:cubicBezTo>
                    <a:pt x="5897" y="5655"/>
                    <a:pt x="5593" y="5381"/>
                    <a:pt x="5259" y="5381"/>
                  </a:cubicBezTo>
                  <a:close/>
                  <a:moveTo>
                    <a:pt x="9940" y="5381"/>
                  </a:moveTo>
                  <a:cubicBezTo>
                    <a:pt x="9362" y="5381"/>
                    <a:pt x="9058" y="6050"/>
                    <a:pt x="9484" y="6475"/>
                  </a:cubicBezTo>
                  <a:cubicBezTo>
                    <a:pt x="9608" y="6600"/>
                    <a:pt x="9760" y="6655"/>
                    <a:pt x="9909" y="6655"/>
                  </a:cubicBezTo>
                  <a:cubicBezTo>
                    <a:pt x="10234" y="6655"/>
                    <a:pt x="10548" y="6394"/>
                    <a:pt x="10548" y="6019"/>
                  </a:cubicBezTo>
                  <a:cubicBezTo>
                    <a:pt x="10548" y="5655"/>
                    <a:pt x="10274" y="5381"/>
                    <a:pt x="9940" y="5381"/>
                  </a:cubicBezTo>
                  <a:close/>
                  <a:moveTo>
                    <a:pt x="3010" y="8481"/>
                  </a:moveTo>
                  <a:lnTo>
                    <a:pt x="3010" y="8481"/>
                  </a:lnTo>
                  <a:cubicBezTo>
                    <a:pt x="3162" y="8664"/>
                    <a:pt x="3344" y="8846"/>
                    <a:pt x="3526" y="9028"/>
                  </a:cubicBezTo>
                  <a:cubicBezTo>
                    <a:pt x="3496" y="8755"/>
                    <a:pt x="3283" y="8542"/>
                    <a:pt x="3010" y="8481"/>
                  </a:cubicBezTo>
                  <a:close/>
                  <a:moveTo>
                    <a:pt x="7599" y="8481"/>
                  </a:moveTo>
                  <a:cubicBezTo>
                    <a:pt x="7022" y="8481"/>
                    <a:pt x="6748" y="9150"/>
                    <a:pt x="7143" y="9545"/>
                  </a:cubicBezTo>
                  <a:cubicBezTo>
                    <a:pt x="7273" y="9674"/>
                    <a:pt x="7431" y="9732"/>
                    <a:pt x="7586" y="9732"/>
                  </a:cubicBezTo>
                  <a:cubicBezTo>
                    <a:pt x="7904" y="9732"/>
                    <a:pt x="8207" y="9488"/>
                    <a:pt x="8207" y="9120"/>
                  </a:cubicBezTo>
                  <a:cubicBezTo>
                    <a:pt x="8207" y="8755"/>
                    <a:pt x="7934" y="8481"/>
                    <a:pt x="7599" y="8481"/>
                  </a:cubicBezTo>
                  <a:close/>
                  <a:moveTo>
                    <a:pt x="12250" y="8481"/>
                  </a:moveTo>
                  <a:cubicBezTo>
                    <a:pt x="11703" y="8481"/>
                    <a:pt x="11429" y="9150"/>
                    <a:pt x="11824" y="9545"/>
                  </a:cubicBezTo>
                  <a:cubicBezTo>
                    <a:pt x="11954" y="9674"/>
                    <a:pt x="12112" y="9732"/>
                    <a:pt x="12267" y="9732"/>
                  </a:cubicBezTo>
                  <a:cubicBezTo>
                    <a:pt x="12585" y="9732"/>
                    <a:pt x="12888" y="9488"/>
                    <a:pt x="12888" y="9120"/>
                  </a:cubicBezTo>
                  <a:cubicBezTo>
                    <a:pt x="12888" y="8755"/>
                    <a:pt x="12615" y="8481"/>
                    <a:pt x="12280" y="8481"/>
                  </a:cubicBezTo>
                  <a:close/>
                  <a:moveTo>
                    <a:pt x="16931" y="8481"/>
                  </a:moveTo>
                  <a:cubicBezTo>
                    <a:pt x="16384" y="8481"/>
                    <a:pt x="16110" y="9150"/>
                    <a:pt x="16505" y="9545"/>
                  </a:cubicBezTo>
                  <a:cubicBezTo>
                    <a:pt x="16635" y="9674"/>
                    <a:pt x="16793" y="9732"/>
                    <a:pt x="16948" y="9732"/>
                  </a:cubicBezTo>
                  <a:cubicBezTo>
                    <a:pt x="17266" y="9732"/>
                    <a:pt x="17569" y="9488"/>
                    <a:pt x="17569" y="9120"/>
                  </a:cubicBezTo>
                  <a:cubicBezTo>
                    <a:pt x="17569" y="8755"/>
                    <a:pt x="17296" y="8481"/>
                    <a:pt x="16961" y="8481"/>
                  </a:cubicBezTo>
                  <a:close/>
                  <a:moveTo>
                    <a:pt x="21612" y="8481"/>
                  </a:moveTo>
                  <a:cubicBezTo>
                    <a:pt x="21065" y="8481"/>
                    <a:pt x="20791" y="9150"/>
                    <a:pt x="21186" y="9545"/>
                  </a:cubicBezTo>
                  <a:cubicBezTo>
                    <a:pt x="21316" y="9674"/>
                    <a:pt x="21474" y="9732"/>
                    <a:pt x="21629" y="9732"/>
                  </a:cubicBezTo>
                  <a:cubicBezTo>
                    <a:pt x="21947" y="9732"/>
                    <a:pt x="22250" y="9488"/>
                    <a:pt x="22250" y="9120"/>
                  </a:cubicBezTo>
                  <a:cubicBezTo>
                    <a:pt x="22250" y="8755"/>
                    <a:pt x="21977" y="8481"/>
                    <a:pt x="21642" y="8481"/>
                  </a:cubicBezTo>
                  <a:close/>
                  <a:moveTo>
                    <a:pt x="26293" y="8481"/>
                  </a:moveTo>
                  <a:cubicBezTo>
                    <a:pt x="25746" y="8481"/>
                    <a:pt x="25472" y="9150"/>
                    <a:pt x="25867" y="9545"/>
                  </a:cubicBezTo>
                  <a:cubicBezTo>
                    <a:pt x="25996" y="9674"/>
                    <a:pt x="26155" y="9732"/>
                    <a:pt x="26310" y="9732"/>
                  </a:cubicBezTo>
                  <a:cubicBezTo>
                    <a:pt x="26628" y="9732"/>
                    <a:pt x="26931" y="9488"/>
                    <a:pt x="26931" y="9120"/>
                  </a:cubicBezTo>
                  <a:cubicBezTo>
                    <a:pt x="26931" y="8755"/>
                    <a:pt x="26658" y="8481"/>
                    <a:pt x="26323" y="8481"/>
                  </a:cubicBezTo>
                  <a:close/>
                  <a:moveTo>
                    <a:pt x="30974" y="8481"/>
                  </a:moveTo>
                  <a:cubicBezTo>
                    <a:pt x="30133" y="8481"/>
                    <a:pt x="30123" y="9728"/>
                    <a:pt x="30944" y="9728"/>
                  </a:cubicBezTo>
                  <a:cubicBezTo>
                    <a:pt x="30954" y="9728"/>
                    <a:pt x="30964" y="9728"/>
                    <a:pt x="30974" y="9728"/>
                  </a:cubicBezTo>
                  <a:cubicBezTo>
                    <a:pt x="30997" y="9731"/>
                    <a:pt x="31021" y="9733"/>
                    <a:pt x="31044" y="9733"/>
                  </a:cubicBezTo>
                  <a:cubicBezTo>
                    <a:pt x="31202" y="9733"/>
                    <a:pt x="31354" y="9647"/>
                    <a:pt x="31460" y="9515"/>
                  </a:cubicBezTo>
                  <a:lnTo>
                    <a:pt x="31521" y="8785"/>
                  </a:lnTo>
                  <a:cubicBezTo>
                    <a:pt x="31399" y="8603"/>
                    <a:pt x="31217" y="8481"/>
                    <a:pt x="31004" y="8481"/>
                  </a:cubicBezTo>
                  <a:close/>
                  <a:moveTo>
                    <a:pt x="9940" y="11612"/>
                  </a:moveTo>
                  <a:cubicBezTo>
                    <a:pt x="9362" y="11612"/>
                    <a:pt x="9089" y="12281"/>
                    <a:pt x="9484" y="12676"/>
                  </a:cubicBezTo>
                  <a:cubicBezTo>
                    <a:pt x="9613" y="12805"/>
                    <a:pt x="9772" y="12863"/>
                    <a:pt x="9926" y="12863"/>
                  </a:cubicBezTo>
                  <a:cubicBezTo>
                    <a:pt x="10245" y="12863"/>
                    <a:pt x="10548" y="12619"/>
                    <a:pt x="10548" y="12250"/>
                  </a:cubicBezTo>
                  <a:cubicBezTo>
                    <a:pt x="10548" y="11886"/>
                    <a:pt x="10274" y="11612"/>
                    <a:pt x="9940" y="11612"/>
                  </a:cubicBezTo>
                  <a:close/>
                  <a:moveTo>
                    <a:pt x="14590" y="11612"/>
                  </a:moveTo>
                  <a:cubicBezTo>
                    <a:pt x="14043" y="11612"/>
                    <a:pt x="13770" y="12281"/>
                    <a:pt x="14165" y="12676"/>
                  </a:cubicBezTo>
                  <a:cubicBezTo>
                    <a:pt x="14294" y="12805"/>
                    <a:pt x="14453" y="12863"/>
                    <a:pt x="14607" y="12863"/>
                  </a:cubicBezTo>
                  <a:cubicBezTo>
                    <a:pt x="14926" y="12863"/>
                    <a:pt x="15229" y="12619"/>
                    <a:pt x="15229" y="12250"/>
                  </a:cubicBezTo>
                  <a:cubicBezTo>
                    <a:pt x="15229" y="11886"/>
                    <a:pt x="14955" y="11612"/>
                    <a:pt x="14621" y="11612"/>
                  </a:cubicBezTo>
                  <a:close/>
                  <a:moveTo>
                    <a:pt x="19271" y="11612"/>
                  </a:moveTo>
                  <a:cubicBezTo>
                    <a:pt x="18724" y="11612"/>
                    <a:pt x="18451" y="12281"/>
                    <a:pt x="18846" y="12676"/>
                  </a:cubicBezTo>
                  <a:cubicBezTo>
                    <a:pt x="18975" y="12805"/>
                    <a:pt x="19134" y="12863"/>
                    <a:pt x="19288" y="12863"/>
                  </a:cubicBezTo>
                  <a:cubicBezTo>
                    <a:pt x="19607" y="12863"/>
                    <a:pt x="19910" y="12619"/>
                    <a:pt x="19910" y="12250"/>
                  </a:cubicBezTo>
                  <a:cubicBezTo>
                    <a:pt x="19910" y="11916"/>
                    <a:pt x="19636" y="11612"/>
                    <a:pt x="19302" y="11612"/>
                  </a:cubicBezTo>
                  <a:close/>
                  <a:moveTo>
                    <a:pt x="23952" y="11612"/>
                  </a:moveTo>
                  <a:cubicBezTo>
                    <a:pt x="23405" y="11612"/>
                    <a:pt x="23132" y="12281"/>
                    <a:pt x="23527" y="12676"/>
                  </a:cubicBezTo>
                  <a:cubicBezTo>
                    <a:pt x="23656" y="12805"/>
                    <a:pt x="23814" y="12863"/>
                    <a:pt x="23969" y="12863"/>
                  </a:cubicBezTo>
                  <a:cubicBezTo>
                    <a:pt x="24288" y="12863"/>
                    <a:pt x="24591" y="12619"/>
                    <a:pt x="24591" y="12250"/>
                  </a:cubicBezTo>
                  <a:cubicBezTo>
                    <a:pt x="24591" y="11916"/>
                    <a:pt x="24317" y="11612"/>
                    <a:pt x="23983" y="11612"/>
                  </a:cubicBezTo>
                  <a:close/>
                  <a:moveTo>
                    <a:pt x="28633" y="11612"/>
                  </a:moveTo>
                  <a:cubicBezTo>
                    <a:pt x="28086" y="11612"/>
                    <a:pt x="27782" y="12311"/>
                    <a:pt x="28177" y="12706"/>
                  </a:cubicBezTo>
                  <a:cubicBezTo>
                    <a:pt x="28311" y="12831"/>
                    <a:pt x="28469" y="12886"/>
                    <a:pt x="28623" y="12886"/>
                  </a:cubicBezTo>
                  <a:cubicBezTo>
                    <a:pt x="28958" y="12886"/>
                    <a:pt x="29272" y="12625"/>
                    <a:pt x="29272" y="12250"/>
                  </a:cubicBezTo>
                  <a:cubicBezTo>
                    <a:pt x="29272" y="11916"/>
                    <a:pt x="28998" y="11612"/>
                    <a:pt x="28664" y="11612"/>
                  </a:cubicBezTo>
                  <a:close/>
                  <a:moveTo>
                    <a:pt x="30974" y="14712"/>
                  </a:moveTo>
                  <a:cubicBezTo>
                    <a:pt x="30152" y="14712"/>
                    <a:pt x="30133" y="15929"/>
                    <a:pt x="30943" y="15959"/>
                  </a:cubicBezTo>
                  <a:lnTo>
                    <a:pt x="31065" y="14712"/>
                  </a:lnTo>
                  <a:lnTo>
                    <a:pt x="31004" y="14712"/>
                  </a:lnTo>
                  <a:cubicBezTo>
                    <a:pt x="30994" y="14712"/>
                    <a:pt x="30984" y="14712"/>
                    <a:pt x="30974" y="14712"/>
                  </a:cubicBezTo>
                  <a:close/>
                  <a:moveTo>
                    <a:pt x="12250" y="14712"/>
                  </a:moveTo>
                  <a:cubicBezTo>
                    <a:pt x="11703" y="14712"/>
                    <a:pt x="11429" y="15381"/>
                    <a:pt x="11824" y="15776"/>
                  </a:cubicBezTo>
                  <a:cubicBezTo>
                    <a:pt x="11954" y="15905"/>
                    <a:pt x="12112" y="15963"/>
                    <a:pt x="12267" y="15963"/>
                  </a:cubicBezTo>
                  <a:cubicBezTo>
                    <a:pt x="12585" y="15963"/>
                    <a:pt x="12888" y="15719"/>
                    <a:pt x="12888" y="15351"/>
                  </a:cubicBezTo>
                  <a:cubicBezTo>
                    <a:pt x="12888" y="14986"/>
                    <a:pt x="12615" y="14712"/>
                    <a:pt x="12280" y="14712"/>
                  </a:cubicBezTo>
                  <a:close/>
                  <a:moveTo>
                    <a:pt x="16931" y="14712"/>
                  </a:moveTo>
                  <a:cubicBezTo>
                    <a:pt x="16384" y="14712"/>
                    <a:pt x="16110" y="15381"/>
                    <a:pt x="16505" y="15776"/>
                  </a:cubicBezTo>
                  <a:cubicBezTo>
                    <a:pt x="16635" y="15905"/>
                    <a:pt x="16793" y="15963"/>
                    <a:pt x="16948" y="15963"/>
                  </a:cubicBezTo>
                  <a:cubicBezTo>
                    <a:pt x="17266" y="15963"/>
                    <a:pt x="17569" y="15719"/>
                    <a:pt x="17569" y="15351"/>
                  </a:cubicBezTo>
                  <a:cubicBezTo>
                    <a:pt x="17569" y="14986"/>
                    <a:pt x="17296" y="14712"/>
                    <a:pt x="16961" y="14712"/>
                  </a:cubicBezTo>
                  <a:close/>
                  <a:moveTo>
                    <a:pt x="21612" y="14712"/>
                  </a:moveTo>
                  <a:cubicBezTo>
                    <a:pt x="21065" y="14712"/>
                    <a:pt x="20791" y="15381"/>
                    <a:pt x="21186" y="15776"/>
                  </a:cubicBezTo>
                  <a:cubicBezTo>
                    <a:pt x="21316" y="15905"/>
                    <a:pt x="21474" y="15963"/>
                    <a:pt x="21629" y="15963"/>
                  </a:cubicBezTo>
                  <a:cubicBezTo>
                    <a:pt x="21947" y="15963"/>
                    <a:pt x="22250" y="15719"/>
                    <a:pt x="22250" y="15351"/>
                  </a:cubicBezTo>
                  <a:cubicBezTo>
                    <a:pt x="22250" y="14986"/>
                    <a:pt x="21977" y="14712"/>
                    <a:pt x="21642" y="14712"/>
                  </a:cubicBezTo>
                  <a:close/>
                  <a:moveTo>
                    <a:pt x="26370" y="14710"/>
                  </a:moveTo>
                  <a:cubicBezTo>
                    <a:pt x="26354" y="14710"/>
                    <a:pt x="26339" y="14711"/>
                    <a:pt x="26323" y="14712"/>
                  </a:cubicBezTo>
                  <a:lnTo>
                    <a:pt x="26293" y="14712"/>
                  </a:lnTo>
                  <a:cubicBezTo>
                    <a:pt x="25746" y="14712"/>
                    <a:pt x="25472" y="15381"/>
                    <a:pt x="25867" y="15776"/>
                  </a:cubicBezTo>
                  <a:cubicBezTo>
                    <a:pt x="25996" y="15905"/>
                    <a:pt x="26155" y="15963"/>
                    <a:pt x="26310" y="15963"/>
                  </a:cubicBezTo>
                  <a:cubicBezTo>
                    <a:pt x="26325" y="15963"/>
                    <a:pt x="26341" y="15963"/>
                    <a:pt x="26356" y="15961"/>
                  </a:cubicBezTo>
                  <a:lnTo>
                    <a:pt x="26356" y="15961"/>
                  </a:lnTo>
                  <a:cubicBezTo>
                    <a:pt x="26674" y="15947"/>
                    <a:pt x="26961" y="15699"/>
                    <a:pt x="26961" y="15320"/>
                  </a:cubicBezTo>
                  <a:cubicBezTo>
                    <a:pt x="26961" y="15001"/>
                    <a:pt x="26685" y="14710"/>
                    <a:pt x="26370" y="14710"/>
                  </a:cubicBezTo>
                  <a:close/>
                  <a:moveTo>
                    <a:pt x="19271" y="17843"/>
                  </a:moveTo>
                  <a:cubicBezTo>
                    <a:pt x="18937" y="17843"/>
                    <a:pt x="18663" y="18086"/>
                    <a:pt x="18663" y="18421"/>
                  </a:cubicBezTo>
                  <a:cubicBezTo>
                    <a:pt x="19059" y="18481"/>
                    <a:pt x="19484" y="18542"/>
                    <a:pt x="19910" y="18603"/>
                  </a:cubicBezTo>
                  <a:cubicBezTo>
                    <a:pt x="19910" y="18573"/>
                    <a:pt x="19910" y="18512"/>
                    <a:pt x="19910" y="18481"/>
                  </a:cubicBezTo>
                  <a:cubicBezTo>
                    <a:pt x="19910" y="18147"/>
                    <a:pt x="19636" y="17843"/>
                    <a:pt x="19302" y="17843"/>
                  </a:cubicBezTo>
                  <a:close/>
                  <a:moveTo>
                    <a:pt x="23983" y="17843"/>
                  </a:moveTo>
                  <a:cubicBezTo>
                    <a:pt x="23861" y="17843"/>
                    <a:pt x="23740" y="17874"/>
                    <a:pt x="23648" y="17934"/>
                  </a:cubicBezTo>
                  <a:cubicBezTo>
                    <a:pt x="23618" y="17934"/>
                    <a:pt x="23588" y="17965"/>
                    <a:pt x="23588" y="17965"/>
                  </a:cubicBezTo>
                  <a:cubicBezTo>
                    <a:pt x="23496" y="18026"/>
                    <a:pt x="23466" y="18117"/>
                    <a:pt x="23405" y="18208"/>
                  </a:cubicBezTo>
                  <a:cubicBezTo>
                    <a:pt x="23405" y="18238"/>
                    <a:pt x="23375" y="18269"/>
                    <a:pt x="23375" y="18269"/>
                  </a:cubicBezTo>
                  <a:cubicBezTo>
                    <a:pt x="23375" y="18299"/>
                    <a:pt x="23375" y="18299"/>
                    <a:pt x="23375" y="18299"/>
                  </a:cubicBezTo>
                  <a:cubicBezTo>
                    <a:pt x="23375" y="18329"/>
                    <a:pt x="23375" y="18360"/>
                    <a:pt x="23375" y="18421"/>
                  </a:cubicBezTo>
                  <a:cubicBezTo>
                    <a:pt x="23375" y="18421"/>
                    <a:pt x="23375" y="18451"/>
                    <a:pt x="23375" y="18451"/>
                  </a:cubicBezTo>
                  <a:cubicBezTo>
                    <a:pt x="23375" y="18694"/>
                    <a:pt x="23466" y="18877"/>
                    <a:pt x="23679" y="18998"/>
                  </a:cubicBezTo>
                  <a:lnTo>
                    <a:pt x="24226" y="19029"/>
                  </a:lnTo>
                  <a:cubicBezTo>
                    <a:pt x="24408" y="18968"/>
                    <a:pt x="24560" y="18785"/>
                    <a:pt x="24621" y="18603"/>
                  </a:cubicBezTo>
                  <a:cubicBezTo>
                    <a:pt x="24621" y="18542"/>
                    <a:pt x="24621" y="18512"/>
                    <a:pt x="24621" y="18451"/>
                  </a:cubicBezTo>
                  <a:cubicBezTo>
                    <a:pt x="24591" y="18117"/>
                    <a:pt x="24317" y="17843"/>
                    <a:pt x="23983" y="17843"/>
                  </a:cubicBezTo>
                  <a:close/>
                  <a:moveTo>
                    <a:pt x="28664" y="17843"/>
                  </a:moveTo>
                  <a:cubicBezTo>
                    <a:pt x="28117" y="17843"/>
                    <a:pt x="27813" y="18512"/>
                    <a:pt x="28208" y="18907"/>
                  </a:cubicBezTo>
                  <a:cubicBezTo>
                    <a:pt x="28337" y="19036"/>
                    <a:pt x="28499" y="19094"/>
                    <a:pt x="28658" y="19094"/>
                  </a:cubicBezTo>
                  <a:cubicBezTo>
                    <a:pt x="28985" y="19094"/>
                    <a:pt x="29302" y="18850"/>
                    <a:pt x="29302" y="18481"/>
                  </a:cubicBezTo>
                  <a:cubicBezTo>
                    <a:pt x="29302" y="18117"/>
                    <a:pt x="28998" y="17843"/>
                    <a:pt x="28664" y="1784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7"/>
            <p:cNvSpPr/>
            <p:nvPr/>
          </p:nvSpPr>
          <p:spPr>
            <a:xfrm>
              <a:off x="2104238" y="3009313"/>
              <a:ext cx="30423" cy="308819"/>
            </a:xfrm>
            <a:custGeom>
              <a:avLst/>
              <a:gdLst/>
              <a:ahLst/>
              <a:cxnLst/>
              <a:rect l="l" t="t" r="r" b="b"/>
              <a:pathLst>
                <a:path w="1034" h="10496" extrusionOk="0">
                  <a:moveTo>
                    <a:pt x="1003" y="1"/>
                  </a:moveTo>
                  <a:cubicBezTo>
                    <a:pt x="988" y="1"/>
                    <a:pt x="973" y="9"/>
                    <a:pt x="973" y="24"/>
                  </a:cubicBezTo>
                  <a:cubicBezTo>
                    <a:pt x="791" y="875"/>
                    <a:pt x="730" y="1726"/>
                    <a:pt x="639" y="2577"/>
                  </a:cubicBezTo>
                  <a:cubicBezTo>
                    <a:pt x="547" y="3398"/>
                    <a:pt x="456" y="4310"/>
                    <a:pt x="365" y="5191"/>
                  </a:cubicBezTo>
                  <a:cubicBezTo>
                    <a:pt x="213" y="6954"/>
                    <a:pt x="31" y="8717"/>
                    <a:pt x="0" y="10449"/>
                  </a:cubicBezTo>
                  <a:cubicBezTo>
                    <a:pt x="0" y="10480"/>
                    <a:pt x="23" y="10495"/>
                    <a:pt x="46" y="10495"/>
                  </a:cubicBezTo>
                  <a:cubicBezTo>
                    <a:pt x="69" y="10495"/>
                    <a:pt x="91" y="10480"/>
                    <a:pt x="91" y="10449"/>
                  </a:cubicBezTo>
                  <a:cubicBezTo>
                    <a:pt x="365" y="8747"/>
                    <a:pt x="517" y="6984"/>
                    <a:pt x="669" y="5252"/>
                  </a:cubicBezTo>
                  <a:cubicBezTo>
                    <a:pt x="760" y="4401"/>
                    <a:pt x="821" y="3519"/>
                    <a:pt x="882" y="2668"/>
                  </a:cubicBezTo>
                  <a:cubicBezTo>
                    <a:pt x="943" y="1817"/>
                    <a:pt x="1034" y="905"/>
                    <a:pt x="1034" y="24"/>
                  </a:cubicBezTo>
                  <a:cubicBezTo>
                    <a:pt x="1034" y="9"/>
                    <a:pt x="1019" y="1"/>
                    <a:pt x="10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7"/>
            <p:cNvSpPr/>
            <p:nvPr/>
          </p:nvSpPr>
          <p:spPr>
            <a:xfrm>
              <a:off x="903168" y="2750899"/>
              <a:ext cx="635908" cy="786993"/>
            </a:xfrm>
            <a:custGeom>
              <a:avLst/>
              <a:gdLst/>
              <a:ahLst/>
              <a:cxnLst/>
              <a:rect l="l" t="t" r="r" b="b"/>
              <a:pathLst>
                <a:path w="21613" h="26748" extrusionOk="0">
                  <a:moveTo>
                    <a:pt x="10323" y="1"/>
                  </a:moveTo>
                  <a:cubicBezTo>
                    <a:pt x="9596" y="1"/>
                    <a:pt x="8898" y="195"/>
                    <a:pt x="8238" y="539"/>
                  </a:cubicBezTo>
                  <a:cubicBezTo>
                    <a:pt x="2189" y="3731"/>
                    <a:pt x="1" y="26740"/>
                    <a:pt x="1" y="26740"/>
                  </a:cubicBezTo>
                  <a:cubicBezTo>
                    <a:pt x="16" y="26745"/>
                    <a:pt x="39" y="26747"/>
                    <a:pt x="69" y="26747"/>
                  </a:cubicBezTo>
                  <a:cubicBezTo>
                    <a:pt x="1574" y="26747"/>
                    <a:pt x="21612" y="20935"/>
                    <a:pt x="21612" y="20935"/>
                  </a:cubicBezTo>
                  <a:lnTo>
                    <a:pt x="19150" y="13700"/>
                  </a:lnTo>
                  <a:cubicBezTo>
                    <a:pt x="19150" y="13700"/>
                    <a:pt x="20366" y="11360"/>
                    <a:pt x="19819" y="9141"/>
                  </a:cubicBezTo>
                  <a:cubicBezTo>
                    <a:pt x="19059" y="6132"/>
                    <a:pt x="13497" y="1208"/>
                    <a:pt x="13071" y="934"/>
                  </a:cubicBezTo>
                  <a:cubicBezTo>
                    <a:pt x="12123" y="285"/>
                    <a:pt x="11201" y="1"/>
                    <a:pt x="1032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7"/>
            <p:cNvSpPr/>
            <p:nvPr/>
          </p:nvSpPr>
          <p:spPr>
            <a:xfrm>
              <a:off x="1370244" y="2854053"/>
              <a:ext cx="126782" cy="307553"/>
            </a:xfrm>
            <a:custGeom>
              <a:avLst/>
              <a:gdLst/>
              <a:ahLst/>
              <a:cxnLst/>
              <a:rect l="l" t="t" r="r" b="b"/>
              <a:pathLst>
                <a:path w="4309" h="10453" extrusionOk="0">
                  <a:moveTo>
                    <a:pt x="43" y="0"/>
                  </a:moveTo>
                  <a:cubicBezTo>
                    <a:pt x="27" y="0"/>
                    <a:pt x="1" y="28"/>
                    <a:pt x="23" y="73"/>
                  </a:cubicBezTo>
                  <a:cubicBezTo>
                    <a:pt x="631" y="711"/>
                    <a:pt x="1208" y="1380"/>
                    <a:pt x="1725" y="2079"/>
                  </a:cubicBezTo>
                  <a:cubicBezTo>
                    <a:pt x="2606" y="3234"/>
                    <a:pt x="3518" y="4480"/>
                    <a:pt x="3822" y="5939"/>
                  </a:cubicBezTo>
                  <a:cubicBezTo>
                    <a:pt x="4157" y="7428"/>
                    <a:pt x="3701" y="8918"/>
                    <a:pt x="3306" y="10346"/>
                  </a:cubicBezTo>
                  <a:cubicBezTo>
                    <a:pt x="3286" y="10406"/>
                    <a:pt x="3343" y="10452"/>
                    <a:pt x="3394" y="10452"/>
                  </a:cubicBezTo>
                  <a:cubicBezTo>
                    <a:pt x="3422" y="10452"/>
                    <a:pt x="3447" y="10439"/>
                    <a:pt x="3457" y="10407"/>
                  </a:cubicBezTo>
                  <a:cubicBezTo>
                    <a:pt x="3792" y="9587"/>
                    <a:pt x="4005" y="8766"/>
                    <a:pt x="4187" y="7915"/>
                  </a:cubicBezTo>
                  <a:cubicBezTo>
                    <a:pt x="4309" y="7155"/>
                    <a:pt x="4278" y="6395"/>
                    <a:pt x="4126" y="5666"/>
                  </a:cubicBezTo>
                  <a:cubicBezTo>
                    <a:pt x="3913" y="4936"/>
                    <a:pt x="3579" y="4237"/>
                    <a:pt x="3154" y="3629"/>
                  </a:cubicBezTo>
                  <a:cubicBezTo>
                    <a:pt x="2789" y="3112"/>
                    <a:pt x="2424" y="2626"/>
                    <a:pt x="1998" y="2170"/>
                  </a:cubicBezTo>
                  <a:cubicBezTo>
                    <a:pt x="1695" y="1562"/>
                    <a:pt x="1360" y="1015"/>
                    <a:pt x="935" y="468"/>
                  </a:cubicBezTo>
                  <a:lnTo>
                    <a:pt x="935" y="468"/>
                  </a:lnTo>
                  <a:cubicBezTo>
                    <a:pt x="1208" y="924"/>
                    <a:pt x="1482" y="1380"/>
                    <a:pt x="1725" y="1836"/>
                  </a:cubicBezTo>
                  <a:cubicBezTo>
                    <a:pt x="1178" y="1228"/>
                    <a:pt x="600" y="650"/>
                    <a:pt x="53" y="12"/>
                  </a:cubicBezTo>
                  <a:cubicBezTo>
                    <a:pt x="53" y="4"/>
                    <a:pt x="49" y="0"/>
                    <a:pt x="4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7"/>
            <p:cNvSpPr/>
            <p:nvPr/>
          </p:nvSpPr>
          <p:spPr>
            <a:xfrm>
              <a:off x="913907" y="2758696"/>
              <a:ext cx="582242" cy="757512"/>
            </a:xfrm>
            <a:custGeom>
              <a:avLst/>
              <a:gdLst/>
              <a:ahLst/>
              <a:cxnLst/>
              <a:rect l="l" t="t" r="r" b="b"/>
              <a:pathLst>
                <a:path w="19789" h="25746" extrusionOk="0">
                  <a:moveTo>
                    <a:pt x="8451" y="1"/>
                  </a:moveTo>
                  <a:cubicBezTo>
                    <a:pt x="8238" y="92"/>
                    <a:pt x="8055" y="183"/>
                    <a:pt x="7873" y="274"/>
                  </a:cubicBezTo>
                  <a:cubicBezTo>
                    <a:pt x="7691" y="365"/>
                    <a:pt x="7508" y="487"/>
                    <a:pt x="7356" y="609"/>
                  </a:cubicBezTo>
                  <a:cubicBezTo>
                    <a:pt x="7448" y="791"/>
                    <a:pt x="7660" y="912"/>
                    <a:pt x="7873" y="912"/>
                  </a:cubicBezTo>
                  <a:cubicBezTo>
                    <a:pt x="8238" y="912"/>
                    <a:pt x="8511" y="639"/>
                    <a:pt x="8511" y="274"/>
                  </a:cubicBezTo>
                  <a:cubicBezTo>
                    <a:pt x="8511" y="183"/>
                    <a:pt x="8481" y="92"/>
                    <a:pt x="8451" y="1"/>
                  </a:cubicBezTo>
                  <a:close/>
                  <a:moveTo>
                    <a:pt x="11946" y="213"/>
                  </a:moveTo>
                  <a:cubicBezTo>
                    <a:pt x="11946" y="213"/>
                    <a:pt x="11946" y="244"/>
                    <a:pt x="11946" y="274"/>
                  </a:cubicBezTo>
                  <a:cubicBezTo>
                    <a:pt x="11946" y="639"/>
                    <a:pt x="12220" y="912"/>
                    <a:pt x="12584" y="912"/>
                  </a:cubicBezTo>
                  <a:cubicBezTo>
                    <a:pt x="12706" y="912"/>
                    <a:pt x="12828" y="882"/>
                    <a:pt x="12949" y="791"/>
                  </a:cubicBezTo>
                  <a:cubicBezTo>
                    <a:pt x="12828" y="730"/>
                    <a:pt x="12736" y="669"/>
                    <a:pt x="12706" y="639"/>
                  </a:cubicBezTo>
                  <a:cubicBezTo>
                    <a:pt x="12463" y="487"/>
                    <a:pt x="12220" y="335"/>
                    <a:pt x="11946" y="213"/>
                  </a:cubicBezTo>
                  <a:close/>
                  <a:moveTo>
                    <a:pt x="5502" y="2736"/>
                  </a:moveTo>
                  <a:cubicBezTo>
                    <a:pt x="5320" y="3010"/>
                    <a:pt x="5168" y="3314"/>
                    <a:pt x="4985" y="3648"/>
                  </a:cubicBezTo>
                  <a:cubicBezTo>
                    <a:pt x="5096" y="3868"/>
                    <a:pt x="5320" y="3983"/>
                    <a:pt x="5544" y="3983"/>
                  </a:cubicBezTo>
                  <a:cubicBezTo>
                    <a:pt x="5753" y="3983"/>
                    <a:pt x="5962" y="3884"/>
                    <a:pt x="6080" y="3678"/>
                  </a:cubicBezTo>
                  <a:cubicBezTo>
                    <a:pt x="6323" y="3253"/>
                    <a:pt x="6019" y="2736"/>
                    <a:pt x="5533" y="2736"/>
                  </a:cubicBezTo>
                  <a:close/>
                  <a:moveTo>
                    <a:pt x="10214" y="2736"/>
                  </a:moveTo>
                  <a:cubicBezTo>
                    <a:pt x="9666" y="2736"/>
                    <a:pt x="9362" y="3405"/>
                    <a:pt x="9758" y="3800"/>
                  </a:cubicBezTo>
                  <a:cubicBezTo>
                    <a:pt x="9897" y="3929"/>
                    <a:pt x="10062" y="3987"/>
                    <a:pt x="10221" y="3987"/>
                  </a:cubicBezTo>
                  <a:cubicBezTo>
                    <a:pt x="10549" y="3987"/>
                    <a:pt x="10852" y="3743"/>
                    <a:pt x="10852" y="3375"/>
                  </a:cubicBezTo>
                  <a:cubicBezTo>
                    <a:pt x="10852" y="3010"/>
                    <a:pt x="10548" y="2736"/>
                    <a:pt x="10214" y="2736"/>
                  </a:cubicBezTo>
                  <a:close/>
                  <a:moveTo>
                    <a:pt x="14894" y="2736"/>
                  </a:moveTo>
                  <a:cubicBezTo>
                    <a:pt x="14347" y="2736"/>
                    <a:pt x="14043" y="3405"/>
                    <a:pt x="14439" y="3830"/>
                  </a:cubicBezTo>
                  <a:cubicBezTo>
                    <a:pt x="14563" y="3955"/>
                    <a:pt x="14718" y="4010"/>
                    <a:pt x="14871" y="4010"/>
                  </a:cubicBezTo>
                  <a:cubicBezTo>
                    <a:pt x="15205" y="4010"/>
                    <a:pt x="15533" y="3749"/>
                    <a:pt x="15533" y="3375"/>
                  </a:cubicBezTo>
                  <a:cubicBezTo>
                    <a:pt x="15533" y="3344"/>
                    <a:pt x="15533" y="3314"/>
                    <a:pt x="15502" y="3283"/>
                  </a:cubicBezTo>
                  <a:lnTo>
                    <a:pt x="15502" y="3253"/>
                  </a:lnTo>
                  <a:lnTo>
                    <a:pt x="15016" y="2736"/>
                  </a:lnTo>
                  <a:close/>
                  <a:moveTo>
                    <a:pt x="3800" y="6323"/>
                  </a:moveTo>
                  <a:lnTo>
                    <a:pt x="3800" y="6353"/>
                  </a:lnTo>
                  <a:cubicBezTo>
                    <a:pt x="3709" y="6566"/>
                    <a:pt x="3618" y="6809"/>
                    <a:pt x="3526" y="7052"/>
                  </a:cubicBezTo>
                  <a:cubicBezTo>
                    <a:pt x="3709" y="6931"/>
                    <a:pt x="3830" y="6748"/>
                    <a:pt x="3830" y="6536"/>
                  </a:cubicBezTo>
                  <a:cubicBezTo>
                    <a:pt x="3830" y="6444"/>
                    <a:pt x="3830" y="6384"/>
                    <a:pt x="3800" y="6323"/>
                  </a:cubicBezTo>
                  <a:close/>
                  <a:moveTo>
                    <a:pt x="7873" y="5867"/>
                  </a:moveTo>
                  <a:cubicBezTo>
                    <a:pt x="7326" y="5867"/>
                    <a:pt x="7022" y="6536"/>
                    <a:pt x="7417" y="6961"/>
                  </a:cubicBezTo>
                  <a:cubicBezTo>
                    <a:pt x="7551" y="7086"/>
                    <a:pt x="7709" y="7141"/>
                    <a:pt x="7863" y="7141"/>
                  </a:cubicBezTo>
                  <a:cubicBezTo>
                    <a:pt x="8198" y="7141"/>
                    <a:pt x="8511" y="6880"/>
                    <a:pt x="8511" y="6505"/>
                  </a:cubicBezTo>
                  <a:cubicBezTo>
                    <a:pt x="8511" y="6141"/>
                    <a:pt x="8238" y="5867"/>
                    <a:pt x="7873" y="5867"/>
                  </a:cubicBezTo>
                  <a:close/>
                  <a:moveTo>
                    <a:pt x="12554" y="5867"/>
                  </a:moveTo>
                  <a:cubicBezTo>
                    <a:pt x="11976" y="5867"/>
                    <a:pt x="11703" y="6536"/>
                    <a:pt x="12098" y="6961"/>
                  </a:cubicBezTo>
                  <a:cubicBezTo>
                    <a:pt x="12223" y="7086"/>
                    <a:pt x="12377" y="7141"/>
                    <a:pt x="12531" y="7141"/>
                  </a:cubicBezTo>
                  <a:cubicBezTo>
                    <a:pt x="12864" y="7141"/>
                    <a:pt x="13192" y="6880"/>
                    <a:pt x="13192" y="6505"/>
                  </a:cubicBezTo>
                  <a:cubicBezTo>
                    <a:pt x="13192" y="6141"/>
                    <a:pt x="12919" y="5867"/>
                    <a:pt x="12554" y="5867"/>
                  </a:cubicBezTo>
                  <a:close/>
                  <a:moveTo>
                    <a:pt x="17235" y="5867"/>
                  </a:moveTo>
                  <a:cubicBezTo>
                    <a:pt x="16657" y="5867"/>
                    <a:pt x="16384" y="6536"/>
                    <a:pt x="16779" y="6961"/>
                  </a:cubicBezTo>
                  <a:cubicBezTo>
                    <a:pt x="16903" y="7086"/>
                    <a:pt x="17058" y="7141"/>
                    <a:pt x="17211" y="7141"/>
                  </a:cubicBezTo>
                  <a:cubicBezTo>
                    <a:pt x="17545" y="7141"/>
                    <a:pt x="17873" y="6880"/>
                    <a:pt x="17873" y="6505"/>
                  </a:cubicBezTo>
                  <a:cubicBezTo>
                    <a:pt x="17873" y="6141"/>
                    <a:pt x="17569" y="5867"/>
                    <a:pt x="17235" y="5867"/>
                  </a:cubicBezTo>
                  <a:close/>
                  <a:moveTo>
                    <a:pt x="19454" y="8967"/>
                  </a:moveTo>
                  <a:cubicBezTo>
                    <a:pt x="18694" y="9089"/>
                    <a:pt x="18785" y="10214"/>
                    <a:pt x="19575" y="10214"/>
                  </a:cubicBezTo>
                  <a:cubicBezTo>
                    <a:pt x="19575" y="9788"/>
                    <a:pt x="19545" y="9362"/>
                    <a:pt x="19484" y="8967"/>
                  </a:cubicBezTo>
                  <a:close/>
                  <a:moveTo>
                    <a:pt x="5533" y="8967"/>
                  </a:moveTo>
                  <a:cubicBezTo>
                    <a:pt x="4985" y="8967"/>
                    <a:pt x="4712" y="9636"/>
                    <a:pt x="5107" y="10031"/>
                  </a:cubicBezTo>
                  <a:cubicBezTo>
                    <a:pt x="5236" y="10160"/>
                    <a:pt x="5395" y="10218"/>
                    <a:pt x="5550" y="10218"/>
                  </a:cubicBezTo>
                  <a:cubicBezTo>
                    <a:pt x="5868" y="10218"/>
                    <a:pt x="6171" y="9974"/>
                    <a:pt x="6171" y="9606"/>
                  </a:cubicBezTo>
                  <a:cubicBezTo>
                    <a:pt x="6171" y="9241"/>
                    <a:pt x="5897" y="8967"/>
                    <a:pt x="5533" y="8967"/>
                  </a:cubicBezTo>
                  <a:close/>
                  <a:moveTo>
                    <a:pt x="10214" y="8967"/>
                  </a:moveTo>
                  <a:cubicBezTo>
                    <a:pt x="9666" y="8967"/>
                    <a:pt x="9362" y="9636"/>
                    <a:pt x="9758" y="10031"/>
                  </a:cubicBezTo>
                  <a:cubicBezTo>
                    <a:pt x="9897" y="10160"/>
                    <a:pt x="10062" y="10218"/>
                    <a:pt x="10221" y="10218"/>
                  </a:cubicBezTo>
                  <a:cubicBezTo>
                    <a:pt x="10549" y="10218"/>
                    <a:pt x="10852" y="9974"/>
                    <a:pt x="10852" y="9606"/>
                  </a:cubicBezTo>
                  <a:cubicBezTo>
                    <a:pt x="10852" y="9241"/>
                    <a:pt x="10578" y="8967"/>
                    <a:pt x="10214" y="8967"/>
                  </a:cubicBezTo>
                  <a:close/>
                  <a:moveTo>
                    <a:pt x="14894" y="8967"/>
                  </a:moveTo>
                  <a:cubicBezTo>
                    <a:pt x="14347" y="8967"/>
                    <a:pt x="14043" y="9636"/>
                    <a:pt x="14439" y="10031"/>
                  </a:cubicBezTo>
                  <a:cubicBezTo>
                    <a:pt x="14578" y="10160"/>
                    <a:pt x="14743" y="10218"/>
                    <a:pt x="14902" y="10218"/>
                  </a:cubicBezTo>
                  <a:cubicBezTo>
                    <a:pt x="15230" y="10218"/>
                    <a:pt x="15533" y="9974"/>
                    <a:pt x="15533" y="9606"/>
                  </a:cubicBezTo>
                  <a:cubicBezTo>
                    <a:pt x="15533" y="9241"/>
                    <a:pt x="15259" y="8967"/>
                    <a:pt x="14894" y="8967"/>
                  </a:cubicBezTo>
                  <a:close/>
                  <a:moveTo>
                    <a:pt x="3192" y="12098"/>
                  </a:moveTo>
                  <a:cubicBezTo>
                    <a:pt x="2645" y="12098"/>
                    <a:pt x="2371" y="12767"/>
                    <a:pt x="2767" y="13162"/>
                  </a:cubicBezTo>
                  <a:cubicBezTo>
                    <a:pt x="2896" y="13291"/>
                    <a:pt x="3054" y="13349"/>
                    <a:pt x="3209" y="13349"/>
                  </a:cubicBezTo>
                  <a:cubicBezTo>
                    <a:pt x="3528" y="13349"/>
                    <a:pt x="3830" y="13105"/>
                    <a:pt x="3830" y="12736"/>
                  </a:cubicBezTo>
                  <a:cubicBezTo>
                    <a:pt x="3830" y="12372"/>
                    <a:pt x="3557" y="12098"/>
                    <a:pt x="3192" y="12098"/>
                  </a:cubicBezTo>
                  <a:close/>
                  <a:moveTo>
                    <a:pt x="7873" y="12098"/>
                  </a:moveTo>
                  <a:cubicBezTo>
                    <a:pt x="7326" y="12098"/>
                    <a:pt x="7052" y="12767"/>
                    <a:pt x="7448" y="13162"/>
                  </a:cubicBezTo>
                  <a:cubicBezTo>
                    <a:pt x="7577" y="13291"/>
                    <a:pt x="7735" y="13349"/>
                    <a:pt x="7890" y="13349"/>
                  </a:cubicBezTo>
                  <a:cubicBezTo>
                    <a:pt x="8209" y="13349"/>
                    <a:pt x="8511" y="13105"/>
                    <a:pt x="8511" y="12736"/>
                  </a:cubicBezTo>
                  <a:cubicBezTo>
                    <a:pt x="8511" y="12372"/>
                    <a:pt x="8238" y="12098"/>
                    <a:pt x="7873" y="12098"/>
                  </a:cubicBezTo>
                  <a:close/>
                  <a:moveTo>
                    <a:pt x="12554" y="12098"/>
                  </a:moveTo>
                  <a:cubicBezTo>
                    <a:pt x="12007" y="12098"/>
                    <a:pt x="11703" y="12767"/>
                    <a:pt x="12098" y="13162"/>
                  </a:cubicBezTo>
                  <a:cubicBezTo>
                    <a:pt x="12237" y="13291"/>
                    <a:pt x="12402" y="13349"/>
                    <a:pt x="12562" y="13349"/>
                  </a:cubicBezTo>
                  <a:cubicBezTo>
                    <a:pt x="12889" y="13349"/>
                    <a:pt x="13192" y="13105"/>
                    <a:pt x="13192" y="12736"/>
                  </a:cubicBezTo>
                  <a:cubicBezTo>
                    <a:pt x="13192" y="12372"/>
                    <a:pt x="12919" y="12098"/>
                    <a:pt x="12554" y="12098"/>
                  </a:cubicBezTo>
                  <a:close/>
                  <a:moveTo>
                    <a:pt x="17235" y="12098"/>
                  </a:moveTo>
                  <a:cubicBezTo>
                    <a:pt x="16688" y="12098"/>
                    <a:pt x="16384" y="12767"/>
                    <a:pt x="16779" y="13162"/>
                  </a:cubicBezTo>
                  <a:cubicBezTo>
                    <a:pt x="16908" y="13291"/>
                    <a:pt x="17070" y="13349"/>
                    <a:pt x="17229" y="13349"/>
                  </a:cubicBezTo>
                  <a:cubicBezTo>
                    <a:pt x="17557" y="13349"/>
                    <a:pt x="17873" y="13105"/>
                    <a:pt x="17873" y="12736"/>
                  </a:cubicBezTo>
                  <a:cubicBezTo>
                    <a:pt x="17873" y="12372"/>
                    <a:pt x="17569" y="12098"/>
                    <a:pt x="17235" y="12098"/>
                  </a:cubicBezTo>
                  <a:close/>
                  <a:moveTo>
                    <a:pt x="1308" y="15381"/>
                  </a:moveTo>
                  <a:cubicBezTo>
                    <a:pt x="1247" y="15715"/>
                    <a:pt x="1186" y="16049"/>
                    <a:pt x="1125" y="16384"/>
                  </a:cubicBezTo>
                  <a:cubicBezTo>
                    <a:pt x="1338" y="16262"/>
                    <a:pt x="1490" y="16049"/>
                    <a:pt x="1490" y="15806"/>
                  </a:cubicBezTo>
                  <a:cubicBezTo>
                    <a:pt x="1490" y="15654"/>
                    <a:pt x="1429" y="15502"/>
                    <a:pt x="1338" y="15381"/>
                  </a:cubicBezTo>
                  <a:close/>
                  <a:moveTo>
                    <a:pt x="5533" y="15168"/>
                  </a:moveTo>
                  <a:cubicBezTo>
                    <a:pt x="4955" y="15168"/>
                    <a:pt x="4682" y="15867"/>
                    <a:pt x="5077" y="16262"/>
                  </a:cubicBezTo>
                  <a:cubicBezTo>
                    <a:pt x="5201" y="16387"/>
                    <a:pt x="5356" y="16442"/>
                    <a:pt x="5509" y="16442"/>
                  </a:cubicBezTo>
                  <a:cubicBezTo>
                    <a:pt x="5843" y="16442"/>
                    <a:pt x="6171" y="16181"/>
                    <a:pt x="6171" y="15806"/>
                  </a:cubicBezTo>
                  <a:cubicBezTo>
                    <a:pt x="6141" y="15472"/>
                    <a:pt x="5867" y="15198"/>
                    <a:pt x="5533" y="15198"/>
                  </a:cubicBezTo>
                  <a:lnTo>
                    <a:pt x="5533" y="15168"/>
                  </a:lnTo>
                  <a:close/>
                  <a:moveTo>
                    <a:pt x="10214" y="15168"/>
                  </a:moveTo>
                  <a:cubicBezTo>
                    <a:pt x="9636" y="15168"/>
                    <a:pt x="9362" y="15867"/>
                    <a:pt x="9758" y="16262"/>
                  </a:cubicBezTo>
                  <a:cubicBezTo>
                    <a:pt x="9882" y="16387"/>
                    <a:pt x="10034" y="16442"/>
                    <a:pt x="10183" y="16442"/>
                  </a:cubicBezTo>
                  <a:cubicBezTo>
                    <a:pt x="10508" y="16442"/>
                    <a:pt x="10821" y="16181"/>
                    <a:pt x="10821" y="15806"/>
                  </a:cubicBezTo>
                  <a:cubicBezTo>
                    <a:pt x="10821" y="15472"/>
                    <a:pt x="10548" y="15198"/>
                    <a:pt x="10214" y="15198"/>
                  </a:cubicBezTo>
                  <a:lnTo>
                    <a:pt x="10214" y="15168"/>
                  </a:lnTo>
                  <a:close/>
                  <a:moveTo>
                    <a:pt x="14894" y="15168"/>
                  </a:moveTo>
                  <a:cubicBezTo>
                    <a:pt x="14317" y="15168"/>
                    <a:pt x="14043" y="15867"/>
                    <a:pt x="14439" y="16262"/>
                  </a:cubicBezTo>
                  <a:cubicBezTo>
                    <a:pt x="14563" y="16387"/>
                    <a:pt x="14715" y="16442"/>
                    <a:pt x="14864" y="16442"/>
                  </a:cubicBezTo>
                  <a:cubicBezTo>
                    <a:pt x="15189" y="16442"/>
                    <a:pt x="15502" y="16181"/>
                    <a:pt x="15502" y="15806"/>
                  </a:cubicBezTo>
                  <a:cubicBezTo>
                    <a:pt x="15502" y="15472"/>
                    <a:pt x="15229" y="15198"/>
                    <a:pt x="14894" y="15198"/>
                  </a:cubicBezTo>
                  <a:lnTo>
                    <a:pt x="14894" y="15168"/>
                  </a:lnTo>
                  <a:close/>
                  <a:moveTo>
                    <a:pt x="19393" y="15198"/>
                  </a:moveTo>
                  <a:lnTo>
                    <a:pt x="19393" y="15198"/>
                  </a:lnTo>
                  <a:cubicBezTo>
                    <a:pt x="18664" y="15381"/>
                    <a:pt x="18816" y="16445"/>
                    <a:pt x="19575" y="16445"/>
                  </a:cubicBezTo>
                  <a:cubicBezTo>
                    <a:pt x="19636" y="16445"/>
                    <a:pt x="19727" y="16414"/>
                    <a:pt x="19788" y="16384"/>
                  </a:cubicBezTo>
                  <a:lnTo>
                    <a:pt x="19393" y="15198"/>
                  </a:lnTo>
                  <a:close/>
                  <a:moveTo>
                    <a:pt x="3192" y="18329"/>
                  </a:moveTo>
                  <a:cubicBezTo>
                    <a:pt x="2615" y="18329"/>
                    <a:pt x="2341" y="18998"/>
                    <a:pt x="2736" y="19393"/>
                  </a:cubicBezTo>
                  <a:cubicBezTo>
                    <a:pt x="2864" y="19521"/>
                    <a:pt x="3024" y="19579"/>
                    <a:pt x="3182" y="19579"/>
                  </a:cubicBezTo>
                  <a:cubicBezTo>
                    <a:pt x="3511" y="19579"/>
                    <a:pt x="3830" y="19327"/>
                    <a:pt x="3830" y="18937"/>
                  </a:cubicBezTo>
                  <a:cubicBezTo>
                    <a:pt x="3800" y="18603"/>
                    <a:pt x="3526" y="18329"/>
                    <a:pt x="3192" y="18329"/>
                  </a:cubicBezTo>
                  <a:close/>
                  <a:moveTo>
                    <a:pt x="7873" y="18329"/>
                  </a:moveTo>
                  <a:cubicBezTo>
                    <a:pt x="7296" y="18329"/>
                    <a:pt x="7022" y="18998"/>
                    <a:pt x="7417" y="19393"/>
                  </a:cubicBezTo>
                  <a:cubicBezTo>
                    <a:pt x="7545" y="19521"/>
                    <a:pt x="7705" y="19579"/>
                    <a:pt x="7863" y="19579"/>
                  </a:cubicBezTo>
                  <a:cubicBezTo>
                    <a:pt x="8192" y="19579"/>
                    <a:pt x="8511" y="19327"/>
                    <a:pt x="8511" y="18937"/>
                  </a:cubicBezTo>
                  <a:cubicBezTo>
                    <a:pt x="8481" y="18603"/>
                    <a:pt x="8207" y="18329"/>
                    <a:pt x="7873" y="18329"/>
                  </a:cubicBezTo>
                  <a:close/>
                  <a:moveTo>
                    <a:pt x="12554" y="18329"/>
                  </a:moveTo>
                  <a:cubicBezTo>
                    <a:pt x="11976" y="18329"/>
                    <a:pt x="11703" y="18998"/>
                    <a:pt x="12098" y="19393"/>
                  </a:cubicBezTo>
                  <a:cubicBezTo>
                    <a:pt x="12226" y="19521"/>
                    <a:pt x="12383" y="19579"/>
                    <a:pt x="12536" y="19579"/>
                  </a:cubicBezTo>
                  <a:cubicBezTo>
                    <a:pt x="12856" y="19579"/>
                    <a:pt x="13162" y="19327"/>
                    <a:pt x="13162" y="18937"/>
                  </a:cubicBezTo>
                  <a:cubicBezTo>
                    <a:pt x="13162" y="18603"/>
                    <a:pt x="12888" y="18329"/>
                    <a:pt x="12554" y="18329"/>
                  </a:cubicBezTo>
                  <a:close/>
                  <a:moveTo>
                    <a:pt x="17235" y="18329"/>
                  </a:moveTo>
                  <a:cubicBezTo>
                    <a:pt x="16657" y="18329"/>
                    <a:pt x="16384" y="18998"/>
                    <a:pt x="16779" y="19393"/>
                  </a:cubicBezTo>
                  <a:cubicBezTo>
                    <a:pt x="16907" y="19521"/>
                    <a:pt x="17064" y="19579"/>
                    <a:pt x="17217" y="19579"/>
                  </a:cubicBezTo>
                  <a:cubicBezTo>
                    <a:pt x="17537" y="19579"/>
                    <a:pt x="17843" y="19327"/>
                    <a:pt x="17843" y="18937"/>
                  </a:cubicBezTo>
                  <a:cubicBezTo>
                    <a:pt x="17843" y="18603"/>
                    <a:pt x="17569" y="18329"/>
                    <a:pt x="17235" y="18329"/>
                  </a:cubicBezTo>
                  <a:close/>
                  <a:moveTo>
                    <a:pt x="14864" y="21399"/>
                  </a:moveTo>
                  <a:cubicBezTo>
                    <a:pt x="14530" y="21399"/>
                    <a:pt x="14256" y="21673"/>
                    <a:pt x="14256" y="22037"/>
                  </a:cubicBezTo>
                  <a:cubicBezTo>
                    <a:pt x="14256" y="22250"/>
                    <a:pt x="14378" y="22463"/>
                    <a:pt x="14560" y="22585"/>
                  </a:cubicBezTo>
                  <a:lnTo>
                    <a:pt x="15442" y="22341"/>
                  </a:lnTo>
                  <a:cubicBezTo>
                    <a:pt x="15472" y="22250"/>
                    <a:pt x="15502" y="22129"/>
                    <a:pt x="15502" y="22037"/>
                  </a:cubicBezTo>
                  <a:cubicBezTo>
                    <a:pt x="15502" y="21673"/>
                    <a:pt x="15229" y="21399"/>
                    <a:pt x="14894" y="21399"/>
                  </a:cubicBezTo>
                  <a:close/>
                  <a:moveTo>
                    <a:pt x="852" y="21399"/>
                  </a:moveTo>
                  <a:cubicBezTo>
                    <a:pt x="274" y="21399"/>
                    <a:pt x="1" y="22068"/>
                    <a:pt x="396" y="22493"/>
                  </a:cubicBezTo>
                  <a:cubicBezTo>
                    <a:pt x="520" y="22618"/>
                    <a:pt x="675" y="22673"/>
                    <a:pt x="828" y="22673"/>
                  </a:cubicBezTo>
                  <a:cubicBezTo>
                    <a:pt x="1162" y="22673"/>
                    <a:pt x="1490" y="22412"/>
                    <a:pt x="1490" y="22037"/>
                  </a:cubicBezTo>
                  <a:cubicBezTo>
                    <a:pt x="1460" y="21673"/>
                    <a:pt x="1216" y="21399"/>
                    <a:pt x="852" y="21399"/>
                  </a:cubicBezTo>
                  <a:close/>
                  <a:moveTo>
                    <a:pt x="5533" y="21399"/>
                  </a:moveTo>
                  <a:cubicBezTo>
                    <a:pt x="4955" y="21399"/>
                    <a:pt x="4682" y="22068"/>
                    <a:pt x="5077" y="22493"/>
                  </a:cubicBezTo>
                  <a:cubicBezTo>
                    <a:pt x="5201" y="22618"/>
                    <a:pt x="5356" y="22673"/>
                    <a:pt x="5508" y="22673"/>
                  </a:cubicBezTo>
                  <a:cubicBezTo>
                    <a:pt x="5840" y="22673"/>
                    <a:pt x="6161" y="22412"/>
                    <a:pt x="6141" y="22037"/>
                  </a:cubicBezTo>
                  <a:cubicBezTo>
                    <a:pt x="6141" y="21673"/>
                    <a:pt x="5867" y="21399"/>
                    <a:pt x="5533" y="21399"/>
                  </a:cubicBezTo>
                  <a:close/>
                  <a:moveTo>
                    <a:pt x="10214" y="21399"/>
                  </a:moveTo>
                  <a:cubicBezTo>
                    <a:pt x="9636" y="21399"/>
                    <a:pt x="9362" y="22068"/>
                    <a:pt x="9758" y="22493"/>
                  </a:cubicBezTo>
                  <a:cubicBezTo>
                    <a:pt x="9882" y="22618"/>
                    <a:pt x="10034" y="22673"/>
                    <a:pt x="10183" y="22673"/>
                  </a:cubicBezTo>
                  <a:cubicBezTo>
                    <a:pt x="10508" y="22673"/>
                    <a:pt x="10821" y="22412"/>
                    <a:pt x="10821" y="22037"/>
                  </a:cubicBezTo>
                  <a:cubicBezTo>
                    <a:pt x="10821" y="21673"/>
                    <a:pt x="10548" y="21399"/>
                    <a:pt x="10214" y="21399"/>
                  </a:cubicBezTo>
                  <a:close/>
                  <a:moveTo>
                    <a:pt x="3192" y="24530"/>
                  </a:moveTo>
                  <a:cubicBezTo>
                    <a:pt x="2493" y="24530"/>
                    <a:pt x="2311" y="25503"/>
                    <a:pt x="2949" y="25746"/>
                  </a:cubicBezTo>
                  <a:lnTo>
                    <a:pt x="3648" y="25563"/>
                  </a:lnTo>
                  <a:cubicBezTo>
                    <a:pt x="3770" y="25472"/>
                    <a:pt x="3800" y="25320"/>
                    <a:pt x="3800" y="25168"/>
                  </a:cubicBezTo>
                  <a:cubicBezTo>
                    <a:pt x="3800" y="24834"/>
                    <a:pt x="3526" y="24560"/>
                    <a:pt x="3192" y="24560"/>
                  </a:cubicBezTo>
                  <a:lnTo>
                    <a:pt x="3192" y="2453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7"/>
            <p:cNvSpPr/>
            <p:nvPr/>
          </p:nvSpPr>
          <p:spPr>
            <a:xfrm>
              <a:off x="1183090" y="2588783"/>
              <a:ext cx="147583" cy="271923"/>
            </a:xfrm>
            <a:custGeom>
              <a:avLst/>
              <a:gdLst/>
              <a:ahLst/>
              <a:cxnLst/>
              <a:rect l="l" t="t" r="r" b="b"/>
              <a:pathLst>
                <a:path w="5016" h="9242" extrusionOk="0">
                  <a:moveTo>
                    <a:pt x="791" y="0"/>
                  </a:moveTo>
                  <a:cubicBezTo>
                    <a:pt x="791" y="0"/>
                    <a:pt x="1" y="6292"/>
                    <a:pt x="31" y="6444"/>
                  </a:cubicBezTo>
                  <a:cubicBezTo>
                    <a:pt x="121" y="6835"/>
                    <a:pt x="1843" y="9242"/>
                    <a:pt x="3554" y="9242"/>
                  </a:cubicBezTo>
                  <a:cubicBezTo>
                    <a:pt x="3576" y="9242"/>
                    <a:pt x="3597" y="9241"/>
                    <a:pt x="3618" y="9241"/>
                  </a:cubicBezTo>
                  <a:cubicBezTo>
                    <a:pt x="4165" y="9241"/>
                    <a:pt x="4195" y="6171"/>
                    <a:pt x="4195" y="6171"/>
                  </a:cubicBezTo>
                  <a:lnTo>
                    <a:pt x="4256" y="5928"/>
                  </a:lnTo>
                  <a:lnTo>
                    <a:pt x="5016" y="2766"/>
                  </a:lnTo>
                  <a:lnTo>
                    <a:pt x="791"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7"/>
            <p:cNvSpPr/>
            <p:nvPr/>
          </p:nvSpPr>
          <p:spPr>
            <a:xfrm>
              <a:off x="1198301" y="2587901"/>
              <a:ext cx="132372" cy="175299"/>
            </a:xfrm>
            <a:custGeom>
              <a:avLst/>
              <a:gdLst/>
              <a:ahLst/>
              <a:cxnLst/>
              <a:rect l="l" t="t" r="r" b="b"/>
              <a:pathLst>
                <a:path w="4499" h="5958" extrusionOk="0">
                  <a:moveTo>
                    <a:pt x="244" y="0"/>
                  </a:moveTo>
                  <a:cubicBezTo>
                    <a:pt x="244" y="0"/>
                    <a:pt x="244" y="30"/>
                    <a:pt x="244" y="30"/>
                  </a:cubicBezTo>
                  <a:cubicBezTo>
                    <a:pt x="244" y="152"/>
                    <a:pt x="122" y="1064"/>
                    <a:pt x="0" y="2158"/>
                  </a:cubicBezTo>
                  <a:cubicBezTo>
                    <a:pt x="639" y="3891"/>
                    <a:pt x="2007" y="5289"/>
                    <a:pt x="3739" y="5958"/>
                  </a:cubicBezTo>
                  <a:lnTo>
                    <a:pt x="4499" y="2796"/>
                  </a:lnTo>
                  <a:lnTo>
                    <a:pt x="791" y="334"/>
                  </a:lnTo>
                  <a:lnTo>
                    <a:pt x="244"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7"/>
            <p:cNvSpPr/>
            <p:nvPr/>
          </p:nvSpPr>
          <p:spPr>
            <a:xfrm>
              <a:off x="1107093" y="2328398"/>
              <a:ext cx="385464" cy="391672"/>
            </a:xfrm>
            <a:custGeom>
              <a:avLst/>
              <a:gdLst/>
              <a:ahLst/>
              <a:cxnLst/>
              <a:rect l="l" t="t" r="r" b="b"/>
              <a:pathLst>
                <a:path w="13101" h="13312" extrusionOk="0">
                  <a:moveTo>
                    <a:pt x="6154" y="1"/>
                  </a:moveTo>
                  <a:cubicBezTo>
                    <a:pt x="5603" y="1"/>
                    <a:pt x="5064" y="93"/>
                    <a:pt x="4559" y="249"/>
                  </a:cubicBezTo>
                  <a:cubicBezTo>
                    <a:pt x="2128" y="1008"/>
                    <a:pt x="0" y="3440"/>
                    <a:pt x="1976" y="8790"/>
                  </a:cubicBezTo>
                  <a:cubicBezTo>
                    <a:pt x="3371" y="12589"/>
                    <a:pt x="5630" y="13311"/>
                    <a:pt x="7223" y="13311"/>
                  </a:cubicBezTo>
                  <a:cubicBezTo>
                    <a:pt x="7885" y="13311"/>
                    <a:pt x="8433" y="13186"/>
                    <a:pt x="8754" y="13106"/>
                  </a:cubicBezTo>
                  <a:cubicBezTo>
                    <a:pt x="9939" y="12771"/>
                    <a:pt x="13101" y="11312"/>
                    <a:pt x="11702" y="5781"/>
                  </a:cubicBezTo>
                  <a:cubicBezTo>
                    <a:pt x="10591" y="1383"/>
                    <a:pt x="8288" y="1"/>
                    <a:pt x="615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7"/>
            <p:cNvSpPr/>
            <p:nvPr/>
          </p:nvSpPr>
          <p:spPr>
            <a:xfrm>
              <a:off x="1394164" y="2462445"/>
              <a:ext cx="34012" cy="15800"/>
            </a:xfrm>
            <a:custGeom>
              <a:avLst/>
              <a:gdLst/>
              <a:ahLst/>
              <a:cxnLst/>
              <a:rect l="l" t="t" r="r" b="b"/>
              <a:pathLst>
                <a:path w="1156" h="537" extrusionOk="0">
                  <a:moveTo>
                    <a:pt x="611" y="1"/>
                  </a:moveTo>
                  <a:cubicBezTo>
                    <a:pt x="579" y="1"/>
                    <a:pt x="548" y="3"/>
                    <a:pt x="517" y="9"/>
                  </a:cubicBezTo>
                  <a:cubicBezTo>
                    <a:pt x="486" y="4"/>
                    <a:pt x="456" y="1"/>
                    <a:pt x="426" y="1"/>
                  </a:cubicBezTo>
                  <a:cubicBezTo>
                    <a:pt x="276" y="1"/>
                    <a:pt x="137" y="64"/>
                    <a:pt x="61" y="191"/>
                  </a:cubicBezTo>
                  <a:cubicBezTo>
                    <a:pt x="0" y="282"/>
                    <a:pt x="30" y="373"/>
                    <a:pt x="91" y="434"/>
                  </a:cubicBezTo>
                  <a:cubicBezTo>
                    <a:pt x="182" y="503"/>
                    <a:pt x="291" y="537"/>
                    <a:pt x="390" y="537"/>
                  </a:cubicBezTo>
                  <a:cubicBezTo>
                    <a:pt x="424" y="537"/>
                    <a:pt x="456" y="533"/>
                    <a:pt x="486" y="525"/>
                  </a:cubicBezTo>
                  <a:lnTo>
                    <a:pt x="882" y="525"/>
                  </a:lnTo>
                  <a:cubicBezTo>
                    <a:pt x="1064" y="525"/>
                    <a:pt x="1155" y="313"/>
                    <a:pt x="1034" y="161"/>
                  </a:cubicBezTo>
                  <a:cubicBezTo>
                    <a:pt x="908" y="60"/>
                    <a:pt x="761" y="1"/>
                    <a:pt x="61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7"/>
            <p:cNvSpPr/>
            <p:nvPr/>
          </p:nvSpPr>
          <p:spPr>
            <a:xfrm>
              <a:off x="1301279" y="2491838"/>
              <a:ext cx="31188" cy="21067"/>
            </a:xfrm>
            <a:custGeom>
              <a:avLst/>
              <a:gdLst/>
              <a:ahLst/>
              <a:cxnLst/>
              <a:rect l="l" t="t" r="r" b="b"/>
              <a:pathLst>
                <a:path w="1060" h="716" extrusionOk="0">
                  <a:moveTo>
                    <a:pt x="713" y="1"/>
                  </a:moveTo>
                  <a:cubicBezTo>
                    <a:pt x="631" y="1"/>
                    <a:pt x="551" y="16"/>
                    <a:pt x="482" y="43"/>
                  </a:cubicBezTo>
                  <a:cubicBezTo>
                    <a:pt x="300" y="104"/>
                    <a:pt x="148" y="226"/>
                    <a:pt x="57" y="408"/>
                  </a:cubicBezTo>
                  <a:cubicBezTo>
                    <a:pt x="0" y="549"/>
                    <a:pt x="126" y="715"/>
                    <a:pt x="266" y="715"/>
                  </a:cubicBezTo>
                  <a:cubicBezTo>
                    <a:pt x="277" y="715"/>
                    <a:pt x="289" y="714"/>
                    <a:pt x="300" y="712"/>
                  </a:cubicBezTo>
                  <a:cubicBezTo>
                    <a:pt x="452" y="651"/>
                    <a:pt x="543" y="590"/>
                    <a:pt x="695" y="560"/>
                  </a:cubicBezTo>
                  <a:cubicBezTo>
                    <a:pt x="817" y="499"/>
                    <a:pt x="938" y="438"/>
                    <a:pt x="1029" y="317"/>
                  </a:cubicBezTo>
                  <a:cubicBezTo>
                    <a:pt x="1060" y="256"/>
                    <a:pt x="1060" y="134"/>
                    <a:pt x="999" y="74"/>
                  </a:cubicBezTo>
                  <a:cubicBezTo>
                    <a:pt x="915" y="23"/>
                    <a:pt x="813" y="1"/>
                    <a:pt x="7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7"/>
            <p:cNvSpPr/>
            <p:nvPr/>
          </p:nvSpPr>
          <p:spPr>
            <a:xfrm>
              <a:off x="1332437" y="2532440"/>
              <a:ext cx="11651" cy="32218"/>
            </a:xfrm>
            <a:custGeom>
              <a:avLst/>
              <a:gdLst/>
              <a:ahLst/>
              <a:cxnLst/>
              <a:rect l="l" t="t" r="r" b="b"/>
              <a:pathLst>
                <a:path w="396" h="1095" extrusionOk="0">
                  <a:moveTo>
                    <a:pt x="214" y="1"/>
                  </a:moveTo>
                  <a:cubicBezTo>
                    <a:pt x="214" y="1"/>
                    <a:pt x="183" y="31"/>
                    <a:pt x="183" y="61"/>
                  </a:cubicBezTo>
                  <a:cubicBezTo>
                    <a:pt x="274" y="426"/>
                    <a:pt x="305" y="882"/>
                    <a:pt x="1" y="1095"/>
                  </a:cubicBezTo>
                  <a:cubicBezTo>
                    <a:pt x="396" y="943"/>
                    <a:pt x="335" y="365"/>
                    <a:pt x="2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7"/>
            <p:cNvSpPr/>
            <p:nvPr/>
          </p:nvSpPr>
          <p:spPr>
            <a:xfrm>
              <a:off x="1307840" y="2523349"/>
              <a:ext cx="39250" cy="36896"/>
            </a:xfrm>
            <a:custGeom>
              <a:avLst/>
              <a:gdLst/>
              <a:ahLst/>
              <a:cxnLst/>
              <a:rect l="l" t="t" r="r" b="b"/>
              <a:pathLst>
                <a:path w="1334" h="1254" extrusionOk="0">
                  <a:moveTo>
                    <a:pt x="677" y="1"/>
                  </a:moveTo>
                  <a:cubicBezTo>
                    <a:pt x="660" y="1"/>
                    <a:pt x="642" y="2"/>
                    <a:pt x="624" y="6"/>
                  </a:cubicBezTo>
                  <a:cubicBezTo>
                    <a:pt x="1" y="65"/>
                    <a:pt x="189" y="1254"/>
                    <a:pt x="735" y="1254"/>
                  </a:cubicBezTo>
                  <a:cubicBezTo>
                    <a:pt x="749" y="1254"/>
                    <a:pt x="762" y="1253"/>
                    <a:pt x="776" y="1252"/>
                  </a:cubicBezTo>
                  <a:cubicBezTo>
                    <a:pt x="1333" y="1164"/>
                    <a:pt x="1155" y="1"/>
                    <a:pt x="67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7"/>
            <p:cNvSpPr/>
            <p:nvPr/>
          </p:nvSpPr>
          <p:spPr>
            <a:xfrm>
              <a:off x="1297572" y="2525938"/>
              <a:ext cx="24009" cy="16359"/>
            </a:xfrm>
            <a:custGeom>
              <a:avLst/>
              <a:gdLst/>
              <a:ahLst/>
              <a:cxnLst/>
              <a:rect l="l" t="t" r="r" b="b"/>
              <a:pathLst>
                <a:path w="816" h="556" extrusionOk="0">
                  <a:moveTo>
                    <a:pt x="750" y="0"/>
                  </a:moveTo>
                  <a:cubicBezTo>
                    <a:pt x="743" y="0"/>
                    <a:pt x="736" y="3"/>
                    <a:pt x="730" y="9"/>
                  </a:cubicBezTo>
                  <a:cubicBezTo>
                    <a:pt x="639" y="100"/>
                    <a:pt x="547" y="252"/>
                    <a:pt x="426" y="282"/>
                  </a:cubicBezTo>
                  <a:cubicBezTo>
                    <a:pt x="410" y="286"/>
                    <a:pt x="393" y="288"/>
                    <a:pt x="375" y="288"/>
                  </a:cubicBezTo>
                  <a:cubicBezTo>
                    <a:pt x="257" y="288"/>
                    <a:pt x="106" y="206"/>
                    <a:pt x="0" y="100"/>
                  </a:cubicBezTo>
                  <a:lnTo>
                    <a:pt x="0" y="100"/>
                  </a:lnTo>
                  <a:cubicBezTo>
                    <a:pt x="31" y="343"/>
                    <a:pt x="152" y="556"/>
                    <a:pt x="426" y="556"/>
                  </a:cubicBezTo>
                  <a:cubicBezTo>
                    <a:pt x="669" y="556"/>
                    <a:pt x="791" y="313"/>
                    <a:pt x="791" y="70"/>
                  </a:cubicBezTo>
                  <a:cubicBezTo>
                    <a:pt x="815" y="45"/>
                    <a:pt x="780" y="0"/>
                    <a:pt x="7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7"/>
            <p:cNvSpPr/>
            <p:nvPr/>
          </p:nvSpPr>
          <p:spPr>
            <a:xfrm>
              <a:off x="1402226" y="2518141"/>
              <a:ext cx="17889" cy="27775"/>
            </a:xfrm>
            <a:custGeom>
              <a:avLst/>
              <a:gdLst/>
              <a:ahLst/>
              <a:cxnLst/>
              <a:rect l="l" t="t" r="r" b="b"/>
              <a:pathLst>
                <a:path w="608" h="944" extrusionOk="0">
                  <a:moveTo>
                    <a:pt x="30" y="0"/>
                  </a:moveTo>
                  <a:cubicBezTo>
                    <a:pt x="0" y="356"/>
                    <a:pt x="144" y="944"/>
                    <a:pt x="575" y="944"/>
                  </a:cubicBezTo>
                  <a:cubicBezTo>
                    <a:pt x="586" y="944"/>
                    <a:pt x="596" y="943"/>
                    <a:pt x="608" y="942"/>
                  </a:cubicBezTo>
                  <a:cubicBezTo>
                    <a:pt x="243" y="851"/>
                    <a:pt x="121" y="426"/>
                    <a:pt x="60" y="31"/>
                  </a:cubicBezTo>
                  <a:cubicBezTo>
                    <a:pt x="60" y="0"/>
                    <a:pt x="30" y="0"/>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7"/>
            <p:cNvSpPr/>
            <p:nvPr/>
          </p:nvSpPr>
          <p:spPr>
            <a:xfrm>
              <a:off x="1396812" y="2504342"/>
              <a:ext cx="38485" cy="36543"/>
            </a:xfrm>
            <a:custGeom>
              <a:avLst/>
              <a:gdLst/>
              <a:ahLst/>
              <a:cxnLst/>
              <a:rect l="l" t="t" r="r" b="b"/>
              <a:pathLst>
                <a:path w="1308" h="1242" extrusionOk="0">
                  <a:moveTo>
                    <a:pt x="588" y="0"/>
                  </a:moveTo>
                  <a:cubicBezTo>
                    <a:pt x="556" y="0"/>
                    <a:pt x="522" y="5"/>
                    <a:pt x="488" y="13"/>
                  </a:cubicBezTo>
                  <a:cubicBezTo>
                    <a:pt x="0" y="128"/>
                    <a:pt x="189" y="1242"/>
                    <a:pt x="696" y="1242"/>
                  </a:cubicBezTo>
                  <a:cubicBezTo>
                    <a:pt x="726" y="1242"/>
                    <a:pt x="758" y="1238"/>
                    <a:pt x="792" y="1229"/>
                  </a:cubicBezTo>
                  <a:cubicBezTo>
                    <a:pt x="1307" y="1114"/>
                    <a:pt x="1121" y="0"/>
                    <a:pt x="5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7"/>
            <p:cNvSpPr/>
            <p:nvPr/>
          </p:nvSpPr>
          <p:spPr>
            <a:xfrm>
              <a:off x="1417408" y="2500252"/>
              <a:ext cx="22391" cy="17712"/>
            </a:xfrm>
            <a:custGeom>
              <a:avLst/>
              <a:gdLst/>
              <a:ahLst/>
              <a:cxnLst/>
              <a:rect l="l" t="t" r="r" b="b"/>
              <a:pathLst>
                <a:path w="761" h="602" extrusionOk="0">
                  <a:moveTo>
                    <a:pt x="669" y="0"/>
                  </a:moveTo>
                  <a:cubicBezTo>
                    <a:pt x="639" y="152"/>
                    <a:pt x="517" y="304"/>
                    <a:pt x="426" y="335"/>
                  </a:cubicBezTo>
                  <a:cubicBezTo>
                    <a:pt x="304" y="335"/>
                    <a:pt x="183" y="243"/>
                    <a:pt x="61" y="183"/>
                  </a:cubicBezTo>
                  <a:cubicBezTo>
                    <a:pt x="31" y="183"/>
                    <a:pt x="0" y="243"/>
                    <a:pt x="31" y="274"/>
                  </a:cubicBezTo>
                  <a:cubicBezTo>
                    <a:pt x="105" y="448"/>
                    <a:pt x="241" y="602"/>
                    <a:pt x="405" y="602"/>
                  </a:cubicBezTo>
                  <a:cubicBezTo>
                    <a:pt x="441" y="602"/>
                    <a:pt x="479" y="594"/>
                    <a:pt x="517" y="578"/>
                  </a:cubicBezTo>
                  <a:cubicBezTo>
                    <a:pt x="730" y="487"/>
                    <a:pt x="760" y="243"/>
                    <a:pt x="6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7"/>
            <p:cNvSpPr/>
            <p:nvPr/>
          </p:nvSpPr>
          <p:spPr>
            <a:xfrm>
              <a:off x="1351238" y="2633093"/>
              <a:ext cx="24156" cy="10268"/>
            </a:xfrm>
            <a:custGeom>
              <a:avLst/>
              <a:gdLst/>
              <a:ahLst/>
              <a:cxnLst/>
              <a:rect l="l" t="t" r="r" b="b"/>
              <a:pathLst>
                <a:path w="821" h="349" extrusionOk="0">
                  <a:moveTo>
                    <a:pt x="52" y="1"/>
                  </a:moveTo>
                  <a:cubicBezTo>
                    <a:pt x="41" y="1"/>
                    <a:pt x="20" y="14"/>
                    <a:pt x="0" y="14"/>
                  </a:cubicBezTo>
                  <a:cubicBezTo>
                    <a:pt x="61" y="197"/>
                    <a:pt x="182" y="318"/>
                    <a:pt x="365" y="349"/>
                  </a:cubicBezTo>
                  <a:cubicBezTo>
                    <a:pt x="547" y="349"/>
                    <a:pt x="730" y="257"/>
                    <a:pt x="821" y="75"/>
                  </a:cubicBezTo>
                  <a:lnTo>
                    <a:pt x="821" y="75"/>
                  </a:lnTo>
                  <a:cubicBezTo>
                    <a:pt x="699" y="136"/>
                    <a:pt x="547" y="197"/>
                    <a:pt x="426" y="197"/>
                  </a:cubicBezTo>
                  <a:cubicBezTo>
                    <a:pt x="274" y="197"/>
                    <a:pt x="182" y="75"/>
                    <a:pt x="61" y="14"/>
                  </a:cubicBezTo>
                  <a:cubicBezTo>
                    <a:pt x="61" y="4"/>
                    <a:pt x="57" y="1"/>
                    <a:pt x="5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7"/>
            <p:cNvSpPr/>
            <p:nvPr/>
          </p:nvSpPr>
          <p:spPr>
            <a:xfrm>
              <a:off x="1356592" y="2471948"/>
              <a:ext cx="58492" cy="138433"/>
            </a:xfrm>
            <a:custGeom>
              <a:avLst/>
              <a:gdLst/>
              <a:ahLst/>
              <a:cxnLst/>
              <a:rect l="l" t="t" r="r" b="b"/>
              <a:pathLst>
                <a:path w="1988" h="4705" extrusionOk="0">
                  <a:moveTo>
                    <a:pt x="594" y="0"/>
                  </a:moveTo>
                  <a:cubicBezTo>
                    <a:pt x="574" y="0"/>
                    <a:pt x="560" y="15"/>
                    <a:pt x="578" y="50"/>
                  </a:cubicBezTo>
                  <a:cubicBezTo>
                    <a:pt x="852" y="1236"/>
                    <a:pt x="1338" y="2360"/>
                    <a:pt x="1672" y="3546"/>
                  </a:cubicBezTo>
                  <a:cubicBezTo>
                    <a:pt x="1459" y="3485"/>
                    <a:pt x="1247" y="3485"/>
                    <a:pt x="1034" y="3485"/>
                  </a:cubicBezTo>
                  <a:cubicBezTo>
                    <a:pt x="973" y="3485"/>
                    <a:pt x="1307" y="4367"/>
                    <a:pt x="1307" y="4458"/>
                  </a:cubicBezTo>
                  <a:cubicBezTo>
                    <a:pt x="1201" y="4473"/>
                    <a:pt x="1095" y="4481"/>
                    <a:pt x="989" y="4481"/>
                  </a:cubicBezTo>
                  <a:cubicBezTo>
                    <a:pt x="671" y="4481"/>
                    <a:pt x="358" y="4412"/>
                    <a:pt x="61" y="4275"/>
                  </a:cubicBezTo>
                  <a:cubicBezTo>
                    <a:pt x="31" y="4275"/>
                    <a:pt x="0" y="4306"/>
                    <a:pt x="31" y="4336"/>
                  </a:cubicBezTo>
                  <a:cubicBezTo>
                    <a:pt x="291" y="4575"/>
                    <a:pt x="613" y="4705"/>
                    <a:pt x="953" y="4705"/>
                  </a:cubicBezTo>
                  <a:cubicBezTo>
                    <a:pt x="1089" y="4705"/>
                    <a:pt x="1229" y="4684"/>
                    <a:pt x="1368" y="4640"/>
                  </a:cubicBezTo>
                  <a:cubicBezTo>
                    <a:pt x="1459" y="4610"/>
                    <a:pt x="1520" y="4579"/>
                    <a:pt x="1520" y="4549"/>
                  </a:cubicBezTo>
                  <a:cubicBezTo>
                    <a:pt x="1459" y="4275"/>
                    <a:pt x="1307" y="3728"/>
                    <a:pt x="1307" y="3728"/>
                  </a:cubicBezTo>
                  <a:lnTo>
                    <a:pt x="1307" y="3728"/>
                  </a:lnTo>
                  <a:cubicBezTo>
                    <a:pt x="1384" y="3747"/>
                    <a:pt x="1643" y="3803"/>
                    <a:pt x="1816" y="3803"/>
                  </a:cubicBezTo>
                  <a:cubicBezTo>
                    <a:pt x="1916" y="3803"/>
                    <a:pt x="1987" y="3784"/>
                    <a:pt x="1976" y="3728"/>
                  </a:cubicBezTo>
                  <a:cubicBezTo>
                    <a:pt x="1642" y="2452"/>
                    <a:pt x="1216" y="1205"/>
                    <a:pt x="639" y="20"/>
                  </a:cubicBezTo>
                  <a:cubicBezTo>
                    <a:pt x="626" y="7"/>
                    <a:pt x="608" y="0"/>
                    <a:pt x="5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7"/>
            <p:cNvSpPr/>
            <p:nvPr/>
          </p:nvSpPr>
          <p:spPr>
            <a:xfrm>
              <a:off x="1356592" y="2599523"/>
              <a:ext cx="39367" cy="27745"/>
            </a:xfrm>
            <a:custGeom>
              <a:avLst/>
              <a:gdLst/>
              <a:ahLst/>
              <a:cxnLst/>
              <a:rect l="l" t="t" r="r" b="b"/>
              <a:pathLst>
                <a:path w="1338" h="943" extrusionOk="0">
                  <a:moveTo>
                    <a:pt x="61" y="0"/>
                  </a:moveTo>
                  <a:cubicBezTo>
                    <a:pt x="31" y="152"/>
                    <a:pt x="0" y="274"/>
                    <a:pt x="0" y="426"/>
                  </a:cubicBezTo>
                  <a:cubicBezTo>
                    <a:pt x="0" y="669"/>
                    <a:pt x="92" y="942"/>
                    <a:pt x="426" y="942"/>
                  </a:cubicBezTo>
                  <a:cubicBezTo>
                    <a:pt x="548" y="942"/>
                    <a:pt x="700" y="912"/>
                    <a:pt x="821" y="821"/>
                  </a:cubicBezTo>
                  <a:cubicBezTo>
                    <a:pt x="1034" y="639"/>
                    <a:pt x="1216" y="426"/>
                    <a:pt x="1338" y="183"/>
                  </a:cubicBezTo>
                  <a:lnTo>
                    <a:pt x="1338" y="183"/>
                  </a:lnTo>
                  <a:cubicBezTo>
                    <a:pt x="1201" y="210"/>
                    <a:pt x="1067" y="224"/>
                    <a:pt x="936" y="224"/>
                  </a:cubicBezTo>
                  <a:cubicBezTo>
                    <a:pt x="629" y="224"/>
                    <a:pt x="338" y="149"/>
                    <a:pt x="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7"/>
            <p:cNvSpPr/>
            <p:nvPr/>
          </p:nvSpPr>
          <p:spPr>
            <a:xfrm>
              <a:off x="1356592" y="2611350"/>
              <a:ext cx="24185" cy="15918"/>
            </a:xfrm>
            <a:custGeom>
              <a:avLst/>
              <a:gdLst/>
              <a:ahLst/>
              <a:cxnLst/>
              <a:rect l="l" t="t" r="r" b="b"/>
              <a:pathLst>
                <a:path w="822" h="541" extrusionOk="0">
                  <a:moveTo>
                    <a:pt x="175" y="0"/>
                  </a:moveTo>
                  <a:cubicBezTo>
                    <a:pt x="118" y="0"/>
                    <a:pt x="59" y="8"/>
                    <a:pt x="0" y="24"/>
                  </a:cubicBezTo>
                  <a:cubicBezTo>
                    <a:pt x="0" y="267"/>
                    <a:pt x="92" y="540"/>
                    <a:pt x="426" y="540"/>
                  </a:cubicBezTo>
                  <a:cubicBezTo>
                    <a:pt x="548" y="540"/>
                    <a:pt x="700" y="510"/>
                    <a:pt x="821" y="419"/>
                  </a:cubicBezTo>
                  <a:cubicBezTo>
                    <a:pt x="696" y="168"/>
                    <a:pt x="446" y="0"/>
                    <a:pt x="175" y="0"/>
                  </a:cubicBezTo>
                  <a:close/>
                </a:path>
              </a:pathLst>
            </a:custGeom>
            <a:solidFill>
              <a:srgbClr val="FF9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7"/>
            <p:cNvSpPr/>
            <p:nvPr/>
          </p:nvSpPr>
          <p:spPr>
            <a:xfrm>
              <a:off x="1090087" y="2316394"/>
              <a:ext cx="350599" cy="279573"/>
            </a:xfrm>
            <a:custGeom>
              <a:avLst/>
              <a:gdLst/>
              <a:ahLst/>
              <a:cxnLst/>
              <a:rect l="l" t="t" r="r" b="b"/>
              <a:pathLst>
                <a:path w="11916" h="9502" extrusionOk="0">
                  <a:moveTo>
                    <a:pt x="7700" y="1"/>
                  </a:moveTo>
                  <a:cubicBezTo>
                    <a:pt x="7455" y="1"/>
                    <a:pt x="7207" y="26"/>
                    <a:pt x="6961" y="79"/>
                  </a:cubicBezTo>
                  <a:cubicBezTo>
                    <a:pt x="6739" y="50"/>
                    <a:pt x="6517" y="36"/>
                    <a:pt x="6296" y="36"/>
                  </a:cubicBezTo>
                  <a:cubicBezTo>
                    <a:pt x="4673" y="36"/>
                    <a:pt x="3118" y="808"/>
                    <a:pt x="2128" y="2146"/>
                  </a:cubicBezTo>
                  <a:cubicBezTo>
                    <a:pt x="1" y="4942"/>
                    <a:pt x="2615" y="9502"/>
                    <a:pt x="2615" y="9502"/>
                  </a:cubicBezTo>
                  <a:cubicBezTo>
                    <a:pt x="3344" y="9076"/>
                    <a:pt x="3770" y="8286"/>
                    <a:pt x="3770" y="7465"/>
                  </a:cubicBezTo>
                  <a:cubicBezTo>
                    <a:pt x="4712" y="6918"/>
                    <a:pt x="5502" y="6128"/>
                    <a:pt x="6049" y="5185"/>
                  </a:cubicBezTo>
                  <a:lnTo>
                    <a:pt x="6049" y="5185"/>
                  </a:lnTo>
                  <a:cubicBezTo>
                    <a:pt x="6019" y="5307"/>
                    <a:pt x="5806" y="6189"/>
                    <a:pt x="5715" y="6614"/>
                  </a:cubicBezTo>
                  <a:cubicBezTo>
                    <a:pt x="9241" y="5581"/>
                    <a:pt x="10092" y="2693"/>
                    <a:pt x="10092" y="2693"/>
                  </a:cubicBezTo>
                  <a:cubicBezTo>
                    <a:pt x="10852" y="3271"/>
                    <a:pt x="11460" y="4000"/>
                    <a:pt x="11916" y="4821"/>
                  </a:cubicBezTo>
                  <a:cubicBezTo>
                    <a:pt x="11916" y="4821"/>
                    <a:pt x="11703" y="2602"/>
                    <a:pt x="10426" y="1234"/>
                  </a:cubicBezTo>
                  <a:cubicBezTo>
                    <a:pt x="9715" y="449"/>
                    <a:pt x="8726" y="1"/>
                    <a:pt x="77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7"/>
            <p:cNvSpPr/>
            <p:nvPr/>
          </p:nvSpPr>
          <p:spPr>
            <a:xfrm>
              <a:off x="1284155" y="2378857"/>
              <a:ext cx="105568" cy="133049"/>
            </a:xfrm>
            <a:custGeom>
              <a:avLst/>
              <a:gdLst/>
              <a:ahLst/>
              <a:cxnLst/>
              <a:rect l="l" t="t" r="r" b="b"/>
              <a:pathLst>
                <a:path w="3588" h="4522" extrusionOk="0">
                  <a:moveTo>
                    <a:pt x="3526" y="0"/>
                  </a:moveTo>
                  <a:cubicBezTo>
                    <a:pt x="3511" y="0"/>
                    <a:pt x="3496" y="8"/>
                    <a:pt x="3496" y="23"/>
                  </a:cubicBezTo>
                  <a:cubicBezTo>
                    <a:pt x="3496" y="540"/>
                    <a:pt x="3374" y="1026"/>
                    <a:pt x="3162" y="1451"/>
                  </a:cubicBezTo>
                  <a:cubicBezTo>
                    <a:pt x="2979" y="1877"/>
                    <a:pt x="2766" y="2272"/>
                    <a:pt x="2493" y="2637"/>
                  </a:cubicBezTo>
                  <a:cubicBezTo>
                    <a:pt x="1855" y="3488"/>
                    <a:pt x="973" y="4126"/>
                    <a:pt x="0" y="4521"/>
                  </a:cubicBezTo>
                  <a:cubicBezTo>
                    <a:pt x="639" y="4309"/>
                    <a:pt x="1247" y="4005"/>
                    <a:pt x="1794" y="3640"/>
                  </a:cubicBezTo>
                  <a:lnTo>
                    <a:pt x="1794" y="3670"/>
                  </a:lnTo>
                  <a:cubicBezTo>
                    <a:pt x="2128" y="3397"/>
                    <a:pt x="2462" y="3123"/>
                    <a:pt x="2736" y="2789"/>
                  </a:cubicBezTo>
                  <a:cubicBezTo>
                    <a:pt x="3040" y="2394"/>
                    <a:pt x="3283" y="1968"/>
                    <a:pt x="3405" y="1482"/>
                  </a:cubicBezTo>
                  <a:cubicBezTo>
                    <a:pt x="3557" y="1026"/>
                    <a:pt x="3587" y="540"/>
                    <a:pt x="3557" y="23"/>
                  </a:cubicBezTo>
                  <a:cubicBezTo>
                    <a:pt x="3557" y="8"/>
                    <a:pt x="3541" y="0"/>
                    <a:pt x="352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7"/>
            <p:cNvSpPr/>
            <p:nvPr/>
          </p:nvSpPr>
          <p:spPr>
            <a:xfrm>
              <a:off x="1106181" y="2560303"/>
              <a:ext cx="104656" cy="97565"/>
            </a:xfrm>
            <a:custGeom>
              <a:avLst/>
              <a:gdLst/>
              <a:ahLst/>
              <a:cxnLst/>
              <a:rect l="l" t="t" r="r" b="b"/>
              <a:pathLst>
                <a:path w="3557" h="3316" extrusionOk="0">
                  <a:moveTo>
                    <a:pt x="1104" y="0"/>
                  </a:moveTo>
                  <a:cubicBezTo>
                    <a:pt x="967" y="0"/>
                    <a:pt x="840" y="35"/>
                    <a:pt x="730" y="117"/>
                  </a:cubicBezTo>
                  <a:cubicBezTo>
                    <a:pt x="1" y="695"/>
                    <a:pt x="1368" y="3096"/>
                    <a:pt x="2341" y="3279"/>
                  </a:cubicBezTo>
                  <a:cubicBezTo>
                    <a:pt x="2431" y="3304"/>
                    <a:pt x="2521" y="3315"/>
                    <a:pt x="2610" y="3315"/>
                  </a:cubicBezTo>
                  <a:cubicBezTo>
                    <a:pt x="3057" y="3315"/>
                    <a:pt x="3455" y="3011"/>
                    <a:pt x="3557" y="2579"/>
                  </a:cubicBezTo>
                  <a:lnTo>
                    <a:pt x="2979" y="1120"/>
                  </a:lnTo>
                  <a:cubicBezTo>
                    <a:pt x="2979" y="1120"/>
                    <a:pt x="1881" y="0"/>
                    <a:pt x="110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7"/>
            <p:cNvSpPr/>
            <p:nvPr/>
          </p:nvSpPr>
          <p:spPr>
            <a:xfrm>
              <a:off x="1140163" y="2584223"/>
              <a:ext cx="55226" cy="57197"/>
            </a:xfrm>
            <a:custGeom>
              <a:avLst/>
              <a:gdLst/>
              <a:ahLst/>
              <a:cxnLst/>
              <a:rect l="l" t="t" r="r" b="b"/>
              <a:pathLst>
                <a:path w="1877" h="1944" extrusionOk="0">
                  <a:moveTo>
                    <a:pt x="76" y="1"/>
                  </a:moveTo>
                  <a:cubicBezTo>
                    <a:pt x="51" y="1"/>
                    <a:pt x="26" y="2"/>
                    <a:pt x="1" y="3"/>
                  </a:cubicBezTo>
                  <a:lnTo>
                    <a:pt x="1" y="34"/>
                  </a:lnTo>
                  <a:cubicBezTo>
                    <a:pt x="639" y="216"/>
                    <a:pt x="1186" y="703"/>
                    <a:pt x="1490" y="1310"/>
                  </a:cubicBezTo>
                  <a:cubicBezTo>
                    <a:pt x="1384" y="1189"/>
                    <a:pt x="1232" y="1128"/>
                    <a:pt x="1080" y="1128"/>
                  </a:cubicBezTo>
                  <a:cubicBezTo>
                    <a:pt x="928" y="1128"/>
                    <a:pt x="776" y="1189"/>
                    <a:pt x="669" y="1310"/>
                  </a:cubicBezTo>
                  <a:cubicBezTo>
                    <a:pt x="669" y="1310"/>
                    <a:pt x="669" y="1371"/>
                    <a:pt x="700" y="1371"/>
                  </a:cubicBezTo>
                  <a:cubicBezTo>
                    <a:pt x="785" y="1323"/>
                    <a:pt x="880" y="1298"/>
                    <a:pt x="975" y="1298"/>
                  </a:cubicBezTo>
                  <a:cubicBezTo>
                    <a:pt x="1117" y="1298"/>
                    <a:pt x="1259" y="1353"/>
                    <a:pt x="1368" y="1462"/>
                  </a:cubicBezTo>
                  <a:cubicBezTo>
                    <a:pt x="1520" y="1584"/>
                    <a:pt x="1642" y="1766"/>
                    <a:pt x="1764" y="1918"/>
                  </a:cubicBezTo>
                  <a:cubicBezTo>
                    <a:pt x="1773" y="1936"/>
                    <a:pt x="1787" y="1944"/>
                    <a:pt x="1801" y="1944"/>
                  </a:cubicBezTo>
                  <a:cubicBezTo>
                    <a:pt x="1837" y="1944"/>
                    <a:pt x="1876" y="1901"/>
                    <a:pt x="1855" y="1858"/>
                  </a:cubicBezTo>
                  <a:cubicBezTo>
                    <a:pt x="1737" y="1030"/>
                    <a:pt x="957" y="1"/>
                    <a:pt x="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7"/>
            <p:cNvSpPr/>
            <p:nvPr/>
          </p:nvSpPr>
          <p:spPr>
            <a:xfrm>
              <a:off x="1007823" y="2795621"/>
              <a:ext cx="652709" cy="656563"/>
            </a:xfrm>
            <a:custGeom>
              <a:avLst/>
              <a:gdLst/>
              <a:ahLst/>
              <a:cxnLst/>
              <a:rect l="l" t="t" r="r" b="b"/>
              <a:pathLst>
                <a:path w="22184" h="22315" extrusionOk="0">
                  <a:moveTo>
                    <a:pt x="4113" y="1"/>
                  </a:moveTo>
                  <a:cubicBezTo>
                    <a:pt x="3088" y="1"/>
                    <a:pt x="2093" y="1850"/>
                    <a:pt x="1702" y="4126"/>
                  </a:cubicBezTo>
                  <a:cubicBezTo>
                    <a:pt x="0" y="13639"/>
                    <a:pt x="1641" y="20782"/>
                    <a:pt x="3252" y="21664"/>
                  </a:cubicBezTo>
                  <a:cubicBezTo>
                    <a:pt x="4096" y="22124"/>
                    <a:pt x="5172" y="22314"/>
                    <a:pt x="6378" y="22314"/>
                  </a:cubicBezTo>
                  <a:cubicBezTo>
                    <a:pt x="11386" y="22314"/>
                    <a:pt x="18652" y="19043"/>
                    <a:pt x="21004" y="18260"/>
                  </a:cubicBezTo>
                  <a:cubicBezTo>
                    <a:pt x="22184" y="17876"/>
                    <a:pt x="17090" y="9269"/>
                    <a:pt x="15679" y="9269"/>
                  </a:cubicBezTo>
                  <a:cubicBezTo>
                    <a:pt x="15637" y="9269"/>
                    <a:pt x="15598" y="9277"/>
                    <a:pt x="15563" y="9293"/>
                  </a:cubicBezTo>
                  <a:cubicBezTo>
                    <a:pt x="12725" y="10621"/>
                    <a:pt x="8717" y="12849"/>
                    <a:pt x="8514" y="12849"/>
                  </a:cubicBezTo>
                  <a:cubicBezTo>
                    <a:pt x="8513" y="12849"/>
                    <a:pt x="8512" y="12849"/>
                    <a:pt x="8511" y="12849"/>
                  </a:cubicBezTo>
                  <a:cubicBezTo>
                    <a:pt x="8177" y="12819"/>
                    <a:pt x="7812" y="10387"/>
                    <a:pt x="6140" y="3305"/>
                  </a:cubicBezTo>
                  <a:cubicBezTo>
                    <a:pt x="5585" y="933"/>
                    <a:pt x="4841" y="1"/>
                    <a:pt x="411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7"/>
            <p:cNvSpPr/>
            <p:nvPr/>
          </p:nvSpPr>
          <p:spPr>
            <a:xfrm>
              <a:off x="1452273" y="2901570"/>
              <a:ext cx="462404" cy="442044"/>
            </a:xfrm>
            <a:custGeom>
              <a:avLst/>
              <a:gdLst/>
              <a:ahLst/>
              <a:cxnLst/>
              <a:rect l="l" t="t" r="r" b="b"/>
              <a:pathLst>
                <a:path w="15716" h="15024" extrusionOk="0">
                  <a:moveTo>
                    <a:pt x="11745" y="0"/>
                  </a:moveTo>
                  <a:cubicBezTo>
                    <a:pt x="9963" y="0"/>
                    <a:pt x="8056" y="281"/>
                    <a:pt x="7326" y="494"/>
                  </a:cubicBezTo>
                  <a:cubicBezTo>
                    <a:pt x="4651" y="1254"/>
                    <a:pt x="1" y="6209"/>
                    <a:pt x="1" y="6209"/>
                  </a:cubicBezTo>
                  <a:lnTo>
                    <a:pt x="4803" y="15023"/>
                  </a:lnTo>
                  <a:cubicBezTo>
                    <a:pt x="5928" y="14537"/>
                    <a:pt x="8390" y="14263"/>
                    <a:pt x="9879" y="13564"/>
                  </a:cubicBezTo>
                  <a:cubicBezTo>
                    <a:pt x="11247" y="12896"/>
                    <a:pt x="13588" y="12288"/>
                    <a:pt x="13983" y="10768"/>
                  </a:cubicBezTo>
                  <a:cubicBezTo>
                    <a:pt x="14074" y="10190"/>
                    <a:pt x="13983" y="9583"/>
                    <a:pt x="13709" y="9066"/>
                  </a:cubicBezTo>
                  <a:cubicBezTo>
                    <a:pt x="13709" y="9066"/>
                    <a:pt x="14652" y="7850"/>
                    <a:pt x="14317" y="6999"/>
                  </a:cubicBezTo>
                  <a:cubicBezTo>
                    <a:pt x="14104" y="6482"/>
                    <a:pt x="13709" y="6057"/>
                    <a:pt x="13223" y="5783"/>
                  </a:cubicBezTo>
                  <a:cubicBezTo>
                    <a:pt x="13223" y="5783"/>
                    <a:pt x="14348" y="4689"/>
                    <a:pt x="13892" y="3868"/>
                  </a:cubicBezTo>
                  <a:cubicBezTo>
                    <a:pt x="13618" y="3412"/>
                    <a:pt x="13193" y="3078"/>
                    <a:pt x="12706" y="2895"/>
                  </a:cubicBezTo>
                  <a:cubicBezTo>
                    <a:pt x="12706" y="2895"/>
                    <a:pt x="15715" y="2409"/>
                    <a:pt x="15411" y="1193"/>
                  </a:cubicBezTo>
                  <a:cubicBezTo>
                    <a:pt x="15183" y="281"/>
                    <a:pt x="13527" y="0"/>
                    <a:pt x="11745"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7"/>
            <p:cNvSpPr/>
            <p:nvPr/>
          </p:nvSpPr>
          <p:spPr>
            <a:xfrm>
              <a:off x="1676764" y="2985775"/>
              <a:ext cx="149378" cy="18889"/>
            </a:xfrm>
            <a:custGeom>
              <a:avLst/>
              <a:gdLst/>
              <a:ahLst/>
              <a:cxnLst/>
              <a:rect l="l" t="t" r="r" b="b"/>
              <a:pathLst>
                <a:path w="5077" h="642" extrusionOk="0">
                  <a:moveTo>
                    <a:pt x="4724" y="0"/>
                  </a:moveTo>
                  <a:cubicBezTo>
                    <a:pt x="3133" y="0"/>
                    <a:pt x="1570" y="210"/>
                    <a:pt x="61" y="581"/>
                  </a:cubicBezTo>
                  <a:cubicBezTo>
                    <a:pt x="0" y="581"/>
                    <a:pt x="31" y="641"/>
                    <a:pt x="61" y="641"/>
                  </a:cubicBezTo>
                  <a:cubicBezTo>
                    <a:pt x="1672" y="277"/>
                    <a:pt x="3404" y="368"/>
                    <a:pt x="5046" y="64"/>
                  </a:cubicBezTo>
                  <a:cubicBezTo>
                    <a:pt x="5076" y="64"/>
                    <a:pt x="5076" y="3"/>
                    <a:pt x="5046" y="3"/>
                  </a:cubicBezTo>
                  <a:cubicBezTo>
                    <a:pt x="4939" y="1"/>
                    <a:pt x="4831" y="0"/>
                    <a:pt x="47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7"/>
            <p:cNvSpPr/>
            <p:nvPr/>
          </p:nvSpPr>
          <p:spPr>
            <a:xfrm>
              <a:off x="1701802" y="3067245"/>
              <a:ext cx="140434" cy="40250"/>
            </a:xfrm>
            <a:custGeom>
              <a:avLst/>
              <a:gdLst/>
              <a:ahLst/>
              <a:cxnLst/>
              <a:rect l="l" t="t" r="r" b="b"/>
              <a:pathLst>
                <a:path w="4773" h="1368" extrusionOk="0">
                  <a:moveTo>
                    <a:pt x="4681" y="0"/>
                  </a:moveTo>
                  <a:cubicBezTo>
                    <a:pt x="4286" y="30"/>
                    <a:pt x="3921" y="91"/>
                    <a:pt x="3526" y="213"/>
                  </a:cubicBezTo>
                  <a:cubicBezTo>
                    <a:pt x="3161" y="304"/>
                    <a:pt x="2766" y="426"/>
                    <a:pt x="2371" y="547"/>
                  </a:cubicBezTo>
                  <a:cubicBezTo>
                    <a:pt x="1581" y="760"/>
                    <a:pt x="821" y="1034"/>
                    <a:pt x="61" y="1307"/>
                  </a:cubicBezTo>
                  <a:cubicBezTo>
                    <a:pt x="0" y="1307"/>
                    <a:pt x="31" y="1368"/>
                    <a:pt x="61" y="1368"/>
                  </a:cubicBezTo>
                  <a:cubicBezTo>
                    <a:pt x="821" y="1125"/>
                    <a:pt x="1611" y="912"/>
                    <a:pt x="2401" y="730"/>
                  </a:cubicBezTo>
                  <a:lnTo>
                    <a:pt x="3587" y="426"/>
                  </a:lnTo>
                  <a:cubicBezTo>
                    <a:pt x="3952" y="365"/>
                    <a:pt x="4316" y="274"/>
                    <a:pt x="4681" y="122"/>
                  </a:cubicBezTo>
                  <a:cubicBezTo>
                    <a:pt x="4742" y="122"/>
                    <a:pt x="4772" y="0"/>
                    <a:pt x="46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7"/>
            <p:cNvSpPr/>
            <p:nvPr/>
          </p:nvSpPr>
          <p:spPr>
            <a:xfrm>
              <a:off x="1729518" y="3168281"/>
              <a:ext cx="125222" cy="36690"/>
            </a:xfrm>
            <a:custGeom>
              <a:avLst/>
              <a:gdLst/>
              <a:ahLst/>
              <a:cxnLst/>
              <a:rect l="l" t="t" r="r" b="b"/>
              <a:pathLst>
                <a:path w="4256" h="1247" extrusionOk="0">
                  <a:moveTo>
                    <a:pt x="4256" y="1"/>
                  </a:moveTo>
                  <a:cubicBezTo>
                    <a:pt x="3891" y="1"/>
                    <a:pt x="3557" y="92"/>
                    <a:pt x="3253" y="244"/>
                  </a:cubicBezTo>
                  <a:lnTo>
                    <a:pt x="2189" y="548"/>
                  </a:lnTo>
                  <a:cubicBezTo>
                    <a:pt x="1459" y="761"/>
                    <a:pt x="760" y="973"/>
                    <a:pt x="61" y="1186"/>
                  </a:cubicBezTo>
                  <a:cubicBezTo>
                    <a:pt x="0" y="1186"/>
                    <a:pt x="31" y="1247"/>
                    <a:pt x="61" y="1247"/>
                  </a:cubicBezTo>
                  <a:cubicBezTo>
                    <a:pt x="791" y="1034"/>
                    <a:pt x="1520" y="852"/>
                    <a:pt x="2219" y="669"/>
                  </a:cubicBezTo>
                  <a:lnTo>
                    <a:pt x="3314" y="366"/>
                  </a:lnTo>
                  <a:cubicBezTo>
                    <a:pt x="3618" y="305"/>
                    <a:pt x="3952" y="183"/>
                    <a:pt x="4256" y="31"/>
                  </a:cubicBezTo>
                  <a:lnTo>
                    <a:pt x="425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7"/>
            <p:cNvSpPr/>
            <p:nvPr/>
          </p:nvSpPr>
          <p:spPr>
            <a:xfrm>
              <a:off x="1023004" y="2793414"/>
              <a:ext cx="581359" cy="668156"/>
            </a:xfrm>
            <a:custGeom>
              <a:avLst/>
              <a:gdLst/>
              <a:ahLst/>
              <a:cxnLst/>
              <a:rect l="l" t="t" r="r" b="b"/>
              <a:pathLst>
                <a:path w="19759" h="22709" extrusionOk="0">
                  <a:moveTo>
                    <a:pt x="3572" y="1"/>
                  </a:moveTo>
                  <a:cubicBezTo>
                    <a:pt x="2603" y="1"/>
                    <a:pt x="1645" y="1513"/>
                    <a:pt x="1125" y="4596"/>
                  </a:cubicBezTo>
                  <a:cubicBezTo>
                    <a:pt x="122" y="10523"/>
                    <a:pt x="1" y="19094"/>
                    <a:pt x="2098" y="21830"/>
                  </a:cubicBezTo>
                  <a:cubicBezTo>
                    <a:pt x="2585" y="22465"/>
                    <a:pt x="3796" y="22708"/>
                    <a:pt x="5369" y="22708"/>
                  </a:cubicBezTo>
                  <a:cubicBezTo>
                    <a:pt x="10578" y="22708"/>
                    <a:pt x="19758" y="20037"/>
                    <a:pt x="19758" y="20037"/>
                  </a:cubicBezTo>
                  <a:lnTo>
                    <a:pt x="14743" y="9307"/>
                  </a:lnTo>
                  <a:cubicBezTo>
                    <a:pt x="14743" y="9307"/>
                    <a:pt x="8238" y="12651"/>
                    <a:pt x="8025" y="12651"/>
                  </a:cubicBezTo>
                  <a:cubicBezTo>
                    <a:pt x="7813" y="12651"/>
                    <a:pt x="7113" y="9277"/>
                    <a:pt x="5958" y="3897"/>
                  </a:cubicBezTo>
                  <a:cubicBezTo>
                    <a:pt x="5386" y="1315"/>
                    <a:pt x="4475" y="1"/>
                    <a:pt x="357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7"/>
            <p:cNvSpPr/>
            <p:nvPr/>
          </p:nvSpPr>
          <p:spPr>
            <a:xfrm>
              <a:off x="1052515" y="2839195"/>
              <a:ext cx="523220" cy="586802"/>
            </a:xfrm>
            <a:custGeom>
              <a:avLst/>
              <a:gdLst/>
              <a:ahLst/>
              <a:cxnLst/>
              <a:rect l="l" t="t" r="r" b="b"/>
              <a:pathLst>
                <a:path w="17783" h="19944" extrusionOk="0">
                  <a:moveTo>
                    <a:pt x="974" y="0"/>
                  </a:moveTo>
                  <a:lnTo>
                    <a:pt x="974" y="0"/>
                  </a:lnTo>
                  <a:cubicBezTo>
                    <a:pt x="791" y="395"/>
                    <a:pt x="639" y="791"/>
                    <a:pt x="518" y="1186"/>
                  </a:cubicBezTo>
                  <a:cubicBezTo>
                    <a:pt x="609" y="1246"/>
                    <a:pt x="730" y="1277"/>
                    <a:pt x="822" y="1277"/>
                  </a:cubicBezTo>
                  <a:cubicBezTo>
                    <a:pt x="1612" y="1277"/>
                    <a:pt x="1703" y="152"/>
                    <a:pt x="974" y="0"/>
                  </a:cubicBezTo>
                  <a:close/>
                  <a:moveTo>
                    <a:pt x="3162" y="3131"/>
                  </a:moveTo>
                  <a:cubicBezTo>
                    <a:pt x="2615" y="3131"/>
                    <a:pt x="2341" y="3800"/>
                    <a:pt x="2706" y="4195"/>
                  </a:cubicBezTo>
                  <a:cubicBezTo>
                    <a:pt x="2835" y="4324"/>
                    <a:pt x="2997" y="4382"/>
                    <a:pt x="3156" y="4382"/>
                  </a:cubicBezTo>
                  <a:cubicBezTo>
                    <a:pt x="3484" y="4382"/>
                    <a:pt x="3800" y="4137"/>
                    <a:pt x="3800" y="3769"/>
                  </a:cubicBezTo>
                  <a:cubicBezTo>
                    <a:pt x="3800" y="3405"/>
                    <a:pt x="3527" y="3131"/>
                    <a:pt x="3162" y="3131"/>
                  </a:cubicBezTo>
                  <a:close/>
                  <a:moveTo>
                    <a:pt x="5503" y="6231"/>
                  </a:moveTo>
                  <a:cubicBezTo>
                    <a:pt x="4651" y="6231"/>
                    <a:pt x="4651" y="7478"/>
                    <a:pt x="5503" y="7478"/>
                  </a:cubicBezTo>
                  <a:cubicBezTo>
                    <a:pt x="5715" y="7478"/>
                    <a:pt x="5898" y="7386"/>
                    <a:pt x="6019" y="7234"/>
                  </a:cubicBezTo>
                  <a:cubicBezTo>
                    <a:pt x="5958" y="6930"/>
                    <a:pt x="5867" y="6626"/>
                    <a:pt x="5806" y="6292"/>
                  </a:cubicBezTo>
                  <a:cubicBezTo>
                    <a:pt x="5715" y="6262"/>
                    <a:pt x="5624" y="6231"/>
                    <a:pt x="5503" y="6231"/>
                  </a:cubicBezTo>
                  <a:close/>
                  <a:moveTo>
                    <a:pt x="822" y="6231"/>
                  </a:moveTo>
                  <a:cubicBezTo>
                    <a:pt x="274" y="6231"/>
                    <a:pt x="1" y="6900"/>
                    <a:pt x="396" y="7295"/>
                  </a:cubicBezTo>
                  <a:cubicBezTo>
                    <a:pt x="525" y="7424"/>
                    <a:pt x="684" y="7482"/>
                    <a:pt x="839" y="7482"/>
                  </a:cubicBezTo>
                  <a:cubicBezTo>
                    <a:pt x="1157" y="7482"/>
                    <a:pt x="1460" y="7238"/>
                    <a:pt x="1460" y="6870"/>
                  </a:cubicBezTo>
                  <a:cubicBezTo>
                    <a:pt x="1460" y="6505"/>
                    <a:pt x="1186" y="6231"/>
                    <a:pt x="822" y="6231"/>
                  </a:cubicBezTo>
                  <a:close/>
                  <a:moveTo>
                    <a:pt x="3162" y="9362"/>
                  </a:moveTo>
                  <a:cubicBezTo>
                    <a:pt x="2615" y="9362"/>
                    <a:pt x="2341" y="10031"/>
                    <a:pt x="2737" y="10426"/>
                  </a:cubicBezTo>
                  <a:cubicBezTo>
                    <a:pt x="2866" y="10555"/>
                    <a:pt x="3024" y="10613"/>
                    <a:pt x="3179" y="10613"/>
                  </a:cubicBezTo>
                  <a:cubicBezTo>
                    <a:pt x="3498" y="10613"/>
                    <a:pt x="3800" y="10369"/>
                    <a:pt x="3800" y="10000"/>
                  </a:cubicBezTo>
                  <a:cubicBezTo>
                    <a:pt x="3800" y="9636"/>
                    <a:pt x="3527" y="9362"/>
                    <a:pt x="3162" y="9362"/>
                  </a:cubicBezTo>
                  <a:close/>
                  <a:moveTo>
                    <a:pt x="12524" y="9362"/>
                  </a:moveTo>
                  <a:cubicBezTo>
                    <a:pt x="11977" y="9362"/>
                    <a:pt x="11673" y="10031"/>
                    <a:pt x="12068" y="10426"/>
                  </a:cubicBezTo>
                  <a:cubicBezTo>
                    <a:pt x="12197" y="10555"/>
                    <a:pt x="12359" y="10613"/>
                    <a:pt x="12518" y="10613"/>
                  </a:cubicBezTo>
                  <a:cubicBezTo>
                    <a:pt x="12846" y="10613"/>
                    <a:pt x="13162" y="10369"/>
                    <a:pt x="13162" y="10000"/>
                  </a:cubicBezTo>
                  <a:cubicBezTo>
                    <a:pt x="13162" y="9636"/>
                    <a:pt x="12858" y="9362"/>
                    <a:pt x="12524" y="9362"/>
                  </a:cubicBezTo>
                  <a:close/>
                  <a:moveTo>
                    <a:pt x="822" y="12462"/>
                  </a:moveTo>
                  <a:cubicBezTo>
                    <a:pt x="274" y="12462"/>
                    <a:pt x="1" y="13131"/>
                    <a:pt x="396" y="13526"/>
                  </a:cubicBezTo>
                  <a:cubicBezTo>
                    <a:pt x="524" y="13654"/>
                    <a:pt x="681" y="13712"/>
                    <a:pt x="834" y="13712"/>
                  </a:cubicBezTo>
                  <a:cubicBezTo>
                    <a:pt x="1154" y="13712"/>
                    <a:pt x="1460" y="13461"/>
                    <a:pt x="1460" y="13070"/>
                  </a:cubicBezTo>
                  <a:cubicBezTo>
                    <a:pt x="1460" y="12736"/>
                    <a:pt x="1186" y="12462"/>
                    <a:pt x="822" y="12462"/>
                  </a:cubicBezTo>
                  <a:close/>
                  <a:moveTo>
                    <a:pt x="5503" y="12462"/>
                  </a:moveTo>
                  <a:cubicBezTo>
                    <a:pt x="4955" y="12462"/>
                    <a:pt x="4651" y="13131"/>
                    <a:pt x="5047" y="13526"/>
                  </a:cubicBezTo>
                  <a:cubicBezTo>
                    <a:pt x="5185" y="13654"/>
                    <a:pt x="5348" y="13712"/>
                    <a:pt x="5506" y="13712"/>
                  </a:cubicBezTo>
                  <a:cubicBezTo>
                    <a:pt x="5835" y="13712"/>
                    <a:pt x="6141" y="13461"/>
                    <a:pt x="6141" y="13070"/>
                  </a:cubicBezTo>
                  <a:cubicBezTo>
                    <a:pt x="6141" y="12736"/>
                    <a:pt x="5867" y="12462"/>
                    <a:pt x="5503" y="12462"/>
                  </a:cubicBezTo>
                  <a:close/>
                  <a:moveTo>
                    <a:pt x="10183" y="12462"/>
                  </a:moveTo>
                  <a:cubicBezTo>
                    <a:pt x="9636" y="12462"/>
                    <a:pt x="9332" y="13131"/>
                    <a:pt x="9728" y="13526"/>
                  </a:cubicBezTo>
                  <a:cubicBezTo>
                    <a:pt x="9865" y="13654"/>
                    <a:pt x="10029" y="13712"/>
                    <a:pt x="10187" y="13712"/>
                  </a:cubicBezTo>
                  <a:cubicBezTo>
                    <a:pt x="10516" y="13712"/>
                    <a:pt x="10822" y="13461"/>
                    <a:pt x="10822" y="13070"/>
                  </a:cubicBezTo>
                  <a:cubicBezTo>
                    <a:pt x="10822" y="12736"/>
                    <a:pt x="10548" y="12462"/>
                    <a:pt x="10183" y="12462"/>
                  </a:cubicBezTo>
                  <a:close/>
                  <a:moveTo>
                    <a:pt x="14864" y="12462"/>
                  </a:moveTo>
                  <a:cubicBezTo>
                    <a:pt x="14317" y="12462"/>
                    <a:pt x="14013" y="13131"/>
                    <a:pt x="14408" y="13526"/>
                  </a:cubicBezTo>
                  <a:cubicBezTo>
                    <a:pt x="14537" y="13654"/>
                    <a:pt x="14697" y="13712"/>
                    <a:pt x="14854" y="13712"/>
                  </a:cubicBezTo>
                  <a:cubicBezTo>
                    <a:pt x="15183" y="13712"/>
                    <a:pt x="15503" y="13461"/>
                    <a:pt x="15503" y="13070"/>
                  </a:cubicBezTo>
                  <a:cubicBezTo>
                    <a:pt x="15503" y="12736"/>
                    <a:pt x="15199" y="12462"/>
                    <a:pt x="14864" y="12462"/>
                  </a:cubicBezTo>
                  <a:close/>
                  <a:moveTo>
                    <a:pt x="17205" y="15593"/>
                  </a:moveTo>
                  <a:cubicBezTo>
                    <a:pt x="16354" y="15593"/>
                    <a:pt x="16354" y="16839"/>
                    <a:pt x="17205" y="16839"/>
                  </a:cubicBezTo>
                  <a:cubicBezTo>
                    <a:pt x="17478" y="16839"/>
                    <a:pt x="17691" y="16687"/>
                    <a:pt x="17782" y="16444"/>
                  </a:cubicBezTo>
                  <a:lnTo>
                    <a:pt x="17418" y="15624"/>
                  </a:lnTo>
                  <a:cubicBezTo>
                    <a:pt x="17357" y="15593"/>
                    <a:pt x="17266" y="15593"/>
                    <a:pt x="17205" y="15593"/>
                  </a:cubicBezTo>
                  <a:close/>
                  <a:moveTo>
                    <a:pt x="3162" y="15593"/>
                  </a:moveTo>
                  <a:cubicBezTo>
                    <a:pt x="2615" y="15593"/>
                    <a:pt x="2341" y="16262"/>
                    <a:pt x="2737" y="16657"/>
                  </a:cubicBezTo>
                  <a:cubicBezTo>
                    <a:pt x="2866" y="16786"/>
                    <a:pt x="3024" y="16844"/>
                    <a:pt x="3179" y="16844"/>
                  </a:cubicBezTo>
                  <a:cubicBezTo>
                    <a:pt x="3498" y="16844"/>
                    <a:pt x="3800" y="16600"/>
                    <a:pt x="3800" y="16231"/>
                  </a:cubicBezTo>
                  <a:cubicBezTo>
                    <a:pt x="3800" y="15867"/>
                    <a:pt x="3527" y="15593"/>
                    <a:pt x="3162" y="15593"/>
                  </a:cubicBezTo>
                  <a:close/>
                  <a:moveTo>
                    <a:pt x="7843" y="15593"/>
                  </a:moveTo>
                  <a:cubicBezTo>
                    <a:pt x="7296" y="15593"/>
                    <a:pt x="6992" y="16262"/>
                    <a:pt x="7387" y="16657"/>
                  </a:cubicBezTo>
                  <a:cubicBezTo>
                    <a:pt x="7526" y="16786"/>
                    <a:pt x="7691" y="16844"/>
                    <a:pt x="7851" y="16844"/>
                  </a:cubicBezTo>
                  <a:cubicBezTo>
                    <a:pt x="8178" y="16844"/>
                    <a:pt x="8481" y="16600"/>
                    <a:pt x="8481" y="16231"/>
                  </a:cubicBezTo>
                  <a:cubicBezTo>
                    <a:pt x="8481" y="15867"/>
                    <a:pt x="8208" y="15593"/>
                    <a:pt x="7843" y="15593"/>
                  </a:cubicBezTo>
                  <a:close/>
                  <a:moveTo>
                    <a:pt x="12524" y="15593"/>
                  </a:moveTo>
                  <a:cubicBezTo>
                    <a:pt x="11977" y="15593"/>
                    <a:pt x="11673" y="16262"/>
                    <a:pt x="12068" y="16657"/>
                  </a:cubicBezTo>
                  <a:cubicBezTo>
                    <a:pt x="12197" y="16786"/>
                    <a:pt x="12359" y="16844"/>
                    <a:pt x="12518" y="16844"/>
                  </a:cubicBezTo>
                  <a:cubicBezTo>
                    <a:pt x="12846" y="16844"/>
                    <a:pt x="13162" y="16600"/>
                    <a:pt x="13162" y="16231"/>
                  </a:cubicBezTo>
                  <a:cubicBezTo>
                    <a:pt x="13162" y="15867"/>
                    <a:pt x="12858" y="15593"/>
                    <a:pt x="12524" y="15593"/>
                  </a:cubicBezTo>
                  <a:close/>
                  <a:moveTo>
                    <a:pt x="14864" y="18663"/>
                  </a:moveTo>
                  <a:cubicBezTo>
                    <a:pt x="14530" y="18663"/>
                    <a:pt x="14226" y="18937"/>
                    <a:pt x="14226" y="19301"/>
                  </a:cubicBezTo>
                  <a:cubicBezTo>
                    <a:pt x="14226" y="19423"/>
                    <a:pt x="14256" y="19514"/>
                    <a:pt x="14317" y="19605"/>
                  </a:cubicBezTo>
                  <a:lnTo>
                    <a:pt x="15503" y="19332"/>
                  </a:lnTo>
                  <a:cubicBezTo>
                    <a:pt x="15503" y="19332"/>
                    <a:pt x="15503" y="19301"/>
                    <a:pt x="15503" y="19301"/>
                  </a:cubicBezTo>
                  <a:cubicBezTo>
                    <a:pt x="15503" y="18937"/>
                    <a:pt x="15199" y="18663"/>
                    <a:pt x="14864" y="18663"/>
                  </a:cubicBezTo>
                  <a:close/>
                  <a:moveTo>
                    <a:pt x="822" y="18663"/>
                  </a:moveTo>
                  <a:cubicBezTo>
                    <a:pt x="639" y="18663"/>
                    <a:pt x="487" y="18754"/>
                    <a:pt x="366" y="18876"/>
                  </a:cubicBezTo>
                  <a:cubicBezTo>
                    <a:pt x="487" y="19241"/>
                    <a:pt x="670" y="19605"/>
                    <a:pt x="852" y="19940"/>
                  </a:cubicBezTo>
                  <a:cubicBezTo>
                    <a:pt x="1186" y="19909"/>
                    <a:pt x="1460" y="19636"/>
                    <a:pt x="1460" y="19301"/>
                  </a:cubicBezTo>
                  <a:cubicBezTo>
                    <a:pt x="1460" y="18937"/>
                    <a:pt x="1186" y="18663"/>
                    <a:pt x="822" y="18663"/>
                  </a:cubicBezTo>
                  <a:close/>
                  <a:moveTo>
                    <a:pt x="5503" y="18663"/>
                  </a:moveTo>
                  <a:cubicBezTo>
                    <a:pt x="4925" y="18663"/>
                    <a:pt x="4651" y="19362"/>
                    <a:pt x="5047" y="19757"/>
                  </a:cubicBezTo>
                  <a:cubicBezTo>
                    <a:pt x="5175" y="19885"/>
                    <a:pt x="5335" y="19943"/>
                    <a:pt x="5492" y="19943"/>
                  </a:cubicBezTo>
                  <a:cubicBezTo>
                    <a:pt x="5821" y="19943"/>
                    <a:pt x="6141" y="19692"/>
                    <a:pt x="6141" y="19301"/>
                  </a:cubicBezTo>
                  <a:cubicBezTo>
                    <a:pt x="6141" y="18937"/>
                    <a:pt x="5867" y="18663"/>
                    <a:pt x="5503" y="18663"/>
                  </a:cubicBezTo>
                  <a:close/>
                  <a:moveTo>
                    <a:pt x="10183" y="18663"/>
                  </a:moveTo>
                  <a:cubicBezTo>
                    <a:pt x="9606" y="18663"/>
                    <a:pt x="9332" y="19362"/>
                    <a:pt x="9728" y="19757"/>
                  </a:cubicBezTo>
                  <a:cubicBezTo>
                    <a:pt x="9856" y="19885"/>
                    <a:pt x="10016" y="19943"/>
                    <a:pt x="10173" y="19943"/>
                  </a:cubicBezTo>
                  <a:cubicBezTo>
                    <a:pt x="10502" y="19943"/>
                    <a:pt x="10822" y="19692"/>
                    <a:pt x="10822" y="19301"/>
                  </a:cubicBezTo>
                  <a:cubicBezTo>
                    <a:pt x="10822" y="18937"/>
                    <a:pt x="10548" y="18663"/>
                    <a:pt x="10183" y="1866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7"/>
            <p:cNvSpPr/>
            <p:nvPr/>
          </p:nvSpPr>
          <p:spPr>
            <a:xfrm>
              <a:off x="1395047" y="3109789"/>
              <a:ext cx="133902" cy="281073"/>
            </a:xfrm>
            <a:custGeom>
              <a:avLst/>
              <a:gdLst/>
              <a:ahLst/>
              <a:cxnLst/>
              <a:rect l="l" t="t" r="r" b="b"/>
              <a:pathLst>
                <a:path w="4551" h="9553" extrusionOk="0">
                  <a:moveTo>
                    <a:pt x="49" y="0"/>
                  </a:moveTo>
                  <a:cubicBezTo>
                    <a:pt x="31" y="0"/>
                    <a:pt x="0" y="22"/>
                    <a:pt x="0" y="43"/>
                  </a:cubicBezTo>
                  <a:cubicBezTo>
                    <a:pt x="304" y="834"/>
                    <a:pt x="669" y="1624"/>
                    <a:pt x="1004" y="2384"/>
                  </a:cubicBezTo>
                  <a:cubicBezTo>
                    <a:pt x="1368" y="3174"/>
                    <a:pt x="1733" y="3995"/>
                    <a:pt x="2128" y="4785"/>
                  </a:cubicBezTo>
                  <a:cubicBezTo>
                    <a:pt x="2888" y="6396"/>
                    <a:pt x="3587" y="8007"/>
                    <a:pt x="4438" y="9527"/>
                  </a:cubicBezTo>
                  <a:cubicBezTo>
                    <a:pt x="4448" y="9546"/>
                    <a:pt x="4463" y="9553"/>
                    <a:pt x="4479" y="9553"/>
                  </a:cubicBezTo>
                  <a:cubicBezTo>
                    <a:pt x="4513" y="9553"/>
                    <a:pt x="4550" y="9517"/>
                    <a:pt x="4529" y="9497"/>
                  </a:cubicBezTo>
                  <a:cubicBezTo>
                    <a:pt x="3891" y="7855"/>
                    <a:pt x="3131" y="6275"/>
                    <a:pt x="2371" y="4694"/>
                  </a:cubicBezTo>
                  <a:cubicBezTo>
                    <a:pt x="2007" y="3904"/>
                    <a:pt x="1642" y="3144"/>
                    <a:pt x="1277" y="2354"/>
                  </a:cubicBezTo>
                  <a:cubicBezTo>
                    <a:pt x="882" y="1594"/>
                    <a:pt x="517" y="743"/>
                    <a:pt x="61" y="13"/>
                  </a:cubicBezTo>
                  <a:cubicBezTo>
                    <a:pt x="61" y="4"/>
                    <a:pt x="56" y="0"/>
                    <a:pt x="4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7"/>
            <p:cNvSpPr/>
            <p:nvPr/>
          </p:nvSpPr>
          <p:spPr>
            <a:xfrm>
              <a:off x="1031066" y="2991454"/>
              <a:ext cx="332710" cy="476968"/>
            </a:xfrm>
            <a:custGeom>
              <a:avLst/>
              <a:gdLst/>
              <a:ahLst/>
              <a:cxnLst/>
              <a:rect l="l" t="t" r="r" b="b"/>
              <a:pathLst>
                <a:path w="11308" h="16211" extrusionOk="0">
                  <a:moveTo>
                    <a:pt x="639" y="0"/>
                  </a:moveTo>
                  <a:cubicBezTo>
                    <a:pt x="624" y="0"/>
                    <a:pt x="608" y="8"/>
                    <a:pt x="608" y="23"/>
                  </a:cubicBezTo>
                  <a:cubicBezTo>
                    <a:pt x="396" y="996"/>
                    <a:pt x="274" y="1999"/>
                    <a:pt x="213" y="3002"/>
                  </a:cubicBezTo>
                  <a:cubicBezTo>
                    <a:pt x="183" y="2394"/>
                    <a:pt x="92" y="1755"/>
                    <a:pt x="92" y="1148"/>
                  </a:cubicBezTo>
                  <a:cubicBezTo>
                    <a:pt x="92" y="1117"/>
                    <a:pt x="76" y="1102"/>
                    <a:pt x="61" y="1102"/>
                  </a:cubicBezTo>
                  <a:cubicBezTo>
                    <a:pt x="46" y="1102"/>
                    <a:pt x="31" y="1117"/>
                    <a:pt x="31" y="1148"/>
                  </a:cubicBezTo>
                  <a:cubicBezTo>
                    <a:pt x="31" y="1786"/>
                    <a:pt x="0" y="2455"/>
                    <a:pt x="31" y="3123"/>
                  </a:cubicBezTo>
                  <a:cubicBezTo>
                    <a:pt x="31" y="3488"/>
                    <a:pt x="92" y="3853"/>
                    <a:pt x="122" y="4217"/>
                  </a:cubicBezTo>
                  <a:cubicBezTo>
                    <a:pt x="61" y="5069"/>
                    <a:pt x="31" y="5889"/>
                    <a:pt x="61" y="6740"/>
                  </a:cubicBezTo>
                  <a:cubicBezTo>
                    <a:pt x="31" y="8959"/>
                    <a:pt x="274" y="11178"/>
                    <a:pt x="821" y="13306"/>
                  </a:cubicBezTo>
                  <a:cubicBezTo>
                    <a:pt x="1064" y="14248"/>
                    <a:pt x="1459" y="15129"/>
                    <a:pt x="2341" y="15646"/>
                  </a:cubicBezTo>
                  <a:cubicBezTo>
                    <a:pt x="2979" y="15950"/>
                    <a:pt x="3678" y="16133"/>
                    <a:pt x="4377" y="16163"/>
                  </a:cubicBezTo>
                  <a:cubicBezTo>
                    <a:pt x="4769" y="16195"/>
                    <a:pt x="5163" y="16210"/>
                    <a:pt x="5557" y="16210"/>
                  </a:cubicBezTo>
                  <a:cubicBezTo>
                    <a:pt x="6662" y="16210"/>
                    <a:pt x="7770" y="16091"/>
                    <a:pt x="8846" y="15889"/>
                  </a:cubicBezTo>
                  <a:cubicBezTo>
                    <a:pt x="9271" y="15829"/>
                    <a:pt x="9666" y="15737"/>
                    <a:pt x="10092" y="15646"/>
                  </a:cubicBezTo>
                  <a:cubicBezTo>
                    <a:pt x="10487" y="15585"/>
                    <a:pt x="10882" y="15464"/>
                    <a:pt x="11247" y="15312"/>
                  </a:cubicBezTo>
                  <a:cubicBezTo>
                    <a:pt x="11308" y="15312"/>
                    <a:pt x="11277" y="15251"/>
                    <a:pt x="11247" y="15251"/>
                  </a:cubicBezTo>
                  <a:cubicBezTo>
                    <a:pt x="10821" y="15281"/>
                    <a:pt x="10396" y="15373"/>
                    <a:pt x="9970" y="15464"/>
                  </a:cubicBezTo>
                  <a:cubicBezTo>
                    <a:pt x="9514" y="15555"/>
                    <a:pt x="9058" y="15616"/>
                    <a:pt x="8602" y="15677"/>
                  </a:cubicBezTo>
                  <a:cubicBezTo>
                    <a:pt x="7721" y="15798"/>
                    <a:pt x="6839" y="15889"/>
                    <a:pt x="5958" y="15920"/>
                  </a:cubicBezTo>
                  <a:cubicBezTo>
                    <a:pt x="5891" y="15922"/>
                    <a:pt x="5815" y="15923"/>
                    <a:pt x="5733" y="15923"/>
                  </a:cubicBezTo>
                  <a:cubicBezTo>
                    <a:pt x="4775" y="15923"/>
                    <a:pt x="2896" y="15752"/>
                    <a:pt x="2280" y="15221"/>
                  </a:cubicBezTo>
                  <a:cubicBezTo>
                    <a:pt x="1733" y="14674"/>
                    <a:pt x="1338" y="14005"/>
                    <a:pt x="1155" y="13275"/>
                  </a:cubicBezTo>
                  <a:cubicBezTo>
                    <a:pt x="912" y="12272"/>
                    <a:pt x="730" y="11269"/>
                    <a:pt x="608" y="10236"/>
                  </a:cubicBezTo>
                  <a:cubicBezTo>
                    <a:pt x="365" y="8047"/>
                    <a:pt x="304" y="5889"/>
                    <a:pt x="426" y="3701"/>
                  </a:cubicBezTo>
                  <a:cubicBezTo>
                    <a:pt x="426" y="3093"/>
                    <a:pt x="487" y="2485"/>
                    <a:pt x="517" y="1877"/>
                  </a:cubicBezTo>
                  <a:cubicBezTo>
                    <a:pt x="578" y="1269"/>
                    <a:pt x="639" y="631"/>
                    <a:pt x="669" y="23"/>
                  </a:cubicBezTo>
                  <a:cubicBezTo>
                    <a:pt x="669" y="8"/>
                    <a:pt x="654" y="0"/>
                    <a:pt x="6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7"/>
            <p:cNvSpPr/>
            <p:nvPr/>
          </p:nvSpPr>
          <p:spPr>
            <a:xfrm>
              <a:off x="1462130" y="3069923"/>
              <a:ext cx="29" cy="29"/>
            </a:xfrm>
            <a:custGeom>
              <a:avLst/>
              <a:gdLst/>
              <a:ahLst/>
              <a:cxnLst/>
              <a:rect l="l" t="t" r="r" b="b"/>
              <a:pathLst>
                <a:path w="1" h="1" extrusionOk="0">
                  <a:moveTo>
                    <a:pt x="0" y="0"/>
                  </a:moveTo>
                  <a:lnTo>
                    <a:pt x="0" y="0"/>
                  </a:ln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7"/>
            <p:cNvSpPr/>
            <p:nvPr/>
          </p:nvSpPr>
          <p:spPr>
            <a:xfrm>
              <a:off x="1212600" y="2979185"/>
              <a:ext cx="247767" cy="186450"/>
            </a:xfrm>
            <a:custGeom>
              <a:avLst/>
              <a:gdLst/>
              <a:ahLst/>
              <a:cxnLst/>
              <a:rect l="l" t="t" r="r" b="b"/>
              <a:pathLst>
                <a:path w="8421" h="6337" extrusionOk="0">
                  <a:moveTo>
                    <a:pt x="23" y="1"/>
                  </a:moveTo>
                  <a:cubicBezTo>
                    <a:pt x="14" y="1"/>
                    <a:pt x="1" y="14"/>
                    <a:pt x="1" y="14"/>
                  </a:cubicBezTo>
                  <a:cubicBezTo>
                    <a:pt x="183" y="1078"/>
                    <a:pt x="396" y="2142"/>
                    <a:pt x="639" y="3206"/>
                  </a:cubicBezTo>
                  <a:cubicBezTo>
                    <a:pt x="761" y="3692"/>
                    <a:pt x="913" y="4209"/>
                    <a:pt x="1034" y="4726"/>
                  </a:cubicBezTo>
                  <a:cubicBezTo>
                    <a:pt x="1156" y="5273"/>
                    <a:pt x="1308" y="5789"/>
                    <a:pt x="1490" y="6337"/>
                  </a:cubicBezTo>
                  <a:cubicBezTo>
                    <a:pt x="2068" y="6124"/>
                    <a:pt x="2645" y="5850"/>
                    <a:pt x="3192" y="5577"/>
                  </a:cubicBezTo>
                  <a:cubicBezTo>
                    <a:pt x="3770" y="5303"/>
                    <a:pt x="4378" y="4999"/>
                    <a:pt x="4925" y="4726"/>
                  </a:cubicBezTo>
                  <a:cubicBezTo>
                    <a:pt x="6080" y="4148"/>
                    <a:pt x="7205" y="3571"/>
                    <a:pt x="8299" y="2963"/>
                  </a:cubicBezTo>
                  <a:cubicBezTo>
                    <a:pt x="8299" y="2993"/>
                    <a:pt x="8329" y="3054"/>
                    <a:pt x="8360" y="3115"/>
                  </a:cubicBezTo>
                  <a:cubicBezTo>
                    <a:pt x="8365" y="3120"/>
                    <a:pt x="8371" y="3123"/>
                    <a:pt x="8376" y="3123"/>
                  </a:cubicBezTo>
                  <a:cubicBezTo>
                    <a:pt x="8400" y="3123"/>
                    <a:pt x="8420" y="3073"/>
                    <a:pt x="8420" y="3023"/>
                  </a:cubicBezTo>
                  <a:cubicBezTo>
                    <a:pt x="8392" y="2995"/>
                    <a:pt x="8311" y="2808"/>
                    <a:pt x="8275" y="2808"/>
                  </a:cubicBezTo>
                  <a:cubicBezTo>
                    <a:pt x="8273" y="2808"/>
                    <a:pt x="8270" y="2809"/>
                    <a:pt x="8268" y="2811"/>
                  </a:cubicBezTo>
                  <a:cubicBezTo>
                    <a:pt x="7144" y="3358"/>
                    <a:pt x="5989" y="3935"/>
                    <a:pt x="4864" y="4513"/>
                  </a:cubicBezTo>
                  <a:lnTo>
                    <a:pt x="3162" y="5394"/>
                  </a:lnTo>
                  <a:cubicBezTo>
                    <a:pt x="2615" y="5668"/>
                    <a:pt x="1612" y="6215"/>
                    <a:pt x="1612" y="6215"/>
                  </a:cubicBezTo>
                  <a:cubicBezTo>
                    <a:pt x="1612" y="5972"/>
                    <a:pt x="1399" y="5212"/>
                    <a:pt x="1277" y="4726"/>
                  </a:cubicBezTo>
                  <a:cubicBezTo>
                    <a:pt x="1156" y="4239"/>
                    <a:pt x="1034" y="3692"/>
                    <a:pt x="913" y="3175"/>
                  </a:cubicBezTo>
                  <a:cubicBezTo>
                    <a:pt x="852" y="3023"/>
                    <a:pt x="821" y="2902"/>
                    <a:pt x="791" y="2750"/>
                  </a:cubicBezTo>
                  <a:cubicBezTo>
                    <a:pt x="761" y="2507"/>
                    <a:pt x="730" y="2264"/>
                    <a:pt x="730" y="1990"/>
                  </a:cubicBezTo>
                  <a:cubicBezTo>
                    <a:pt x="669" y="1595"/>
                    <a:pt x="639" y="1169"/>
                    <a:pt x="578" y="774"/>
                  </a:cubicBezTo>
                  <a:cubicBezTo>
                    <a:pt x="517" y="1169"/>
                    <a:pt x="517" y="1534"/>
                    <a:pt x="578" y="1929"/>
                  </a:cubicBezTo>
                  <a:cubicBezTo>
                    <a:pt x="396" y="1291"/>
                    <a:pt x="214" y="653"/>
                    <a:pt x="31" y="14"/>
                  </a:cubicBezTo>
                  <a:cubicBezTo>
                    <a:pt x="31" y="4"/>
                    <a:pt x="28" y="1"/>
                    <a:pt x="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7"/>
            <p:cNvSpPr/>
            <p:nvPr/>
          </p:nvSpPr>
          <p:spPr>
            <a:xfrm>
              <a:off x="1462130" y="3069923"/>
              <a:ext cx="29" cy="29"/>
            </a:xfrm>
            <a:custGeom>
              <a:avLst/>
              <a:gdLst/>
              <a:ahLst/>
              <a:cxnLst/>
              <a:rect l="l" t="t" r="r" b="b"/>
              <a:pathLst>
                <a:path w="1" h="1" extrusionOk="0">
                  <a:moveTo>
                    <a:pt x="0" y="0"/>
                  </a:move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7"/>
            <p:cNvSpPr/>
            <p:nvPr/>
          </p:nvSpPr>
          <p:spPr>
            <a:xfrm>
              <a:off x="1453185" y="3319422"/>
              <a:ext cx="651973" cy="28658"/>
            </a:xfrm>
            <a:custGeom>
              <a:avLst/>
              <a:gdLst/>
              <a:ahLst/>
              <a:cxnLst/>
              <a:rect l="l" t="t" r="r" b="b"/>
              <a:pathLst>
                <a:path w="22159" h="974" extrusionOk="0">
                  <a:moveTo>
                    <a:pt x="0" y="1"/>
                  </a:moveTo>
                  <a:lnTo>
                    <a:pt x="0" y="973"/>
                  </a:lnTo>
                  <a:lnTo>
                    <a:pt x="22159" y="973"/>
                  </a:lnTo>
                  <a:lnTo>
                    <a:pt x="2215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7"/>
            <p:cNvSpPr/>
            <p:nvPr/>
          </p:nvSpPr>
          <p:spPr>
            <a:xfrm>
              <a:off x="1570344" y="3319422"/>
              <a:ext cx="534813" cy="28658"/>
            </a:xfrm>
            <a:custGeom>
              <a:avLst/>
              <a:gdLst/>
              <a:ahLst/>
              <a:cxnLst/>
              <a:rect l="l" t="t" r="r" b="b"/>
              <a:pathLst>
                <a:path w="18177" h="974" extrusionOk="0">
                  <a:moveTo>
                    <a:pt x="760" y="1"/>
                  </a:moveTo>
                  <a:lnTo>
                    <a:pt x="0" y="973"/>
                  </a:lnTo>
                  <a:lnTo>
                    <a:pt x="18177" y="973"/>
                  </a:lnTo>
                  <a:lnTo>
                    <a:pt x="18177"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7"/>
            <p:cNvSpPr/>
            <p:nvPr/>
          </p:nvSpPr>
          <p:spPr>
            <a:xfrm>
              <a:off x="1620421" y="2916987"/>
              <a:ext cx="688634" cy="431098"/>
            </a:xfrm>
            <a:custGeom>
              <a:avLst/>
              <a:gdLst/>
              <a:ahLst/>
              <a:cxnLst/>
              <a:rect l="l" t="t" r="r" b="b"/>
              <a:pathLst>
                <a:path w="23405" h="14652" extrusionOk="0">
                  <a:moveTo>
                    <a:pt x="1794" y="1"/>
                  </a:moveTo>
                  <a:lnTo>
                    <a:pt x="0" y="14651"/>
                  </a:lnTo>
                  <a:lnTo>
                    <a:pt x="21612" y="14651"/>
                  </a:lnTo>
                  <a:lnTo>
                    <a:pt x="2340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7"/>
            <p:cNvSpPr/>
            <p:nvPr/>
          </p:nvSpPr>
          <p:spPr>
            <a:xfrm>
              <a:off x="1925381" y="3094049"/>
              <a:ext cx="78705" cy="76940"/>
            </a:xfrm>
            <a:custGeom>
              <a:avLst/>
              <a:gdLst/>
              <a:ahLst/>
              <a:cxnLst/>
              <a:rect l="l" t="t" r="r" b="b"/>
              <a:pathLst>
                <a:path w="2675" h="2615" extrusionOk="0">
                  <a:moveTo>
                    <a:pt x="1368" y="1"/>
                  </a:moveTo>
                  <a:cubicBezTo>
                    <a:pt x="638" y="1"/>
                    <a:pt x="31" y="578"/>
                    <a:pt x="31" y="1308"/>
                  </a:cubicBezTo>
                  <a:cubicBezTo>
                    <a:pt x="0" y="2037"/>
                    <a:pt x="578" y="2615"/>
                    <a:pt x="1307" y="2615"/>
                  </a:cubicBezTo>
                  <a:cubicBezTo>
                    <a:pt x="2037" y="2615"/>
                    <a:pt x="2645" y="2037"/>
                    <a:pt x="2645" y="1308"/>
                  </a:cubicBezTo>
                  <a:cubicBezTo>
                    <a:pt x="2675" y="578"/>
                    <a:pt x="2097" y="1"/>
                    <a:pt x="136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p:nvPr/>
          </p:nvSpPr>
          <p:spPr>
            <a:xfrm>
              <a:off x="2122833" y="2959031"/>
              <a:ext cx="299815" cy="385641"/>
            </a:xfrm>
            <a:custGeom>
              <a:avLst/>
              <a:gdLst/>
              <a:ahLst/>
              <a:cxnLst/>
              <a:rect l="l" t="t" r="r" b="b"/>
              <a:pathLst>
                <a:path w="10190" h="13107" extrusionOk="0">
                  <a:moveTo>
                    <a:pt x="6146" y="0"/>
                  </a:moveTo>
                  <a:lnTo>
                    <a:pt x="5782" y="2797"/>
                  </a:lnTo>
                  <a:cubicBezTo>
                    <a:pt x="5615" y="2857"/>
                    <a:pt x="5413" y="2882"/>
                    <a:pt x="5188" y="2882"/>
                  </a:cubicBezTo>
                  <a:cubicBezTo>
                    <a:pt x="4214" y="2882"/>
                    <a:pt x="2796" y="2418"/>
                    <a:pt x="1801" y="2418"/>
                  </a:cubicBezTo>
                  <a:cubicBezTo>
                    <a:pt x="1189" y="2418"/>
                    <a:pt x="736" y="2594"/>
                    <a:pt x="645" y="3161"/>
                  </a:cubicBezTo>
                  <a:cubicBezTo>
                    <a:pt x="462" y="4195"/>
                    <a:pt x="1952" y="4955"/>
                    <a:pt x="1952" y="4955"/>
                  </a:cubicBezTo>
                  <a:cubicBezTo>
                    <a:pt x="1952" y="4955"/>
                    <a:pt x="1811" y="4937"/>
                    <a:pt x="1607" y="4937"/>
                  </a:cubicBezTo>
                  <a:cubicBezTo>
                    <a:pt x="1045" y="4937"/>
                    <a:pt x="0" y="5068"/>
                    <a:pt x="67" y="6049"/>
                  </a:cubicBezTo>
                  <a:cubicBezTo>
                    <a:pt x="128" y="7356"/>
                    <a:pt x="2286" y="7751"/>
                    <a:pt x="2286" y="7751"/>
                  </a:cubicBezTo>
                  <a:cubicBezTo>
                    <a:pt x="2286" y="7751"/>
                    <a:pt x="311" y="7812"/>
                    <a:pt x="493" y="9058"/>
                  </a:cubicBezTo>
                  <a:cubicBezTo>
                    <a:pt x="706" y="10304"/>
                    <a:pt x="2925" y="10669"/>
                    <a:pt x="2925" y="10669"/>
                  </a:cubicBezTo>
                  <a:cubicBezTo>
                    <a:pt x="2925" y="10669"/>
                    <a:pt x="1405" y="10791"/>
                    <a:pt x="2013" y="11794"/>
                  </a:cubicBezTo>
                  <a:cubicBezTo>
                    <a:pt x="2554" y="12731"/>
                    <a:pt x="4025" y="13107"/>
                    <a:pt x="5553" y="13107"/>
                  </a:cubicBezTo>
                  <a:cubicBezTo>
                    <a:pt x="7542" y="13107"/>
                    <a:pt x="9627" y="12471"/>
                    <a:pt x="9885" y="11611"/>
                  </a:cubicBezTo>
                  <a:cubicBezTo>
                    <a:pt x="10098" y="10851"/>
                    <a:pt x="9368" y="10092"/>
                    <a:pt x="9368" y="10092"/>
                  </a:cubicBezTo>
                  <a:cubicBezTo>
                    <a:pt x="9368" y="10092"/>
                    <a:pt x="10189" y="9696"/>
                    <a:pt x="10159" y="8967"/>
                  </a:cubicBezTo>
                  <a:cubicBezTo>
                    <a:pt x="10098" y="8389"/>
                    <a:pt x="9733" y="7903"/>
                    <a:pt x="9216" y="7690"/>
                  </a:cubicBezTo>
                  <a:cubicBezTo>
                    <a:pt x="9216" y="7690"/>
                    <a:pt x="10007" y="7174"/>
                    <a:pt x="9976" y="6626"/>
                  </a:cubicBezTo>
                  <a:cubicBezTo>
                    <a:pt x="9885" y="5623"/>
                    <a:pt x="8730" y="5228"/>
                    <a:pt x="8730" y="5228"/>
                  </a:cubicBezTo>
                  <a:cubicBezTo>
                    <a:pt x="9186" y="4894"/>
                    <a:pt x="9399" y="4316"/>
                    <a:pt x="9247" y="3800"/>
                  </a:cubicBezTo>
                  <a:cubicBezTo>
                    <a:pt x="8973" y="2705"/>
                    <a:pt x="6967" y="1246"/>
                    <a:pt x="6146"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7"/>
            <p:cNvSpPr/>
            <p:nvPr/>
          </p:nvSpPr>
          <p:spPr>
            <a:xfrm>
              <a:off x="2204391" y="3259518"/>
              <a:ext cx="191423" cy="22508"/>
            </a:xfrm>
            <a:custGeom>
              <a:avLst/>
              <a:gdLst/>
              <a:ahLst/>
              <a:cxnLst/>
              <a:rect l="l" t="t" r="r" b="b"/>
              <a:pathLst>
                <a:path w="6506" h="765" extrusionOk="0">
                  <a:moveTo>
                    <a:pt x="6505" y="0"/>
                  </a:moveTo>
                  <a:cubicBezTo>
                    <a:pt x="5016" y="298"/>
                    <a:pt x="3512" y="447"/>
                    <a:pt x="2013" y="447"/>
                  </a:cubicBezTo>
                  <a:cubicBezTo>
                    <a:pt x="1371" y="447"/>
                    <a:pt x="730" y="420"/>
                    <a:pt x="92" y="365"/>
                  </a:cubicBezTo>
                  <a:cubicBezTo>
                    <a:pt x="1" y="365"/>
                    <a:pt x="1" y="456"/>
                    <a:pt x="92" y="486"/>
                  </a:cubicBezTo>
                  <a:cubicBezTo>
                    <a:pt x="902" y="672"/>
                    <a:pt x="1726" y="764"/>
                    <a:pt x="2550" y="764"/>
                  </a:cubicBezTo>
                  <a:cubicBezTo>
                    <a:pt x="3888" y="764"/>
                    <a:pt x="5226" y="520"/>
                    <a:pt x="6505" y="31"/>
                  </a:cubicBezTo>
                  <a:lnTo>
                    <a:pt x="6505"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7"/>
            <p:cNvSpPr/>
            <p:nvPr/>
          </p:nvSpPr>
          <p:spPr>
            <a:xfrm>
              <a:off x="2185002" y="3185993"/>
              <a:ext cx="210812" cy="20449"/>
            </a:xfrm>
            <a:custGeom>
              <a:avLst/>
              <a:gdLst/>
              <a:ahLst/>
              <a:cxnLst/>
              <a:rect l="l" t="t" r="r" b="b"/>
              <a:pathLst>
                <a:path w="7165" h="695" extrusionOk="0">
                  <a:moveTo>
                    <a:pt x="51" y="1"/>
                  </a:moveTo>
                  <a:cubicBezTo>
                    <a:pt x="1" y="1"/>
                    <a:pt x="34" y="72"/>
                    <a:pt x="112" y="98"/>
                  </a:cubicBezTo>
                  <a:cubicBezTo>
                    <a:pt x="1221" y="497"/>
                    <a:pt x="2380" y="695"/>
                    <a:pt x="3537" y="695"/>
                  </a:cubicBezTo>
                  <a:cubicBezTo>
                    <a:pt x="4759" y="695"/>
                    <a:pt x="5979" y="474"/>
                    <a:pt x="7134" y="37"/>
                  </a:cubicBezTo>
                  <a:cubicBezTo>
                    <a:pt x="7164" y="37"/>
                    <a:pt x="7164" y="7"/>
                    <a:pt x="7134" y="7"/>
                  </a:cubicBezTo>
                  <a:cubicBezTo>
                    <a:pt x="6129" y="223"/>
                    <a:pt x="4731" y="337"/>
                    <a:pt x="3392" y="337"/>
                  </a:cubicBezTo>
                  <a:cubicBezTo>
                    <a:pt x="2098" y="337"/>
                    <a:pt x="859" y="231"/>
                    <a:pt x="82" y="7"/>
                  </a:cubicBezTo>
                  <a:cubicBezTo>
                    <a:pt x="69" y="2"/>
                    <a:pt x="59" y="1"/>
                    <a:pt x="5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7"/>
            <p:cNvSpPr/>
            <p:nvPr/>
          </p:nvSpPr>
          <p:spPr>
            <a:xfrm>
              <a:off x="2174880" y="3101228"/>
              <a:ext cx="203045" cy="29128"/>
            </a:xfrm>
            <a:custGeom>
              <a:avLst/>
              <a:gdLst/>
              <a:ahLst/>
              <a:cxnLst/>
              <a:rect l="l" t="t" r="r" b="b"/>
              <a:pathLst>
                <a:path w="6901" h="990" extrusionOk="0">
                  <a:moveTo>
                    <a:pt x="61" y="0"/>
                  </a:moveTo>
                  <a:cubicBezTo>
                    <a:pt x="1" y="0"/>
                    <a:pt x="1" y="61"/>
                    <a:pt x="31" y="91"/>
                  </a:cubicBezTo>
                  <a:cubicBezTo>
                    <a:pt x="943" y="638"/>
                    <a:pt x="2007" y="942"/>
                    <a:pt x="3101" y="973"/>
                  </a:cubicBezTo>
                  <a:cubicBezTo>
                    <a:pt x="3312" y="984"/>
                    <a:pt x="3532" y="990"/>
                    <a:pt x="3758" y="990"/>
                  </a:cubicBezTo>
                  <a:cubicBezTo>
                    <a:pt x="4804" y="990"/>
                    <a:pt x="5970" y="861"/>
                    <a:pt x="6870" y="486"/>
                  </a:cubicBezTo>
                  <a:cubicBezTo>
                    <a:pt x="6900" y="456"/>
                    <a:pt x="6900" y="426"/>
                    <a:pt x="6870" y="426"/>
                  </a:cubicBezTo>
                  <a:cubicBezTo>
                    <a:pt x="5949" y="559"/>
                    <a:pt x="5032" y="639"/>
                    <a:pt x="4123" y="639"/>
                  </a:cubicBezTo>
                  <a:cubicBezTo>
                    <a:pt x="2751" y="639"/>
                    <a:pt x="1395" y="457"/>
                    <a:pt x="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2568372" y="3994629"/>
              <a:ext cx="1032082" cy="773841"/>
            </a:xfrm>
            <a:custGeom>
              <a:avLst/>
              <a:gdLst/>
              <a:ahLst/>
              <a:cxnLst/>
              <a:rect l="l" t="t" r="r" b="b"/>
              <a:pathLst>
                <a:path w="35078" h="26301" extrusionOk="0">
                  <a:moveTo>
                    <a:pt x="9879" y="0"/>
                  </a:moveTo>
                  <a:lnTo>
                    <a:pt x="1" y="12371"/>
                  </a:lnTo>
                  <a:cubicBezTo>
                    <a:pt x="1" y="12371"/>
                    <a:pt x="5077" y="16475"/>
                    <a:pt x="9940" y="20213"/>
                  </a:cubicBezTo>
                  <a:cubicBezTo>
                    <a:pt x="10670" y="20791"/>
                    <a:pt x="11429" y="21368"/>
                    <a:pt x="12129" y="21916"/>
                  </a:cubicBezTo>
                  <a:cubicBezTo>
                    <a:pt x="15353" y="24348"/>
                    <a:pt x="18096" y="26301"/>
                    <a:pt x="18615" y="26301"/>
                  </a:cubicBezTo>
                  <a:cubicBezTo>
                    <a:pt x="18634" y="26301"/>
                    <a:pt x="18651" y="26298"/>
                    <a:pt x="18664" y="26292"/>
                  </a:cubicBezTo>
                  <a:cubicBezTo>
                    <a:pt x="19667" y="25958"/>
                    <a:pt x="34530" y="7508"/>
                    <a:pt x="34834" y="6687"/>
                  </a:cubicBezTo>
                  <a:cubicBezTo>
                    <a:pt x="35077" y="5959"/>
                    <a:pt x="33283" y="5158"/>
                    <a:pt x="32069" y="5158"/>
                  </a:cubicBezTo>
                  <a:cubicBezTo>
                    <a:pt x="31916" y="5158"/>
                    <a:pt x="31772" y="5171"/>
                    <a:pt x="31643" y="5198"/>
                  </a:cubicBezTo>
                  <a:cubicBezTo>
                    <a:pt x="30518" y="5472"/>
                    <a:pt x="21673" y="10000"/>
                    <a:pt x="21673" y="10000"/>
                  </a:cubicBezTo>
                  <a:lnTo>
                    <a:pt x="19545" y="8207"/>
                  </a:lnTo>
                  <a:lnTo>
                    <a:pt x="9879"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7"/>
            <p:cNvSpPr/>
            <p:nvPr/>
          </p:nvSpPr>
          <p:spPr>
            <a:xfrm>
              <a:off x="2961863" y="4146358"/>
              <a:ext cx="638586" cy="622080"/>
            </a:xfrm>
            <a:custGeom>
              <a:avLst/>
              <a:gdLst/>
              <a:ahLst/>
              <a:cxnLst/>
              <a:rect l="l" t="t" r="r" b="b"/>
              <a:pathLst>
                <a:path w="21704" h="21143" extrusionOk="0">
                  <a:moveTo>
                    <a:pt x="18716" y="1"/>
                  </a:moveTo>
                  <a:cubicBezTo>
                    <a:pt x="18566" y="1"/>
                    <a:pt x="18425" y="14"/>
                    <a:pt x="18299" y="41"/>
                  </a:cubicBezTo>
                  <a:cubicBezTo>
                    <a:pt x="17752" y="163"/>
                    <a:pt x="15533" y="1226"/>
                    <a:pt x="13314" y="2321"/>
                  </a:cubicBezTo>
                  <a:cubicBezTo>
                    <a:pt x="13779" y="2194"/>
                    <a:pt x="14218" y="2107"/>
                    <a:pt x="14562" y="2107"/>
                  </a:cubicBezTo>
                  <a:cubicBezTo>
                    <a:pt x="15206" y="2107"/>
                    <a:pt x="15512" y="2412"/>
                    <a:pt x="15016" y="3324"/>
                  </a:cubicBezTo>
                  <a:cubicBezTo>
                    <a:pt x="13557" y="5938"/>
                    <a:pt x="2828" y="15634"/>
                    <a:pt x="1" y="17670"/>
                  </a:cubicBezTo>
                  <a:cubicBezTo>
                    <a:pt x="2663" y="19660"/>
                    <a:pt x="4790" y="21142"/>
                    <a:pt x="5244" y="21142"/>
                  </a:cubicBezTo>
                  <a:cubicBezTo>
                    <a:pt x="5262" y="21142"/>
                    <a:pt x="5277" y="21140"/>
                    <a:pt x="5290" y="21135"/>
                  </a:cubicBezTo>
                  <a:cubicBezTo>
                    <a:pt x="6293" y="20801"/>
                    <a:pt x="21156" y="2351"/>
                    <a:pt x="21460" y="1530"/>
                  </a:cubicBezTo>
                  <a:cubicBezTo>
                    <a:pt x="21703" y="802"/>
                    <a:pt x="19909" y="1"/>
                    <a:pt x="1871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7"/>
            <p:cNvSpPr/>
            <p:nvPr/>
          </p:nvSpPr>
          <p:spPr>
            <a:xfrm>
              <a:off x="879042" y="3191406"/>
              <a:ext cx="2249232" cy="1397981"/>
            </a:xfrm>
            <a:custGeom>
              <a:avLst/>
              <a:gdLst/>
              <a:ahLst/>
              <a:cxnLst/>
              <a:rect l="l" t="t" r="r" b="b"/>
              <a:pathLst>
                <a:path w="76446" h="47514" extrusionOk="0">
                  <a:moveTo>
                    <a:pt x="25099" y="1"/>
                  </a:moveTo>
                  <a:cubicBezTo>
                    <a:pt x="25020" y="1"/>
                    <a:pt x="24941" y="2"/>
                    <a:pt x="24864" y="5"/>
                  </a:cubicBezTo>
                  <a:cubicBezTo>
                    <a:pt x="17599" y="279"/>
                    <a:pt x="6414" y="9610"/>
                    <a:pt x="6414" y="9610"/>
                  </a:cubicBezTo>
                  <a:lnTo>
                    <a:pt x="1672" y="11647"/>
                  </a:lnTo>
                  <a:cubicBezTo>
                    <a:pt x="1672" y="11647"/>
                    <a:pt x="0" y="16996"/>
                    <a:pt x="3070" y="21100"/>
                  </a:cubicBezTo>
                  <a:cubicBezTo>
                    <a:pt x="5772" y="24702"/>
                    <a:pt x="10425" y="25669"/>
                    <a:pt x="14398" y="25669"/>
                  </a:cubicBezTo>
                  <a:cubicBezTo>
                    <a:pt x="15789" y="25669"/>
                    <a:pt x="17096" y="25551"/>
                    <a:pt x="18207" y="25385"/>
                  </a:cubicBezTo>
                  <a:cubicBezTo>
                    <a:pt x="20791" y="24990"/>
                    <a:pt x="23709" y="23622"/>
                    <a:pt x="25685" y="22528"/>
                  </a:cubicBezTo>
                  <a:cubicBezTo>
                    <a:pt x="27113" y="21738"/>
                    <a:pt x="28055" y="21100"/>
                    <a:pt x="28055" y="21100"/>
                  </a:cubicBezTo>
                  <a:lnTo>
                    <a:pt x="31399" y="23410"/>
                  </a:lnTo>
                  <a:lnTo>
                    <a:pt x="66141" y="47513"/>
                  </a:lnTo>
                  <a:lnTo>
                    <a:pt x="76445" y="33623"/>
                  </a:lnTo>
                  <a:cubicBezTo>
                    <a:pt x="76445" y="33623"/>
                    <a:pt x="40761" y="7118"/>
                    <a:pt x="36597" y="4656"/>
                  </a:cubicBezTo>
                  <a:cubicBezTo>
                    <a:pt x="32536" y="2285"/>
                    <a:pt x="28187" y="1"/>
                    <a:pt x="2509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7"/>
            <p:cNvSpPr/>
            <p:nvPr/>
          </p:nvSpPr>
          <p:spPr>
            <a:xfrm>
              <a:off x="1398637" y="3597549"/>
              <a:ext cx="305876" cy="256711"/>
            </a:xfrm>
            <a:custGeom>
              <a:avLst/>
              <a:gdLst/>
              <a:ahLst/>
              <a:cxnLst/>
              <a:rect l="l" t="t" r="r" b="b"/>
              <a:pathLst>
                <a:path w="10396" h="8725" extrusionOk="0">
                  <a:moveTo>
                    <a:pt x="0" y="1"/>
                  </a:moveTo>
                  <a:lnTo>
                    <a:pt x="0" y="1"/>
                  </a:lnTo>
                  <a:cubicBezTo>
                    <a:pt x="152" y="213"/>
                    <a:pt x="5502" y="5685"/>
                    <a:pt x="8025" y="8724"/>
                  </a:cubicBezTo>
                  <a:cubicBezTo>
                    <a:pt x="9453" y="7934"/>
                    <a:pt x="10395" y="7296"/>
                    <a:pt x="10395" y="7296"/>
                  </a:cubicBezTo>
                  <a:lnTo>
                    <a:pt x="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7"/>
            <p:cNvSpPr/>
            <p:nvPr/>
          </p:nvSpPr>
          <p:spPr>
            <a:xfrm>
              <a:off x="971133" y="3382532"/>
              <a:ext cx="217962" cy="184126"/>
            </a:xfrm>
            <a:custGeom>
              <a:avLst/>
              <a:gdLst/>
              <a:ahLst/>
              <a:cxnLst/>
              <a:rect l="l" t="t" r="r" b="b"/>
              <a:pathLst>
                <a:path w="7408" h="6258" extrusionOk="0">
                  <a:moveTo>
                    <a:pt x="7394" y="0"/>
                  </a:moveTo>
                  <a:cubicBezTo>
                    <a:pt x="7390" y="0"/>
                    <a:pt x="7387" y="4"/>
                    <a:pt x="7387" y="14"/>
                  </a:cubicBezTo>
                  <a:cubicBezTo>
                    <a:pt x="7407" y="14"/>
                    <a:pt x="7401" y="0"/>
                    <a:pt x="7394" y="0"/>
                  </a:cubicBezTo>
                  <a:close/>
                  <a:moveTo>
                    <a:pt x="7387" y="14"/>
                  </a:moveTo>
                  <a:cubicBezTo>
                    <a:pt x="6718" y="470"/>
                    <a:pt x="6080" y="956"/>
                    <a:pt x="5411" y="1442"/>
                  </a:cubicBezTo>
                  <a:cubicBezTo>
                    <a:pt x="4743" y="1929"/>
                    <a:pt x="4074" y="2354"/>
                    <a:pt x="3466" y="2871"/>
                  </a:cubicBezTo>
                  <a:cubicBezTo>
                    <a:pt x="2858" y="3388"/>
                    <a:pt x="2250" y="3935"/>
                    <a:pt x="1642" y="4512"/>
                  </a:cubicBezTo>
                  <a:cubicBezTo>
                    <a:pt x="1369" y="4786"/>
                    <a:pt x="1095" y="5059"/>
                    <a:pt x="791" y="5333"/>
                  </a:cubicBezTo>
                  <a:cubicBezTo>
                    <a:pt x="518" y="5607"/>
                    <a:pt x="244" y="5880"/>
                    <a:pt x="1" y="6214"/>
                  </a:cubicBezTo>
                  <a:cubicBezTo>
                    <a:pt x="1" y="6236"/>
                    <a:pt x="16" y="6257"/>
                    <a:pt x="36" y="6257"/>
                  </a:cubicBezTo>
                  <a:cubicBezTo>
                    <a:pt x="44" y="6257"/>
                    <a:pt x="53" y="6254"/>
                    <a:pt x="62" y="6245"/>
                  </a:cubicBezTo>
                  <a:cubicBezTo>
                    <a:pt x="366" y="6032"/>
                    <a:pt x="670" y="5789"/>
                    <a:pt x="943" y="5515"/>
                  </a:cubicBezTo>
                  <a:lnTo>
                    <a:pt x="1885" y="4725"/>
                  </a:lnTo>
                  <a:cubicBezTo>
                    <a:pt x="2493" y="4208"/>
                    <a:pt x="3101" y="3722"/>
                    <a:pt x="3709" y="3205"/>
                  </a:cubicBezTo>
                  <a:cubicBezTo>
                    <a:pt x="4287" y="2689"/>
                    <a:pt x="4834" y="2141"/>
                    <a:pt x="5442" y="1625"/>
                  </a:cubicBezTo>
                  <a:cubicBezTo>
                    <a:pt x="6050" y="1108"/>
                    <a:pt x="6749" y="561"/>
                    <a:pt x="7387" y="14"/>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2779593" y="4165983"/>
              <a:ext cx="279779" cy="350304"/>
            </a:xfrm>
            <a:custGeom>
              <a:avLst/>
              <a:gdLst/>
              <a:ahLst/>
              <a:cxnLst/>
              <a:rect l="l" t="t" r="r" b="b"/>
              <a:pathLst>
                <a:path w="9509" h="11906" extrusionOk="0">
                  <a:moveTo>
                    <a:pt x="9447" y="0"/>
                  </a:moveTo>
                  <a:cubicBezTo>
                    <a:pt x="9436" y="0"/>
                    <a:pt x="9426" y="4"/>
                    <a:pt x="9418" y="12"/>
                  </a:cubicBezTo>
                  <a:cubicBezTo>
                    <a:pt x="8749" y="711"/>
                    <a:pt x="8141" y="1502"/>
                    <a:pt x="7533" y="2292"/>
                  </a:cubicBezTo>
                  <a:cubicBezTo>
                    <a:pt x="6925" y="3082"/>
                    <a:pt x="6287" y="3812"/>
                    <a:pt x="5679" y="4602"/>
                  </a:cubicBezTo>
                  <a:cubicBezTo>
                    <a:pt x="4433" y="6122"/>
                    <a:pt x="3187" y="7672"/>
                    <a:pt x="1971" y="9222"/>
                  </a:cubicBezTo>
                  <a:cubicBezTo>
                    <a:pt x="1302" y="10073"/>
                    <a:pt x="633" y="10924"/>
                    <a:pt x="25" y="11836"/>
                  </a:cubicBezTo>
                  <a:cubicBezTo>
                    <a:pt x="1" y="11861"/>
                    <a:pt x="36" y="11905"/>
                    <a:pt x="66" y="11905"/>
                  </a:cubicBezTo>
                  <a:cubicBezTo>
                    <a:pt x="73" y="11905"/>
                    <a:pt x="80" y="11903"/>
                    <a:pt x="86" y="11897"/>
                  </a:cubicBezTo>
                  <a:cubicBezTo>
                    <a:pt x="1424" y="10438"/>
                    <a:pt x="2639" y="8857"/>
                    <a:pt x="3855" y="7338"/>
                  </a:cubicBezTo>
                  <a:cubicBezTo>
                    <a:pt x="5101" y="5787"/>
                    <a:pt x="6348" y="4237"/>
                    <a:pt x="7533" y="2657"/>
                  </a:cubicBezTo>
                  <a:cubicBezTo>
                    <a:pt x="8202" y="1806"/>
                    <a:pt x="8901" y="955"/>
                    <a:pt x="9509" y="73"/>
                  </a:cubicBezTo>
                  <a:cubicBezTo>
                    <a:pt x="9509" y="29"/>
                    <a:pt x="9476" y="0"/>
                    <a:pt x="944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1809105" y="3882825"/>
              <a:ext cx="410208" cy="290930"/>
            </a:xfrm>
            <a:custGeom>
              <a:avLst/>
              <a:gdLst/>
              <a:ahLst/>
              <a:cxnLst/>
              <a:rect l="l" t="t" r="r" b="b"/>
              <a:pathLst>
                <a:path w="13942" h="9888" extrusionOk="0">
                  <a:moveTo>
                    <a:pt x="61" y="1"/>
                  </a:moveTo>
                  <a:cubicBezTo>
                    <a:pt x="31" y="1"/>
                    <a:pt x="1" y="31"/>
                    <a:pt x="31" y="31"/>
                  </a:cubicBezTo>
                  <a:cubicBezTo>
                    <a:pt x="487" y="366"/>
                    <a:pt x="943" y="761"/>
                    <a:pt x="1399" y="1095"/>
                  </a:cubicBezTo>
                  <a:cubicBezTo>
                    <a:pt x="1855" y="1460"/>
                    <a:pt x="2280" y="1764"/>
                    <a:pt x="2736" y="2098"/>
                  </a:cubicBezTo>
                  <a:cubicBezTo>
                    <a:pt x="3587" y="2736"/>
                    <a:pt x="4469" y="3375"/>
                    <a:pt x="5350" y="4013"/>
                  </a:cubicBezTo>
                  <a:cubicBezTo>
                    <a:pt x="7113" y="5290"/>
                    <a:pt x="8907" y="6566"/>
                    <a:pt x="10700" y="7813"/>
                  </a:cubicBezTo>
                  <a:cubicBezTo>
                    <a:pt x="11733" y="8512"/>
                    <a:pt x="12767" y="9211"/>
                    <a:pt x="13800" y="9879"/>
                  </a:cubicBezTo>
                  <a:cubicBezTo>
                    <a:pt x="13817" y="9885"/>
                    <a:pt x="13833" y="9888"/>
                    <a:pt x="13847" y="9888"/>
                  </a:cubicBezTo>
                  <a:cubicBezTo>
                    <a:pt x="13910" y="9888"/>
                    <a:pt x="13941" y="9838"/>
                    <a:pt x="13892" y="9788"/>
                  </a:cubicBezTo>
                  <a:cubicBezTo>
                    <a:pt x="12159" y="8420"/>
                    <a:pt x="10366" y="7113"/>
                    <a:pt x="8572" y="5837"/>
                  </a:cubicBezTo>
                  <a:cubicBezTo>
                    <a:pt x="6779" y="4591"/>
                    <a:pt x="5016" y="3314"/>
                    <a:pt x="3192" y="2068"/>
                  </a:cubicBezTo>
                  <a:cubicBezTo>
                    <a:pt x="2675" y="1703"/>
                    <a:pt x="2159" y="1369"/>
                    <a:pt x="1642" y="1034"/>
                  </a:cubicBezTo>
                  <a:cubicBezTo>
                    <a:pt x="1095" y="670"/>
                    <a:pt x="578" y="366"/>
                    <a:pt x="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1778712" y="3238040"/>
              <a:ext cx="767986" cy="514452"/>
            </a:xfrm>
            <a:custGeom>
              <a:avLst/>
              <a:gdLst/>
              <a:ahLst/>
              <a:cxnLst/>
              <a:rect l="l" t="t" r="r" b="b"/>
              <a:pathLst>
                <a:path w="26102" h="17485" extrusionOk="0">
                  <a:moveTo>
                    <a:pt x="31" y="1"/>
                  </a:moveTo>
                  <a:cubicBezTo>
                    <a:pt x="0" y="31"/>
                    <a:pt x="0" y="61"/>
                    <a:pt x="31" y="61"/>
                  </a:cubicBezTo>
                  <a:cubicBezTo>
                    <a:pt x="882" y="548"/>
                    <a:pt x="1763" y="943"/>
                    <a:pt x="2614" y="1399"/>
                  </a:cubicBezTo>
                  <a:cubicBezTo>
                    <a:pt x="3496" y="1855"/>
                    <a:pt x="4316" y="2341"/>
                    <a:pt x="5137" y="2827"/>
                  </a:cubicBezTo>
                  <a:cubicBezTo>
                    <a:pt x="6839" y="3861"/>
                    <a:pt x="8481" y="5046"/>
                    <a:pt x="10092" y="6232"/>
                  </a:cubicBezTo>
                  <a:cubicBezTo>
                    <a:pt x="13466" y="8663"/>
                    <a:pt x="16839" y="11095"/>
                    <a:pt x="20244" y="13496"/>
                  </a:cubicBezTo>
                  <a:cubicBezTo>
                    <a:pt x="22128" y="14834"/>
                    <a:pt x="24013" y="16232"/>
                    <a:pt x="25989" y="17478"/>
                  </a:cubicBezTo>
                  <a:cubicBezTo>
                    <a:pt x="25993" y="17482"/>
                    <a:pt x="25998" y="17484"/>
                    <a:pt x="26004" y="17484"/>
                  </a:cubicBezTo>
                  <a:cubicBezTo>
                    <a:pt x="26041" y="17484"/>
                    <a:pt x="26102" y="17409"/>
                    <a:pt x="26049" y="17357"/>
                  </a:cubicBezTo>
                  <a:cubicBezTo>
                    <a:pt x="24438" y="16019"/>
                    <a:pt x="22736" y="14834"/>
                    <a:pt x="21064" y="13618"/>
                  </a:cubicBezTo>
                  <a:cubicBezTo>
                    <a:pt x="19393" y="12402"/>
                    <a:pt x="17691" y="11125"/>
                    <a:pt x="15988" y="9910"/>
                  </a:cubicBezTo>
                  <a:lnTo>
                    <a:pt x="10912" y="6232"/>
                  </a:lnTo>
                  <a:cubicBezTo>
                    <a:pt x="9271" y="5077"/>
                    <a:pt x="7660" y="3861"/>
                    <a:pt x="5927" y="2827"/>
                  </a:cubicBezTo>
                  <a:cubicBezTo>
                    <a:pt x="4985" y="2250"/>
                    <a:pt x="4043" y="1733"/>
                    <a:pt x="3009" y="1247"/>
                  </a:cubicBezTo>
                  <a:cubicBezTo>
                    <a:pt x="2067" y="761"/>
                    <a:pt x="1064" y="335"/>
                    <a:pt x="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37"/>
          <p:cNvGrpSpPr/>
          <p:nvPr/>
        </p:nvGrpSpPr>
        <p:grpSpPr>
          <a:xfrm flipH="1">
            <a:off x="7430721" y="3087586"/>
            <a:ext cx="1183513" cy="1553179"/>
            <a:chOff x="6903785" y="2617476"/>
            <a:chExt cx="1393023" cy="1828130"/>
          </a:xfrm>
        </p:grpSpPr>
        <p:sp>
          <p:nvSpPr>
            <p:cNvPr id="1223" name="Google Shape;1223;p37"/>
            <p:cNvSpPr/>
            <p:nvPr/>
          </p:nvSpPr>
          <p:spPr>
            <a:xfrm>
              <a:off x="7467746" y="2663178"/>
              <a:ext cx="575247" cy="1181733"/>
            </a:xfrm>
            <a:custGeom>
              <a:avLst/>
              <a:gdLst/>
              <a:ahLst/>
              <a:cxnLst/>
              <a:rect l="l" t="t" r="r" b="b"/>
              <a:pathLst>
                <a:path w="18138" h="37261" extrusionOk="0">
                  <a:moveTo>
                    <a:pt x="7679" y="0"/>
                  </a:moveTo>
                  <a:cubicBezTo>
                    <a:pt x="7512" y="0"/>
                    <a:pt x="7343" y="10"/>
                    <a:pt x="7174" y="29"/>
                  </a:cubicBezTo>
                  <a:cubicBezTo>
                    <a:pt x="5563" y="242"/>
                    <a:pt x="4164" y="1245"/>
                    <a:pt x="3192" y="2522"/>
                  </a:cubicBezTo>
                  <a:cubicBezTo>
                    <a:pt x="2128" y="3920"/>
                    <a:pt x="1550" y="5653"/>
                    <a:pt x="1155" y="7355"/>
                  </a:cubicBezTo>
                  <a:cubicBezTo>
                    <a:pt x="730" y="9209"/>
                    <a:pt x="456" y="11124"/>
                    <a:pt x="335" y="13039"/>
                  </a:cubicBezTo>
                  <a:cubicBezTo>
                    <a:pt x="91" y="17051"/>
                    <a:pt x="0" y="21063"/>
                    <a:pt x="0" y="25075"/>
                  </a:cubicBezTo>
                  <a:cubicBezTo>
                    <a:pt x="0" y="27082"/>
                    <a:pt x="31" y="29088"/>
                    <a:pt x="31" y="31063"/>
                  </a:cubicBezTo>
                  <a:cubicBezTo>
                    <a:pt x="31" y="32097"/>
                    <a:pt x="31" y="33130"/>
                    <a:pt x="61" y="34164"/>
                  </a:cubicBezTo>
                  <a:cubicBezTo>
                    <a:pt x="31" y="35136"/>
                    <a:pt x="61" y="36139"/>
                    <a:pt x="213" y="37112"/>
                  </a:cubicBezTo>
                  <a:cubicBezTo>
                    <a:pt x="229" y="37207"/>
                    <a:pt x="326" y="37260"/>
                    <a:pt x="421" y="37260"/>
                  </a:cubicBezTo>
                  <a:cubicBezTo>
                    <a:pt x="509" y="37260"/>
                    <a:pt x="594" y="37214"/>
                    <a:pt x="608" y="37112"/>
                  </a:cubicBezTo>
                  <a:cubicBezTo>
                    <a:pt x="730" y="36079"/>
                    <a:pt x="791" y="35045"/>
                    <a:pt x="730" y="33981"/>
                  </a:cubicBezTo>
                  <a:cubicBezTo>
                    <a:pt x="760" y="32887"/>
                    <a:pt x="760" y="31823"/>
                    <a:pt x="760" y="30729"/>
                  </a:cubicBezTo>
                  <a:cubicBezTo>
                    <a:pt x="791" y="28601"/>
                    <a:pt x="821" y="26474"/>
                    <a:pt x="851" y="24346"/>
                  </a:cubicBezTo>
                  <a:cubicBezTo>
                    <a:pt x="942" y="20546"/>
                    <a:pt x="1034" y="16777"/>
                    <a:pt x="1338" y="13008"/>
                  </a:cubicBezTo>
                  <a:cubicBezTo>
                    <a:pt x="1459" y="11185"/>
                    <a:pt x="1733" y="9361"/>
                    <a:pt x="2128" y="7568"/>
                  </a:cubicBezTo>
                  <a:cubicBezTo>
                    <a:pt x="2553" y="5926"/>
                    <a:pt x="3070" y="4254"/>
                    <a:pt x="4104" y="2917"/>
                  </a:cubicBezTo>
                  <a:cubicBezTo>
                    <a:pt x="5015" y="1770"/>
                    <a:pt x="6382" y="908"/>
                    <a:pt x="7873" y="908"/>
                  </a:cubicBezTo>
                  <a:cubicBezTo>
                    <a:pt x="7924" y="908"/>
                    <a:pt x="7974" y="909"/>
                    <a:pt x="8025" y="911"/>
                  </a:cubicBezTo>
                  <a:cubicBezTo>
                    <a:pt x="9605" y="972"/>
                    <a:pt x="10943" y="1944"/>
                    <a:pt x="12037" y="3008"/>
                  </a:cubicBezTo>
                  <a:cubicBezTo>
                    <a:pt x="13222" y="4194"/>
                    <a:pt x="14286" y="5501"/>
                    <a:pt x="15259" y="6899"/>
                  </a:cubicBezTo>
                  <a:cubicBezTo>
                    <a:pt x="16292" y="8327"/>
                    <a:pt x="17235" y="9847"/>
                    <a:pt x="18025" y="11458"/>
                  </a:cubicBezTo>
                  <a:cubicBezTo>
                    <a:pt x="18034" y="11476"/>
                    <a:pt x="18048" y="11483"/>
                    <a:pt x="18063" y="11483"/>
                  </a:cubicBezTo>
                  <a:cubicBezTo>
                    <a:pt x="18098" y="11483"/>
                    <a:pt x="18138" y="11440"/>
                    <a:pt x="18116" y="11397"/>
                  </a:cubicBezTo>
                  <a:cubicBezTo>
                    <a:pt x="17204" y="9513"/>
                    <a:pt x="16140" y="7689"/>
                    <a:pt x="15016" y="5926"/>
                  </a:cubicBezTo>
                  <a:cubicBezTo>
                    <a:pt x="13952" y="4376"/>
                    <a:pt x="12858" y="2735"/>
                    <a:pt x="11399" y="1519"/>
                  </a:cubicBezTo>
                  <a:cubicBezTo>
                    <a:pt x="10341" y="651"/>
                    <a:pt x="9065" y="0"/>
                    <a:pt x="767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7595305" y="2617476"/>
              <a:ext cx="701504" cy="722404"/>
            </a:xfrm>
            <a:custGeom>
              <a:avLst/>
              <a:gdLst/>
              <a:ahLst/>
              <a:cxnLst/>
              <a:rect l="l" t="t" r="r" b="b"/>
              <a:pathLst>
                <a:path w="22119" h="22778" extrusionOk="0">
                  <a:moveTo>
                    <a:pt x="6190" y="7739"/>
                  </a:moveTo>
                  <a:cubicBezTo>
                    <a:pt x="6257" y="7739"/>
                    <a:pt x="6319" y="7756"/>
                    <a:pt x="6374" y="7793"/>
                  </a:cubicBezTo>
                  <a:cubicBezTo>
                    <a:pt x="6850" y="8084"/>
                    <a:pt x="6288" y="9668"/>
                    <a:pt x="5593" y="9668"/>
                  </a:cubicBezTo>
                  <a:cubicBezTo>
                    <a:pt x="5490" y="9668"/>
                    <a:pt x="5385" y="9634"/>
                    <a:pt x="5279" y="9556"/>
                  </a:cubicBezTo>
                  <a:cubicBezTo>
                    <a:pt x="4623" y="9091"/>
                    <a:pt x="5591" y="7739"/>
                    <a:pt x="6190" y="7739"/>
                  </a:cubicBezTo>
                  <a:close/>
                  <a:moveTo>
                    <a:pt x="17531" y="11086"/>
                  </a:moveTo>
                  <a:cubicBezTo>
                    <a:pt x="18245" y="11086"/>
                    <a:pt x="19723" y="12384"/>
                    <a:pt x="19201" y="13142"/>
                  </a:cubicBezTo>
                  <a:cubicBezTo>
                    <a:pt x="19099" y="13290"/>
                    <a:pt x="18961" y="13353"/>
                    <a:pt x="18804" y="13353"/>
                  </a:cubicBezTo>
                  <a:cubicBezTo>
                    <a:pt x="18022" y="13353"/>
                    <a:pt x="16774" y="11779"/>
                    <a:pt x="17255" y="11197"/>
                  </a:cubicBezTo>
                  <a:cubicBezTo>
                    <a:pt x="17319" y="11121"/>
                    <a:pt x="17415" y="11086"/>
                    <a:pt x="17531" y="11086"/>
                  </a:cubicBezTo>
                  <a:close/>
                  <a:moveTo>
                    <a:pt x="11432" y="0"/>
                  </a:moveTo>
                  <a:cubicBezTo>
                    <a:pt x="10891" y="0"/>
                    <a:pt x="10411" y="66"/>
                    <a:pt x="10021" y="194"/>
                  </a:cubicBezTo>
                  <a:cubicBezTo>
                    <a:pt x="8470" y="701"/>
                    <a:pt x="8909" y="4575"/>
                    <a:pt x="8582" y="4575"/>
                  </a:cubicBezTo>
                  <a:cubicBezTo>
                    <a:pt x="8575" y="4575"/>
                    <a:pt x="8569" y="4574"/>
                    <a:pt x="8562" y="4571"/>
                  </a:cubicBezTo>
                  <a:cubicBezTo>
                    <a:pt x="6810" y="3872"/>
                    <a:pt x="5322" y="3504"/>
                    <a:pt x="4136" y="3504"/>
                  </a:cubicBezTo>
                  <a:cubicBezTo>
                    <a:pt x="1041" y="3504"/>
                    <a:pt x="1" y="6006"/>
                    <a:pt x="1693" y="11653"/>
                  </a:cubicBezTo>
                  <a:cubicBezTo>
                    <a:pt x="1875" y="10589"/>
                    <a:pt x="2240" y="9191"/>
                    <a:pt x="2848" y="8370"/>
                  </a:cubicBezTo>
                  <a:cubicBezTo>
                    <a:pt x="3275" y="7789"/>
                    <a:pt x="3716" y="7532"/>
                    <a:pt x="4029" y="7532"/>
                  </a:cubicBezTo>
                  <a:cubicBezTo>
                    <a:pt x="4520" y="7532"/>
                    <a:pt x="4700" y="8160"/>
                    <a:pt x="4033" y="9161"/>
                  </a:cubicBezTo>
                  <a:cubicBezTo>
                    <a:pt x="3243" y="10376"/>
                    <a:pt x="2726" y="11775"/>
                    <a:pt x="2513" y="13234"/>
                  </a:cubicBezTo>
                  <a:cubicBezTo>
                    <a:pt x="2513" y="13234"/>
                    <a:pt x="4337" y="15848"/>
                    <a:pt x="6556" y="17124"/>
                  </a:cubicBezTo>
                  <a:cubicBezTo>
                    <a:pt x="6465" y="16121"/>
                    <a:pt x="6191" y="14571"/>
                    <a:pt x="6374" y="13082"/>
                  </a:cubicBezTo>
                  <a:cubicBezTo>
                    <a:pt x="6592" y="11428"/>
                    <a:pt x="7211" y="10671"/>
                    <a:pt x="7700" y="10671"/>
                  </a:cubicBezTo>
                  <a:cubicBezTo>
                    <a:pt x="8163" y="10671"/>
                    <a:pt x="8510" y="11352"/>
                    <a:pt x="8288" y="12595"/>
                  </a:cubicBezTo>
                  <a:cubicBezTo>
                    <a:pt x="7893" y="14662"/>
                    <a:pt x="7711" y="16851"/>
                    <a:pt x="7833" y="17793"/>
                  </a:cubicBezTo>
                  <a:cubicBezTo>
                    <a:pt x="8562" y="18249"/>
                    <a:pt x="9352" y="18644"/>
                    <a:pt x="10203" y="18918"/>
                  </a:cubicBezTo>
                  <a:cubicBezTo>
                    <a:pt x="10082" y="18553"/>
                    <a:pt x="9930" y="18097"/>
                    <a:pt x="9778" y="17550"/>
                  </a:cubicBezTo>
                  <a:cubicBezTo>
                    <a:pt x="9252" y="15627"/>
                    <a:pt x="9939" y="14580"/>
                    <a:pt x="10474" y="14580"/>
                  </a:cubicBezTo>
                  <a:cubicBezTo>
                    <a:pt x="10743" y="14580"/>
                    <a:pt x="10973" y="14843"/>
                    <a:pt x="10994" y="15392"/>
                  </a:cubicBezTo>
                  <a:cubicBezTo>
                    <a:pt x="11115" y="16790"/>
                    <a:pt x="11358" y="18158"/>
                    <a:pt x="11754" y="19495"/>
                  </a:cubicBezTo>
                  <a:cubicBezTo>
                    <a:pt x="12817" y="19860"/>
                    <a:pt x="13699" y="20103"/>
                    <a:pt x="14216" y="20285"/>
                  </a:cubicBezTo>
                  <a:cubicBezTo>
                    <a:pt x="15614" y="20802"/>
                    <a:pt x="16860" y="21653"/>
                    <a:pt x="17863" y="22778"/>
                  </a:cubicBezTo>
                  <a:cubicBezTo>
                    <a:pt x="18866" y="21866"/>
                    <a:pt x="19687" y="20772"/>
                    <a:pt x="20325" y="19556"/>
                  </a:cubicBezTo>
                  <a:cubicBezTo>
                    <a:pt x="19656" y="18978"/>
                    <a:pt x="18593" y="18127"/>
                    <a:pt x="17103" y="17063"/>
                  </a:cubicBezTo>
                  <a:cubicBezTo>
                    <a:pt x="14919" y="15544"/>
                    <a:pt x="15034" y="13691"/>
                    <a:pt x="16232" y="13691"/>
                  </a:cubicBezTo>
                  <a:cubicBezTo>
                    <a:pt x="16568" y="13691"/>
                    <a:pt x="16989" y="13836"/>
                    <a:pt x="17468" y="14176"/>
                  </a:cubicBezTo>
                  <a:cubicBezTo>
                    <a:pt x="19079" y="15300"/>
                    <a:pt x="20295" y="17337"/>
                    <a:pt x="20872" y="18401"/>
                  </a:cubicBezTo>
                  <a:cubicBezTo>
                    <a:pt x="21602" y="16577"/>
                    <a:pt x="22027" y="14601"/>
                    <a:pt x="22119" y="12626"/>
                  </a:cubicBezTo>
                  <a:cubicBezTo>
                    <a:pt x="19930" y="10559"/>
                    <a:pt x="14520" y="7702"/>
                    <a:pt x="16161" y="7702"/>
                  </a:cubicBezTo>
                  <a:cubicBezTo>
                    <a:pt x="17620" y="7702"/>
                    <a:pt x="20903" y="9860"/>
                    <a:pt x="22119" y="10680"/>
                  </a:cubicBezTo>
                  <a:cubicBezTo>
                    <a:pt x="22088" y="10133"/>
                    <a:pt x="22027" y="9556"/>
                    <a:pt x="21936" y="9009"/>
                  </a:cubicBezTo>
                  <a:cubicBezTo>
                    <a:pt x="19869" y="7671"/>
                    <a:pt x="13182" y="5574"/>
                    <a:pt x="14246" y="4966"/>
                  </a:cubicBezTo>
                  <a:cubicBezTo>
                    <a:pt x="14402" y="4878"/>
                    <a:pt x="14617" y="4839"/>
                    <a:pt x="14877" y="4839"/>
                  </a:cubicBezTo>
                  <a:cubicBezTo>
                    <a:pt x="16597" y="4839"/>
                    <a:pt x="20266" y="6547"/>
                    <a:pt x="21480" y="7154"/>
                  </a:cubicBezTo>
                  <a:cubicBezTo>
                    <a:pt x="21207" y="6212"/>
                    <a:pt x="20781" y="5361"/>
                    <a:pt x="20234" y="4571"/>
                  </a:cubicBezTo>
                  <a:cubicBezTo>
                    <a:pt x="17879" y="1439"/>
                    <a:pt x="13974" y="0"/>
                    <a:pt x="1143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7773703" y="2769329"/>
              <a:ext cx="379216" cy="510612"/>
            </a:xfrm>
            <a:custGeom>
              <a:avLst/>
              <a:gdLst/>
              <a:ahLst/>
              <a:cxnLst/>
              <a:rect l="l" t="t" r="r" b="b"/>
              <a:pathLst>
                <a:path w="11957" h="16100" extrusionOk="0">
                  <a:moveTo>
                    <a:pt x="3295" y="1"/>
                  </a:moveTo>
                  <a:cubicBezTo>
                    <a:pt x="3261" y="1"/>
                    <a:pt x="3228" y="44"/>
                    <a:pt x="3271" y="87"/>
                  </a:cubicBezTo>
                  <a:cubicBezTo>
                    <a:pt x="3363" y="208"/>
                    <a:pt x="3454" y="300"/>
                    <a:pt x="3545" y="421"/>
                  </a:cubicBezTo>
                  <a:cubicBezTo>
                    <a:pt x="3150" y="877"/>
                    <a:pt x="2785" y="1394"/>
                    <a:pt x="2481" y="1941"/>
                  </a:cubicBezTo>
                  <a:cubicBezTo>
                    <a:pt x="2147" y="2488"/>
                    <a:pt x="1873" y="3035"/>
                    <a:pt x="1569" y="3613"/>
                  </a:cubicBezTo>
                  <a:cubicBezTo>
                    <a:pt x="1022" y="4768"/>
                    <a:pt x="505" y="5892"/>
                    <a:pt x="19" y="7047"/>
                  </a:cubicBezTo>
                  <a:cubicBezTo>
                    <a:pt x="0" y="7085"/>
                    <a:pt x="28" y="7111"/>
                    <a:pt x="59" y="7111"/>
                  </a:cubicBezTo>
                  <a:cubicBezTo>
                    <a:pt x="78" y="7111"/>
                    <a:pt x="99" y="7101"/>
                    <a:pt x="110" y="7078"/>
                  </a:cubicBezTo>
                  <a:cubicBezTo>
                    <a:pt x="566" y="5892"/>
                    <a:pt x="1083" y="4737"/>
                    <a:pt x="1721" y="3643"/>
                  </a:cubicBezTo>
                  <a:cubicBezTo>
                    <a:pt x="2025" y="3157"/>
                    <a:pt x="2329" y="2640"/>
                    <a:pt x="2663" y="2123"/>
                  </a:cubicBezTo>
                  <a:cubicBezTo>
                    <a:pt x="2998" y="1637"/>
                    <a:pt x="3363" y="1120"/>
                    <a:pt x="3667" y="573"/>
                  </a:cubicBezTo>
                  <a:cubicBezTo>
                    <a:pt x="4305" y="1394"/>
                    <a:pt x="4913" y="2275"/>
                    <a:pt x="5460" y="3187"/>
                  </a:cubicBezTo>
                  <a:cubicBezTo>
                    <a:pt x="4426" y="5193"/>
                    <a:pt x="3879" y="7382"/>
                    <a:pt x="3302" y="9570"/>
                  </a:cubicBezTo>
                  <a:cubicBezTo>
                    <a:pt x="3283" y="9608"/>
                    <a:pt x="3322" y="9634"/>
                    <a:pt x="3355" y="9634"/>
                  </a:cubicBezTo>
                  <a:cubicBezTo>
                    <a:pt x="3375" y="9634"/>
                    <a:pt x="3393" y="9624"/>
                    <a:pt x="3393" y="9601"/>
                  </a:cubicBezTo>
                  <a:cubicBezTo>
                    <a:pt x="3788" y="7412"/>
                    <a:pt x="4700" y="5376"/>
                    <a:pt x="5551" y="3339"/>
                  </a:cubicBezTo>
                  <a:cubicBezTo>
                    <a:pt x="6068" y="4190"/>
                    <a:pt x="6524" y="5072"/>
                    <a:pt x="6980" y="5953"/>
                  </a:cubicBezTo>
                  <a:cubicBezTo>
                    <a:pt x="6980" y="5953"/>
                    <a:pt x="6980" y="5983"/>
                    <a:pt x="6980" y="5983"/>
                  </a:cubicBezTo>
                  <a:cubicBezTo>
                    <a:pt x="6949" y="8294"/>
                    <a:pt x="7375" y="10573"/>
                    <a:pt x="7527" y="12883"/>
                  </a:cubicBezTo>
                  <a:cubicBezTo>
                    <a:pt x="7527" y="12929"/>
                    <a:pt x="7550" y="12952"/>
                    <a:pt x="7572" y="12952"/>
                  </a:cubicBezTo>
                  <a:cubicBezTo>
                    <a:pt x="7595" y="12952"/>
                    <a:pt x="7618" y="12929"/>
                    <a:pt x="7618" y="12883"/>
                  </a:cubicBezTo>
                  <a:cubicBezTo>
                    <a:pt x="7253" y="10756"/>
                    <a:pt x="7314" y="8537"/>
                    <a:pt x="7192" y="6379"/>
                  </a:cubicBezTo>
                  <a:lnTo>
                    <a:pt x="7192" y="6379"/>
                  </a:lnTo>
                  <a:cubicBezTo>
                    <a:pt x="7405" y="6774"/>
                    <a:pt x="7588" y="7169"/>
                    <a:pt x="7770" y="7564"/>
                  </a:cubicBezTo>
                  <a:cubicBezTo>
                    <a:pt x="8378" y="8901"/>
                    <a:pt x="8986" y="10239"/>
                    <a:pt x="9594" y="11576"/>
                  </a:cubicBezTo>
                  <a:cubicBezTo>
                    <a:pt x="10293" y="13066"/>
                    <a:pt x="11022" y="14555"/>
                    <a:pt x="11661" y="16075"/>
                  </a:cubicBezTo>
                  <a:cubicBezTo>
                    <a:pt x="11670" y="16093"/>
                    <a:pt x="11684" y="16100"/>
                    <a:pt x="11698" y="16100"/>
                  </a:cubicBezTo>
                  <a:cubicBezTo>
                    <a:pt x="11734" y="16100"/>
                    <a:pt x="11773" y="16057"/>
                    <a:pt x="11752" y="16014"/>
                  </a:cubicBezTo>
                  <a:cubicBezTo>
                    <a:pt x="9685" y="11698"/>
                    <a:pt x="8135" y="7017"/>
                    <a:pt x="5521" y="2974"/>
                  </a:cubicBezTo>
                  <a:lnTo>
                    <a:pt x="5521" y="2974"/>
                  </a:lnTo>
                  <a:cubicBezTo>
                    <a:pt x="6554" y="3430"/>
                    <a:pt x="7618" y="3825"/>
                    <a:pt x="8651" y="4312"/>
                  </a:cubicBezTo>
                  <a:cubicBezTo>
                    <a:pt x="9746" y="4798"/>
                    <a:pt x="10810" y="5345"/>
                    <a:pt x="11843" y="5953"/>
                  </a:cubicBezTo>
                  <a:cubicBezTo>
                    <a:pt x="11851" y="5957"/>
                    <a:pt x="11860" y="5959"/>
                    <a:pt x="11868" y="5959"/>
                  </a:cubicBezTo>
                  <a:cubicBezTo>
                    <a:pt x="11918" y="5959"/>
                    <a:pt x="11956" y="5888"/>
                    <a:pt x="11904" y="5862"/>
                  </a:cubicBezTo>
                  <a:cubicBezTo>
                    <a:pt x="10840" y="5254"/>
                    <a:pt x="9776" y="4646"/>
                    <a:pt x="8682" y="4129"/>
                  </a:cubicBezTo>
                  <a:cubicBezTo>
                    <a:pt x="7618" y="3613"/>
                    <a:pt x="6524" y="3157"/>
                    <a:pt x="5430" y="2792"/>
                  </a:cubicBezTo>
                  <a:cubicBezTo>
                    <a:pt x="5217" y="2518"/>
                    <a:pt x="5034" y="2245"/>
                    <a:pt x="4852" y="1971"/>
                  </a:cubicBezTo>
                  <a:lnTo>
                    <a:pt x="4852" y="1971"/>
                  </a:lnTo>
                  <a:cubicBezTo>
                    <a:pt x="5460" y="2123"/>
                    <a:pt x="6007" y="2275"/>
                    <a:pt x="6645" y="2488"/>
                  </a:cubicBezTo>
                  <a:cubicBezTo>
                    <a:pt x="7253" y="2701"/>
                    <a:pt x="7861" y="2944"/>
                    <a:pt x="8469" y="3217"/>
                  </a:cubicBezTo>
                  <a:cubicBezTo>
                    <a:pt x="8478" y="3222"/>
                    <a:pt x="8485" y="3224"/>
                    <a:pt x="8493" y="3224"/>
                  </a:cubicBezTo>
                  <a:cubicBezTo>
                    <a:pt x="8537" y="3224"/>
                    <a:pt x="8552" y="3152"/>
                    <a:pt x="8499" y="3126"/>
                  </a:cubicBezTo>
                  <a:cubicBezTo>
                    <a:pt x="7892" y="2853"/>
                    <a:pt x="7284" y="2640"/>
                    <a:pt x="6645" y="2427"/>
                  </a:cubicBezTo>
                  <a:cubicBezTo>
                    <a:pt x="6037" y="2214"/>
                    <a:pt x="5430" y="2032"/>
                    <a:pt x="4791" y="1910"/>
                  </a:cubicBezTo>
                  <a:cubicBezTo>
                    <a:pt x="4457" y="1394"/>
                    <a:pt x="4062" y="907"/>
                    <a:pt x="3697" y="451"/>
                  </a:cubicBezTo>
                  <a:cubicBezTo>
                    <a:pt x="3667" y="421"/>
                    <a:pt x="3667" y="421"/>
                    <a:pt x="3636" y="391"/>
                  </a:cubicBezTo>
                  <a:cubicBezTo>
                    <a:pt x="3545" y="269"/>
                    <a:pt x="3423" y="148"/>
                    <a:pt x="3332" y="26"/>
                  </a:cubicBezTo>
                  <a:cubicBezTo>
                    <a:pt x="3323" y="8"/>
                    <a:pt x="3309" y="1"/>
                    <a:pt x="32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7173714" y="2918581"/>
              <a:ext cx="446357" cy="932580"/>
            </a:xfrm>
            <a:custGeom>
              <a:avLst/>
              <a:gdLst/>
              <a:ahLst/>
              <a:cxnLst/>
              <a:rect l="l" t="t" r="r" b="b"/>
              <a:pathLst>
                <a:path w="14074" h="29405" extrusionOk="0">
                  <a:moveTo>
                    <a:pt x="6179" y="1"/>
                  </a:moveTo>
                  <a:cubicBezTo>
                    <a:pt x="3622" y="1"/>
                    <a:pt x="1691" y="2201"/>
                    <a:pt x="31" y="3861"/>
                  </a:cubicBezTo>
                  <a:cubicBezTo>
                    <a:pt x="1" y="3892"/>
                    <a:pt x="92" y="3952"/>
                    <a:pt x="122" y="3952"/>
                  </a:cubicBezTo>
                  <a:cubicBezTo>
                    <a:pt x="1584" y="2442"/>
                    <a:pt x="3631" y="717"/>
                    <a:pt x="5825" y="717"/>
                  </a:cubicBezTo>
                  <a:cubicBezTo>
                    <a:pt x="6369" y="717"/>
                    <a:pt x="6922" y="823"/>
                    <a:pt x="7478" y="1065"/>
                  </a:cubicBezTo>
                  <a:cubicBezTo>
                    <a:pt x="9514" y="1946"/>
                    <a:pt x="10700" y="4256"/>
                    <a:pt x="11338" y="6293"/>
                  </a:cubicBezTo>
                  <a:cubicBezTo>
                    <a:pt x="12007" y="8542"/>
                    <a:pt x="12250" y="10913"/>
                    <a:pt x="12524" y="13223"/>
                  </a:cubicBezTo>
                  <a:cubicBezTo>
                    <a:pt x="12828" y="15867"/>
                    <a:pt x="13010" y="18542"/>
                    <a:pt x="13131" y="21217"/>
                  </a:cubicBezTo>
                  <a:cubicBezTo>
                    <a:pt x="13192" y="22524"/>
                    <a:pt x="13192" y="23831"/>
                    <a:pt x="13192" y="25168"/>
                  </a:cubicBezTo>
                  <a:cubicBezTo>
                    <a:pt x="13192" y="26506"/>
                    <a:pt x="13101" y="27874"/>
                    <a:pt x="13192" y="29211"/>
                  </a:cubicBezTo>
                  <a:cubicBezTo>
                    <a:pt x="13192" y="29344"/>
                    <a:pt x="13293" y="29405"/>
                    <a:pt x="13399" y="29405"/>
                  </a:cubicBezTo>
                  <a:cubicBezTo>
                    <a:pt x="13512" y="29405"/>
                    <a:pt x="13633" y="29336"/>
                    <a:pt x="13648" y="29211"/>
                  </a:cubicBezTo>
                  <a:cubicBezTo>
                    <a:pt x="13891" y="27600"/>
                    <a:pt x="14043" y="25989"/>
                    <a:pt x="14043" y="24378"/>
                  </a:cubicBezTo>
                  <a:cubicBezTo>
                    <a:pt x="14074" y="22798"/>
                    <a:pt x="14074" y="21187"/>
                    <a:pt x="14043" y="19606"/>
                  </a:cubicBezTo>
                  <a:cubicBezTo>
                    <a:pt x="13952" y="16749"/>
                    <a:pt x="13739" y="13861"/>
                    <a:pt x="13375" y="11034"/>
                  </a:cubicBezTo>
                  <a:cubicBezTo>
                    <a:pt x="13071" y="8664"/>
                    <a:pt x="12676" y="6202"/>
                    <a:pt x="11581" y="4043"/>
                  </a:cubicBezTo>
                  <a:cubicBezTo>
                    <a:pt x="10517" y="2007"/>
                    <a:pt x="8694" y="1"/>
                    <a:pt x="6232" y="1"/>
                  </a:cubicBezTo>
                  <a:cubicBezTo>
                    <a:pt x="6214" y="1"/>
                    <a:pt x="6197" y="1"/>
                    <a:pt x="617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6903785" y="2795652"/>
              <a:ext cx="585173" cy="609784"/>
            </a:xfrm>
            <a:custGeom>
              <a:avLst/>
              <a:gdLst/>
              <a:ahLst/>
              <a:cxnLst/>
              <a:rect l="l" t="t" r="r" b="b"/>
              <a:pathLst>
                <a:path w="18451" h="19227" extrusionOk="0">
                  <a:moveTo>
                    <a:pt x="3401" y="7545"/>
                  </a:moveTo>
                  <a:cubicBezTo>
                    <a:pt x="3698" y="7545"/>
                    <a:pt x="3978" y="7643"/>
                    <a:pt x="4074" y="7859"/>
                  </a:cubicBezTo>
                  <a:cubicBezTo>
                    <a:pt x="4213" y="8158"/>
                    <a:pt x="3569" y="8483"/>
                    <a:pt x="3066" y="8483"/>
                  </a:cubicBezTo>
                  <a:cubicBezTo>
                    <a:pt x="2801" y="8483"/>
                    <a:pt x="2576" y="8393"/>
                    <a:pt x="2524" y="8163"/>
                  </a:cubicBezTo>
                  <a:cubicBezTo>
                    <a:pt x="2450" y="7776"/>
                    <a:pt x="2945" y="7545"/>
                    <a:pt x="3401" y="7545"/>
                  </a:cubicBezTo>
                  <a:close/>
                  <a:moveTo>
                    <a:pt x="15111" y="11686"/>
                  </a:moveTo>
                  <a:cubicBezTo>
                    <a:pt x="15437" y="11686"/>
                    <a:pt x="15935" y="11990"/>
                    <a:pt x="15867" y="12327"/>
                  </a:cubicBezTo>
                  <a:cubicBezTo>
                    <a:pt x="15843" y="12490"/>
                    <a:pt x="15750" y="12555"/>
                    <a:pt x="15630" y="12555"/>
                  </a:cubicBezTo>
                  <a:cubicBezTo>
                    <a:pt x="15304" y="12555"/>
                    <a:pt x="14775" y="12077"/>
                    <a:pt x="14864" y="11810"/>
                  </a:cubicBezTo>
                  <a:cubicBezTo>
                    <a:pt x="14904" y="11723"/>
                    <a:pt x="14997" y="11686"/>
                    <a:pt x="15111" y="11686"/>
                  </a:cubicBezTo>
                  <a:close/>
                  <a:moveTo>
                    <a:pt x="8227" y="14116"/>
                  </a:moveTo>
                  <a:cubicBezTo>
                    <a:pt x="8915" y="14116"/>
                    <a:pt x="9789" y="15641"/>
                    <a:pt x="9089" y="16005"/>
                  </a:cubicBezTo>
                  <a:cubicBezTo>
                    <a:pt x="9022" y="16039"/>
                    <a:pt x="8955" y="16055"/>
                    <a:pt x="8887" y="16055"/>
                  </a:cubicBezTo>
                  <a:cubicBezTo>
                    <a:pt x="8190" y="16055"/>
                    <a:pt x="7529" y="14345"/>
                    <a:pt x="8056" y="14151"/>
                  </a:cubicBezTo>
                  <a:cubicBezTo>
                    <a:pt x="8111" y="14127"/>
                    <a:pt x="8168" y="14116"/>
                    <a:pt x="8227" y="14116"/>
                  </a:cubicBezTo>
                  <a:close/>
                  <a:moveTo>
                    <a:pt x="7996" y="1"/>
                  </a:moveTo>
                  <a:cubicBezTo>
                    <a:pt x="7068" y="1"/>
                    <a:pt x="5966" y="255"/>
                    <a:pt x="4864" y="898"/>
                  </a:cubicBezTo>
                  <a:cubicBezTo>
                    <a:pt x="5898" y="989"/>
                    <a:pt x="7144" y="1324"/>
                    <a:pt x="7630" y="2053"/>
                  </a:cubicBezTo>
                  <a:cubicBezTo>
                    <a:pt x="8109" y="2737"/>
                    <a:pt x="7647" y="3182"/>
                    <a:pt x="7130" y="3182"/>
                  </a:cubicBezTo>
                  <a:cubicBezTo>
                    <a:pt x="6958" y="3182"/>
                    <a:pt x="6779" y="3132"/>
                    <a:pt x="6627" y="3026"/>
                  </a:cubicBezTo>
                  <a:cubicBezTo>
                    <a:pt x="6171" y="2752"/>
                    <a:pt x="5320" y="1810"/>
                    <a:pt x="3800" y="1688"/>
                  </a:cubicBezTo>
                  <a:cubicBezTo>
                    <a:pt x="3162" y="2236"/>
                    <a:pt x="2584" y="2874"/>
                    <a:pt x="2098" y="3573"/>
                  </a:cubicBezTo>
                  <a:cubicBezTo>
                    <a:pt x="1916" y="3816"/>
                    <a:pt x="1764" y="4090"/>
                    <a:pt x="1612" y="4363"/>
                  </a:cubicBezTo>
                  <a:cubicBezTo>
                    <a:pt x="2461" y="3983"/>
                    <a:pt x="3366" y="3792"/>
                    <a:pt x="4270" y="3792"/>
                  </a:cubicBezTo>
                  <a:cubicBezTo>
                    <a:pt x="5243" y="3792"/>
                    <a:pt x="6215" y="4013"/>
                    <a:pt x="7113" y="4454"/>
                  </a:cubicBezTo>
                  <a:cubicBezTo>
                    <a:pt x="8849" y="5322"/>
                    <a:pt x="8313" y="6961"/>
                    <a:pt x="7053" y="6961"/>
                  </a:cubicBezTo>
                  <a:cubicBezTo>
                    <a:pt x="6812" y="6961"/>
                    <a:pt x="6545" y="6901"/>
                    <a:pt x="6262" y="6764"/>
                  </a:cubicBezTo>
                  <a:cubicBezTo>
                    <a:pt x="4857" y="6110"/>
                    <a:pt x="3529" y="5476"/>
                    <a:pt x="2094" y="5476"/>
                  </a:cubicBezTo>
                  <a:cubicBezTo>
                    <a:pt x="1729" y="5476"/>
                    <a:pt x="1356" y="5517"/>
                    <a:pt x="973" y="5609"/>
                  </a:cubicBezTo>
                  <a:cubicBezTo>
                    <a:pt x="305" y="7281"/>
                    <a:pt x="1" y="9075"/>
                    <a:pt x="62" y="10898"/>
                  </a:cubicBezTo>
                  <a:cubicBezTo>
                    <a:pt x="973" y="10230"/>
                    <a:pt x="2007" y="9743"/>
                    <a:pt x="3101" y="9439"/>
                  </a:cubicBezTo>
                  <a:cubicBezTo>
                    <a:pt x="3469" y="9341"/>
                    <a:pt x="3790" y="9299"/>
                    <a:pt x="4058" y="9299"/>
                  </a:cubicBezTo>
                  <a:cubicBezTo>
                    <a:pt x="5274" y="9299"/>
                    <a:pt x="5370" y="10152"/>
                    <a:pt x="3527" y="10351"/>
                  </a:cubicBezTo>
                  <a:cubicBezTo>
                    <a:pt x="2311" y="10473"/>
                    <a:pt x="1125" y="10837"/>
                    <a:pt x="62" y="11445"/>
                  </a:cubicBezTo>
                  <a:cubicBezTo>
                    <a:pt x="62" y="11780"/>
                    <a:pt x="92" y="12114"/>
                    <a:pt x="122" y="12448"/>
                  </a:cubicBezTo>
                  <a:cubicBezTo>
                    <a:pt x="913" y="11841"/>
                    <a:pt x="1855" y="11445"/>
                    <a:pt x="2828" y="11324"/>
                  </a:cubicBezTo>
                  <a:cubicBezTo>
                    <a:pt x="2995" y="11304"/>
                    <a:pt x="3150" y="11295"/>
                    <a:pt x="3293" y="11295"/>
                  </a:cubicBezTo>
                  <a:cubicBezTo>
                    <a:pt x="5170" y="11295"/>
                    <a:pt x="4935" y="12850"/>
                    <a:pt x="3466" y="12935"/>
                  </a:cubicBezTo>
                  <a:cubicBezTo>
                    <a:pt x="2372" y="12935"/>
                    <a:pt x="1277" y="13178"/>
                    <a:pt x="244" y="13573"/>
                  </a:cubicBezTo>
                  <a:cubicBezTo>
                    <a:pt x="609" y="16704"/>
                    <a:pt x="1490" y="19196"/>
                    <a:pt x="1612" y="19227"/>
                  </a:cubicBezTo>
                  <a:cubicBezTo>
                    <a:pt x="3709" y="19135"/>
                    <a:pt x="5776" y="18862"/>
                    <a:pt x="7843" y="18436"/>
                  </a:cubicBezTo>
                  <a:cubicBezTo>
                    <a:pt x="7265" y="17190"/>
                    <a:pt x="5928" y="15549"/>
                    <a:pt x="6597" y="15397"/>
                  </a:cubicBezTo>
                  <a:cubicBezTo>
                    <a:pt x="6623" y="15392"/>
                    <a:pt x="6650" y="15390"/>
                    <a:pt x="6677" y="15390"/>
                  </a:cubicBezTo>
                  <a:cubicBezTo>
                    <a:pt x="7351" y="15390"/>
                    <a:pt x="8040" y="16825"/>
                    <a:pt x="8420" y="18345"/>
                  </a:cubicBezTo>
                  <a:cubicBezTo>
                    <a:pt x="9971" y="18041"/>
                    <a:pt x="11490" y="17646"/>
                    <a:pt x="12980" y="17099"/>
                  </a:cubicBezTo>
                  <a:cubicBezTo>
                    <a:pt x="11916" y="16187"/>
                    <a:pt x="10305" y="15062"/>
                    <a:pt x="10943" y="14607"/>
                  </a:cubicBezTo>
                  <a:cubicBezTo>
                    <a:pt x="11021" y="14545"/>
                    <a:pt x="11109" y="14516"/>
                    <a:pt x="11206" y="14516"/>
                  </a:cubicBezTo>
                  <a:cubicBezTo>
                    <a:pt x="11868" y="14516"/>
                    <a:pt x="12925" y="15848"/>
                    <a:pt x="13588" y="16856"/>
                  </a:cubicBezTo>
                  <a:cubicBezTo>
                    <a:pt x="14287" y="16552"/>
                    <a:pt x="14955" y="16187"/>
                    <a:pt x="15563" y="15762"/>
                  </a:cubicBezTo>
                  <a:cubicBezTo>
                    <a:pt x="14165" y="13695"/>
                    <a:pt x="10761" y="13269"/>
                    <a:pt x="11186" y="11780"/>
                  </a:cubicBezTo>
                  <a:cubicBezTo>
                    <a:pt x="11292" y="11436"/>
                    <a:pt x="11543" y="11282"/>
                    <a:pt x="11884" y="11282"/>
                  </a:cubicBezTo>
                  <a:cubicBezTo>
                    <a:pt x="13022" y="11282"/>
                    <a:pt x="15164" y="12996"/>
                    <a:pt x="16262" y="15123"/>
                  </a:cubicBezTo>
                  <a:cubicBezTo>
                    <a:pt x="17934" y="13360"/>
                    <a:pt x="18451" y="10898"/>
                    <a:pt x="18269" y="8801"/>
                  </a:cubicBezTo>
                  <a:cubicBezTo>
                    <a:pt x="16810" y="8619"/>
                    <a:pt x="13983" y="8923"/>
                    <a:pt x="14196" y="7859"/>
                  </a:cubicBezTo>
                  <a:cubicBezTo>
                    <a:pt x="14288" y="7337"/>
                    <a:pt x="14852" y="7125"/>
                    <a:pt x="15603" y="7125"/>
                  </a:cubicBezTo>
                  <a:cubicBezTo>
                    <a:pt x="16340" y="7125"/>
                    <a:pt x="17258" y="7330"/>
                    <a:pt x="18086" y="7646"/>
                  </a:cubicBezTo>
                  <a:cubicBezTo>
                    <a:pt x="17934" y="6795"/>
                    <a:pt x="17600" y="6005"/>
                    <a:pt x="17114" y="5305"/>
                  </a:cubicBezTo>
                  <a:cubicBezTo>
                    <a:pt x="16677" y="4750"/>
                    <a:pt x="15991" y="4550"/>
                    <a:pt x="15229" y="4550"/>
                  </a:cubicBezTo>
                  <a:cubicBezTo>
                    <a:pt x="13285" y="4550"/>
                    <a:pt x="10852" y="5853"/>
                    <a:pt x="10852" y="5853"/>
                  </a:cubicBezTo>
                  <a:cubicBezTo>
                    <a:pt x="10852" y="5853"/>
                    <a:pt x="11369" y="1111"/>
                    <a:pt x="9545" y="290"/>
                  </a:cubicBezTo>
                  <a:cubicBezTo>
                    <a:pt x="9136" y="110"/>
                    <a:pt x="8604" y="1"/>
                    <a:pt x="7996"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6963124" y="2987593"/>
              <a:ext cx="377377" cy="409536"/>
            </a:xfrm>
            <a:custGeom>
              <a:avLst/>
              <a:gdLst/>
              <a:ahLst/>
              <a:cxnLst/>
              <a:rect l="l" t="t" r="r" b="b"/>
              <a:pathLst>
                <a:path w="11899" h="12913" extrusionOk="0">
                  <a:moveTo>
                    <a:pt x="8982" y="1"/>
                  </a:moveTo>
                  <a:cubicBezTo>
                    <a:pt x="8971" y="1"/>
                    <a:pt x="8960" y="4"/>
                    <a:pt x="8951" y="13"/>
                  </a:cubicBezTo>
                  <a:cubicBezTo>
                    <a:pt x="8616" y="500"/>
                    <a:pt x="8160" y="986"/>
                    <a:pt x="7826" y="1412"/>
                  </a:cubicBezTo>
                  <a:cubicBezTo>
                    <a:pt x="7461" y="1807"/>
                    <a:pt x="7127" y="2232"/>
                    <a:pt x="6793" y="2658"/>
                  </a:cubicBezTo>
                  <a:cubicBezTo>
                    <a:pt x="4938" y="1746"/>
                    <a:pt x="2963" y="1138"/>
                    <a:pt x="926" y="864"/>
                  </a:cubicBezTo>
                  <a:cubicBezTo>
                    <a:pt x="896" y="864"/>
                    <a:pt x="865" y="925"/>
                    <a:pt x="926" y="925"/>
                  </a:cubicBezTo>
                  <a:cubicBezTo>
                    <a:pt x="2932" y="1229"/>
                    <a:pt x="4908" y="1867"/>
                    <a:pt x="6732" y="2749"/>
                  </a:cubicBezTo>
                  <a:cubicBezTo>
                    <a:pt x="6124" y="3509"/>
                    <a:pt x="5516" y="4269"/>
                    <a:pt x="4938" y="5059"/>
                  </a:cubicBezTo>
                  <a:cubicBezTo>
                    <a:pt x="4847" y="5029"/>
                    <a:pt x="4756" y="5029"/>
                    <a:pt x="4665" y="4998"/>
                  </a:cubicBezTo>
                  <a:cubicBezTo>
                    <a:pt x="4482" y="4968"/>
                    <a:pt x="4330" y="4937"/>
                    <a:pt x="4148" y="4907"/>
                  </a:cubicBezTo>
                  <a:cubicBezTo>
                    <a:pt x="3844" y="4877"/>
                    <a:pt x="3571" y="4846"/>
                    <a:pt x="3267" y="4816"/>
                  </a:cubicBezTo>
                  <a:cubicBezTo>
                    <a:pt x="2932" y="4785"/>
                    <a:pt x="2628" y="4785"/>
                    <a:pt x="2294" y="4785"/>
                  </a:cubicBezTo>
                  <a:cubicBezTo>
                    <a:pt x="1960" y="4816"/>
                    <a:pt x="1625" y="4846"/>
                    <a:pt x="1291" y="4846"/>
                  </a:cubicBezTo>
                  <a:cubicBezTo>
                    <a:pt x="1230" y="4846"/>
                    <a:pt x="1261" y="4877"/>
                    <a:pt x="1291" y="4877"/>
                  </a:cubicBezTo>
                  <a:cubicBezTo>
                    <a:pt x="1527" y="4855"/>
                    <a:pt x="1764" y="4834"/>
                    <a:pt x="2000" y="4834"/>
                  </a:cubicBezTo>
                  <a:cubicBezTo>
                    <a:pt x="2098" y="4834"/>
                    <a:pt x="2196" y="4837"/>
                    <a:pt x="2294" y="4846"/>
                  </a:cubicBezTo>
                  <a:cubicBezTo>
                    <a:pt x="2598" y="4846"/>
                    <a:pt x="2871" y="4846"/>
                    <a:pt x="3206" y="4877"/>
                  </a:cubicBezTo>
                  <a:cubicBezTo>
                    <a:pt x="3540" y="4937"/>
                    <a:pt x="3875" y="4968"/>
                    <a:pt x="4209" y="5029"/>
                  </a:cubicBezTo>
                  <a:lnTo>
                    <a:pt x="4634" y="5120"/>
                  </a:lnTo>
                  <a:cubicBezTo>
                    <a:pt x="4695" y="5120"/>
                    <a:pt x="4786" y="5181"/>
                    <a:pt x="4878" y="5181"/>
                  </a:cubicBezTo>
                  <a:cubicBezTo>
                    <a:pt x="4300" y="5940"/>
                    <a:pt x="3753" y="6731"/>
                    <a:pt x="3236" y="7551"/>
                  </a:cubicBezTo>
                  <a:cubicBezTo>
                    <a:pt x="2142" y="9284"/>
                    <a:pt x="1078" y="11077"/>
                    <a:pt x="45" y="12840"/>
                  </a:cubicBezTo>
                  <a:cubicBezTo>
                    <a:pt x="0" y="12885"/>
                    <a:pt x="37" y="12913"/>
                    <a:pt x="72" y="12913"/>
                  </a:cubicBezTo>
                  <a:cubicBezTo>
                    <a:pt x="85" y="12913"/>
                    <a:pt x="97" y="12909"/>
                    <a:pt x="105" y="12901"/>
                  </a:cubicBezTo>
                  <a:cubicBezTo>
                    <a:pt x="713" y="11898"/>
                    <a:pt x="1291" y="10895"/>
                    <a:pt x="1899" y="9922"/>
                  </a:cubicBezTo>
                  <a:cubicBezTo>
                    <a:pt x="2233" y="9406"/>
                    <a:pt x="2537" y="8919"/>
                    <a:pt x="2841" y="8433"/>
                  </a:cubicBezTo>
                  <a:cubicBezTo>
                    <a:pt x="2871" y="8494"/>
                    <a:pt x="2871" y="8494"/>
                    <a:pt x="2932" y="8615"/>
                  </a:cubicBezTo>
                  <a:cubicBezTo>
                    <a:pt x="2963" y="8737"/>
                    <a:pt x="2993" y="8858"/>
                    <a:pt x="3054" y="8980"/>
                  </a:cubicBezTo>
                  <a:cubicBezTo>
                    <a:pt x="3115" y="9223"/>
                    <a:pt x="3175" y="9436"/>
                    <a:pt x="3236" y="9710"/>
                  </a:cubicBezTo>
                  <a:cubicBezTo>
                    <a:pt x="3297" y="9983"/>
                    <a:pt x="3358" y="10226"/>
                    <a:pt x="3388" y="10500"/>
                  </a:cubicBezTo>
                  <a:cubicBezTo>
                    <a:pt x="3449" y="10773"/>
                    <a:pt x="3449" y="11047"/>
                    <a:pt x="3449" y="11321"/>
                  </a:cubicBezTo>
                  <a:cubicBezTo>
                    <a:pt x="3434" y="11336"/>
                    <a:pt x="3449" y="11343"/>
                    <a:pt x="3468" y="11343"/>
                  </a:cubicBezTo>
                  <a:cubicBezTo>
                    <a:pt x="3487" y="11343"/>
                    <a:pt x="3510" y="11336"/>
                    <a:pt x="3510" y="11321"/>
                  </a:cubicBezTo>
                  <a:cubicBezTo>
                    <a:pt x="3449" y="11017"/>
                    <a:pt x="3449" y="10743"/>
                    <a:pt x="3419" y="10469"/>
                  </a:cubicBezTo>
                  <a:cubicBezTo>
                    <a:pt x="3419" y="10196"/>
                    <a:pt x="3388" y="9953"/>
                    <a:pt x="3327" y="9710"/>
                  </a:cubicBezTo>
                  <a:cubicBezTo>
                    <a:pt x="3267" y="9436"/>
                    <a:pt x="3206" y="9162"/>
                    <a:pt x="3145" y="8919"/>
                  </a:cubicBezTo>
                  <a:cubicBezTo>
                    <a:pt x="3115" y="8798"/>
                    <a:pt x="3054" y="8676"/>
                    <a:pt x="3023" y="8524"/>
                  </a:cubicBezTo>
                  <a:cubicBezTo>
                    <a:pt x="2993" y="8463"/>
                    <a:pt x="2963" y="8372"/>
                    <a:pt x="2932" y="8311"/>
                  </a:cubicBezTo>
                  <a:cubicBezTo>
                    <a:pt x="3601" y="7248"/>
                    <a:pt x="4300" y="6214"/>
                    <a:pt x="5030" y="5181"/>
                  </a:cubicBezTo>
                  <a:cubicBezTo>
                    <a:pt x="5036" y="5187"/>
                    <a:pt x="5041" y="5189"/>
                    <a:pt x="5044" y="5189"/>
                  </a:cubicBezTo>
                  <a:cubicBezTo>
                    <a:pt x="5060" y="5189"/>
                    <a:pt x="5060" y="5150"/>
                    <a:pt x="5060" y="5150"/>
                  </a:cubicBezTo>
                  <a:lnTo>
                    <a:pt x="5242" y="4877"/>
                  </a:lnTo>
                  <a:lnTo>
                    <a:pt x="5941" y="3904"/>
                  </a:lnTo>
                  <a:cubicBezTo>
                    <a:pt x="6154" y="4390"/>
                    <a:pt x="6397" y="4816"/>
                    <a:pt x="6641" y="5333"/>
                  </a:cubicBezTo>
                  <a:cubicBezTo>
                    <a:pt x="6884" y="5849"/>
                    <a:pt x="7127" y="6396"/>
                    <a:pt x="7340" y="6944"/>
                  </a:cubicBezTo>
                  <a:cubicBezTo>
                    <a:pt x="7735" y="7977"/>
                    <a:pt x="8069" y="9071"/>
                    <a:pt x="8282" y="10196"/>
                  </a:cubicBezTo>
                  <a:cubicBezTo>
                    <a:pt x="8297" y="10211"/>
                    <a:pt x="8312" y="10219"/>
                    <a:pt x="8324" y="10219"/>
                  </a:cubicBezTo>
                  <a:cubicBezTo>
                    <a:pt x="8335" y="10219"/>
                    <a:pt x="8343" y="10211"/>
                    <a:pt x="8343" y="10196"/>
                  </a:cubicBezTo>
                  <a:cubicBezTo>
                    <a:pt x="8130" y="9071"/>
                    <a:pt x="7826" y="7947"/>
                    <a:pt x="7461" y="6883"/>
                  </a:cubicBezTo>
                  <a:cubicBezTo>
                    <a:pt x="7279" y="6336"/>
                    <a:pt x="7066" y="5819"/>
                    <a:pt x="6823" y="5333"/>
                  </a:cubicBezTo>
                  <a:cubicBezTo>
                    <a:pt x="6610" y="4816"/>
                    <a:pt x="6337" y="4330"/>
                    <a:pt x="6002" y="3843"/>
                  </a:cubicBezTo>
                  <a:cubicBezTo>
                    <a:pt x="6276" y="3478"/>
                    <a:pt x="6549" y="3144"/>
                    <a:pt x="6823" y="2779"/>
                  </a:cubicBezTo>
                  <a:lnTo>
                    <a:pt x="6853" y="2749"/>
                  </a:lnTo>
                  <a:lnTo>
                    <a:pt x="7096" y="2415"/>
                  </a:lnTo>
                  <a:lnTo>
                    <a:pt x="7583" y="1776"/>
                  </a:lnTo>
                  <a:cubicBezTo>
                    <a:pt x="8312" y="2354"/>
                    <a:pt x="9072" y="2901"/>
                    <a:pt x="9771" y="3509"/>
                  </a:cubicBezTo>
                  <a:cubicBezTo>
                    <a:pt x="10501" y="4117"/>
                    <a:pt x="11170" y="4725"/>
                    <a:pt x="11838" y="5393"/>
                  </a:cubicBezTo>
                  <a:cubicBezTo>
                    <a:pt x="11869" y="5393"/>
                    <a:pt x="11899" y="5363"/>
                    <a:pt x="11869" y="5333"/>
                  </a:cubicBezTo>
                  <a:cubicBezTo>
                    <a:pt x="11200" y="4664"/>
                    <a:pt x="10531" y="4026"/>
                    <a:pt x="9802" y="3418"/>
                  </a:cubicBezTo>
                  <a:cubicBezTo>
                    <a:pt x="9133" y="2779"/>
                    <a:pt x="8403" y="2202"/>
                    <a:pt x="7644" y="1685"/>
                  </a:cubicBezTo>
                  <a:cubicBezTo>
                    <a:pt x="8069" y="1108"/>
                    <a:pt x="8525" y="560"/>
                    <a:pt x="9011" y="44"/>
                  </a:cubicBezTo>
                  <a:cubicBezTo>
                    <a:pt x="9033" y="22"/>
                    <a:pt x="9009" y="1"/>
                    <a:pt x="89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7482208" y="3278105"/>
              <a:ext cx="386574" cy="552729"/>
            </a:xfrm>
            <a:custGeom>
              <a:avLst/>
              <a:gdLst/>
              <a:ahLst/>
              <a:cxnLst/>
              <a:rect l="l" t="t" r="r" b="b"/>
              <a:pathLst>
                <a:path w="12189" h="17428" extrusionOk="0">
                  <a:moveTo>
                    <a:pt x="6182" y="0"/>
                  </a:moveTo>
                  <a:cubicBezTo>
                    <a:pt x="6138" y="0"/>
                    <a:pt x="6093" y="1"/>
                    <a:pt x="6049" y="2"/>
                  </a:cubicBezTo>
                  <a:cubicBezTo>
                    <a:pt x="5198" y="94"/>
                    <a:pt x="4377" y="489"/>
                    <a:pt x="3739" y="1127"/>
                  </a:cubicBezTo>
                  <a:cubicBezTo>
                    <a:pt x="2553" y="2282"/>
                    <a:pt x="1733" y="3802"/>
                    <a:pt x="1398" y="5474"/>
                  </a:cubicBezTo>
                  <a:cubicBezTo>
                    <a:pt x="942" y="7358"/>
                    <a:pt x="821" y="9334"/>
                    <a:pt x="638" y="11249"/>
                  </a:cubicBezTo>
                  <a:cubicBezTo>
                    <a:pt x="517" y="12282"/>
                    <a:pt x="395" y="13285"/>
                    <a:pt x="304" y="14258"/>
                  </a:cubicBezTo>
                  <a:cubicBezTo>
                    <a:pt x="183" y="15261"/>
                    <a:pt x="31" y="16294"/>
                    <a:pt x="0" y="17298"/>
                  </a:cubicBezTo>
                  <a:cubicBezTo>
                    <a:pt x="17" y="17381"/>
                    <a:pt x="89" y="17428"/>
                    <a:pt x="165" y="17428"/>
                  </a:cubicBezTo>
                  <a:cubicBezTo>
                    <a:pt x="228" y="17428"/>
                    <a:pt x="293" y="17396"/>
                    <a:pt x="335" y="17328"/>
                  </a:cubicBezTo>
                  <a:cubicBezTo>
                    <a:pt x="547" y="16294"/>
                    <a:pt x="638" y="15200"/>
                    <a:pt x="790" y="14136"/>
                  </a:cubicBezTo>
                  <a:cubicBezTo>
                    <a:pt x="912" y="13073"/>
                    <a:pt x="1064" y="12009"/>
                    <a:pt x="1216" y="10975"/>
                  </a:cubicBezTo>
                  <a:cubicBezTo>
                    <a:pt x="1429" y="9182"/>
                    <a:pt x="1581" y="7328"/>
                    <a:pt x="2067" y="5595"/>
                  </a:cubicBezTo>
                  <a:cubicBezTo>
                    <a:pt x="2493" y="4136"/>
                    <a:pt x="3161" y="2616"/>
                    <a:pt x="4316" y="1613"/>
                  </a:cubicBezTo>
                  <a:cubicBezTo>
                    <a:pt x="4894" y="1066"/>
                    <a:pt x="5654" y="762"/>
                    <a:pt x="6444" y="762"/>
                  </a:cubicBezTo>
                  <a:cubicBezTo>
                    <a:pt x="7265" y="854"/>
                    <a:pt x="8025" y="1157"/>
                    <a:pt x="8663" y="1674"/>
                  </a:cubicBezTo>
                  <a:cubicBezTo>
                    <a:pt x="10061" y="2738"/>
                    <a:pt x="11247" y="4075"/>
                    <a:pt x="12158" y="5595"/>
                  </a:cubicBezTo>
                  <a:cubicBezTo>
                    <a:pt x="12158" y="5604"/>
                    <a:pt x="12161" y="5608"/>
                    <a:pt x="12165" y="5608"/>
                  </a:cubicBezTo>
                  <a:cubicBezTo>
                    <a:pt x="12174" y="5608"/>
                    <a:pt x="12189" y="5586"/>
                    <a:pt x="12189" y="5565"/>
                  </a:cubicBezTo>
                  <a:cubicBezTo>
                    <a:pt x="11733" y="4653"/>
                    <a:pt x="11186" y="3771"/>
                    <a:pt x="10578" y="2951"/>
                  </a:cubicBezTo>
                  <a:cubicBezTo>
                    <a:pt x="10031" y="2100"/>
                    <a:pt x="9332" y="1370"/>
                    <a:pt x="8511" y="762"/>
                  </a:cubicBezTo>
                  <a:cubicBezTo>
                    <a:pt x="7847" y="272"/>
                    <a:pt x="7019" y="0"/>
                    <a:pt x="61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7560291" y="3262659"/>
              <a:ext cx="517684" cy="460914"/>
            </a:xfrm>
            <a:custGeom>
              <a:avLst/>
              <a:gdLst/>
              <a:ahLst/>
              <a:cxnLst/>
              <a:rect l="l" t="t" r="r" b="b"/>
              <a:pathLst>
                <a:path w="16323" h="14533" extrusionOk="0">
                  <a:moveTo>
                    <a:pt x="12913" y="3064"/>
                  </a:moveTo>
                  <a:cubicBezTo>
                    <a:pt x="13296" y="3064"/>
                    <a:pt x="13681" y="3196"/>
                    <a:pt x="13739" y="3499"/>
                  </a:cubicBezTo>
                  <a:cubicBezTo>
                    <a:pt x="13767" y="3833"/>
                    <a:pt x="13444" y="3969"/>
                    <a:pt x="13077" y="3969"/>
                  </a:cubicBezTo>
                  <a:cubicBezTo>
                    <a:pt x="12643" y="3969"/>
                    <a:pt x="12147" y="3779"/>
                    <a:pt x="12098" y="3499"/>
                  </a:cubicBezTo>
                  <a:cubicBezTo>
                    <a:pt x="12066" y="3227"/>
                    <a:pt x="12488" y="3064"/>
                    <a:pt x="12913" y="3064"/>
                  </a:cubicBezTo>
                  <a:close/>
                  <a:moveTo>
                    <a:pt x="15053" y="8487"/>
                  </a:moveTo>
                  <a:cubicBezTo>
                    <a:pt x="15237" y="8487"/>
                    <a:pt x="15443" y="8579"/>
                    <a:pt x="15532" y="8787"/>
                  </a:cubicBezTo>
                  <a:cubicBezTo>
                    <a:pt x="15578" y="8924"/>
                    <a:pt x="15373" y="9000"/>
                    <a:pt x="15152" y="9000"/>
                  </a:cubicBezTo>
                  <a:cubicBezTo>
                    <a:pt x="14932" y="9000"/>
                    <a:pt x="14697" y="8924"/>
                    <a:pt x="14681" y="8757"/>
                  </a:cubicBezTo>
                  <a:lnTo>
                    <a:pt x="14712" y="8757"/>
                  </a:lnTo>
                  <a:cubicBezTo>
                    <a:pt x="14696" y="8587"/>
                    <a:pt x="14863" y="8487"/>
                    <a:pt x="15053" y="8487"/>
                  </a:cubicBezTo>
                  <a:close/>
                  <a:moveTo>
                    <a:pt x="5998" y="9060"/>
                  </a:moveTo>
                  <a:cubicBezTo>
                    <a:pt x="6005" y="9060"/>
                    <a:pt x="6012" y="9060"/>
                    <a:pt x="6019" y="9061"/>
                  </a:cubicBezTo>
                  <a:lnTo>
                    <a:pt x="6049" y="9061"/>
                  </a:lnTo>
                  <a:cubicBezTo>
                    <a:pt x="6592" y="9151"/>
                    <a:pt x="6895" y="11037"/>
                    <a:pt x="5980" y="11037"/>
                  </a:cubicBezTo>
                  <a:cubicBezTo>
                    <a:pt x="5973" y="11037"/>
                    <a:pt x="5965" y="11037"/>
                    <a:pt x="5958" y="11037"/>
                  </a:cubicBezTo>
                  <a:cubicBezTo>
                    <a:pt x="5239" y="11007"/>
                    <a:pt x="5553" y="9060"/>
                    <a:pt x="5998" y="9060"/>
                  </a:cubicBezTo>
                  <a:close/>
                  <a:moveTo>
                    <a:pt x="10679" y="1"/>
                  </a:moveTo>
                  <a:cubicBezTo>
                    <a:pt x="7269" y="1"/>
                    <a:pt x="8541" y="4350"/>
                    <a:pt x="8541" y="4350"/>
                  </a:cubicBezTo>
                  <a:cubicBezTo>
                    <a:pt x="8541" y="4350"/>
                    <a:pt x="6123" y="2678"/>
                    <a:pt x="3831" y="2678"/>
                  </a:cubicBezTo>
                  <a:cubicBezTo>
                    <a:pt x="3810" y="2678"/>
                    <a:pt x="3790" y="2678"/>
                    <a:pt x="3769" y="2678"/>
                  </a:cubicBezTo>
                  <a:cubicBezTo>
                    <a:pt x="1459" y="2708"/>
                    <a:pt x="0" y="6538"/>
                    <a:pt x="2493" y="9973"/>
                  </a:cubicBezTo>
                  <a:cubicBezTo>
                    <a:pt x="2797" y="10398"/>
                    <a:pt x="3161" y="10763"/>
                    <a:pt x="3557" y="11097"/>
                  </a:cubicBezTo>
                  <a:cubicBezTo>
                    <a:pt x="3405" y="10125"/>
                    <a:pt x="3192" y="8362"/>
                    <a:pt x="3708" y="7450"/>
                  </a:cubicBezTo>
                  <a:cubicBezTo>
                    <a:pt x="4006" y="6878"/>
                    <a:pt x="4328" y="6642"/>
                    <a:pt x="4581" y="6642"/>
                  </a:cubicBezTo>
                  <a:cubicBezTo>
                    <a:pt x="4973" y="6642"/>
                    <a:pt x="5202" y="7209"/>
                    <a:pt x="4924" y="7967"/>
                  </a:cubicBezTo>
                  <a:cubicBezTo>
                    <a:pt x="4468" y="9091"/>
                    <a:pt x="4225" y="10307"/>
                    <a:pt x="4195" y="11523"/>
                  </a:cubicBezTo>
                  <a:cubicBezTo>
                    <a:pt x="5228" y="12161"/>
                    <a:pt x="6353" y="12708"/>
                    <a:pt x="7508" y="13104"/>
                  </a:cubicBezTo>
                  <a:cubicBezTo>
                    <a:pt x="7386" y="12526"/>
                    <a:pt x="7356" y="11949"/>
                    <a:pt x="7417" y="11371"/>
                  </a:cubicBezTo>
                  <a:cubicBezTo>
                    <a:pt x="7492" y="10622"/>
                    <a:pt x="7810" y="10242"/>
                    <a:pt x="8077" y="10242"/>
                  </a:cubicBezTo>
                  <a:cubicBezTo>
                    <a:pt x="8353" y="10242"/>
                    <a:pt x="8574" y="10645"/>
                    <a:pt x="8420" y="11462"/>
                  </a:cubicBezTo>
                  <a:cubicBezTo>
                    <a:pt x="8329" y="12101"/>
                    <a:pt x="8268" y="12708"/>
                    <a:pt x="8268" y="13347"/>
                  </a:cubicBezTo>
                  <a:cubicBezTo>
                    <a:pt x="9970" y="13863"/>
                    <a:pt x="11703" y="14259"/>
                    <a:pt x="13466" y="14532"/>
                  </a:cubicBezTo>
                  <a:cubicBezTo>
                    <a:pt x="14377" y="13347"/>
                    <a:pt x="15076" y="12070"/>
                    <a:pt x="15624" y="10702"/>
                  </a:cubicBezTo>
                  <a:cubicBezTo>
                    <a:pt x="14377" y="10368"/>
                    <a:pt x="11824" y="10307"/>
                    <a:pt x="11885" y="9395"/>
                  </a:cubicBezTo>
                  <a:cubicBezTo>
                    <a:pt x="11906" y="8990"/>
                    <a:pt x="12207" y="8830"/>
                    <a:pt x="12652" y="8830"/>
                  </a:cubicBezTo>
                  <a:cubicBezTo>
                    <a:pt x="13509" y="8830"/>
                    <a:pt x="14896" y="9423"/>
                    <a:pt x="15836" y="10003"/>
                  </a:cubicBezTo>
                  <a:cubicBezTo>
                    <a:pt x="16171" y="8970"/>
                    <a:pt x="16323" y="7876"/>
                    <a:pt x="16292" y="6751"/>
                  </a:cubicBezTo>
                  <a:cubicBezTo>
                    <a:pt x="15168" y="6447"/>
                    <a:pt x="13982" y="6265"/>
                    <a:pt x="12827" y="6204"/>
                  </a:cubicBezTo>
                  <a:cubicBezTo>
                    <a:pt x="10270" y="5963"/>
                    <a:pt x="10363" y="4532"/>
                    <a:pt x="12192" y="4532"/>
                  </a:cubicBezTo>
                  <a:cubicBezTo>
                    <a:pt x="12211" y="4532"/>
                    <a:pt x="12230" y="4532"/>
                    <a:pt x="12250" y="4532"/>
                  </a:cubicBezTo>
                  <a:cubicBezTo>
                    <a:pt x="13618" y="4562"/>
                    <a:pt x="15380" y="5414"/>
                    <a:pt x="16201" y="5839"/>
                  </a:cubicBezTo>
                  <a:cubicBezTo>
                    <a:pt x="15654" y="2344"/>
                    <a:pt x="12979" y="94"/>
                    <a:pt x="10821" y="3"/>
                  </a:cubicBezTo>
                  <a:cubicBezTo>
                    <a:pt x="10773" y="1"/>
                    <a:pt x="10726" y="1"/>
                    <a:pt x="1067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7774686" y="3595321"/>
              <a:ext cx="8309" cy="25245"/>
            </a:xfrm>
            <a:custGeom>
              <a:avLst/>
              <a:gdLst/>
              <a:ahLst/>
              <a:cxnLst/>
              <a:rect l="l" t="t" r="r" b="b"/>
              <a:pathLst>
                <a:path w="262" h="796" extrusionOk="0">
                  <a:moveTo>
                    <a:pt x="262" y="1"/>
                  </a:moveTo>
                  <a:cubicBezTo>
                    <a:pt x="201" y="244"/>
                    <a:pt x="110" y="517"/>
                    <a:pt x="18" y="760"/>
                  </a:cubicBezTo>
                  <a:cubicBezTo>
                    <a:pt x="1" y="778"/>
                    <a:pt x="24" y="796"/>
                    <a:pt x="46" y="796"/>
                  </a:cubicBezTo>
                  <a:cubicBezTo>
                    <a:pt x="63" y="796"/>
                    <a:pt x="79" y="786"/>
                    <a:pt x="79" y="760"/>
                  </a:cubicBezTo>
                  <a:cubicBezTo>
                    <a:pt x="140" y="517"/>
                    <a:pt x="201" y="274"/>
                    <a:pt x="2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7784898" y="3406900"/>
              <a:ext cx="240051" cy="310966"/>
            </a:xfrm>
            <a:custGeom>
              <a:avLst/>
              <a:gdLst/>
              <a:ahLst/>
              <a:cxnLst/>
              <a:rect l="l" t="t" r="r" b="b"/>
              <a:pathLst>
                <a:path w="7569" h="9805" extrusionOk="0">
                  <a:moveTo>
                    <a:pt x="1560" y="1"/>
                  </a:moveTo>
                  <a:cubicBezTo>
                    <a:pt x="1551" y="1"/>
                    <a:pt x="1551" y="14"/>
                    <a:pt x="1551" y="14"/>
                  </a:cubicBezTo>
                  <a:cubicBezTo>
                    <a:pt x="1642" y="258"/>
                    <a:pt x="1733" y="440"/>
                    <a:pt x="1855" y="653"/>
                  </a:cubicBezTo>
                  <a:cubicBezTo>
                    <a:pt x="1703" y="866"/>
                    <a:pt x="1611" y="1078"/>
                    <a:pt x="1520" y="1321"/>
                  </a:cubicBezTo>
                  <a:cubicBezTo>
                    <a:pt x="1399" y="1534"/>
                    <a:pt x="1307" y="1808"/>
                    <a:pt x="1186" y="2081"/>
                  </a:cubicBezTo>
                  <a:cubicBezTo>
                    <a:pt x="1003" y="2568"/>
                    <a:pt x="821" y="3054"/>
                    <a:pt x="639" y="3540"/>
                  </a:cubicBezTo>
                  <a:cubicBezTo>
                    <a:pt x="396" y="4270"/>
                    <a:pt x="213" y="5030"/>
                    <a:pt x="0" y="5790"/>
                  </a:cubicBezTo>
                  <a:cubicBezTo>
                    <a:pt x="213" y="5030"/>
                    <a:pt x="517" y="4300"/>
                    <a:pt x="791" y="3571"/>
                  </a:cubicBezTo>
                  <a:cubicBezTo>
                    <a:pt x="1003" y="3054"/>
                    <a:pt x="1186" y="2568"/>
                    <a:pt x="1399" y="2051"/>
                  </a:cubicBezTo>
                  <a:cubicBezTo>
                    <a:pt x="1490" y="1838"/>
                    <a:pt x="1581" y="1595"/>
                    <a:pt x="1672" y="1382"/>
                  </a:cubicBezTo>
                  <a:cubicBezTo>
                    <a:pt x="1763" y="1169"/>
                    <a:pt x="1824" y="957"/>
                    <a:pt x="1915" y="774"/>
                  </a:cubicBezTo>
                  <a:lnTo>
                    <a:pt x="2189" y="1261"/>
                  </a:lnTo>
                  <a:cubicBezTo>
                    <a:pt x="2371" y="1656"/>
                    <a:pt x="2584" y="2081"/>
                    <a:pt x="2797" y="2446"/>
                  </a:cubicBezTo>
                  <a:lnTo>
                    <a:pt x="3435" y="3723"/>
                  </a:lnTo>
                  <a:cubicBezTo>
                    <a:pt x="3344" y="3844"/>
                    <a:pt x="3314" y="3996"/>
                    <a:pt x="3314" y="4148"/>
                  </a:cubicBezTo>
                  <a:cubicBezTo>
                    <a:pt x="3283" y="4361"/>
                    <a:pt x="3222" y="4574"/>
                    <a:pt x="3192" y="4756"/>
                  </a:cubicBezTo>
                  <a:cubicBezTo>
                    <a:pt x="3131" y="5151"/>
                    <a:pt x="3070" y="5546"/>
                    <a:pt x="3040" y="5972"/>
                  </a:cubicBezTo>
                  <a:cubicBezTo>
                    <a:pt x="2979" y="6398"/>
                    <a:pt x="2949" y="6823"/>
                    <a:pt x="2918" y="7249"/>
                  </a:cubicBezTo>
                  <a:cubicBezTo>
                    <a:pt x="2918" y="7644"/>
                    <a:pt x="2888" y="8039"/>
                    <a:pt x="2827" y="8464"/>
                  </a:cubicBezTo>
                  <a:cubicBezTo>
                    <a:pt x="2827" y="8482"/>
                    <a:pt x="2858" y="8499"/>
                    <a:pt x="2883" y="8499"/>
                  </a:cubicBezTo>
                  <a:cubicBezTo>
                    <a:pt x="2902" y="8499"/>
                    <a:pt x="2918" y="8490"/>
                    <a:pt x="2918" y="8464"/>
                  </a:cubicBezTo>
                  <a:cubicBezTo>
                    <a:pt x="2918" y="7613"/>
                    <a:pt x="3040" y="6762"/>
                    <a:pt x="3192" y="5942"/>
                  </a:cubicBezTo>
                  <a:cubicBezTo>
                    <a:pt x="3253" y="5546"/>
                    <a:pt x="3314" y="5151"/>
                    <a:pt x="3405" y="4756"/>
                  </a:cubicBezTo>
                  <a:cubicBezTo>
                    <a:pt x="3435" y="4543"/>
                    <a:pt x="3466" y="4331"/>
                    <a:pt x="3496" y="4148"/>
                  </a:cubicBezTo>
                  <a:cubicBezTo>
                    <a:pt x="3526" y="4087"/>
                    <a:pt x="3526" y="4027"/>
                    <a:pt x="3526" y="3966"/>
                  </a:cubicBezTo>
                  <a:lnTo>
                    <a:pt x="3982" y="4847"/>
                  </a:lnTo>
                  <a:cubicBezTo>
                    <a:pt x="4773" y="6428"/>
                    <a:pt x="5502" y="8100"/>
                    <a:pt x="6140" y="9771"/>
                  </a:cubicBezTo>
                  <a:cubicBezTo>
                    <a:pt x="6140" y="9795"/>
                    <a:pt x="6149" y="9805"/>
                    <a:pt x="6160" y="9805"/>
                  </a:cubicBezTo>
                  <a:cubicBezTo>
                    <a:pt x="6178" y="9805"/>
                    <a:pt x="6201" y="9779"/>
                    <a:pt x="6201" y="9741"/>
                  </a:cubicBezTo>
                  <a:cubicBezTo>
                    <a:pt x="5563" y="8039"/>
                    <a:pt x="4925" y="6337"/>
                    <a:pt x="4165" y="4695"/>
                  </a:cubicBezTo>
                  <a:cubicBezTo>
                    <a:pt x="3830" y="3935"/>
                    <a:pt x="3466" y="3176"/>
                    <a:pt x="3070" y="2446"/>
                  </a:cubicBezTo>
                  <a:lnTo>
                    <a:pt x="3070" y="2446"/>
                  </a:lnTo>
                  <a:cubicBezTo>
                    <a:pt x="3192" y="2507"/>
                    <a:pt x="3344" y="2537"/>
                    <a:pt x="3496" y="2537"/>
                  </a:cubicBezTo>
                  <a:lnTo>
                    <a:pt x="4043" y="2659"/>
                  </a:lnTo>
                  <a:cubicBezTo>
                    <a:pt x="4408" y="2750"/>
                    <a:pt x="4773" y="2841"/>
                    <a:pt x="5168" y="2902"/>
                  </a:cubicBezTo>
                  <a:cubicBezTo>
                    <a:pt x="5928" y="3084"/>
                    <a:pt x="6718" y="3297"/>
                    <a:pt x="7478" y="3571"/>
                  </a:cubicBezTo>
                  <a:cubicBezTo>
                    <a:pt x="7508" y="3571"/>
                    <a:pt x="7569" y="3510"/>
                    <a:pt x="7508" y="3510"/>
                  </a:cubicBezTo>
                  <a:cubicBezTo>
                    <a:pt x="6748" y="3236"/>
                    <a:pt x="5958" y="2993"/>
                    <a:pt x="5198" y="2780"/>
                  </a:cubicBezTo>
                  <a:cubicBezTo>
                    <a:pt x="4833" y="2689"/>
                    <a:pt x="4438" y="2598"/>
                    <a:pt x="4073" y="2507"/>
                  </a:cubicBezTo>
                  <a:cubicBezTo>
                    <a:pt x="3891" y="2446"/>
                    <a:pt x="3709" y="2416"/>
                    <a:pt x="3496" y="2385"/>
                  </a:cubicBezTo>
                  <a:cubicBezTo>
                    <a:pt x="3344" y="2355"/>
                    <a:pt x="3162" y="2324"/>
                    <a:pt x="2979" y="2324"/>
                  </a:cubicBezTo>
                  <a:lnTo>
                    <a:pt x="2949" y="2264"/>
                  </a:lnTo>
                  <a:cubicBezTo>
                    <a:pt x="2858" y="2112"/>
                    <a:pt x="2766" y="1960"/>
                    <a:pt x="2706" y="1808"/>
                  </a:cubicBezTo>
                  <a:lnTo>
                    <a:pt x="2706" y="1808"/>
                  </a:lnTo>
                  <a:lnTo>
                    <a:pt x="3162" y="1838"/>
                  </a:lnTo>
                  <a:cubicBezTo>
                    <a:pt x="3374" y="1869"/>
                    <a:pt x="3587" y="1899"/>
                    <a:pt x="3800" y="1929"/>
                  </a:cubicBezTo>
                  <a:cubicBezTo>
                    <a:pt x="4013" y="1960"/>
                    <a:pt x="4225" y="1990"/>
                    <a:pt x="4438" y="2021"/>
                  </a:cubicBezTo>
                  <a:cubicBezTo>
                    <a:pt x="4651" y="2081"/>
                    <a:pt x="4894" y="2142"/>
                    <a:pt x="5107" y="2203"/>
                  </a:cubicBezTo>
                  <a:cubicBezTo>
                    <a:pt x="5111" y="2207"/>
                    <a:pt x="5116" y="2209"/>
                    <a:pt x="5120" y="2209"/>
                  </a:cubicBezTo>
                  <a:cubicBezTo>
                    <a:pt x="5144" y="2209"/>
                    <a:pt x="5159" y="2142"/>
                    <a:pt x="5107" y="2142"/>
                  </a:cubicBezTo>
                  <a:cubicBezTo>
                    <a:pt x="4894" y="2112"/>
                    <a:pt x="4681" y="2051"/>
                    <a:pt x="4469" y="1990"/>
                  </a:cubicBezTo>
                  <a:lnTo>
                    <a:pt x="3830" y="1838"/>
                  </a:lnTo>
                  <a:cubicBezTo>
                    <a:pt x="3618" y="1777"/>
                    <a:pt x="3405" y="1747"/>
                    <a:pt x="3192" y="1717"/>
                  </a:cubicBezTo>
                  <a:cubicBezTo>
                    <a:pt x="2979" y="1656"/>
                    <a:pt x="2797" y="1625"/>
                    <a:pt x="2584" y="1625"/>
                  </a:cubicBezTo>
                  <a:cubicBezTo>
                    <a:pt x="2493" y="1443"/>
                    <a:pt x="2402" y="1261"/>
                    <a:pt x="2280" y="1109"/>
                  </a:cubicBezTo>
                  <a:cubicBezTo>
                    <a:pt x="2098" y="714"/>
                    <a:pt x="1855" y="349"/>
                    <a:pt x="1581" y="14"/>
                  </a:cubicBezTo>
                  <a:cubicBezTo>
                    <a:pt x="1571" y="4"/>
                    <a:pt x="1564" y="1"/>
                    <a:pt x="156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7783947" y="3589548"/>
              <a:ext cx="983" cy="5804"/>
            </a:xfrm>
            <a:custGeom>
              <a:avLst/>
              <a:gdLst/>
              <a:ahLst/>
              <a:cxnLst/>
              <a:rect l="l" t="t" r="r" b="b"/>
              <a:pathLst>
                <a:path w="31" h="183" extrusionOk="0">
                  <a:moveTo>
                    <a:pt x="30" y="0"/>
                  </a:moveTo>
                  <a:cubicBezTo>
                    <a:pt x="0" y="61"/>
                    <a:pt x="0" y="122"/>
                    <a:pt x="0" y="183"/>
                  </a:cubicBezTo>
                  <a:cubicBezTo>
                    <a:pt x="0" y="122"/>
                    <a:pt x="30" y="61"/>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7290362" y="3764014"/>
              <a:ext cx="510960" cy="609277"/>
            </a:xfrm>
            <a:custGeom>
              <a:avLst/>
              <a:gdLst/>
              <a:ahLst/>
              <a:cxnLst/>
              <a:rect l="l" t="t" r="r" b="b"/>
              <a:pathLst>
                <a:path w="16111" h="19211" extrusionOk="0">
                  <a:moveTo>
                    <a:pt x="0" y="1"/>
                  </a:moveTo>
                  <a:lnTo>
                    <a:pt x="274" y="5381"/>
                  </a:lnTo>
                  <a:lnTo>
                    <a:pt x="912" y="19211"/>
                  </a:lnTo>
                  <a:lnTo>
                    <a:pt x="15198" y="19211"/>
                  </a:lnTo>
                  <a:lnTo>
                    <a:pt x="15837" y="5381"/>
                  </a:lnTo>
                  <a:lnTo>
                    <a:pt x="1611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7290362" y="3764014"/>
              <a:ext cx="510960" cy="170658"/>
            </a:xfrm>
            <a:custGeom>
              <a:avLst/>
              <a:gdLst/>
              <a:ahLst/>
              <a:cxnLst/>
              <a:rect l="l" t="t" r="r" b="b"/>
              <a:pathLst>
                <a:path w="16111" h="5381" extrusionOk="0">
                  <a:moveTo>
                    <a:pt x="0" y="1"/>
                  </a:moveTo>
                  <a:lnTo>
                    <a:pt x="274" y="5381"/>
                  </a:lnTo>
                  <a:lnTo>
                    <a:pt x="15837" y="5381"/>
                  </a:lnTo>
                  <a:lnTo>
                    <a:pt x="1611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7258552" y="3695573"/>
              <a:ext cx="574581" cy="137897"/>
            </a:xfrm>
            <a:custGeom>
              <a:avLst/>
              <a:gdLst/>
              <a:ahLst/>
              <a:cxnLst/>
              <a:rect l="l" t="t" r="r" b="b"/>
              <a:pathLst>
                <a:path w="18117" h="4348" extrusionOk="0">
                  <a:moveTo>
                    <a:pt x="0" y="1"/>
                  </a:moveTo>
                  <a:lnTo>
                    <a:pt x="0" y="4347"/>
                  </a:lnTo>
                  <a:lnTo>
                    <a:pt x="18116" y="4347"/>
                  </a:lnTo>
                  <a:lnTo>
                    <a:pt x="18116"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7655722" y="4373264"/>
              <a:ext cx="80049" cy="72342"/>
            </a:xfrm>
            <a:custGeom>
              <a:avLst/>
              <a:gdLst/>
              <a:ahLst/>
              <a:cxnLst/>
              <a:rect l="l" t="t" r="r" b="b"/>
              <a:pathLst>
                <a:path w="2524" h="2281" extrusionOk="0">
                  <a:moveTo>
                    <a:pt x="0" y="1"/>
                  </a:moveTo>
                  <a:lnTo>
                    <a:pt x="0" y="2280"/>
                  </a:lnTo>
                  <a:lnTo>
                    <a:pt x="2523" y="2280"/>
                  </a:lnTo>
                  <a:lnTo>
                    <a:pt x="2523"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7655722" y="4373264"/>
              <a:ext cx="80049" cy="36663"/>
            </a:xfrm>
            <a:custGeom>
              <a:avLst/>
              <a:gdLst/>
              <a:ahLst/>
              <a:cxnLst/>
              <a:rect l="l" t="t" r="r" b="b"/>
              <a:pathLst>
                <a:path w="2524" h="1156" extrusionOk="0">
                  <a:moveTo>
                    <a:pt x="0" y="1"/>
                  </a:moveTo>
                  <a:lnTo>
                    <a:pt x="0" y="1156"/>
                  </a:lnTo>
                  <a:lnTo>
                    <a:pt x="2523" y="1156"/>
                  </a:lnTo>
                  <a:lnTo>
                    <a:pt x="252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7355918" y="4373264"/>
              <a:ext cx="79065" cy="72342"/>
            </a:xfrm>
            <a:custGeom>
              <a:avLst/>
              <a:gdLst/>
              <a:ahLst/>
              <a:cxnLst/>
              <a:rect l="l" t="t" r="r" b="b"/>
              <a:pathLst>
                <a:path w="2493" h="2281" extrusionOk="0">
                  <a:moveTo>
                    <a:pt x="0" y="1"/>
                  </a:moveTo>
                  <a:lnTo>
                    <a:pt x="0" y="2280"/>
                  </a:lnTo>
                  <a:lnTo>
                    <a:pt x="2493" y="2280"/>
                  </a:lnTo>
                  <a:lnTo>
                    <a:pt x="2493"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7355918" y="4373264"/>
              <a:ext cx="79065" cy="36663"/>
            </a:xfrm>
            <a:custGeom>
              <a:avLst/>
              <a:gdLst/>
              <a:ahLst/>
              <a:cxnLst/>
              <a:rect l="l" t="t" r="r" b="b"/>
              <a:pathLst>
                <a:path w="2493" h="1156" extrusionOk="0">
                  <a:moveTo>
                    <a:pt x="0" y="1"/>
                  </a:moveTo>
                  <a:lnTo>
                    <a:pt x="0" y="1156"/>
                  </a:lnTo>
                  <a:lnTo>
                    <a:pt x="2493" y="1156"/>
                  </a:lnTo>
                  <a:lnTo>
                    <a:pt x="2493"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 name="Google Shape;1241;p37"/>
          <p:cNvSpPr/>
          <p:nvPr/>
        </p:nvSpPr>
        <p:spPr>
          <a:xfrm>
            <a:off x="7069925" y="924523"/>
            <a:ext cx="1034206" cy="565716"/>
          </a:xfrm>
          <a:custGeom>
            <a:avLst/>
            <a:gdLst/>
            <a:ahLst/>
            <a:cxnLst/>
            <a:rect l="l" t="t" r="r" b="b"/>
            <a:pathLst>
              <a:path w="34359" h="18793" extrusionOk="0">
                <a:moveTo>
                  <a:pt x="13570" y="1"/>
                </a:moveTo>
                <a:cubicBezTo>
                  <a:pt x="13110" y="1"/>
                  <a:pt x="12644" y="37"/>
                  <a:pt x="12176" y="113"/>
                </a:cubicBezTo>
                <a:cubicBezTo>
                  <a:pt x="8073" y="780"/>
                  <a:pt x="5004" y="4282"/>
                  <a:pt x="4838" y="8452"/>
                </a:cubicBezTo>
                <a:cubicBezTo>
                  <a:pt x="2102" y="8685"/>
                  <a:pt x="1" y="11087"/>
                  <a:pt x="134" y="13856"/>
                </a:cubicBezTo>
                <a:cubicBezTo>
                  <a:pt x="268" y="16624"/>
                  <a:pt x="2569" y="18793"/>
                  <a:pt x="5338" y="18793"/>
                </a:cubicBezTo>
                <a:lnTo>
                  <a:pt x="30289" y="18793"/>
                </a:lnTo>
                <a:cubicBezTo>
                  <a:pt x="32591" y="18593"/>
                  <a:pt x="34359" y="16691"/>
                  <a:pt x="34359" y="14390"/>
                </a:cubicBezTo>
                <a:cubicBezTo>
                  <a:pt x="34359" y="11954"/>
                  <a:pt x="32391" y="9986"/>
                  <a:pt x="29956" y="9953"/>
                </a:cubicBezTo>
                <a:cubicBezTo>
                  <a:pt x="29722" y="9953"/>
                  <a:pt x="29489" y="9986"/>
                  <a:pt x="29255" y="10020"/>
                </a:cubicBezTo>
                <a:cubicBezTo>
                  <a:pt x="29088" y="7284"/>
                  <a:pt x="26820" y="5183"/>
                  <a:pt x="24085" y="5150"/>
                </a:cubicBezTo>
                <a:cubicBezTo>
                  <a:pt x="23284" y="5150"/>
                  <a:pt x="22483" y="5350"/>
                  <a:pt x="21750" y="5717"/>
                </a:cubicBezTo>
                <a:cubicBezTo>
                  <a:pt x="20477" y="2255"/>
                  <a:pt x="17185" y="1"/>
                  <a:pt x="1357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245"/>
        <p:cNvGrpSpPr/>
        <p:nvPr/>
      </p:nvGrpSpPr>
      <p:grpSpPr>
        <a:xfrm>
          <a:off x="0" y="0"/>
          <a:ext cx="0" cy="0"/>
          <a:chOff x="0" y="0"/>
          <a:chExt cx="0" cy="0"/>
        </a:xfrm>
      </p:grpSpPr>
      <p:graphicFrame>
        <p:nvGraphicFramePr>
          <p:cNvPr id="1246" name="Google Shape;1246;p38"/>
          <p:cNvGraphicFramePr/>
          <p:nvPr/>
        </p:nvGraphicFramePr>
        <p:xfrm>
          <a:off x="913375" y="1750525"/>
          <a:ext cx="7317250" cy="2591500"/>
        </p:xfrm>
        <a:graphic>
          <a:graphicData uri="http://schemas.openxmlformats.org/drawingml/2006/table">
            <a:tbl>
              <a:tblPr>
                <a:noFill/>
                <a:tableStyleId>{CFC3103A-A733-44B1-ACDB-24017907EDAF}</a:tableStyleId>
              </a:tblPr>
              <a:tblGrid>
                <a:gridCol w="1463450">
                  <a:extLst>
                    <a:ext uri="{9D8B030D-6E8A-4147-A177-3AD203B41FA5}">
                      <a16:colId xmlns:a16="http://schemas.microsoft.com/office/drawing/2014/main" val="20000"/>
                    </a:ext>
                  </a:extLst>
                </a:gridCol>
                <a:gridCol w="1463450">
                  <a:extLst>
                    <a:ext uri="{9D8B030D-6E8A-4147-A177-3AD203B41FA5}">
                      <a16:colId xmlns:a16="http://schemas.microsoft.com/office/drawing/2014/main" val="20001"/>
                    </a:ext>
                  </a:extLst>
                </a:gridCol>
                <a:gridCol w="1463450">
                  <a:extLst>
                    <a:ext uri="{9D8B030D-6E8A-4147-A177-3AD203B41FA5}">
                      <a16:colId xmlns:a16="http://schemas.microsoft.com/office/drawing/2014/main" val="20002"/>
                    </a:ext>
                  </a:extLst>
                </a:gridCol>
                <a:gridCol w="1463450">
                  <a:extLst>
                    <a:ext uri="{9D8B030D-6E8A-4147-A177-3AD203B41FA5}">
                      <a16:colId xmlns:a16="http://schemas.microsoft.com/office/drawing/2014/main" val="20003"/>
                    </a:ext>
                  </a:extLst>
                </a:gridCol>
                <a:gridCol w="1463450">
                  <a:extLst>
                    <a:ext uri="{9D8B030D-6E8A-4147-A177-3AD203B41FA5}">
                      <a16:colId xmlns:a16="http://schemas.microsoft.com/office/drawing/2014/main" val="20004"/>
                    </a:ext>
                  </a:extLst>
                </a:gridCol>
              </a:tblGrid>
              <a:tr h="518300">
                <a:tc>
                  <a:txBody>
                    <a:bodyPr/>
                    <a:lstStyle/>
                    <a:p>
                      <a:pPr marL="0" lvl="0" indent="0" algn="l" rtl="0">
                        <a:spcBef>
                          <a:spcPts val="0"/>
                        </a:spcBef>
                        <a:spcAft>
                          <a:spcPts val="0"/>
                        </a:spcAft>
                        <a:buNone/>
                      </a:pP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solidFill>
                            <a:schemeClr val="lt1"/>
                          </a:solidFill>
                          <a:latin typeface="Alfa Slab One"/>
                          <a:ea typeface="Alfa Slab One"/>
                          <a:cs typeface="Alfa Slab One"/>
                          <a:sym typeface="Alfa Slab One"/>
                        </a:rPr>
                        <a:t>Option 1</a:t>
                      </a:r>
                      <a:endParaRPr sz="1600">
                        <a:solidFill>
                          <a:schemeClr val="lt1"/>
                        </a:solidFill>
                        <a:latin typeface="Alfa Slab One"/>
                        <a:ea typeface="Alfa Slab One"/>
                        <a:cs typeface="Alfa Slab One"/>
                        <a:sym typeface="Alfa Slab One"/>
                      </a:endParaRPr>
                    </a:p>
                  </a:txBody>
                  <a:tcPr marL="91425" marR="91425" marT="91425" marB="91425" anchor="ctr">
                    <a:lnL w="19050" cap="flat" cmpd="sng">
                      <a:solidFill>
                        <a:schemeClr val="accent1">
                          <a:alpha val="0"/>
                        </a:schemeClr>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alpha val="0"/>
                        </a:scheme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600">
                          <a:solidFill>
                            <a:schemeClr val="lt1"/>
                          </a:solidFill>
                          <a:latin typeface="Alfa Slab One"/>
                          <a:ea typeface="Alfa Slab One"/>
                          <a:cs typeface="Alfa Slab One"/>
                          <a:sym typeface="Alfa Slab One"/>
                        </a:rPr>
                        <a:t>Option 2</a:t>
                      </a:r>
                      <a:endParaRPr sz="1600">
                        <a:solidFill>
                          <a:schemeClr val="lt1"/>
                        </a:solidFill>
                        <a:latin typeface="Alfa Slab One"/>
                        <a:ea typeface="Alfa Slab One"/>
                        <a:cs typeface="Alfa Slab One"/>
                        <a:sym typeface="Alfa Slab One"/>
                      </a:endParaRPr>
                    </a:p>
                  </a:txBody>
                  <a:tcPr marL="91425" marR="91425" marT="91425" marB="91425" anchor="ctr">
                    <a:lnL w="19050" cap="flat" cmpd="sng">
                      <a:solidFill>
                        <a:schemeClr val="accent1">
                          <a:alpha val="0"/>
                        </a:schemeClr>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alpha val="0"/>
                        </a:scheme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600">
                          <a:solidFill>
                            <a:schemeClr val="lt1"/>
                          </a:solidFill>
                          <a:latin typeface="Alfa Slab One"/>
                          <a:ea typeface="Alfa Slab One"/>
                          <a:cs typeface="Alfa Slab One"/>
                          <a:sym typeface="Alfa Slab One"/>
                        </a:rPr>
                        <a:t>Option 3</a:t>
                      </a:r>
                      <a:endParaRPr sz="1600">
                        <a:solidFill>
                          <a:schemeClr val="lt1"/>
                        </a:solidFill>
                        <a:latin typeface="Alfa Slab One"/>
                        <a:ea typeface="Alfa Slab One"/>
                        <a:cs typeface="Alfa Slab One"/>
                        <a:sym typeface="Alfa Slab One"/>
                      </a:endParaRPr>
                    </a:p>
                  </a:txBody>
                  <a:tcPr marL="91425" marR="91425" marT="91425" marB="91425" anchor="ctr">
                    <a:lnL w="19050" cap="flat" cmpd="sng">
                      <a:solidFill>
                        <a:schemeClr val="accent1">
                          <a:alpha val="0"/>
                        </a:schemeClr>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alpha val="0"/>
                        </a:schemeClr>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r>
                        <a:rPr lang="en" sz="1600">
                          <a:solidFill>
                            <a:schemeClr val="lt1"/>
                          </a:solidFill>
                          <a:latin typeface="Alfa Slab One"/>
                          <a:ea typeface="Alfa Slab One"/>
                          <a:cs typeface="Alfa Slab One"/>
                          <a:sym typeface="Alfa Slab One"/>
                        </a:rPr>
                        <a:t>Option 4</a:t>
                      </a:r>
                      <a:endParaRPr sz="1600">
                        <a:solidFill>
                          <a:schemeClr val="lt1"/>
                        </a:solidFill>
                        <a:latin typeface="Alfa Slab One"/>
                        <a:ea typeface="Alfa Slab One"/>
                        <a:cs typeface="Alfa Slab One"/>
                        <a:sym typeface="Alfa Slab One"/>
                      </a:endParaRPr>
                    </a:p>
                  </a:txBody>
                  <a:tcPr marL="91425" marR="91425" marT="91425" marB="91425" anchor="ctr">
                    <a:lnL w="19050" cap="flat" cmpd="sng">
                      <a:solidFill>
                        <a:schemeClr val="accent1">
                          <a:alpha val="0"/>
                        </a:schemeClr>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alpha val="0"/>
                        </a:schemeClr>
                      </a:solidFill>
                      <a:prstDash val="solid"/>
                      <a:round/>
                      <a:headEnd type="none" w="sm" len="sm"/>
                      <a:tailEnd type="none" w="sm" len="sm"/>
                    </a:lnB>
                    <a:solidFill>
                      <a:schemeClr val="accent3"/>
                    </a:solidFill>
                  </a:tcPr>
                </a:tc>
                <a:extLst>
                  <a:ext uri="{0D108BD9-81ED-4DB2-BD59-A6C34878D82A}">
                    <a16:rowId xmlns:a16="http://schemas.microsoft.com/office/drawing/2014/main" val="10000"/>
                  </a:ext>
                </a:extLst>
              </a:tr>
              <a:tr h="518300">
                <a:tc>
                  <a:txBody>
                    <a:bodyPr/>
                    <a:lstStyle/>
                    <a:p>
                      <a:pPr marL="0" lvl="0" indent="0" algn="ctr" rtl="0">
                        <a:spcBef>
                          <a:spcPts val="0"/>
                        </a:spcBef>
                        <a:spcAft>
                          <a:spcPts val="0"/>
                        </a:spcAft>
                        <a:buNone/>
                      </a:pPr>
                      <a:r>
                        <a:rPr lang="en" sz="1600">
                          <a:solidFill>
                            <a:schemeClr val="lt1"/>
                          </a:solidFill>
                          <a:latin typeface="Alfa Slab One"/>
                          <a:ea typeface="Alfa Slab One"/>
                          <a:cs typeface="Alfa Slab One"/>
                          <a:sym typeface="Alfa Slab One"/>
                        </a:rPr>
                        <a:t>Week 1</a:t>
                      </a:r>
                      <a:endParaRPr sz="1600">
                        <a:solidFill>
                          <a:schemeClr val="lt1"/>
                        </a:solidFill>
                        <a:latin typeface="Alfa Slab One"/>
                        <a:ea typeface="Alfa Slab One"/>
                        <a:cs typeface="Alfa Slab One"/>
                        <a:sym typeface="Alfa Slab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3,000</a:t>
                      </a:r>
                      <a:endParaRPr sz="1600">
                        <a:latin typeface="Hind Guntur"/>
                        <a:ea typeface="Hind Guntur"/>
                        <a:cs typeface="Hind Guntur"/>
                        <a:sym typeface="Hind Guntu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3,000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3,000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3,000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19050" cap="flat" cmpd="sng">
                      <a:solidFill>
                        <a:schemeClr val="accent1">
                          <a:alpha val="0"/>
                        </a:schemeClr>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1"/>
                  </a:ext>
                </a:extLst>
              </a:tr>
              <a:tr h="518300">
                <a:tc>
                  <a:txBody>
                    <a:bodyPr/>
                    <a:lstStyle/>
                    <a:p>
                      <a:pPr marL="0" lvl="0" indent="0" algn="ctr" rtl="0">
                        <a:spcBef>
                          <a:spcPts val="0"/>
                        </a:spcBef>
                        <a:spcAft>
                          <a:spcPts val="0"/>
                        </a:spcAft>
                        <a:buNone/>
                      </a:pPr>
                      <a:r>
                        <a:rPr lang="en" sz="1600">
                          <a:solidFill>
                            <a:schemeClr val="lt1"/>
                          </a:solidFill>
                          <a:latin typeface="Alfa Slab One"/>
                          <a:ea typeface="Alfa Slab One"/>
                          <a:cs typeface="Alfa Slab One"/>
                          <a:sym typeface="Alfa Slab One"/>
                        </a:rPr>
                        <a:t>Week 2</a:t>
                      </a:r>
                      <a:endParaRPr sz="1600">
                        <a:solidFill>
                          <a:schemeClr val="lt1"/>
                        </a:solidFill>
                        <a:latin typeface="Alfa Slab One"/>
                        <a:ea typeface="Alfa Slab One"/>
                        <a:cs typeface="Alfa Slab One"/>
                        <a:sym typeface="Alfa Slab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5,000</a:t>
                      </a:r>
                      <a:endParaRPr sz="1600">
                        <a:latin typeface="Hind Guntur"/>
                        <a:ea typeface="Hind Guntur"/>
                        <a:cs typeface="Hind Guntur"/>
                        <a:sym typeface="Hind Guntu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5,000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5,000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5,000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2"/>
                  </a:ext>
                </a:extLst>
              </a:tr>
              <a:tr h="518300">
                <a:tc>
                  <a:txBody>
                    <a:bodyPr/>
                    <a:lstStyle/>
                    <a:p>
                      <a:pPr marL="0" lvl="0" indent="0" algn="ctr" rtl="0">
                        <a:spcBef>
                          <a:spcPts val="0"/>
                        </a:spcBef>
                        <a:spcAft>
                          <a:spcPts val="0"/>
                        </a:spcAft>
                        <a:buNone/>
                      </a:pPr>
                      <a:r>
                        <a:rPr lang="en" sz="1600">
                          <a:solidFill>
                            <a:schemeClr val="lt1"/>
                          </a:solidFill>
                          <a:latin typeface="Alfa Slab One"/>
                          <a:ea typeface="Alfa Slab One"/>
                          <a:cs typeface="Alfa Slab One"/>
                          <a:sym typeface="Alfa Slab One"/>
                        </a:rPr>
                        <a:t>Week 3</a:t>
                      </a:r>
                      <a:endParaRPr sz="1600">
                        <a:solidFill>
                          <a:schemeClr val="lt1"/>
                        </a:solidFill>
                        <a:latin typeface="Alfa Slab One"/>
                        <a:ea typeface="Alfa Slab One"/>
                        <a:cs typeface="Alfa Slab One"/>
                        <a:sym typeface="Alfa Slab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7,000</a:t>
                      </a:r>
                      <a:endParaRPr sz="1600">
                        <a:latin typeface="Hind Guntur"/>
                        <a:ea typeface="Hind Guntur"/>
                        <a:cs typeface="Hind Guntur"/>
                        <a:sym typeface="Hind Guntu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7,000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7,000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7,000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19050" cap="flat" cmpd="sng">
                      <a:solidFill>
                        <a:schemeClr val="accent1"/>
                      </a:solidFill>
                      <a:prstDash val="solid"/>
                      <a:round/>
                      <a:headEnd type="none" w="sm" len="sm"/>
                      <a:tailEnd type="none" w="sm" len="sm"/>
                    </a:lnT>
                    <a:lnB w="19050" cap="flat" cmpd="sng">
                      <a:solidFill>
                        <a:schemeClr val="accent1"/>
                      </a:solidFill>
                      <a:prstDash val="solid"/>
                      <a:round/>
                      <a:headEnd type="none" w="sm" len="sm"/>
                      <a:tailEnd type="none" w="sm" len="sm"/>
                    </a:lnB>
                  </a:tcPr>
                </a:tc>
                <a:extLst>
                  <a:ext uri="{0D108BD9-81ED-4DB2-BD59-A6C34878D82A}">
                    <a16:rowId xmlns:a16="http://schemas.microsoft.com/office/drawing/2014/main" val="10003"/>
                  </a:ext>
                </a:extLst>
              </a:tr>
              <a:tr h="518300">
                <a:tc>
                  <a:txBody>
                    <a:bodyPr/>
                    <a:lstStyle/>
                    <a:p>
                      <a:pPr marL="0" lvl="0" indent="0" algn="ctr" rtl="0">
                        <a:spcBef>
                          <a:spcPts val="0"/>
                        </a:spcBef>
                        <a:spcAft>
                          <a:spcPts val="0"/>
                        </a:spcAft>
                        <a:buNone/>
                      </a:pPr>
                      <a:r>
                        <a:rPr lang="en" sz="1600">
                          <a:solidFill>
                            <a:schemeClr val="lt1"/>
                          </a:solidFill>
                          <a:latin typeface="Alfa Slab One"/>
                          <a:ea typeface="Alfa Slab One"/>
                          <a:cs typeface="Alfa Slab One"/>
                          <a:sym typeface="Alfa Slab One"/>
                        </a:rPr>
                        <a:t>Week 4</a:t>
                      </a:r>
                      <a:endParaRPr sz="1600">
                        <a:solidFill>
                          <a:schemeClr val="lt1"/>
                        </a:solidFill>
                        <a:latin typeface="Alfa Slab One"/>
                        <a:ea typeface="Alfa Slab One"/>
                        <a:cs typeface="Alfa Slab One"/>
                        <a:sym typeface="Alfa Slab One"/>
                      </a:endParaRPr>
                    </a:p>
                  </a:txBody>
                  <a:tcPr marL="91425" marR="91425" marT="91425" marB="91425" anchor="ctr">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9,000</a:t>
                      </a:r>
                      <a:endParaRPr sz="1600">
                        <a:latin typeface="Hind Guntur"/>
                        <a:ea typeface="Hind Guntur"/>
                        <a:cs typeface="Hind Guntur"/>
                        <a:sym typeface="Hind Guntur"/>
                      </a:endParaRPr>
                    </a:p>
                  </a:txBody>
                  <a:tcPr marL="91425" marR="91425" marT="91425" marB="91425">
                    <a:lnL w="9525" cap="flat" cmpd="sng">
                      <a:solidFill>
                        <a:srgbClr val="9E9E9E">
                          <a:alpha val="0"/>
                        </a:srgbClr>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9,000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9,000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solidFill>
                      <a:prstDash val="solid"/>
                      <a:round/>
                      <a:headEnd type="none" w="sm" len="sm"/>
                      <a:tailEnd type="none" w="sm" len="sm"/>
                    </a:lnR>
                    <a:lnT w="19050" cap="flat" cmpd="sng">
                      <a:solidFill>
                        <a:schemeClr val="accent1"/>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sz="1600">
                          <a:latin typeface="Hind Guntur"/>
                          <a:ea typeface="Hind Guntur"/>
                          <a:cs typeface="Hind Guntur"/>
                          <a:sym typeface="Hind Guntur"/>
                        </a:rPr>
                        <a:t>9,000</a:t>
                      </a:r>
                      <a:endParaRPr sz="1600">
                        <a:latin typeface="Hind Guntur"/>
                        <a:ea typeface="Hind Guntur"/>
                        <a:cs typeface="Hind Guntur"/>
                        <a:sym typeface="Hind Guntur"/>
                      </a:endParaRPr>
                    </a:p>
                  </a:txBody>
                  <a:tcPr marL="91425" marR="91425" marT="91425" marB="91425">
                    <a:lnL w="19050" cap="flat" cmpd="sng">
                      <a:solidFill>
                        <a:schemeClr val="accent1"/>
                      </a:solidFill>
                      <a:prstDash val="solid"/>
                      <a:round/>
                      <a:headEnd type="none" w="sm" len="sm"/>
                      <a:tailEnd type="none" w="sm" len="sm"/>
                    </a:lnL>
                    <a:lnR w="19050" cap="flat" cmpd="sng">
                      <a:solidFill>
                        <a:schemeClr val="accent1">
                          <a:alpha val="0"/>
                        </a:schemeClr>
                      </a:solidFill>
                      <a:prstDash val="solid"/>
                      <a:round/>
                      <a:headEnd type="none" w="sm" len="sm"/>
                      <a:tailEnd type="none" w="sm" len="sm"/>
                    </a:lnR>
                    <a:lnT w="19050" cap="flat" cmpd="sng">
                      <a:solidFill>
                        <a:schemeClr val="accent1"/>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1247" name="Google Shape;1247;p38"/>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Table</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51"/>
        <p:cNvGrpSpPr/>
        <p:nvPr/>
      </p:nvGrpSpPr>
      <p:grpSpPr>
        <a:xfrm>
          <a:off x="0" y="0"/>
          <a:ext cx="0" cy="0"/>
          <a:chOff x="0" y="0"/>
          <a:chExt cx="0" cy="0"/>
        </a:xfrm>
      </p:grpSpPr>
      <p:sp>
        <p:nvSpPr>
          <p:cNvPr id="1252" name="Google Shape;1252;p39"/>
          <p:cNvSpPr txBox="1"/>
          <p:nvPr/>
        </p:nvSpPr>
        <p:spPr>
          <a:xfrm>
            <a:off x="691200" y="4150825"/>
            <a:ext cx="7761600" cy="4212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Hind Guntur"/>
                <a:ea typeface="Hind Guntur"/>
                <a:cs typeface="Hind Guntur"/>
                <a:sym typeface="Hind Guntur"/>
              </a:rPr>
              <a:t>To modify this graph, click on it, follow the link, change the data and paste the resulting graph here</a:t>
            </a:r>
            <a:endParaRPr>
              <a:latin typeface="Hind Guntur"/>
              <a:ea typeface="Hind Guntur"/>
              <a:cs typeface="Hind Guntur"/>
              <a:sym typeface="Hind Guntur"/>
            </a:endParaRPr>
          </a:p>
        </p:txBody>
      </p:sp>
      <p:sp>
        <p:nvSpPr>
          <p:cNvPr id="1253" name="Google Shape;1253;p39"/>
          <p:cNvSpPr/>
          <p:nvPr/>
        </p:nvSpPr>
        <p:spPr>
          <a:xfrm>
            <a:off x="4052175" y="1827408"/>
            <a:ext cx="279900" cy="279900"/>
          </a:xfrm>
          <a:prstGeom prst="ellipse">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9"/>
          <p:cNvSpPr/>
          <p:nvPr/>
        </p:nvSpPr>
        <p:spPr>
          <a:xfrm>
            <a:off x="6192546" y="1827408"/>
            <a:ext cx="279900" cy="279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9"/>
          <p:cNvSpPr/>
          <p:nvPr/>
        </p:nvSpPr>
        <p:spPr>
          <a:xfrm>
            <a:off x="4052171" y="3031237"/>
            <a:ext cx="279900" cy="279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9"/>
          <p:cNvSpPr/>
          <p:nvPr/>
        </p:nvSpPr>
        <p:spPr>
          <a:xfrm>
            <a:off x="6192546" y="3031237"/>
            <a:ext cx="279900" cy="2799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9"/>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 Percentages</a:t>
            </a:r>
            <a:endParaRPr sz="2300"/>
          </a:p>
        </p:txBody>
      </p:sp>
      <p:sp>
        <p:nvSpPr>
          <p:cNvPr id="1258" name="Google Shape;1258;p39"/>
          <p:cNvSpPr txBox="1"/>
          <p:nvPr/>
        </p:nvSpPr>
        <p:spPr>
          <a:xfrm>
            <a:off x="4447900" y="2150350"/>
            <a:ext cx="1603200" cy="606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1600">
                <a:solidFill>
                  <a:schemeClr val="dk1"/>
                </a:solidFill>
                <a:latin typeface="Hind Guntur"/>
                <a:ea typeface="Hind Guntur"/>
                <a:cs typeface="Hind Guntur"/>
                <a:sym typeface="Hind Guntur"/>
              </a:rPr>
              <a:t>Mercury is the smallest planet</a:t>
            </a:r>
            <a:endParaRPr sz="1700">
              <a:solidFill>
                <a:schemeClr val="dk1"/>
              </a:solidFill>
              <a:latin typeface="Hind Guntur"/>
              <a:ea typeface="Hind Guntur"/>
              <a:cs typeface="Hind Guntur"/>
              <a:sym typeface="Hind Guntur"/>
            </a:endParaRPr>
          </a:p>
        </p:txBody>
      </p:sp>
      <p:sp>
        <p:nvSpPr>
          <p:cNvPr id="1259" name="Google Shape;1259;p39"/>
          <p:cNvSpPr txBox="1">
            <a:spLocks noGrp="1"/>
          </p:cNvSpPr>
          <p:nvPr>
            <p:ph type="title"/>
          </p:nvPr>
        </p:nvSpPr>
        <p:spPr>
          <a:xfrm>
            <a:off x="4447900" y="2989387"/>
            <a:ext cx="1201800" cy="36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900"/>
              <a:t>10%</a:t>
            </a:r>
            <a:endParaRPr sz="1900"/>
          </a:p>
        </p:txBody>
      </p:sp>
      <p:sp>
        <p:nvSpPr>
          <p:cNvPr id="1260" name="Google Shape;1260;p39"/>
          <p:cNvSpPr txBox="1"/>
          <p:nvPr/>
        </p:nvSpPr>
        <p:spPr>
          <a:xfrm>
            <a:off x="4447900" y="3352975"/>
            <a:ext cx="1603200" cy="562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1600">
                <a:solidFill>
                  <a:schemeClr val="dk1"/>
                </a:solidFill>
                <a:latin typeface="Hind Guntur"/>
                <a:ea typeface="Hind Guntur"/>
                <a:cs typeface="Hind Guntur"/>
                <a:sym typeface="Hind Guntur"/>
              </a:rPr>
              <a:t>Saturn is the ringed planet</a:t>
            </a:r>
            <a:endParaRPr sz="1700">
              <a:solidFill>
                <a:schemeClr val="dk1"/>
              </a:solidFill>
              <a:latin typeface="Hind Guntur"/>
              <a:ea typeface="Hind Guntur"/>
              <a:cs typeface="Hind Guntur"/>
              <a:sym typeface="Hind Guntur"/>
            </a:endParaRPr>
          </a:p>
        </p:txBody>
      </p:sp>
      <p:sp>
        <p:nvSpPr>
          <p:cNvPr id="1261" name="Google Shape;1261;p39"/>
          <p:cNvSpPr txBox="1">
            <a:spLocks noGrp="1"/>
          </p:cNvSpPr>
          <p:nvPr>
            <p:ph type="title"/>
          </p:nvPr>
        </p:nvSpPr>
        <p:spPr>
          <a:xfrm>
            <a:off x="6561100" y="1784358"/>
            <a:ext cx="1201800" cy="36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900"/>
              <a:t>25%</a:t>
            </a:r>
            <a:endParaRPr sz="1900"/>
          </a:p>
        </p:txBody>
      </p:sp>
      <p:sp>
        <p:nvSpPr>
          <p:cNvPr id="1262" name="Google Shape;1262;p39"/>
          <p:cNvSpPr txBox="1"/>
          <p:nvPr/>
        </p:nvSpPr>
        <p:spPr>
          <a:xfrm>
            <a:off x="6561100" y="2150350"/>
            <a:ext cx="1603200" cy="6063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1600">
                <a:solidFill>
                  <a:schemeClr val="dk1"/>
                </a:solidFill>
                <a:latin typeface="Hind Guntur"/>
                <a:ea typeface="Hind Guntur"/>
                <a:cs typeface="Hind Guntur"/>
                <a:sym typeface="Hind Guntur"/>
              </a:rPr>
              <a:t>Venus has a beautiful name</a:t>
            </a:r>
            <a:endParaRPr sz="1700">
              <a:solidFill>
                <a:schemeClr val="dk1"/>
              </a:solidFill>
              <a:latin typeface="Hind Guntur"/>
              <a:ea typeface="Hind Guntur"/>
              <a:cs typeface="Hind Guntur"/>
              <a:sym typeface="Hind Guntur"/>
            </a:endParaRPr>
          </a:p>
        </p:txBody>
      </p:sp>
      <p:sp>
        <p:nvSpPr>
          <p:cNvPr id="1263" name="Google Shape;1263;p39"/>
          <p:cNvSpPr txBox="1">
            <a:spLocks noGrp="1"/>
          </p:cNvSpPr>
          <p:nvPr>
            <p:ph type="title"/>
          </p:nvPr>
        </p:nvSpPr>
        <p:spPr>
          <a:xfrm>
            <a:off x="6561100" y="2989387"/>
            <a:ext cx="1201800" cy="363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900"/>
              <a:t>45%</a:t>
            </a:r>
            <a:endParaRPr sz="1900"/>
          </a:p>
        </p:txBody>
      </p:sp>
      <p:sp>
        <p:nvSpPr>
          <p:cNvPr id="1264" name="Google Shape;1264;p39"/>
          <p:cNvSpPr txBox="1"/>
          <p:nvPr/>
        </p:nvSpPr>
        <p:spPr>
          <a:xfrm>
            <a:off x="6561100" y="3352975"/>
            <a:ext cx="1603200" cy="562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Clr>
                <a:schemeClr val="dk1"/>
              </a:buClr>
              <a:buSzPts val="1100"/>
              <a:buFont typeface="Arial"/>
              <a:buNone/>
            </a:pPr>
            <a:r>
              <a:rPr lang="en" sz="1600">
                <a:solidFill>
                  <a:schemeClr val="dk1"/>
                </a:solidFill>
                <a:latin typeface="Hind Guntur"/>
                <a:ea typeface="Hind Guntur"/>
                <a:cs typeface="Hind Guntur"/>
                <a:sym typeface="Hind Guntur"/>
              </a:rPr>
              <a:t>Mars is a very cold planet</a:t>
            </a:r>
            <a:endParaRPr sz="1700">
              <a:solidFill>
                <a:schemeClr val="dk1"/>
              </a:solidFill>
              <a:latin typeface="Hind Guntur"/>
              <a:ea typeface="Hind Guntur"/>
              <a:cs typeface="Hind Guntur"/>
              <a:sym typeface="Hind Guntur"/>
            </a:endParaRPr>
          </a:p>
        </p:txBody>
      </p:sp>
      <p:pic>
        <p:nvPicPr>
          <p:cNvPr id="1265" name="Google Shape;1265;p39" title="Gráfico">
            <a:hlinkClick r:id="rId3"/>
          </p:cNvPr>
          <p:cNvPicPr preferRelativeResize="0"/>
          <p:nvPr/>
        </p:nvPicPr>
        <p:blipFill rotWithShape="1">
          <a:blip r:embed="rId4">
            <a:alphaModFix/>
          </a:blip>
          <a:srcRect l="16189" r="16155"/>
          <a:stretch/>
        </p:blipFill>
        <p:spPr>
          <a:xfrm>
            <a:off x="913625" y="1504600"/>
            <a:ext cx="2797080" cy="2556400"/>
          </a:xfrm>
          <a:prstGeom prst="rect">
            <a:avLst/>
          </a:prstGeom>
          <a:noFill/>
          <a:ln>
            <a:noFill/>
          </a:ln>
        </p:spPr>
      </p:pic>
      <p:sp>
        <p:nvSpPr>
          <p:cNvPr id="1266" name="Google Shape;1266;p39"/>
          <p:cNvSpPr txBox="1">
            <a:spLocks noGrp="1"/>
          </p:cNvSpPr>
          <p:nvPr>
            <p:ph type="title"/>
          </p:nvPr>
        </p:nvSpPr>
        <p:spPr>
          <a:xfrm>
            <a:off x="4447900" y="1784358"/>
            <a:ext cx="1201800" cy="366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900"/>
              <a:t>20%</a:t>
            </a:r>
            <a:endParaRPr sz="190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70"/>
        <p:cNvGrpSpPr/>
        <p:nvPr/>
      </p:nvGrpSpPr>
      <p:grpSpPr>
        <a:xfrm>
          <a:off x="0" y="0"/>
          <a:ext cx="0" cy="0"/>
          <a:chOff x="0" y="0"/>
          <a:chExt cx="0" cy="0"/>
        </a:xfrm>
      </p:grpSpPr>
      <p:sp>
        <p:nvSpPr>
          <p:cNvPr id="1271" name="Google Shape;1271;p40"/>
          <p:cNvSpPr txBox="1">
            <a:spLocks noGrp="1"/>
          </p:cNvSpPr>
          <p:nvPr>
            <p:ph type="title" idx="2"/>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300"/>
              <a:t>Results </a:t>
            </a:r>
            <a:r>
              <a:rPr lang="en"/>
              <a:t>A</a:t>
            </a:r>
            <a:r>
              <a:rPr lang="en" sz="2300"/>
              <a:t>nalysis</a:t>
            </a:r>
            <a:endParaRPr sz="2300"/>
          </a:p>
        </p:txBody>
      </p:sp>
      <p:sp>
        <p:nvSpPr>
          <p:cNvPr id="1272" name="Google Shape;1272;p40"/>
          <p:cNvSpPr txBox="1">
            <a:spLocks noGrp="1"/>
          </p:cNvSpPr>
          <p:nvPr>
            <p:ph type="title"/>
          </p:nvPr>
        </p:nvSpPr>
        <p:spPr>
          <a:xfrm>
            <a:off x="616175" y="2062950"/>
            <a:ext cx="3645600" cy="85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95%</a:t>
            </a:r>
            <a:endParaRPr/>
          </a:p>
        </p:txBody>
      </p:sp>
      <p:sp>
        <p:nvSpPr>
          <p:cNvPr id="1273" name="Google Shape;1273;p40"/>
          <p:cNvSpPr txBox="1">
            <a:spLocks noGrp="1"/>
          </p:cNvSpPr>
          <p:nvPr>
            <p:ph type="body" idx="1"/>
          </p:nvPr>
        </p:nvSpPr>
        <p:spPr>
          <a:xfrm>
            <a:off x="750350" y="2916650"/>
            <a:ext cx="3377100" cy="774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Large-sized numbers will properly catch your audience’s attention</a:t>
            </a:r>
            <a:endParaRPr/>
          </a:p>
        </p:txBody>
      </p:sp>
      <p:grpSp>
        <p:nvGrpSpPr>
          <p:cNvPr id="1274" name="Google Shape;1274;p40"/>
          <p:cNvGrpSpPr/>
          <p:nvPr/>
        </p:nvGrpSpPr>
        <p:grpSpPr>
          <a:xfrm>
            <a:off x="2649896" y="987536"/>
            <a:ext cx="5600934" cy="3746786"/>
            <a:chOff x="2473909" y="786127"/>
            <a:chExt cx="5822177" cy="3894788"/>
          </a:xfrm>
        </p:grpSpPr>
        <p:sp>
          <p:nvSpPr>
            <p:cNvPr id="1275" name="Google Shape;1275;p40"/>
            <p:cNvSpPr/>
            <p:nvPr/>
          </p:nvSpPr>
          <p:spPr>
            <a:xfrm>
              <a:off x="6087684" y="1556861"/>
              <a:ext cx="232959" cy="98546"/>
            </a:xfrm>
            <a:custGeom>
              <a:avLst/>
              <a:gdLst/>
              <a:ahLst/>
              <a:cxnLst/>
              <a:rect l="l" t="t" r="r" b="b"/>
              <a:pathLst>
                <a:path w="11042" h="4671" extrusionOk="0">
                  <a:moveTo>
                    <a:pt x="0" y="0"/>
                  </a:moveTo>
                  <a:lnTo>
                    <a:pt x="0"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0"/>
            <p:cNvSpPr/>
            <p:nvPr/>
          </p:nvSpPr>
          <p:spPr>
            <a:xfrm>
              <a:off x="5958187" y="1681420"/>
              <a:ext cx="232959" cy="98546"/>
            </a:xfrm>
            <a:custGeom>
              <a:avLst/>
              <a:gdLst/>
              <a:ahLst/>
              <a:cxnLst/>
              <a:rect l="l" t="t" r="r" b="b"/>
              <a:pathLst>
                <a:path w="11042"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0"/>
            <p:cNvSpPr/>
            <p:nvPr/>
          </p:nvSpPr>
          <p:spPr>
            <a:xfrm>
              <a:off x="5828712" y="1556861"/>
              <a:ext cx="232959" cy="98546"/>
            </a:xfrm>
            <a:custGeom>
              <a:avLst/>
              <a:gdLst/>
              <a:ahLst/>
              <a:cxnLst/>
              <a:rect l="l" t="t" r="r" b="b"/>
              <a:pathLst>
                <a:path w="11042" h="4671" extrusionOk="0">
                  <a:moveTo>
                    <a:pt x="0" y="0"/>
                  </a:moveTo>
                  <a:lnTo>
                    <a:pt x="0" y="4670"/>
                  </a:lnTo>
                  <a:lnTo>
                    <a:pt x="11041" y="4670"/>
                  </a:lnTo>
                  <a:lnTo>
                    <a:pt x="110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0"/>
            <p:cNvSpPr/>
            <p:nvPr/>
          </p:nvSpPr>
          <p:spPr>
            <a:xfrm>
              <a:off x="8063106" y="3570300"/>
              <a:ext cx="232980" cy="98546"/>
            </a:xfrm>
            <a:custGeom>
              <a:avLst/>
              <a:gdLst/>
              <a:ahLst/>
              <a:cxnLst/>
              <a:rect l="l" t="t" r="r" b="b"/>
              <a:pathLst>
                <a:path w="11043"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0"/>
            <p:cNvSpPr/>
            <p:nvPr/>
          </p:nvSpPr>
          <p:spPr>
            <a:xfrm>
              <a:off x="7933631" y="796085"/>
              <a:ext cx="232959" cy="98546"/>
            </a:xfrm>
            <a:custGeom>
              <a:avLst/>
              <a:gdLst/>
              <a:ahLst/>
              <a:cxnLst/>
              <a:rect l="l" t="t" r="r" b="b"/>
              <a:pathLst>
                <a:path w="11042" h="4671" extrusionOk="0">
                  <a:moveTo>
                    <a:pt x="0" y="1"/>
                  </a:moveTo>
                  <a:lnTo>
                    <a:pt x="0" y="4671"/>
                  </a:lnTo>
                  <a:lnTo>
                    <a:pt x="11042" y="4671"/>
                  </a:lnTo>
                  <a:lnTo>
                    <a:pt x="1104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0"/>
            <p:cNvSpPr/>
            <p:nvPr/>
          </p:nvSpPr>
          <p:spPr>
            <a:xfrm>
              <a:off x="8063106" y="919948"/>
              <a:ext cx="232980" cy="98546"/>
            </a:xfrm>
            <a:custGeom>
              <a:avLst/>
              <a:gdLst/>
              <a:ahLst/>
              <a:cxnLst/>
              <a:rect l="l" t="t" r="r" b="b"/>
              <a:pathLst>
                <a:path w="11043" h="4671" extrusionOk="0">
                  <a:moveTo>
                    <a:pt x="1" y="1"/>
                  </a:moveTo>
                  <a:lnTo>
                    <a:pt x="1" y="4671"/>
                  </a:lnTo>
                  <a:lnTo>
                    <a:pt x="11042" y="4671"/>
                  </a:lnTo>
                  <a:lnTo>
                    <a:pt x="1104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0"/>
            <p:cNvSpPr/>
            <p:nvPr/>
          </p:nvSpPr>
          <p:spPr>
            <a:xfrm>
              <a:off x="6667570" y="1297171"/>
              <a:ext cx="1408933" cy="60550"/>
            </a:xfrm>
            <a:custGeom>
              <a:avLst/>
              <a:gdLst/>
              <a:ahLst/>
              <a:cxnLst/>
              <a:rect l="l" t="t" r="r" b="b"/>
              <a:pathLst>
                <a:path w="66782" h="2870" extrusionOk="0">
                  <a:moveTo>
                    <a:pt x="1" y="0"/>
                  </a:moveTo>
                  <a:lnTo>
                    <a:pt x="1" y="2869"/>
                  </a:lnTo>
                  <a:lnTo>
                    <a:pt x="66782" y="2869"/>
                  </a:lnTo>
                  <a:lnTo>
                    <a:pt x="6678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0"/>
            <p:cNvSpPr/>
            <p:nvPr/>
          </p:nvSpPr>
          <p:spPr>
            <a:xfrm>
              <a:off x="6795653" y="1357700"/>
              <a:ext cx="76732" cy="237874"/>
            </a:xfrm>
            <a:custGeom>
              <a:avLst/>
              <a:gdLst/>
              <a:ahLst/>
              <a:cxnLst/>
              <a:rect l="l" t="t" r="r" b="b"/>
              <a:pathLst>
                <a:path w="3637" h="11275" extrusionOk="0">
                  <a:moveTo>
                    <a:pt x="1" y="0"/>
                  </a:moveTo>
                  <a:lnTo>
                    <a:pt x="1035" y="11275"/>
                  </a:lnTo>
                  <a:lnTo>
                    <a:pt x="3637" y="11275"/>
                  </a:lnTo>
                  <a:lnTo>
                    <a:pt x="363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0"/>
            <p:cNvSpPr/>
            <p:nvPr/>
          </p:nvSpPr>
          <p:spPr>
            <a:xfrm>
              <a:off x="7871688" y="1357700"/>
              <a:ext cx="76732" cy="237874"/>
            </a:xfrm>
            <a:custGeom>
              <a:avLst/>
              <a:gdLst/>
              <a:ahLst/>
              <a:cxnLst/>
              <a:rect l="l" t="t" r="r" b="b"/>
              <a:pathLst>
                <a:path w="3637" h="11275" extrusionOk="0">
                  <a:moveTo>
                    <a:pt x="1" y="0"/>
                  </a:moveTo>
                  <a:lnTo>
                    <a:pt x="1" y="11275"/>
                  </a:lnTo>
                  <a:lnTo>
                    <a:pt x="2603" y="11275"/>
                  </a:lnTo>
                  <a:lnTo>
                    <a:pt x="3637"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0"/>
            <p:cNvSpPr/>
            <p:nvPr/>
          </p:nvSpPr>
          <p:spPr>
            <a:xfrm>
              <a:off x="6795653" y="1357700"/>
              <a:ext cx="76732" cy="82344"/>
            </a:xfrm>
            <a:custGeom>
              <a:avLst/>
              <a:gdLst/>
              <a:ahLst/>
              <a:cxnLst/>
              <a:rect l="l" t="t" r="r" b="b"/>
              <a:pathLst>
                <a:path w="3637" h="3903" extrusionOk="0">
                  <a:moveTo>
                    <a:pt x="1" y="0"/>
                  </a:moveTo>
                  <a:lnTo>
                    <a:pt x="368" y="3903"/>
                  </a:lnTo>
                  <a:lnTo>
                    <a:pt x="3637" y="3903"/>
                  </a:lnTo>
                  <a:lnTo>
                    <a:pt x="363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0"/>
            <p:cNvSpPr/>
            <p:nvPr/>
          </p:nvSpPr>
          <p:spPr>
            <a:xfrm>
              <a:off x="7871688" y="1357700"/>
              <a:ext cx="76732" cy="82344"/>
            </a:xfrm>
            <a:custGeom>
              <a:avLst/>
              <a:gdLst/>
              <a:ahLst/>
              <a:cxnLst/>
              <a:rect l="l" t="t" r="r" b="b"/>
              <a:pathLst>
                <a:path w="3637" h="3903" extrusionOk="0">
                  <a:moveTo>
                    <a:pt x="1" y="0"/>
                  </a:moveTo>
                  <a:lnTo>
                    <a:pt x="1" y="3903"/>
                  </a:lnTo>
                  <a:lnTo>
                    <a:pt x="3303" y="3903"/>
                  </a:lnTo>
                  <a:lnTo>
                    <a:pt x="363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0"/>
            <p:cNvSpPr/>
            <p:nvPr/>
          </p:nvSpPr>
          <p:spPr>
            <a:xfrm>
              <a:off x="7034223" y="933113"/>
              <a:ext cx="154856" cy="291863"/>
            </a:xfrm>
            <a:custGeom>
              <a:avLst/>
              <a:gdLst/>
              <a:ahLst/>
              <a:cxnLst/>
              <a:rect l="l" t="t" r="r" b="b"/>
              <a:pathLst>
                <a:path w="7340" h="13834" extrusionOk="0">
                  <a:moveTo>
                    <a:pt x="6911" y="0"/>
                  </a:moveTo>
                  <a:cubicBezTo>
                    <a:pt x="6872" y="0"/>
                    <a:pt x="6833" y="16"/>
                    <a:pt x="6806" y="44"/>
                  </a:cubicBezTo>
                  <a:cubicBezTo>
                    <a:pt x="3837" y="4080"/>
                    <a:pt x="768" y="8717"/>
                    <a:pt x="1" y="13754"/>
                  </a:cubicBezTo>
                  <a:cubicBezTo>
                    <a:pt x="1" y="13809"/>
                    <a:pt x="31" y="13834"/>
                    <a:pt x="64" y="13834"/>
                  </a:cubicBezTo>
                  <a:cubicBezTo>
                    <a:pt x="91" y="13834"/>
                    <a:pt x="119" y="13817"/>
                    <a:pt x="134" y="13787"/>
                  </a:cubicBezTo>
                  <a:cubicBezTo>
                    <a:pt x="468" y="12419"/>
                    <a:pt x="901" y="11052"/>
                    <a:pt x="1435" y="9751"/>
                  </a:cubicBezTo>
                  <a:cubicBezTo>
                    <a:pt x="3403" y="9217"/>
                    <a:pt x="5305" y="8784"/>
                    <a:pt x="6339" y="6849"/>
                  </a:cubicBezTo>
                  <a:cubicBezTo>
                    <a:pt x="7339" y="4881"/>
                    <a:pt x="7239" y="2246"/>
                    <a:pt x="7039" y="111"/>
                  </a:cubicBezTo>
                  <a:cubicBezTo>
                    <a:pt x="7020" y="33"/>
                    <a:pt x="6966" y="0"/>
                    <a:pt x="691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0"/>
            <p:cNvSpPr/>
            <p:nvPr/>
          </p:nvSpPr>
          <p:spPr>
            <a:xfrm>
              <a:off x="7064751" y="960076"/>
              <a:ext cx="110952" cy="179835"/>
            </a:xfrm>
            <a:custGeom>
              <a:avLst/>
              <a:gdLst/>
              <a:ahLst/>
              <a:cxnLst/>
              <a:rect l="l" t="t" r="r" b="b"/>
              <a:pathLst>
                <a:path w="5259" h="8524" extrusionOk="0">
                  <a:moveTo>
                    <a:pt x="822" y="7506"/>
                  </a:moveTo>
                  <a:cubicBezTo>
                    <a:pt x="764" y="7535"/>
                    <a:pt x="680" y="7564"/>
                    <a:pt x="615" y="7616"/>
                  </a:cubicBezTo>
                  <a:lnTo>
                    <a:pt x="615" y="7616"/>
                  </a:lnTo>
                  <a:cubicBezTo>
                    <a:pt x="694" y="7580"/>
                    <a:pt x="769" y="7532"/>
                    <a:pt x="822" y="7506"/>
                  </a:cubicBezTo>
                  <a:close/>
                  <a:moveTo>
                    <a:pt x="5225" y="0"/>
                  </a:moveTo>
                  <a:cubicBezTo>
                    <a:pt x="3090" y="2535"/>
                    <a:pt x="1322" y="5371"/>
                    <a:pt x="22" y="8440"/>
                  </a:cubicBezTo>
                  <a:cubicBezTo>
                    <a:pt x="0" y="8482"/>
                    <a:pt x="33" y="8524"/>
                    <a:pt x="59" y="8524"/>
                  </a:cubicBezTo>
                  <a:cubicBezTo>
                    <a:pt x="75" y="8524"/>
                    <a:pt x="88" y="8510"/>
                    <a:pt x="88" y="8473"/>
                  </a:cubicBezTo>
                  <a:cubicBezTo>
                    <a:pt x="255" y="8206"/>
                    <a:pt x="388" y="7906"/>
                    <a:pt x="555" y="7639"/>
                  </a:cubicBezTo>
                  <a:cubicBezTo>
                    <a:pt x="569" y="7634"/>
                    <a:pt x="583" y="7629"/>
                    <a:pt x="597" y="7623"/>
                  </a:cubicBezTo>
                  <a:lnTo>
                    <a:pt x="597" y="7623"/>
                  </a:lnTo>
                  <a:cubicBezTo>
                    <a:pt x="595" y="7628"/>
                    <a:pt x="592" y="7634"/>
                    <a:pt x="589" y="7639"/>
                  </a:cubicBezTo>
                  <a:cubicBezTo>
                    <a:pt x="597" y="7631"/>
                    <a:pt x="606" y="7623"/>
                    <a:pt x="615" y="7616"/>
                  </a:cubicBezTo>
                  <a:lnTo>
                    <a:pt x="615" y="7616"/>
                  </a:lnTo>
                  <a:cubicBezTo>
                    <a:pt x="609" y="7618"/>
                    <a:pt x="603" y="7621"/>
                    <a:pt x="597" y="7623"/>
                  </a:cubicBezTo>
                  <a:lnTo>
                    <a:pt x="597" y="7623"/>
                  </a:lnTo>
                  <a:cubicBezTo>
                    <a:pt x="928" y="7028"/>
                    <a:pt x="1258" y="6433"/>
                    <a:pt x="1556" y="5838"/>
                  </a:cubicBezTo>
                  <a:cubicBezTo>
                    <a:pt x="2757" y="5004"/>
                    <a:pt x="3791" y="3803"/>
                    <a:pt x="4692" y="2702"/>
                  </a:cubicBezTo>
                  <a:cubicBezTo>
                    <a:pt x="4725" y="2669"/>
                    <a:pt x="4658" y="2669"/>
                    <a:pt x="4658" y="2669"/>
                  </a:cubicBezTo>
                  <a:cubicBezTo>
                    <a:pt x="3724" y="3736"/>
                    <a:pt x="2657" y="4637"/>
                    <a:pt x="1689" y="5638"/>
                  </a:cubicBezTo>
                  <a:cubicBezTo>
                    <a:pt x="2690" y="3636"/>
                    <a:pt x="3891" y="1768"/>
                    <a:pt x="5225" y="34"/>
                  </a:cubicBezTo>
                  <a:cubicBezTo>
                    <a:pt x="5259" y="0"/>
                    <a:pt x="5225" y="0"/>
                    <a:pt x="5225"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0"/>
            <p:cNvSpPr/>
            <p:nvPr/>
          </p:nvSpPr>
          <p:spPr>
            <a:xfrm>
              <a:off x="7085743" y="1083939"/>
              <a:ext cx="49136" cy="33292"/>
            </a:xfrm>
            <a:custGeom>
              <a:avLst/>
              <a:gdLst/>
              <a:ahLst/>
              <a:cxnLst/>
              <a:rect l="l" t="t" r="r" b="b"/>
              <a:pathLst>
                <a:path w="2329" h="1578" extrusionOk="0">
                  <a:moveTo>
                    <a:pt x="2296" y="0"/>
                  </a:moveTo>
                  <a:cubicBezTo>
                    <a:pt x="1562" y="567"/>
                    <a:pt x="828" y="1067"/>
                    <a:pt x="27" y="1534"/>
                  </a:cubicBezTo>
                  <a:cubicBezTo>
                    <a:pt x="1" y="1534"/>
                    <a:pt x="17" y="1577"/>
                    <a:pt x="41" y="1577"/>
                  </a:cubicBezTo>
                  <a:cubicBezTo>
                    <a:pt x="47" y="1577"/>
                    <a:pt x="54" y="1575"/>
                    <a:pt x="61" y="1568"/>
                  </a:cubicBezTo>
                  <a:cubicBezTo>
                    <a:pt x="861" y="1168"/>
                    <a:pt x="1628" y="634"/>
                    <a:pt x="2329" y="33"/>
                  </a:cubicBezTo>
                  <a:cubicBezTo>
                    <a:pt x="2329" y="0"/>
                    <a:pt x="2329" y="0"/>
                    <a:pt x="2296"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0"/>
            <p:cNvSpPr/>
            <p:nvPr/>
          </p:nvSpPr>
          <p:spPr>
            <a:xfrm>
              <a:off x="7019455" y="786127"/>
              <a:ext cx="109749" cy="437520"/>
            </a:xfrm>
            <a:custGeom>
              <a:avLst/>
              <a:gdLst/>
              <a:ahLst/>
              <a:cxnLst/>
              <a:rect l="l" t="t" r="r" b="b"/>
              <a:pathLst>
                <a:path w="5202" h="20738" extrusionOk="0">
                  <a:moveTo>
                    <a:pt x="3808" y="1"/>
                  </a:moveTo>
                  <a:cubicBezTo>
                    <a:pt x="3795" y="1"/>
                    <a:pt x="3783" y="3"/>
                    <a:pt x="3770" y="6"/>
                  </a:cubicBezTo>
                  <a:cubicBezTo>
                    <a:pt x="3403" y="106"/>
                    <a:pt x="2135" y="3008"/>
                    <a:pt x="1802" y="3975"/>
                  </a:cubicBezTo>
                  <a:cubicBezTo>
                    <a:pt x="1268" y="5543"/>
                    <a:pt x="868" y="7178"/>
                    <a:pt x="634" y="8846"/>
                  </a:cubicBezTo>
                  <a:cubicBezTo>
                    <a:pt x="100" y="12782"/>
                    <a:pt x="0" y="16751"/>
                    <a:pt x="367" y="20687"/>
                  </a:cubicBezTo>
                  <a:cubicBezTo>
                    <a:pt x="367" y="20721"/>
                    <a:pt x="401" y="20737"/>
                    <a:pt x="434" y="20737"/>
                  </a:cubicBezTo>
                  <a:cubicBezTo>
                    <a:pt x="467" y="20737"/>
                    <a:pt x="501" y="20721"/>
                    <a:pt x="501" y="20687"/>
                  </a:cubicBezTo>
                  <a:cubicBezTo>
                    <a:pt x="501" y="19020"/>
                    <a:pt x="501" y="17352"/>
                    <a:pt x="501" y="15684"/>
                  </a:cubicBezTo>
                  <a:cubicBezTo>
                    <a:pt x="934" y="14850"/>
                    <a:pt x="1835" y="14350"/>
                    <a:pt x="2469" y="13649"/>
                  </a:cubicBezTo>
                  <a:cubicBezTo>
                    <a:pt x="2936" y="13149"/>
                    <a:pt x="3336" y="12615"/>
                    <a:pt x="3670" y="12015"/>
                  </a:cubicBezTo>
                  <a:cubicBezTo>
                    <a:pt x="4437" y="10614"/>
                    <a:pt x="4904" y="9046"/>
                    <a:pt x="5037" y="7445"/>
                  </a:cubicBezTo>
                  <a:cubicBezTo>
                    <a:pt x="5201" y="5706"/>
                    <a:pt x="4559" y="1"/>
                    <a:pt x="380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0"/>
            <p:cNvSpPr/>
            <p:nvPr/>
          </p:nvSpPr>
          <p:spPr>
            <a:xfrm>
              <a:off x="7026480" y="808469"/>
              <a:ext cx="76035" cy="276715"/>
            </a:xfrm>
            <a:custGeom>
              <a:avLst/>
              <a:gdLst/>
              <a:ahLst/>
              <a:cxnLst/>
              <a:rect l="l" t="t" r="r" b="b"/>
              <a:pathLst>
                <a:path w="3604" h="13116" extrusionOk="0">
                  <a:moveTo>
                    <a:pt x="3217" y="1"/>
                  </a:moveTo>
                  <a:cubicBezTo>
                    <a:pt x="3209" y="1"/>
                    <a:pt x="3203" y="5"/>
                    <a:pt x="3203" y="14"/>
                  </a:cubicBezTo>
                  <a:cubicBezTo>
                    <a:pt x="2069" y="1949"/>
                    <a:pt x="1502" y="4017"/>
                    <a:pt x="1035" y="6219"/>
                  </a:cubicBezTo>
                  <a:cubicBezTo>
                    <a:pt x="535" y="8287"/>
                    <a:pt x="201" y="10355"/>
                    <a:pt x="34" y="12490"/>
                  </a:cubicBezTo>
                  <a:cubicBezTo>
                    <a:pt x="1" y="12490"/>
                    <a:pt x="1" y="12523"/>
                    <a:pt x="34" y="12523"/>
                  </a:cubicBezTo>
                  <a:lnTo>
                    <a:pt x="34" y="13090"/>
                  </a:lnTo>
                  <a:cubicBezTo>
                    <a:pt x="34" y="13107"/>
                    <a:pt x="51" y="13115"/>
                    <a:pt x="68" y="13115"/>
                  </a:cubicBezTo>
                  <a:cubicBezTo>
                    <a:pt x="84" y="13115"/>
                    <a:pt x="101" y="13107"/>
                    <a:pt x="101" y="13090"/>
                  </a:cubicBezTo>
                  <a:cubicBezTo>
                    <a:pt x="134" y="12857"/>
                    <a:pt x="168" y="12657"/>
                    <a:pt x="201" y="12457"/>
                  </a:cubicBezTo>
                  <a:cubicBezTo>
                    <a:pt x="1802" y="11289"/>
                    <a:pt x="3003" y="9688"/>
                    <a:pt x="3603" y="7820"/>
                  </a:cubicBezTo>
                  <a:lnTo>
                    <a:pt x="3603" y="7820"/>
                  </a:lnTo>
                  <a:cubicBezTo>
                    <a:pt x="2870" y="9555"/>
                    <a:pt x="1702" y="11089"/>
                    <a:pt x="234" y="12290"/>
                  </a:cubicBezTo>
                  <a:cubicBezTo>
                    <a:pt x="334" y="11489"/>
                    <a:pt x="468" y="10689"/>
                    <a:pt x="568" y="9855"/>
                  </a:cubicBezTo>
                  <a:lnTo>
                    <a:pt x="668" y="9721"/>
                  </a:lnTo>
                  <a:lnTo>
                    <a:pt x="635" y="9721"/>
                  </a:lnTo>
                  <a:lnTo>
                    <a:pt x="601" y="9788"/>
                  </a:lnTo>
                  <a:cubicBezTo>
                    <a:pt x="835" y="8187"/>
                    <a:pt x="1102" y="6586"/>
                    <a:pt x="1502" y="5018"/>
                  </a:cubicBezTo>
                  <a:cubicBezTo>
                    <a:pt x="1635" y="4851"/>
                    <a:pt x="1769" y="4684"/>
                    <a:pt x="1869" y="4518"/>
                  </a:cubicBezTo>
                  <a:cubicBezTo>
                    <a:pt x="1893" y="4469"/>
                    <a:pt x="1846" y="4438"/>
                    <a:pt x="1806" y="4438"/>
                  </a:cubicBezTo>
                  <a:cubicBezTo>
                    <a:pt x="1792" y="4438"/>
                    <a:pt x="1778" y="4442"/>
                    <a:pt x="1769" y="4451"/>
                  </a:cubicBezTo>
                  <a:cubicBezTo>
                    <a:pt x="1702" y="4584"/>
                    <a:pt x="1602" y="4684"/>
                    <a:pt x="1535" y="4818"/>
                  </a:cubicBezTo>
                  <a:cubicBezTo>
                    <a:pt x="1936" y="3150"/>
                    <a:pt x="2503" y="1549"/>
                    <a:pt x="3270" y="48"/>
                  </a:cubicBezTo>
                  <a:cubicBezTo>
                    <a:pt x="3270" y="24"/>
                    <a:pt x="3237" y="1"/>
                    <a:pt x="3217"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0"/>
            <p:cNvSpPr/>
            <p:nvPr/>
          </p:nvSpPr>
          <p:spPr>
            <a:xfrm>
              <a:off x="7041270" y="900644"/>
              <a:ext cx="63124" cy="107914"/>
            </a:xfrm>
            <a:custGeom>
              <a:avLst/>
              <a:gdLst/>
              <a:ahLst/>
              <a:cxnLst/>
              <a:rect l="l" t="t" r="r" b="b"/>
              <a:pathLst>
                <a:path w="2992" h="5115" extrusionOk="0">
                  <a:moveTo>
                    <a:pt x="2952" y="0"/>
                  </a:moveTo>
                  <a:cubicBezTo>
                    <a:pt x="2943" y="0"/>
                    <a:pt x="2936" y="4"/>
                    <a:pt x="2936" y="15"/>
                  </a:cubicBezTo>
                  <a:cubicBezTo>
                    <a:pt x="2102" y="1783"/>
                    <a:pt x="1135" y="3451"/>
                    <a:pt x="0" y="5052"/>
                  </a:cubicBezTo>
                  <a:cubicBezTo>
                    <a:pt x="0" y="5075"/>
                    <a:pt x="16" y="5114"/>
                    <a:pt x="37" y="5114"/>
                  </a:cubicBezTo>
                  <a:cubicBezTo>
                    <a:pt x="46" y="5114"/>
                    <a:pt x="57" y="5106"/>
                    <a:pt x="67" y="5085"/>
                  </a:cubicBezTo>
                  <a:cubicBezTo>
                    <a:pt x="1335" y="3584"/>
                    <a:pt x="2335" y="1850"/>
                    <a:pt x="2969" y="15"/>
                  </a:cubicBezTo>
                  <a:cubicBezTo>
                    <a:pt x="2991" y="15"/>
                    <a:pt x="2969" y="0"/>
                    <a:pt x="2952"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0"/>
            <p:cNvSpPr/>
            <p:nvPr/>
          </p:nvSpPr>
          <p:spPr>
            <a:xfrm>
              <a:off x="7072241" y="840811"/>
              <a:ext cx="30043" cy="52005"/>
            </a:xfrm>
            <a:custGeom>
              <a:avLst/>
              <a:gdLst/>
              <a:ahLst/>
              <a:cxnLst/>
              <a:rect l="l" t="t" r="r" b="b"/>
              <a:pathLst>
                <a:path w="1424" h="2465" extrusionOk="0">
                  <a:moveTo>
                    <a:pt x="1384" y="1"/>
                  </a:moveTo>
                  <a:cubicBezTo>
                    <a:pt x="1375" y="1"/>
                    <a:pt x="1368" y="5"/>
                    <a:pt x="1368" y="16"/>
                  </a:cubicBezTo>
                  <a:cubicBezTo>
                    <a:pt x="934" y="816"/>
                    <a:pt x="467" y="1617"/>
                    <a:pt x="0" y="2418"/>
                  </a:cubicBezTo>
                  <a:cubicBezTo>
                    <a:pt x="0" y="2441"/>
                    <a:pt x="33" y="2465"/>
                    <a:pt x="53" y="2465"/>
                  </a:cubicBezTo>
                  <a:cubicBezTo>
                    <a:pt x="61" y="2465"/>
                    <a:pt x="67" y="2461"/>
                    <a:pt x="67" y="2451"/>
                  </a:cubicBezTo>
                  <a:cubicBezTo>
                    <a:pt x="601" y="1684"/>
                    <a:pt x="1068" y="850"/>
                    <a:pt x="1401" y="16"/>
                  </a:cubicBezTo>
                  <a:cubicBezTo>
                    <a:pt x="1423" y="16"/>
                    <a:pt x="1401" y="1"/>
                    <a:pt x="138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0"/>
            <p:cNvSpPr/>
            <p:nvPr/>
          </p:nvSpPr>
          <p:spPr>
            <a:xfrm>
              <a:off x="7068718" y="899547"/>
              <a:ext cx="21" cy="21"/>
            </a:xfrm>
            <a:custGeom>
              <a:avLst/>
              <a:gdLst/>
              <a:ahLst/>
              <a:cxnLst/>
              <a:rect l="l" t="t" r="r" b="b"/>
              <a:pathLst>
                <a:path w="1" h="1" extrusionOk="0">
                  <a:moveTo>
                    <a:pt x="0" y="0"/>
                  </a:move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0"/>
            <p:cNvSpPr/>
            <p:nvPr/>
          </p:nvSpPr>
          <p:spPr>
            <a:xfrm>
              <a:off x="6905444" y="850959"/>
              <a:ext cx="111205" cy="358257"/>
            </a:xfrm>
            <a:custGeom>
              <a:avLst/>
              <a:gdLst/>
              <a:ahLst/>
              <a:cxnLst/>
              <a:rect l="l" t="t" r="r" b="b"/>
              <a:pathLst>
                <a:path w="5271" h="16981" extrusionOk="0">
                  <a:moveTo>
                    <a:pt x="1013" y="0"/>
                  </a:moveTo>
                  <a:cubicBezTo>
                    <a:pt x="953" y="0"/>
                    <a:pt x="889" y="37"/>
                    <a:pt x="868" y="102"/>
                  </a:cubicBezTo>
                  <a:cubicBezTo>
                    <a:pt x="0" y="2270"/>
                    <a:pt x="301" y="4872"/>
                    <a:pt x="1035" y="7040"/>
                  </a:cubicBezTo>
                  <a:cubicBezTo>
                    <a:pt x="1435" y="8241"/>
                    <a:pt x="2002" y="9342"/>
                    <a:pt x="2702" y="10343"/>
                  </a:cubicBezTo>
                  <a:cubicBezTo>
                    <a:pt x="3436" y="11377"/>
                    <a:pt x="4370" y="12277"/>
                    <a:pt x="4971" y="13378"/>
                  </a:cubicBezTo>
                  <a:cubicBezTo>
                    <a:pt x="4937" y="14445"/>
                    <a:pt x="4804" y="15546"/>
                    <a:pt x="4570" y="16614"/>
                  </a:cubicBezTo>
                  <a:lnTo>
                    <a:pt x="4637" y="16981"/>
                  </a:lnTo>
                  <a:cubicBezTo>
                    <a:pt x="4971" y="15813"/>
                    <a:pt x="5171" y="14579"/>
                    <a:pt x="5204" y="13345"/>
                  </a:cubicBezTo>
                  <a:cubicBezTo>
                    <a:pt x="5238" y="13311"/>
                    <a:pt x="5238" y="13278"/>
                    <a:pt x="5204" y="13245"/>
                  </a:cubicBezTo>
                  <a:cubicBezTo>
                    <a:pt x="5271" y="11577"/>
                    <a:pt x="5137" y="9942"/>
                    <a:pt x="4837" y="8308"/>
                  </a:cubicBezTo>
                  <a:cubicBezTo>
                    <a:pt x="4337" y="5272"/>
                    <a:pt x="3203" y="2337"/>
                    <a:pt x="1101" y="35"/>
                  </a:cubicBezTo>
                  <a:cubicBezTo>
                    <a:pt x="1078" y="12"/>
                    <a:pt x="1046" y="0"/>
                    <a:pt x="101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0"/>
            <p:cNvSpPr/>
            <p:nvPr/>
          </p:nvSpPr>
          <p:spPr>
            <a:xfrm>
              <a:off x="6931478" y="872922"/>
              <a:ext cx="78145" cy="233908"/>
            </a:xfrm>
            <a:custGeom>
              <a:avLst/>
              <a:gdLst/>
              <a:ahLst/>
              <a:cxnLst/>
              <a:rect l="l" t="t" r="r" b="b"/>
              <a:pathLst>
                <a:path w="3704" h="11087" extrusionOk="0">
                  <a:moveTo>
                    <a:pt x="80" y="1"/>
                  </a:moveTo>
                  <a:cubicBezTo>
                    <a:pt x="51" y="1"/>
                    <a:pt x="1" y="48"/>
                    <a:pt x="1" y="95"/>
                  </a:cubicBezTo>
                  <a:cubicBezTo>
                    <a:pt x="634" y="1196"/>
                    <a:pt x="1202" y="2363"/>
                    <a:pt x="1669" y="3531"/>
                  </a:cubicBezTo>
                  <a:cubicBezTo>
                    <a:pt x="1535" y="3397"/>
                    <a:pt x="1402" y="3231"/>
                    <a:pt x="1268" y="3097"/>
                  </a:cubicBezTo>
                  <a:cubicBezTo>
                    <a:pt x="935" y="2697"/>
                    <a:pt x="601" y="2263"/>
                    <a:pt x="334" y="1830"/>
                  </a:cubicBezTo>
                  <a:cubicBezTo>
                    <a:pt x="323" y="1818"/>
                    <a:pt x="316" y="1815"/>
                    <a:pt x="311" y="1815"/>
                  </a:cubicBezTo>
                  <a:cubicBezTo>
                    <a:pt x="301" y="1815"/>
                    <a:pt x="301" y="1830"/>
                    <a:pt x="301" y="1830"/>
                  </a:cubicBezTo>
                  <a:cubicBezTo>
                    <a:pt x="701" y="2530"/>
                    <a:pt x="1202" y="3130"/>
                    <a:pt x="1769" y="3698"/>
                  </a:cubicBezTo>
                  <a:cubicBezTo>
                    <a:pt x="2169" y="4798"/>
                    <a:pt x="2536" y="5899"/>
                    <a:pt x="2803" y="7033"/>
                  </a:cubicBezTo>
                  <a:lnTo>
                    <a:pt x="2769" y="7000"/>
                  </a:lnTo>
                  <a:cubicBezTo>
                    <a:pt x="2760" y="6991"/>
                    <a:pt x="2749" y="6987"/>
                    <a:pt x="2738" y="6987"/>
                  </a:cubicBezTo>
                  <a:cubicBezTo>
                    <a:pt x="2707" y="6987"/>
                    <a:pt x="2678" y="7018"/>
                    <a:pt x="2703" y="7067"/>
                  </a:cubicBezTo>
                  <a:lnTo>
                    <a:pt x="2869" y="7233"/>
                  </a:lnTo>
                  <a:cubicBezTo>
                    <a:pt x="3070" y="8067"/>
                    <a:pt x="3236" y="8901"/>
                    <a:pt x="3370" y="9769"/>
                  </a:cubicBezTo>
                  <a:cubicBezTo>
                    <a:pt x="2603" y="9001"/>
                    <a:pt x="1869" y="8201"/>
                    <a:pt x="1168" y="7333"/>
                  </a:cubicBezTo>
                  <a:cubicBezTo>
                    <a:pt x="1135" y="7333"/>
                    <a:pt x="1135" y="7367"/>
                    <a:pt x="1135" y="7367"/>
                  </a:cubicBezTo>
                  <a:cubicBezTo>
                    <a:pt x="1769" y="8334"/>
                    <a:pt x="2536" y="9235"/>
                    <a:pt x="3436" y="10002"/>
                  </a:cubicBezTo>
                  <a:cubicBezTo>
                    <a:pt x="3470" y="10336"/>
                    <a:pt x="3537" y="10669"/>
                    <a:pt x="3570" y="11036"/>
                  </a:cubicBezTo>
                  <a:cubicBezTo>
                    <a:pt x="3587" y="11069"/>
                    <a:pt x="3620" y="11086"/>
                    <a:pt x="3649" y="11086"/>
                  </a:cubicBezTo>
                  <a:cubicBezTo>
                    <a:pt x="3678" y="11086"/>
                    <a:pt x="3703" y="11069"/>
                    <a:pt x="3703" y="11036"/>
                  </a:cubicBezTo>
                  <a:cubicBezTo>
                    <a:pt x="3537" y="7167"/>
                    <a:pt x="2136" y="3297"/>
                    <a:pt x="101" y="28"/>
                  </a:cubicBezTo>
                  <a:cubicBezTo>
                    <a:pt x="101" y="9"/>
                    <a:pt x="92" y="1"/>
                    <a:pt x="80"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0"/>
            <p:cNvSpPr/>
            <p:nvPr/>
          </p:nvSpPr>
          <p:spPr>
            <a:xfrm>
              <a:off x="6941331" y="958367"/>
              <a:ext cx="43651" cy="56204"/>
            </a:xfrm>
            <a:custGeom>
              <a:avLst/>
              <a:gdLst/>
              <a:ahLst/>
              <a:cxnLst/>
              <a:rect l="l" t="t" r="r" b="b"/>
              <a:pathLst>
                <a:path w="2069" h="2664" extrusionOk="0">
                  <a:moveTo>
                    <a:pt x="39" y="1"/>
                  </a:moveTo>
                  <a:cubicBezTo>
                    <a:pt x="17" y="1"/>
                    <a:pt x="1" y="24"/>
                    <a:pt x="1" y="48"/>
                  </a:cubicBezTo>
                  <a:cubicBezTo>
                    <a:pt x="568" y="982"/>
                    <a:pt x="1235" y="1882"/>
                    <a:pt x="2002" y="2650"/>
                  </a:cubicBezTo>
                  <a:cubicBezTo>
                    <a:pt x="2012" y="2659"/>
                    <a:pt x="2022" y="2664"/>
                    <a:pt x="2031" y="2664"/>
                  </a:cubicBezTo>
                  <a:cubicBezTo>
                    <a:pt x="2052" y="2664"/>
                    <a:pt x="2069" y="2640"/>
                    <a:pt x="2069" y="2616"/>
                  </a:cubicBezTo>
                  <a:cubicBezTo>
                    <a:pt x="1435" y="1716"/>
                    <a:pt x="701" y="882"/>
                    <a:pt x="67" y="14"/>
                  </a:cubicBezTo>
                  <a:cubicBezTo>
                    <a:pt x="58" y="5"/>
                    <a:pt x="48" y="1"/>
                    <a:pt x="39"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0"/>
            <p:cNvSpPr/>
            <p:nvPr/>
          </p:nvSpPr>
          <p:spPr>
            <a:xfrm>
              <a:off x="6985678" y="1017777"/>
              <a:ext cx="1920" cy="1730"/>
            </a:xfrm>
            <a:custGeom>
              <a:avLst/>
              <a:gdLst/>
              <a:ahLst/>
              <a:cxnLst/>
              <a:rect l="l" t="t" r="r" b="b"/>
              <a:pathLst>
                <a:path w="91" h="82" extrusionOk="0">
                  <a:moveTo>
                    <a:pt x="34" y="0"/>
                  </a:moveTo>
                  <a:cubicBezTo>
                    <a:pt x="34" y="0"/>
                    <a:pt x="0" y="0"/>
                    <a:pt x="0" y="34"/>
                  </a:cubicBezTo>
                  <a:lnTo>
                    <a:pt x="34" y="67"/>
                  </a:lnTo>
                  <a:cubicBezTo>
                    <a:pt x="43" y="77"/>
                    <a:pt x="53" y="81"/>
                    <a:pt x="61" y="81"/>
                  </a:cubicBezTo>
                  <a:cubicBezTo>
                    <a:pt x="81" y="81"/>
                    <a:pt x="90" y="57"/>
                    <a:pt x="67" y="34"/>
                  </a:cubicBezTo>
                  <a:lnTo>
                    <a:pt x="34"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0"/>
            <p:cNvSpPr/>
            <p:nvPr/>
          </p:nvSpPr>
          <p:spPr>
            <a:xfrm>
              <a:off x="6860612" y="984549"/>
              <a:ext cx="148294" cy="221861"/>
            </a:xfrm>
            <a:custGeom>
              <a:avLst/>
              <a:gdLst/>
              <a:ahLst/>
              <a:cxnLst/>
              <a:rect l="l" t="t" r="r" b="b"/>
              <a:pathLst>
                <a:path w="7029" h="10516" extrusionOk="0">
                  <a:moveTo>
                    <a:pt x="162" y="0"/>
                  </a:moveTo>
                  <a:cubicBezTo>
                    <a:pt x="79" y="0"/>
                    <a:pt x="0" y="79"/>
                    <a:pt x="24" y="174"/>
                  </a:cubicBezTo>
                  <a:cubicBezTo>
                    <a:pt x="257" y="2009"/>
                    <a:pt x="991" y="3744"/>
                    <a:pt x="2125" y="5178"/>
                  </a:cubicBezTo>
                  <a:cubicBezTo>
                    <a:pt x="2592" y="5745"/>
                    <a:pt x="3193" y="6212"/>
                    <a:pt x="3860" y="6546"/>
                  </a:cubicBezTo>
                  <a:cubicBezTo>
                    <a:pt x="4594" y="6913"/>
                    <a:pt x="5394" y="7313"/>
                    <a:pt x="6162" y="7613"/>
                  </a:cubicBezTo>
                  <a:cubicBezTo>
                    <a:pt x="6529" y="8547"/>
                    <a:pt x="6795" y="9514"/>
                    <a:pt x="6962" y="10515"/>
                  </a:cubicBezTo>
                  <a:lnTo>
                    <a:pt x="7029" y="10248"/>
                  </a:lnTo>
                  <a:cubicBezTo>
                    <a:pt x="6562" y="6012"/>
                    <a:pt x="3793" y="2376"/>
                    <a:pt x="257" y="41"/>
                  </a:cubicBezTo>
                  <a:cubicBezTo>
                    <a:pt x="229" y="13"/>
                    <a:pt x="195" y="0"/>
                    <a:pt x="16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0"/>
            <p:cNvSpPr/>
            <p:nvPr/>
          </p:nvSpPr>
          <p:spPr>
            <a:xfrm>
              <a:off x="6885887" y="1014064"/>
              <a:ext cx="96289" cy="118336"/>
            </a:xfrm>
            <a:custGeom>
              <a:avLst/>
              <a:gdLst/>
              <a:ahLst/>
              <a:cxnLst/>
              <a:rect l="l" t="t" r="r" b="b"/>
              <a:pathLst>
                <a:path w="4564" h="5609" extrusionOk="0">
                  <a:moveTo>
                    <a:pt x="41" y="0"/>
                  </a:moveTo>
                  <a:cubicBezTo>
                    <a:pt x="16" y="0"/>
                    <a:pt x="0" y="43"/>
                    <a:pt x="27" y="43"/>
                  </a:cubicBezTo>
                  <a:cubicBezTo>
                    <a:pt x="394" y="377"/>
                    <a:pt x="694" y="677"/>
                    <a:pt x="994" y="1010"/>
                  </a:cubicBezTo>
                  <a:cubicBezTo>
                    <a:pt x="827" y="877"/>
                    <a:pt x="594" y="777"/>
                    <a:pt x="394" y="710"/>
                  </a:cubicBezTo>
                  <a:lnTo>
                    <a:pt x="394" y="744"/>
                  </a:lnTo>
                  <a:cubicBezTo>
                    <a:pt x="661" y="910"/>
                    <a:pt x="927" y="1044"/>
                    <a:pt x="1194" y="1211"/>
                  </a:cubicBezTo>
                  <a:cubicBezTo>
                    <a:pt x="1761" y="1778"/>
                    <a:pt x="2295" y="2378"/>
                    <a:pt x="2795" y="3012"/>
                  </a:cubicBezTo>
                  <a:cubicBezTo>
                    <a:pt x="1995" y="2678"/>
                    <a:pt x="1261" y="2278"/>
                    <a:pt x="527" y="1878"/>
                  </a:cubicBezTo>
                  <a:cubicBezTo>
                    <a:pt x="527" y="1871"/>
                    <a:pt x="526" y="1868"/>
                    <a:pt x="524" y="1868"/>
                  </a:cubicBezTo>
                  <a:lnTo>
                    <a:pt x="524" y="1868"/>
                  </a:lnTo>
                  <a:cubicBezTo>
                    <a:pt x="517" y="1868"/>
                    <a:pt x="501" y="1911"/>
                    <a:pt x="527" y="1911"/>
                  </a:cubicBezTo>
                  <a:cubicBezTo>
                    <a:pt x="1261" y="2478"/>
                    <a:pt x="2062" y="2945"/>
                    <a:pt x="2929" y="3245"/>
                  </a:cubicBezTo>
                  <a:cubicBezTo>
                    <a:pt x="3262" y="3712"/>
                    <a:pt x="3563" y="4146"/>
                    <a:pt x="3863" y="4613"/>
                  </a:cubicBezTo>
                  <a:cubicBezTo>
                    <a:pt x="3529" y="4513"/>
                    <a:pt x="3162" y="4379"/>
                    <a:pt x="2829" y="4213"/>
                  </a:cubicBezTo>
                  <a:cubicBezTo>
                    <a:pt x="2462" y="4013"/>
                    <a:pt x="2128" y="3779"/>
                    <a:pt x="1828" y="3512"/>
                  </a:cubicBezTo>
                  <a:cubicBezTo>
                    <a:pt x="1817" y="3501"/>
                    <a:pt x="1810" y="3497"/>
                    <a:pt x="1805" y="3497"/>
                  </a:cubicBezTo>
                  <a:cubicBezTo>
                    <a:pt x="1795" y="3497"/>
                    <a:pt x="1795" y="3512"/>
                    <a:pt x="1795" y="3512"/>
                  </a:cubicBezTo>
                  <a:cubicBezTo>
                    <a:pt x="2395" y="4113"/>
                    <a:pt x="3129" y="4546"/>
                    <a:pt x="3963" y="4746"/>
                  </a:cubicBezTo>
                  <a:cubicBezTo>
                    <a:pt x="4130" y="5013"/>
                    <a:pt x="4297" y="5313"/>
                    <a:pt x="4463" y="5580"/>
                  </a:cubicBezTo>
                  <a:cubicBezTo>
                    <a:pt x="4474" y="5601"/>
                    <a:pt x="4487" y="5609"/>
                    <a:pt x="4501" y="5609"/>
                  </a:cubicBezTo>
                  <a:cubicBezTo>
                    <a:pt x="4532" y="5609"/>
                    <a:pt x="4563" y="5570"/>
                    <a:pt x="4563" y="5547"/>
                  </a:cubicBezTo>
                  <a:cubicBezTo>
                    <a:pt x="3529" y="3345"/>
                    <a:pt x="1995" y="1444"/>
                    <a:pt x="60" y="10"/>
                  </a:cubicBezTo>
                  <a:cubicBezTo>
                    <a:pt x="54" y="3"/>
                    <a:pt x="47" y="0"/>
                    <a:pt x="41" y="0"/>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0"/>
            <p:cNvSpPr/>
            <p:nvPr/>
          </p:nvSpPr>
          <p:spPr>
            <a:xfrm>
              <a:off x="6887152" y="1045921"/>
              <a:ext cx="3523" cy="2848"/>
            </a:xfrm>
            <a:custGeom>
              <a:avLst/>
              <a:gdLst/>
              <a:ahLst/>
              <a:cxnLst/>
              <a:rect l="l" t="t" r="r" b="b"/>
              <a:pathLst>
                <a:path w="167" h="135" extrusionOk="0">
                  <a:moveTo>
                    <a:pt x="34" y="1"/>
                  </a:moveTo>
                  <a:cubicBezTo>
                    <a:pt x="34" y="1"/>
                    <a:pt x="0" y="34"/>
                    <a:pt x="34" y="34"/>
                  </a:cubicBezTo>
                  <a:lnTo>
                    <a:pt x="167" y="134"/>
                  </a:lnTo>
                  <a:lnTo>
                    <a:pt x="167" y="101"/>
                  </a:lnTo>
                  <a:cubicBezTo>
                    <a:pt x="134" y="67"/>
                    <a:pt x="100" y="34"/>
                    <a:pt x="34" y="1"/>
                  </a:cubicBez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0"/>
            <p:cNvSpPr/>
            <p:nvPr/>
          </p:nvSpPr>
          <p:spPr>
            <a:xfrm>
              <a:off x="6947660" y="1164152"/>
              <a:ext cx="152746" cy="133041"/>
            </a:xfrm>
            <a:custGeom>
              <a:avLst/>
              <a:gdLst/>
              <a:ahLst/>
              <a:cxnLst/>
              <a:rect l="l" t="t" r="r" b="b"/>
              <a:pathLst>
                <a:path w="7240" h="6306" extrusionOk="0">
                  <a:moveTo>
                    <a:pt x="501" y="1"/>
                  </a:moveTo>
                  <a:lnTo>
                    <a:pt x="368" y="1569"/>
                  </a:lnTo>
                  <a:lnTo>
                    <a:pt x="1" y="6305"/>
                  </a:lnTo>
                  <a:lnTo>
                    <a:pt x="7239" y="6305"/>
                  </a:lnTo>
                  <a:lnTo>
                    <a:pt x="6839" y="1569"/>
                  </a:lnTo>
                  <a:lnTo>
                    <a:pt x="670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0"/>
            <p:cNvSpPr/>
            <p:nvPr/>
          </p:nvSpPr>
          <p:spPr>
            <a:xfrm>
              <a:off x="6955403" y="1164152"/>
              <a:ext cx="136564" cy="33102"/>
            </a:xfrm>
            <a:custGeom>
              <a:avLst/>
              <a:gdLst/>
              <a:ahLst/>
              <a:cxnLst/>
              <a:rect l="l" t="t" r="r" b="b"/>
              <a:pathLst>
                <a:path w="6473" h="1569" extrusionOk="0">
                  <a:moveTo>
                    <a:pt x="134" y="1"/>
                  </a:moveTo>
                  <a:lnTo>
                    <a:pt x="1" y="1569"/>
                  </a:lnTo>
                  <a:lnTo>
                    <a:pt x="6472" y="1569"/>
                  </a:lnTo>
                  <a:lnTo>
                    <a:pt x="633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0"/>
            <p:cNvSpPr/>
            <p:nvPr/>
          </p:nvSpPr>
          <p:spPr>
            <a:xfrm>
              <a:off x="6947660" y="1137421"/>
              <a:ext cx="151332" cy="33798"/>
            </a:xfrm>
            <a:custGeom>
              <a:avLst/>
              <a:gdLst/>
              <a:ahLst/>
              <a:cxnLst/>
              <a:rect l="l" t="t" r="r" b="b"/>
              <a:pathLst>
                <a:path w="7173" h="1602" extrusionOk="0">
                  <a:moveTo>
                    <a:pt x="1" y="0"/>
                  </a:moveTo>
                  <a:lnTo>
                    <a:pt x="1" y="1601"/>
                  </a:lnTo>
                  <a:lnTo>
                    <a:pt x="7173" y="1601"/>
                  </a:lnTo>
                  <a:lnTo>
                    <a:pt x="717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0"/>
            <p:cNvSpPr/>
            <p:nvPr/>
          </p:nvSpPr>
          <p:spPr>
            <a:xfrm>
              <a:off x="7380475" y="932628"/>
              <a:ext cx="92217" cy="364565"/>
            </a:xfrm>
            <a:custGeom>
              <a:avLst/>
              <a:gdLst/>
              <a:ahLst/>
              <a:cxnLst/>
              <a:rect l="l" t="t" r="r" b="b"/>
              <a:pathLst>
                <a:path w="4371" h="17280" extrusionOk="0">
                  <a:moveTo>
                    <a:pt x="1" y="0"/>
                  </a:moveTo>
                  <a:lnTo>
                    <a:pt x="1" y="17279"/>
                  </a:lnTo>
                  <a:lnTo>
                    <a:pt x="4370" y="17279"/>
                  </a:lnTo>
                  <a:lnTo>
                    <a:pt x="437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0"/>
            <p:cNvSpPr/>
            <p:nvPr/>
          </p:nvSpPr>
          <p:spPr>
            <a:xfrm>
              <a:off x="7380475" y="912923"/>
              <a:ext cx="92217" cy="40127"/>
            </a:xfrm>
            <a:custGeom>
              <a:avLst/>
              <a:gdLst/>
              <a:ahLst/>
              <a:cxnLst/>
              <a:rect l="l" t="t" r="r" b="b"/>
              <a:pathLst>
                <a:path w="4371" h="1902" extrusionOk="0">
                  <a:moveTo>
                    <a:pt x="1" y="0"/>
                  </a:moveTo>
                  <a:lnTo>
                    <a:pt x="1" y="1902"/>
                  </a:lnTo>
                  <a:lnTo>
                    <a:pt x="4370" y="1902"/>
                  </a:lnTo>
                  <a:lnTo>
                    <a:pt x="437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0"/>
            <p:cNvSpPr/>
            <p:nvPr/>
          </p:nvSpPr>
          <p:spPr>
            <a:xfrm>
              <a:off x="7380475" y="1004401"/>
              <a:ext cx="92217" cy="14810"/>
            </a:xfrm>
            <a:custGeom>
              <a:avLst/>
              <a:gdLst/>
              <a:ahLst/>
              <a:cxnLst/>
              <a:rect l="l" t="t" r="r" b="b"/>
              <a:pathLst>
                <a:path w="4371" h="702" extrusionOk="0">
                  <a:moveTo>
                    <a:pt x="1" y="1"/>
                  </a:moveTo>
                  <a:lnTo>
                    <a:pt x="1" y="701"/>
                  </a:lnTo>
                  <a:lnTo>
                    <a:pt x="4370" y="701"/>
                  </a:lnTo>
                  <a:lnTo>
                    <a:pt x="437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0"/>
            <p:cNvSpPr/>
            <p:nvPr/>
          </p:nvSpPr>
          <p:spPr>
            <a:xfrm>
              <a:off x="7380475" y="1209195"/>
              <a:ext cx="92217" cy="40127"/>
            </a:xfrm>
            <a:custGeom>
              <a:avLst/>
              <a:gdLst/>
              <a:ahLst/>
              <a:cxnLst/>
              <a:rect l="l" t="t" r="r" b="b"/>
              <a:pathLst>
                <a:path w="4371" h="1902" extrusionOk="0">
                  <a:moveTo>
                    <a:pt x="1" y="1"/>
                  </a:moveTo>
                  <a:lnTo>
                    <a:pt x="1" y="1902"/>
                  </a:lnTo>
                  <a:lnTo>
                    <a:pt x="4370" y="1902"/>
                  </a:lnTo>
                  <a:lnTo>
                    <a:pt x="4370"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0"/>
            <p:cNvSpPr/>
            <p:nvPr/>
          </p:nvSpPr>
          <p:spPr>
            <a:xfrm>
              <a:off x="7472671" y="872099"/>
              <a:ext cx="64052" cy="425094"/>
            </a:xfrm>
            <a:custGeom>
              <a:avLst/>
              <a:gdLst/>
              <a:ahLst/>
              <a:cxnLst/>
              <a:rect l="l" t="t" r="r" b="b"/>
              <a:pathLst>
                <a:path w="3036" h="20149" extrusionOk="0">
                  <a:moveTo>
                    <a:pt x="0" y="1"/>
                  </a:moveTo>
                  <a:lnTo>
                    <a:pt x="0" y="20148"/>
                  </a:lnTo>
                  <a:lnTo>
                    <a:pt x="3036" y="20148"/>
                  </a:lnTo>
                  <a:lnTo>
                    <a:pt x="303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0"/>
            <p:cNvSpPr/>
            <p:nvPr/>
          </p:nvSpPr>
          <p:spPr>
            <a:xfrm>
              <a:off x="7485330" y="912205"/>
              <a:ext cx="38039" cy="163295"/>
            </a:xfrm>
            <a:custGeom>
              <a:avLst/>
              <a:gdLst/>
              <a:ahLst/>
              <a:cxnLst/>
              <a:rect l="l" t="t" r="r" b="b"/>
              <a:pathLst>
                <a:path w="1803" h="7740" extrusionOk="0">
                  <a:moveTo>
                    <a:pt x="1" y="1"/>
                  </a:moveTo>
                  <a:lnTo>
                    <a:pt x="1" y="7740"/>
                  </a:lnTo>
                  <a:lnTo>
                    <a:pt x="1802" y="7740"/>
                  </a:lnTo>
                  <a:lnTo>
                    <a:pt x="180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0"/>
            <p:cNvSpPr/>
            <p:nvPr/>
          </p:nvSpPr>
          <p:spPr>
            <a:xfrm>
              <a:off x="7645797" y="952333"/>
              <a:ext cx="346969" cy="344142"/>
            </a:xfrm>
            <a:custGeom>
              <a:avLst/>
              <a:gdLst/>
              <a:ahLst/>
              <a:cxnLst/>
              <a:rect l="l" t="t" r="r" b="b"/>
              <a:pathLst>
                <a:path w="16446" h="16312" extrusionOk="0">
                  <a:moveTo>
                    <a:pt x="2135" y="0"/>
                  </a:moveTo>
                  <a:lnTo>
                    <a:pt x="0" y="2168"/>
                  </a:lnTo>
                  <a:lnTo>
                    <a:pt x="14310" y="16312"/>
                  </a:lnTo>
                  <a:lnTo>
                    <a:pt x="16445" y="14144"/>
                  </a:lnTo>
                  <a:lnTo>
                    <a:pt x="213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0"/>
            <p:cNvSpPr/>
            <p:nvPr/>
          </p:nvSpPr>
          <p:spPr>
            <a:xfrm>
              <a:off x="7769661" y="1074783"/>
              <a:ext cx="143568" cy="142176"/>
            </a:xfrm>
            <a:custGeom>
              <a:avLst/>
              <a:gdLst/>
              <a:ahLst/>
              <a:cxnLst/>
              <a:rect l="l" t="t" r="r" b="b"/>
              <a:pathLst>
                <a:path w="6805" h="6739" extrusionOk="0">
                  <a:moveTo>
                    <a:pt x="1301" y="0"/>
                  </a:moveTo>
                  <a:lnTo>
                    <a:pt x="0" y="1301"/>
                  </a:lnTo>
                  <a:lnTo>
                    <a:pt x="5537" y="6739"/>
                  </a:lnTo>
                  <a:lnTo>
                    <a:pt x="6805" y="5471"/>
                  </a:lnTo>
                  <a:lnTo>
                    <a:pt x="1301"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0"/>
            <p:cNvSpPr/>
            <p:nvPr/>
          </p:nvSpPr>
          <p:spPr>
            <a:xfrm>
              <a:off x="7536702" y="974148"/>
              <a:ext cx="108399" cy="323045"/>
            </a:xfrm>
            <a:custGeom>
              <a:avLst/>
              <a:gdLst/>
              <a:ahLst/>
              <a:cxnLst/>
              <a:rect l="l" t="t" r="r" b="b"/>
              <a:pathLst>
                <a:path w="5138" h="15312" extrusionOk="0">
                  <a:moveTo>
                    <a:pt x="1" y="0"/>
                  </a:moveTo>
                  <a:lnTo>
                    <a:pt x="1" y="15311"/>
                  </a:lnTo>
                  <a:lnTo>
                    <a:pt x="5138" y="15311"/>
                  </a:lnTo>
                  <a:lnTo>
                    <a:pt x="513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0"/>
            <p:cNvSpPr/>
            <p:nvPr/>
          </p:nvSpPr>
          <p:spPr>
            <a:xfrm>
              <a:off x="7536702" y="1232423"/>
              <a:ext cx="109116" cy="30275"/>
            </a:xfrm>
            <a:custGeom>
              <a:avLst/>
              <a:gdLst/>
              <a:ahLst/>
              <a:cxnLst/>
              <a:rect l="l" t="t" r="r" b="b"/>
              <a:pathLst>
                <a:path w="5172" h="1435" extrusionOk="0">
                  <a:moveTo>
                    <a:pt x="1" y="0"/>
                  </a:moveTo>
                  <a:lnTo>
                    <a:pt x="1" y="1435"/>
                  </a:lnTo>
                  <a:lnTo>
                    <a:pt x="5171" y="1435"/>
                  </a:lnTo>
                  <a:lnTo>
                    <a:pt x="517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0"/>
            <p:cNvSpPr/>
            <p:nvPr/>
          </p:nvSpPr>
          <p:spPr>
            <a:xfrm>
              <a:off x="7536702" y="1201452"/>
              <a:ext cx="108399" cy="11983"/>
            </a:xfrm>
            <a:custGeom>
              <a:avLst/>
              <a:gdLst/>
              <a:ahLst/>
              <a:cxnLst/>
              <a:rect l="l" t="t" r="r" b="b"/>
              <a:pathLst>
                <a:path w="5138" h="568" extrusionOk="0">
                  <a:moveTo>
                    <a:pt x="1" y="1"/>
                  </a:moveTo>
                  <a:lnTo>
                    <a:pt x="1" y="568"/>
                  </a:lnTo>
                  <a:lnTo>
                    <a:pt x="5138" y="568"/>
                  </a:lnTo>
                  <a:lnTo>
                    <a:pt x="513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0"/>
            <p:cNvSpPr/>
            <p:nvPr/>
          </p:nvSpPr>
          <p:spPr>
            <a:xfrm>
              <a:off x="7192581" y="988916"/>
              <a:ext cx="189329" cy="308277"/>
            </a:xfrm>
            <a:custGeom>
              <a:avLst/>
              <a:gdLst/>
              <a:ahLst/>
              <a:cxnLst/>
              <a:rect l="l" t="t" r="r" b="b"/>
              <a:pathLst>
                <a:path w="8974" h="14612" extrusionOk="0">
                  <a:moveTo>
                    <a:pt x="5671" y="1"/>
                  </a:moveTo>
                  <a:lnTo>
                    <a:pt x="0" y="13210"/>
                  </a:lnTo>
                  <a:lnTo>
                    <a:pt x="3303" y="14611"/>
                  </a:lnTo>
                  <a:lnTo>
                    <a:pt x="8973" y="1402"/>
                  </a:lnTo>
                  <a:lnTo>
                    <a:pt x="567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0"/>
            <p:cNvSpPr/>
            <p:nvPr/>
          </p:nvSpPr>
          <p:spPr>
            <a:xfrm>
              <a:off x="7205239" y="1212022"/>
              <a:ext cx="80255" cy="55613"/>
            </a:xfrm>
            <a:custGeom>
              <a:avLst/>
              <a:gdLst/>
              <a:ahLst/>
              <a:cxnLst/>
              <a:rect l="l" t="t" r="r" b="b"/>
              <a:pathLst>
                <a:path w="3804" h="2636" extrusionOk="0">
                  <a:moveTo>
                    <a:pt x="534" y="0"/>
                  </a:moveTo>
                  <a:lnTo>
                    <a:pt x="1" y="1234"/>
                  </a:lnTo>
                  <a:lnTo>
                    <a:pt x="3270" y="2635"/>
                  </a:lnTo>
                  <a:lnTo>
                    <a:pt x="3803" y="1401"/>
                  </a:lnTo>
                  <a:lnTo>
                    <a:pt x="53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0"/>
            <p:cNvSpPr/>
            <p:nvPr/>
          </p:nvSpPr>
          <p:spPr>
            <a:xfrm>
              <a:off x="7276317" y="1046639"/>
              <a:ext cx="80255" cy="55613"/>
            </a:xfrm>
            <a:custGeom>
              <a:avLst/>
              <a:gdLst/>
              <a:ahLst/>
              <a:cxnLst/>
              <a:rect l="l" t="t" r="r" b="b"/>
              <a:pathLst>
                <a:path w="3804" h="2636" extrusionOk="0">
                  <a:moveTo>
                    <a:pt x="534" y="0"/>
                  </a:moveTo>
                  <a:lnTo>
                    <a:pt x="1" y="1234"/>
                  </a:lnTo>
                  <a:lnTo>
                    <a:pt x="3303" y="2635"/>
                  </a:lnTo>
                  <a:lnTo>
                    <a:pt x="3803" y="1401"/>
                  </a:lnTo>
                  <a:lnTo>
                    <a:pt x="53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0"/>
            <p:cNvSpPr/>
            <p:nvPr/>
          </p:nvSpPr>
          <p:spPr>
            <a:xfrm>
              <a:off x="7264355" y="1090268"/>
              <a:ext cx="73926" cy="39431"/>
            </a:xfrm>
            <a:custGeom>
              <a:avLst/>
              <a:gdLst/>
              <a:ahLst/>
              <a:cxnLst/>
              <a:rect l="l" t="t" r="r" b="b"/>
              <a:pathLst>
                <a:path w="3504" h="1869" extrusionOk="0">
                  <a:moveTo>
                    <a:pt x="201" y="0"/>
                  </a:moveTo>
                  <a:lnTo>
                    <a:pt x="1" y="467"/>
                  </a:lnTo>
                  <a:lnTo>
                    <a:pt x="3270" y="1868"/>
                  </a:lnTo>
                  <a:lnTo>
                    <a:pt x="3503" y="1401"/>
                  </a:lnTo>
                  <a:lnTo>
                    <a:pt x="20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0"/>
            <p:cNvSpPr/>
            <p:nvPr/>
          </p:nvSpPr>
          <p:spPr>
            <a:xfrm>
              <a:off x="5006015" y="1451985"/>
              <a:ext cx="100656" cy="291378"/>
            </a:xfrm>
            <a:custGeom>
              <a:avLst/>
              <a:gdLst/>
              <a:ahLst/>
              <a:cxnLst/>
              <a:rect l="l" t="t" r="r" b="b"/>
              <a:pathLst>
                <a:path w="4771" h="13811" extrusionOk="0">
                  <a:moveTo>
                    <a:pt x="1" y="1"/>
                  </a:moveTo>
                  <a:lnTo>
                    <a:pt x="1" y="13811"/>
                  </a:lnTo>
                  <a:lnTo>
                    <a:pt x="4771" y="13811"/>
                  </a:lnTo>
                  <a:lnTo>
                    <a:pt x="477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0"/>
            <p:cNvSpPr/>
            <p:nvPr/>
          </p:nvSpPr>
          <p:spPr>
            <a:xfrm>
              <a:off x="4982090" y="2016406"/>
              <a:ext cx="212557" cy="126690"/>
            </a:xfrm>
            <a:custGeom>
              <a:avLst/>
              <a:gdLst/>
              <a:ahLst/>
              <a:cxnLst/>
              <a:rect l="l" t="t" r="r" b="b"/>
              <a:pathLst>
                <a:path w="10075" h="6005" extrusionOk="0">
                  <a:moveTo>
                    <a:pt x="0" y="0"/>
                  </a:moveTo>
                  <a:lnTo>
                    <a:pt x="0" y="6005"/>
                  </a:lnTo>
                  <a:lnTo>
                    <a:pt x="10074" y="6005"/>
                  </a:lnTo>
                  <a:lnTo>
                    <a:pt x="10074"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0"/>
            <p:cNvSpPr/>
            <p:nvPr/>
          </p:nvSpPr>
          <p:spPr>
            <a:xfrm>
              <a:off x="4919452" y="1370359"/>
              <a:ext cx="426507" cy="426486"/>
            </a:xfrm>
            <a:custGeom>
              <a:avLst/>
              <a:gdLst/>
              <a:ahLst/>
              <a:cxnLst/>
              <a:rect l="l" t="t" r="r" b="b"/>
              <a:pathLst>
                <a:path w="20216" h="20215" extrusionOk="0">
                  <a:moveTo>
                    <a:pt x="19281" y="934"/>
                  </a:moveTo>
                  <a:lnTo>
                    <a:pt x="19281" y="19281"/>
                  </a:lnTo>
                  <a:lnTo>
                    <a:pt x="935" y="19281"/>
                  </a:lnTo>
                  <a:lnTo>
                    <a:pt x="935" y="934"/>
                  </a:lnTo>
                  <a:close/>
                  <a:moveTo>
                    <a:pt x="1" y="0"/>
                  </a:moveTo>
                  <a:lnTo>
                    <a:pt x="1" y="20215"/>
                  </a:lnTo>
                  <a:lnTo>
                    <a:pt x="20215" y="20215"/>
                  </a:lnTo>
                  <a:lnTo>
                    <a:pt x="2021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0"/>
            <p:cNvSpPr/>
            <p:nvPr/>
          </p:nvSpPr>
          <p:spPr>
            <a:xfrm>
              <a:off x="4919452" y="1943219"/>
              <a:ext cx="426507" cy="427203"/>
            </a:xfrm>
            <a:custGeom>
              <a:avLst/>
              <a:gdLst/>
              <a:ahLst/>
              <a:cxnLst/>
              <a:rect l="l" t="t" r="r" b="b"/>
              <a:pathLst>
                <a:path w="20216" h="20249" extrusionOk="0">
                  <a:moveTo>
                    <a:pt x="19281" y="968"/>
                  </a:moveTo>
                  <a:lnTo>
                    <a:pt x="19281" y="19281"/>
                  </a:lnTo>
                  <a:lnTo>
                    <a:pt x="935" y="19281"/>
                  </a:lnTo>
                  <a:lnTo>
                    <a:pt x="935" y="968"/>
                  </a:lnTo>
                  <a:close/>
                  <a:moveTo>
                    <a:pt x="1" y="0"/>
                  </a:moveTo>
                  <a:lnTo>
                    <a:pt x="1" y="20248"/>
                  </a:lnTo>
                  <a:lnTo>
                    <a:pt x="20215" y="20248"/>
                  </a:lnTo>
                  <a:lnTo>
                    <a:pt x="2021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0"/>
            <p:cNvSpPr/>
            <p:nvPr/>
          </p:nvSpPr>
          <p:spPr>
            <a:xfrm>
              <a:off x="5055278" y="1506184"/>
              <a:ext cx="154856" cy="154835"/>
            </a:xfrm>
            <a:custGeom>
              <a:avLst/>
              <a:gdLst/>
              <a:ahLst/>
              <a:cxnLst/>
              <a:rect l="l" t="t" r="r" b="b"/>
              <a:pathLst>
                <a:path w="7340" h="7339" extrusionOk="0">
                  <a:moveTo>
                    <a:pt x="1" y="0"/>
                  </a:moveTo>
                  <a:lnTo>
                    <a:pt x="1" y="7339"/>
                  </a:lnTo>
                  <a:lnTo>
                    <a:pt x="7339" y="7339"/>
                  </a:lnTo>
                  <a:lnTo>
                    <a:pt x="733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0"/>
            <p:cNvSpPr/>
            <p:nvPr/>
          </p:nvSpPr>
          <p:spPr>
            <a:xfrm>
              <a:off x="5055278" y="2079741"/>
              <a:ext cx="154856" cy="154138"/>
            </a:xfrm>
            <a:custGeom>
              <a:avLst/>
              <a:gdLst/>
              <a:ahLst/>
              <a:cxnLst/>
              <a:rect l="l" t="t" r="r" b="b"/>
              <a:pathLst>
                <a:path w="7340" h="7306" extrusionOk="0">
                  <a:moveTo>
                    <a:pt x="1" y="1"/>
                  </a:moveTo>
                  <a:lnTo>
                    <a:pt x="1" y="7306"/>
                  </a:lnTo>
                  <a:lnTo>
                    <a:pt x="7339" y="7306"/>
                  </a:lnTo>
                  <a:lnTo>
                    <a:pt x="733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0"/>
            <p:cNvSpPr/>
            <p:nvPr/>
          </p:nvSpPr>
          <p:spPr>
            <a:xfrm>
              <a:off x="4785736" y="4176221"/>
              <a:ext cx="3173950" cy="427203"/>
            </a:xfrm>
            <a:custGeom>
              <a:avLst/>
              <a:gdLst/>
              <a:ahLst/>
              <a:cxnLst/>
              <a:rect l="l" t="t" r="r" b="b"/>
              <a:pathLst>
                <a:path w="150442" h="20249" extrusionOk="0">
                  <a:moveTo>
                    <a:pt x="75221" y="1"/>
                  </a:moveTo>
                  <a:cubicBezTo>
                    <a:pt x="33691" y="1"/>
                    <a:pt x="1" y="4537"/>
                    <a:pt x="1" y="10141"/>
                  </a:cubicBezTo>
                  <a:cubicBezTo>
                    <a:pt x="1" y="15712"/>
                    <a:pt x="33691" y="20248"/>
                    <a:pt x="75221" y="20248"/>
                  </a:cubicBezTo>
                  <a:cubicBezTo>
                    <a:pt x="116751" y="20248"/>
                    <a:pt x="150441" y="15712"/>
                    <a:pt x="150441" y="10141"/>
                  </a:cubicBezTo>
                  <a:cubicBezTo>
                    <a:pt x="150441" y="4537"/>
                    <a:pt x="116751" y="1"/>
                    <a:pt x="75221"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0"/>
            <p:cNvSpPr/>
            <p:nvPr/>
          </p:nvSpPr>
          <p:spPr>
            <a:xfrm>
              <a:off x="2473909" y="3924650"/>
              <a:ext cx="3810841" cy="9156"/>
            </a:xfrm>
            <a:custGeom>
              <a:avLst/>
              <a:gdLst/>
              <a:ahLst/>
              <a:cxnLst/>
              <a:rect l="l" t="t" r="r" b="b"/>
              <a:pathLst>
                <a:path w="180630" h="434" extrusionOk="0">
                  <a:moveTo>
                    <a:pt x="90298" y="0"/>
                  </a:moveTo>
                  <a:lnTo>
                    <a:pt x="45133" y="100"/>
                  </a:lnTo>
                  <a:lnTo>
                    <a:pt x="22550" y="134"/>
                  </a:lnTo>
                  <a:lnTo>
                    <a:pt x="0" y="234"/>
                  </a:lnTo>
                  <a:lnTo>
                    <a:pt x="22550" y="334"/>
                  </a:lnTo>
                  <a:lnTo>
                    <a:pt x="45133" y="367"/>
                  </a:lnTo>
                  <a:lnTo>
                    <a:pt x="90298" y="434"/>
                  </a:lnTo>
                  <a:lnTo>
                    <a:pt x="135464" y="367"/>
                  </a:lnTo>
                  <a:lnTo>
                    <a:pt x="158046" y="334"/>
                  </a:lnTo>
                  <a:lnTo>
                    <a:pt x="180629" y="234"/>
                  </a:lnTo>
                  <a:lnTo>
                    <a:pt x="158046" y="134"/>
                  </a:lnTo>
                  <a:lnTo>
                    <a:pt x="135464" y="100"/>
                  </a:lnTo>
                  <a:lnTo>
                    <a:pt x="9029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0"/>
            <p:cNvSpPr/>
            <p:nvPr/>
          </p:nvSpPr>
          <p:spPr>
            <a:xfrm>
              <a:off x="5253742" y="2959443"/>
              <a:ext cx="41541" cy="21836"/>
            </a:xfrm>
            <a:custGeom>
              <a:avLst/>
              <a:gdLst/>
              <a:ahLst/>
              <a:cxnLst/>
              <a:rect l="l" t="t" r="r" b="b"/>
              <a:pathLst>
                <a:path w="1969" h="1035" extrusionOk="0">
                  <a:moveTo>
                    <a:pt x="0" y="0"/>
                  </a:moveTo>
                  <a:cubicBezTo>
                    <a:pt x="0" y="0"/>
                    <a:pt x="0" y="33"/>
                    <a:pt x="0" y="33"/>
                  </a:cubicBezTo>
                  <a:cubicBezTo>
                    <a:pt x="601" y="400"/>
                    <a:pt x="1268" y="734"/>
                    <a:pt x="1902" y="1034"/>
                  </a:cubicBezTo>
                  <a:cubicBezTo>
                    <a:pt x="1935" y="1034"/>
                    <a:pt x="1968" y="967"/>
                    <a:pt x="1935" y="967"/>
                  </a:cubicBezTo>
                  <a:cubicBezTo>
                    <a:pt x="1268" y="701"/>
                    <a:pt x="634" y="334"/>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 name="Google Shape;1328;p40"/>
            <p:cNvGrpSpPr/>
            <p:nvPr/>
          </p:nvGrpSpPr>
          <p:grpSpPr>
            <a:xfrm>
              <a:off x="4449357" y="2021322"/>
              <a:ext cx="993713" cy="2031056"/>
              <a:chOff x="4449357" y="2021322"/>
              <a:chExt cx="993713" cy="2031056"/>
            </a:xfrm>
          </p:grpSpPr>
          <p:sp>
            <p:nvSpPr>
              <p:cNvPr id="1329" name="Google Shape;1329;p40"/>
              <p:cNvSpPr/>
              <p:nvPr/>
            </p:nvSpPr>
            <p:spPr>
              <a:xfrm>
                <a:off x="4578833" y="3446437"/>
                <a:ext cx="232959" cy="98546"/>
              </a:xfrm>
              <a:custGeom>
                <a:avLst/>
                <a:gdLst/>
                <a:ahLst/>
                <a:cxnLst/>
                <a:rect l="l" t="t" r="r" b="b"/>
                <a:pathLst>
                  <a:path w="11042"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0"/>
              <p:cNvSpPr/>
              <p:nvPr/>
            </p:nvSpPr>
            <p:spPr>
              <a:xfrm>
                <a:off x="4449357" y="3570300"/>
                <a:ext cx="232959" cy="98546"/>
              </a:xfrm>
              <a:custGeom>
                <a:avLst/>
                <a:gdLst/>
                <a:ahLst/>
                <a:cxnLst/>
                <a:rect l="l" t="t" r="r" b="b"/>
                <a:pathLst>
                  <a:path w="11042" h="4671" extrusionOk="0">
                    <a:moveTo>
                      <a:pt x="0" y="0"/>
                    </a:moveTo>
                    <a:lnTo>
                      <a:pt x="0" y="4670"/>
                    </a:lnTo>
                    <a:lnTo>
                      <a:pt x="11041" y="4670"/>
                    </a:lnTo>
                    <a:lnTo>
                      <a:pt x="110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0"/>
              <p:cNvSpPr/>
              <p:nvPr/>
            </p:nvSpPr>
            <p:spPr>
              <a:xfrm>
                <a:off x="4856813" y="2189532"/>
                <a:ext cx="297011" cy="296293"/>
              </a:xfrm>
              <a:custGeom>
                <a:avLst/>
                <a:gdLst/>
                <a:ahLst/>
                <a:cxnLst/>
                <a:rect l="l" t="t" r="r" b="b"/>
                <a:pathLst>
                  <a:path w="14078" h="14044" extrusionOk="0">
                    <a:moveTo>
                      <a:pt x="11642" y="0"/>
                    </a:moveTo>
                    <a:cubicBezTo>
                      <a:pt x="11642" y="0"/>
                      <a:pt x="1" y="2636"/>
                      <a:pt x="3637" y="14044"/>
                    </a:cubicBezTo>
                    <a:cubicBezTo>
                      <a:pt x="3637" y="14044"/>
                      <a:pt x="14078" y="12576"/>
                      <a:pt x="116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0"/>
              <p:cNvSpPr/>
              <p:nvPr/>
            </p:nvSpPr>
            <p:spPr>
              <a:xfrm>
                <a:off x="4856813" y="2189532"/>
                <a:ext cx="297011" cy="296293"/>
              </a:xfrm>
              <a:custGeom>
                <a:avLst/>
                <a:gdLst/>
                <a:ahLst/>
                <a:cxnLst/>
                <a:rect l="l" t="t" r="r" b="b"/>
                <a:pathLst>
                  <a:path w="14078" h="14044" extrusionOk="0">
                    <a:moveTo>
                      <a:pt x="11642" y="0"/>
                    </a:moveTo>
                    <a:cubicBezTo>
                      <a:pt x="11642" y="0"/>
                      <a:pt x="1" y="2636"/>
                      <a:pt x="3637" y="14044"/>
                    </a:cubicBezTo>
                    <a:cubicBezTo>
                      <a:pt x="3637" y="14044"/>
                      <a:pt x="14078" y="12576"/>
                      <a:pt x="116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0"/>
              <p:cNvSpPr/>
              <p:nvPr/>
            </p:nvSpPr>
            <p:spPr>
              <a:xfrm>
                <a:off x="4931414" y="2244829"/>
                <a:ext cx="131627" cy="343045"/>
              </a:xfrm>
              <a:custGeom>
                <a:avLst/>
                <a:gdLst/>
                <a:ahLst/>
                <a:cxnLst/>
                <a:rect l="l" t="t" r="r" b="b"/>
                <a:pathLst>
                  <a:path w="6239" h="16260" extrusionOk="0">
                    <a:moveTo>
                      <a:pt x="6106" y="1"/>
                    </a:moveTo>
                    <a:cubicBezTo>
                      <a:pt x="6094" y="1"/>
                      <a:pt x="6081" y="5"/>
                      <a:pt x="6072" y="14"/>
                    </a:cubicBezTo>
                    <a:cubicBezTo>
                      <a:pt x="5671" y="481"/>
                      <a:pt x="5238" y="948"/>
                      <a:pt x="4837" y="1415"/>
                    </a:cubicBezTo>
                    <a:cubicBezTo>
                      <a:pt x="4437" y="1882"/>
                      <a:pt x="4037" y="2349"/>
                      <a:pt x="3703" y="2850"/>
                    </a:cubicBezTo>
                    <a:cubicBezTo>
                      <a:pt x="2903" y="3984"/>
                      <a:pt x="2202" y="5185"/>
                      <a:pt x="1602" y="6419"/>
                    </a:cubicBezTo>
                    <a:lnTo>
                      <a:pt x="1602" y="6186"/>
                    </a:lnTo>
                    <a:cubicBezTo>
                      <a:pt x="1635" y="5785"/>
                      <a:pt x="1669" y="5418"/>
                      <a:pt x="1669" y="5051"/>
                    </a:cubicBezTo>
                    <a:lnTo>
                      <a:pt x="1669" y="2783"/>
                    </a:lnTo>
                    <a:cubicBezTo>
                      <a:pt x="1669" y="2766"/>
                      <a:pt x="1652" y="2758"/>
                      <a:pt x="1635" y="2758"/>
                    </a:cubicBezTo>
                    <a:cubicBezTo>
                      <a:pt x="1618" y="2758"/>
                      <a:pt x="1602" y="2766"/>
                      <a:pt x="1602" y="2783"/>
                    </a:cubicBezTo>
                    <a:cubicBezTo>
                      <a:pt x="1602" y="3550"/>
                      <a:pt x="1535" y="4284"/>
                      <a:pt x="1502" y="5051"/>
                    </a:cubicBezTo>
                    <a:cubicBezTo>
                      <a:pt x="1468" y="5418"/>
                      <a:pt x="1468" y="5785"/>
                      <a:pt x="1435" y="6186"/>
                    </a:cubicBezTo>
                    <a:cubicBezTo>
                      <a:pt x="1402" y="6352"/>
                      <a:pt x="1368" y="6519"/>
                      <a:pt x="1368" y="6686"/>
                    </a:cubicBezTo>
                    <a:cubicBezTo>
                      <a:pt x="1368" y="6753"/>
                      <a:pt x="1368" y="6853"/>
                      <a:pt x="1368" y="6919"/>
                    </a:cubicBezTo>
                    <a:cubicBezTo>
                      <a:pt x="1068" y="7553"/>
                      <a:pt x="835" y="8154"/>
                      <a:pt x="634" y="8821"/>
                    </a:cubicBezTo>
                    <a:cubicBezTo>
                      <a:pt x="234" y="9955"/>
                      <a:pt x="34" y="11156"/>
                      <a:pt x="1" y="12357"/>
                    </a:cubicBezTo>
                    <a:cubicBezTo>
                      <a:pt x="34" y="13658"/>
                      <a:pt x="67" y="14958"/>
                      <a:pt x="167" y="16259"/>
                    </a:cubicBezTo>
                    <a:lnTo>
                      <a:pt x="234" y="16259"/>
                    </a:lnTo>
                    <a:cubicBezTo>
                      <a:pt x="268" y="14825"/>
                      <a:pt x="234" y="13391"/>
                      <a:pt x="368" y="11956"/>
                    </a:cubicBezTo>
                    <a:cubicBezTo>
                      <a:pt x="434" y="10956"/>
                      <a:pt x="634" y="9955"/>
                      <a:pt x="968" y="9021"/>
                    </a:cubicBezTo>
                    <a:cubicBezTo>
                      <a:pt x="1302" y="8921"/>
                      <a:pt x="1635" y="8787"/>
                      <a:pt x="1935" y="8621"/>
                    </a:cubicBezTo>
                    <a:cubicBezTo>
                      <a:pt x="2302" y="8454"/>
                      <a:pt x="2669" y="8254"/>
                      <a:pt x="3036" y="8054"/>
                    </a:cubicBezTo>
                    <a:cubicBezTo>
                      <a:pt x="3770" y="7653"/>
                      <a:pt x="4471" y="7253"/>
                      <a:pt x="5171" y="6853"/>
                    </a:cubicBezTo>
                    <a:cubicBezTo>
                      <a:pt x="5204" y="6853"/>
                      <a:pt x="5171" y="6786"/>
                      <a:pt x="5138" y="6786"/>
                    </a:cubicBezTo>
                    <a:cubicBezTo>
                      <a:pt x="4437" y="7186"/>
                      <a:pt x="3703" y="7553"/>
                      <a:pt x="2969" y="7887"/>
                    </a:cubicBezTo>
                    <a:lnTo>
                      <a:pt x="1902" y="8354"/>
                    </a:lnTo>
                    <a:cubicBezTo>
                      <a:pt x="1602" y="8487"/>
                      <a:pt x="1335" y="8621"/>
                      <a:pt x="1068" y="8787"/>
                    </a:cubicBezTo>
                    <a:lnTo>
                      <a:pt x="1135" y="8554"/>
                    </a:lnTo>
                    <a:cubicBezTo>
                      <a:pt x="1502" y="7553"/>
                      <a:pt x="1935" y="6552"/>
                      <a:pt x="2436" y="5552"/>
                    </a:cubicBezTo>
                    <a:cubicBezTo>
                      <a:pt x="2603" y="5185"/>
                      <a:pt x="2836" y="4785"/>
                      <a:pt x="3036" y="4418"/>
                    </a:cubicBezTo>
                    <a:cubicBezTo>
                      <a:pt x="3136" y="4418"/>
                      <a:pt x="3203" y="4384"/>
                      <a:pt x="3303" y="4318"/>
                    </a:cubicBezTo>
                    <a:lnTo>
                      <a:pt x="3737" y="4151"/>
                    </a:lnTo>
                    <a:lnTo>
                      <a:pt x="4537" y="3817"/>
                    </a:lnTo>
                    <a:cubicBezTo>
                      <a:pt x="5104" y="3584"/>
                      <a:pt x="5638" y="3350"/>
                      <a:pt x="6205" y="3117"/>
                    </a:cubicBezTo>
                    <a:cubicBezTo>
                      <a:pt x="6238" y="3117"/>
                      <a:pt x="6238" y="3050"/>
                      <a:pt x="6205" y="3050"/>
                    </a:cubicBezTo>
                    <a:cubicBezTo>
                      <a:pt x="5638" y="3250"/>
                      <a:pt x="5071" y="3484"/>
                      <a:pt x="4537" y="3684"/>
                    </a:cubicBezTo>
                    <a:cubicBezTo>
                      <a:pt x="4270" y="3784"/>
                      <a:pt x="3970" y="3884"/>
                      <a:pt x="3703" y="4017"/>
                    </a:cubicBezTo>
                    <a:cubicBezTo>
                      <a:pt x="3570" y="4051"/>
                      <a:pt x="3436" y="4117"/>
                      <a:pt x="3336" y="4151"/>
                    </a:cubicBezTo>
                    <a:lnTo>
                      <a:pt x="3236" y="4184"/>
                    </a:lnTo>
                    <a:cubicBezTo>
                      <a:pt x="3503" y="3684"/>
                      <a:pt x="3803" y="3217"/>
                      <a:pt x="4137" y="2716"/>
                    </a:cubicBezTo>
                    <a:cubicBezTo>
                      <a:pt x="4704" y="1782"/>
                      <a:pt x="5371" y="882"/>
                      <a:pt x="6138" y="48"/>
                    </a:cubicBezTo>
                    <a:cubicBezTo>
                      <a:pt x="6162" y="24"/>
                      <a:pt x="6136" y="1"/>
                      <a:pt x="61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0"/>
              <p:cNvSpPr/>
              <p:nvPr/>
            </p:nvSpPr>
            <p:spPr>
              <a:xfrm>
                <a:off x="4977512" y="2274154"/>
                <a:ext cx="3903" cy="47005"/>
              </a:xfrm>
              <a:custGeom>
                <a:avLst/>
                <a:gdLst/>
                <a:ahLst/>
                <a:cxnLst/>
                <a:rect l="l" t="t" r="r" b="b"/>
                <a:pathLst>
                  <a:path w="185" h="2228" extrusionOk="0">
                    <a:moveTo>
                      <a:pt x="21" y="0"/>
                    </a:moveTo>
                    <a:cubicBezTo>
                      <a:pt x="9" y="0"/>
                      <a:pt x="1" y="9"/>
                      <a:pt x="17" y="25"/>
                    </a:cubicBezTo>
                    <a:cubicBezTo>
                      <a:pt x="84" y="759"/>
                      <a:pt x="84" y="1493"/>
                      <a:pt x="151" y="2227"/>
                    </a:cubicBezTo>
                    <a:cubicBezTo>
                      <a:pt x="184" y="1493"/>
                      <a:pt x="151" y="759"/>
                      <a:pt x="51" y="25"/>
                    </a:cubicBezTo>
                    <a:cubicBezTo>
                      <a:pt x="51" y="9"/>
                      <a:pt x="34"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0"/>
              <p:cNvSpPr/>
              <p:nvPr/>
            </p:nvSpPr>
            <p:spPr>
              <a:xfrm>
                <a:off x="5041206" y="2273796"/>
                <a:ext cx="30148" cy="14979"/>
              </a:xfrm>
              <a:custGeom>
                <a:avLst/>
                <a:gdLst/>
                <a:ahLst/>
                <a:cxnLst/>
                <a:rect l="l" t="t" r="r" b="b"/>
                <a:pathLst>
                  <a:path w="1429" h="710" extrusionOk="0">
                    <a:moveTo>
                      <a:pt x="1387" y="0"/>
                    </a:moveTo>
                    <a:cubicBezTo>
                      <a:pt x="1381" y="0"/>
                      <a:pt x="1374" y="3"/>
                      <a:pt x="1368" y="9"/>
                    </a:cubicBezTo>
                    <a:cubicBezTo>
                      <a:pt x="934" y="276"/>
                      <a:pt x="501" y="476"/>
                      <a:pt x="34" y="676"/>
                    </a:cubicBezTo>
                    <a:cubicBezTo>
                      <a:pt x="0" y="710"/>
                      <a:pt x="0" y="710"/>
                      <a:pt x="34" y="710"/>
                    </a:cubicBezTo>
                    <a:cubicBezTo>
                      <a:pt x="534" y="543"/>
                      <a:pt x="968" y="343"/>
                      <a:pt x="1401" y="76"/>
                    </a:cubicBezTo>
                    <a:cubicBezTo>
                      <a:pt x="1428" y="49"/>
                      <a:pt x="1412" y="0"/>
                      <a:pt x="13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0"/>
              <p:cNvSpPr/>
              <p:nvPr/>
            </p:nvSpPr>
            <p:spPr>
              <a:xfrm>
                <a:off x="4925085" y="2345759"/>
                <a:ext cx="21140" cy="933902"/>
              </a:xfrm>
              <a:custGeom>
                <a:avLst/>
                <a:gdLst/>
                <a:ahLst/>
                <a:cxnLst/>
                <a:rect l="l" t="t" r="r" b="b"/>
                <a:pathLst>
                  <a:path w="1002" h="44266" extrusionOk="0">
                    <a:moveTo>
                      <a:pt x="534" y="1"/>
                    </a:moveTo>
                    <a:cubicBezTo>
                      <a:pt x="501" y="1"/>
                      <a:pt x="501" y="34"/>
                      <a:pt x="501" y="34"/>
                    </a:cubicBezTo>
                    <a:lnTo>
                      <a:pt x="501" y="2536"/>
                    </a:lnTo>
                    <a:cubicBezTo>
                      <a:pt x="467" y="2536"/>
                      <a:pt x="467" y="2569"/>
                      <a:pt x="467" y="2569"/>
                    </a:cubicBezTo>
                    <a:cubicBezTo>
                      <a:pt x="367" y="5605"/>
                      <a:pt x="301" y="8640"/>
                      <a:pt x="234" y="11676"/>
                    </a:cubicBezTo>
                    <a:cubicBezTo>
                      <a:pt x="167" y="15512"/>
                      <a:pt x="134" y="19348"/>
                      <a:pt x="134" y="23150"/>
                    </a:cubicBezTo>
                    <a:cubicBezTo>
                      <a:pt x="101" y="24318"/>
                      <a:pt x="101" y="25452"/>
                      <a:pt x="101" y="26620"/>
                    </a:cubicBezTo>
                    <a:cubicBezTo>
                      <a:pt x="67" y="28855"/>
                      <a:pt x="67" y="31089"/>
                      <a:pt x="0" y="33324"/>
                    </a:cubicBezTo>
                    <a:cubicBezTo>
                      <a:pt x="0" y="36860"/>
                      <a:pt x="34" y="40429"/>
                      <a:pt x="34" y="43999"/>
                    </a:cubicBezTo>
                    <a:cubicBezTo>
                      <a:pt x="34" y="44199"/>
                      <a:pt x="301" y="44266"/>
                      <a:pt x="534" y="44266"/>
                    </a:cubicBezTo>
                    <a:cubicBezTo>
                      <a:pt x="734" y="44266"/>
                      <a:pt x="934" y="44165"/>
                      <a:pt x="934" y="43999"/>
                    </a:cubicBezTo>
                    <a:cubicBezTo>
                      <a:pt x="934" y="40763"/>
                      <a:pt x="968" y="37561"/>
                      <a:pt x="968" y="34325"/>
                    </a:cubicBezTo>
                    <a:lnTo>
                      <a:pt x="968" y="32657"/>
                    </a:lnTo>
                    <a:cubicBezTo>
                      <a:pt x="1001" y="29121"/>
                      <a:pt x="968" y="25619"/>
                      <a:pt x="934" y="22083"/>
                    </a:cubicBezTo>
                    <a:lnTo>
                      <a:pt x="934" y="18814"/>
                    </a:lnTo>
                    <a:cubicBezTo>
                      <a:pt x="901" y="13410"/>
                      <a:pt x="768" y="8006"/>
                      <a:pt x="601" y="2602"/>
                    </a:cubicBezTo>
                    <a:cubicBezTo>
                      <a:pt x="601" y="2569"/>
                      <a:pt x="601" y="2569"/>
                      <a:pt x="601" y="2536"/>
                    </a:cubicBezTo>
                    <a:lnTo>
                      <a:pt x="601" y="34"/>
                    </a:lnTo>
                    <a:cubicBezTo>
                      <a:pt x="601" y="1"/>
                      <a:pt x="568" y="1"/>
                      <a:pt x="5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0"/>
              <p:cNvSpPr/>
              <p:nvPr/>
            </p:nvSpPr>
            <p:spPr>
              <a:xfrm>
                <a:off x="5010952" y="2789925"/>
                <a:ext cx="330070" cy="277854"/>
              </a:xfrm>
              <a:custGeom>
                <a:avLst/>
                <a:gdLst/>
                <a:ahLst/>
                <a:cxnLst/>
                <a:rect l="l" t="t" r="r" b="b"/>
                <a:pathLst>
                  <a:path w="15645" h="13170" extrusionOk="0">
                    <a:moveTo>
                      <a:pt x="6590" y="1"/>
                    </a:moveTo>
                    <a:cubicBezTo>
                      <a:pt x="3175" y="1"/>
                      <a:pt x="367" y="2097"/>
                      <a:pt x="367" y="2097"/>
                    </a:cubicBezTo>
                    <a:cubicBezTo>
                      <a:pt x="367" y="2097"/>
                      <a:pt x="0" y="5833"/>
                      <a:pt x="4270" y="9870"/>
                    </a:cubicBezTo>
                    <a:cubicBezTo>
                      <a:pt x="7255" y="12718"/>
                      <a:pt x="11469" y="13169"/>
                      <a:pt x="13840" y="13169"/>
                    </a:cubicBezTo>
                    <a:cubicBezTo>
                      <a:pt x="14941" y="13169"/>
                      <a:pt x="15645" y="13072"/>
                      <a:pt x="15645" y="13072"/>
                    </a:cubicBezTo>
                    <a:cubicBezTo>
                      <a:pt x="15645" y="13072"/>
                      <a:pt x="14911" y="3398"/>
                      <a:pt x="10141" y="863"/>
                    </a:cubicBezTo>
                    <a:cubicBezTo>
                      <a:pt x="8944" y="236"/>
                      <a:pt x="7733" y="1"/>
                      <a:pt x="659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0"/>
              <p:cNvSpPr/>
              <p:nvPr/>
            </p:nvSpPr>
            <p:spPr>
              <a:xfrm>
                <a:off x="4939410" y="2820791"/>
                <a:ext cx="333340" cy="193148"/>
              </a:xfrm>
              <a:custGeom>
                <a:avLst/>
                <a:gdLst/>
                <a:ahLst/>
                <a:cxnLst/>
                <a:rect l="l" t="t" r="r" b="b"/>
                <a:pathLst>
                  <a:path w="15800" h="9155" extrusionOk="0">
                    <a:moveTo>
                      <a:pt x="11063" y="1"/>
                    </a:moveTo>
                    <a:cubicBezTo>
                      <a:pt x="10062" y="101"/>
                      <a:pt x="9095" y="167"/>
                      <a:pt x="8094" y="234"/>
                    </a:cubicBezTo>
                    <a:lnTo>
                      <a:pt x="6627" y="334"/>
                    </a:lnTo>
                    <a:lnTo>
                      <a:pt x="5926" y="401"/>
                    </a:lnTo>
                    <a:cubicBezTo>
                      <a:pt x="5726" y="401"/>
                      <a:pt x="5526" y="401"/>
                      <a:pt x="5326" y="434"/>
                    </a:cubicBezTo>
                    <a:cubicBezTo>
                      <a:pt x="5111" y="413"/>
                      <a:pt x="4897" y="402"/>
                      <a:pt x="4683" y="402"/>
                    </a:cubicBezTo>
                    <a:cubicBezTo>
                      <a:pt x="3899" y="402"/>
                      <a:pt x="3124" y="546"/>
                      <a:pt x="2390" y="835"/>
                    </a:cubicBezTo>
                    <a:cubicBezTo>
                      <a:pt x="1290" y="1302"/>
                      <a:pt x="289" y="2202"/>
                      <a:pt x="22" y="3403"/>
                    </a:cubicBezTo>
                    <a:cubicBezTo>
                      <a:pt x="0" y="3468"/>
                      <a:pt x="63" y="3519"/>
                      <a:pt x="119" y="3519"/>
                    </a:cubicBezTo>
                    <a:cubicBezTo>
                      <a:pt x="149" y="3519"/>
                      <a:pt x="177" y="3505"/>
                      <a:pt x="189" y="3470"/>
                    </a:cubicBezTo>
                    <a:cubicBezTo>
                      <a:pt x="756" y="2202"/>
                      <a:pt x="1857" y="1302"/>
                      <a:pt x="3224" y="1035"/>
                    </a:cubicBezTo>
                    <a:cubicBezTo>
                      <a:pt x="3551" y="972"/>
                      <a:pt x="3880" y="945"/>
                      <a:pt x="4209" y="945"/>
                    </a:cubicBezTo>
                    <a:cubicBezTo>
                      <a:pt x="5290" y="945"/>
                      <a:pt x="6371" y="1244"/>
                      <a:pt x="7394" y="1602"/>
                    </a:cubicBezTo>
                    <a:cubicBezTo>
                      <a:pt x="7494" y="1635"/>
                      <a:pt x="7561" y="1702"/>
                      <a:pt x="7661" y="1735"/>
                    </a:cubicBezTo>
                    <a:cubicBezTo>
                      <a:pt x="7694" y="1869"/>
                      <a:pt x="7694" y="1969"/>
                      <a:pt x="7727" y="2102"/>
                    </a:cubicBezTo>
                    <a:lnTo>
                      <a:pt x="7861" y="2803"/>
                    </a:lnTo>
                    <a:cubicBezTo>
                      <a:pt x="7961" y="3303"/>
                      <a:pt x="8094" y="3770"/>
                      <a:pt x="8194" y="4270"/>
                    </a:cubicBezTo>
                    <a:cubicBezTo>
                      <a:pt x="8395" y="5238"/>
                      <a:pt x="8695" y="6205"/>
                      <a:pt x="8928" y="7172"/>
                    </a:cubicBezTo>
                    <a:cubicBezTo>
                      <a:pt x="8928" y="7206"/>
                      <a:pt x="8945" y="7222"/>
                      <a:pt x="8962" y="7222"/>
                    </a:cubicBezTo>
                    <a:cubicBezTo>
                      <a:pt x="8978" y="7222"/>
                      <a:pt x="8995" y="7206"/>
                      <a:pt x="8995" y="7172"/>
                    </a:cubicBezTo>
                    <a:cubicBezTo>
                      <a:pt x="8795" y="6205"/>
                      <a:pt x="8695" y="5238"/>
                      <a:pt x="8495" y="4270"/>
                    </a:cubicBezTo>
                    <a:cubicBezTo>
                      <a:pt x="8395" y="3770"/>
                      <a:pt x="8328" y="3303"/>
                      <a:pt x="8228" y="2836"/>
                    </a:cubicBezTo>
                    <a:lnTo>
                      <a:pt x="8061" y="2169"/>
                    </a:lnTo>
                    <a:lnTo>
                      <a:pt x="8028" y="1902"/>
                    </a:lnTo>
                    <a:lnTo>
                      <a:pt x="8028" y="1902"/>
                    </a:lnTo>
                    <a:cubicBezTo>
                      <a:pt x="8962" y="2302"/>
                      <a:pt x="9862" y="2803"/>
                      <a:pt x="10663" y="3436"/>
                    </a:cubicBezTo>
                    <a:cubicBezTo>
                      <a:pt x="11297" y="3870"/>
                      <a:pt x="11897" y="4404"/>
                      <a:pt x="12464" y="4938"/>
                    </a:cubicBezTo>
                    <a:cubicBezTo>
                      <a:pt x="12464" y="4971"/>
                      <a:pt x="12498" y="5038"/>
                      <a:pt x="12498" y="5071"/>
                    </a:cubicBezTo>
                    <a:lnTo>
                      <a:pt x="12664" y="5505"/>
                    </a:lnTo>
                    <a:lnTo>
                      <a:pt x="12965" y="6339"/>
                    </a:lnTo>
                    <a:cubicBezTo>
                      <a:pt x="13131" y="6906"/>
                      <a:pt x="13365" y="7506"/>
                      <a:pt x="13565" y="8073"/>
                    </a:cubicBezTo>
                    <a:cubicBezTo>
                      <a:pt x="13565" y="8090"/>
                      <a:pt x="13582" y="8098"/>
                      <a:pt x="13598" y="8098"/>
                    </a:cubicBezTo>
                    <a:cubicBezTo>
                      <a:pt x="13615" y="8098"/>
                      <a:pt x="13632" y="8090"/>
                      <a:pt x="13632" y="8073"/>
                    </a:cubicBezTo>
                    <a:cubicBezTo>
                      <a:pt x="13465" y="7473"/>
                      <a:pt x="13265" y="6872"/>
                      <a:pt x="13065" y="6305"/>
                    </a:cubicBezTo>
                    <a:cubicBezTo>
                      <a:pt x="12965" y="6005"/>
                      <a:pt x="12898" y="5705"/>
                      <a:pt x="12798" y="5405"/>
                    </a:cubicBezTo>
                    <a:cubicBezTo>
                      <a:pt x="12764" y="5338"/>
                      <a:pt x="12764" y="5271"/>
                      <a:pt x="12731" y="5204"/>
                    </a:cubicBezTo>
                    <a:lnTo>
                      <a:pt x="12731" y="5204"/>
                    </a:lnTo>
                    <a:cubicBezTo>
                      <a:pt x="13899" y="6372"/>
                      <a:pt x="14899" y="7706"/>
                      <a:pt x="15733" y="9141"/>
                    </a:cubicBezTo>
                    <a:cubicBezTo>
                      <a:pt x="15743" y="9150"/>
                      <a:pt x="15753" y="9154"/>
                      <a:pt x="15762" y="9154"/>
                    </a:cubicBezTo>
                    <a:cubicBezTo>
                      <a:pt x="15783" y="9154"/>
                      <a:pt x="15800" y="9131"/>
                      <a:pt x="15800" y="9107"/>
                    </a:cubicBezTo>
                    <a:cubicBezTo>
                      <a:pt x="15133" y="7706"/>
                      <a:pt x="14299" y="6405"/>
                      <a:pt x="13298" y="5204"/>
                    </a:cubicBezTo>
                    <a:cubicBezTo>
                      <a:pt x="12297" y="4004"/>
                      <a:pt x="11097" y="2936"/>
                      <a:pt x="9762" y="2102"/>
                    </a:cubicBezTo>
                    <a:lnTo>
                      <a:pt x="9762" y="2102"/>
                    </a:lnTo>
                    <a:lnTo>
                      <a:pt x="10196" y="2202"/>
                    </a:lnTo>
                    <a:cubicBezTo>
                      <a:pt x="10796" y="2336"/>
                      <a:pt x="11397" y="2502"/>
                      <a:pt x="11964" y="2636"/>
                    </a:cubicBezTo>
                    <a:cubicBezTo>
                      <a:pt x="13198" y="2903"/>
                      <a:pt x="14399" y="3203"/>
                      <a:pt x="15600" y="3470"/>
                    </a:cubicBezTo>
                    <a:cubicBezTo>
                      <a:pt x="15633" y="3470"/>
                      <a:pt x="15633" y="3436"/>
                      <a:pt x="15600" y="3436"/>
                    </a:cubicBezTo>
                    <a:cubicBezTo>
                      <a:pt x="14399" y="3070"/>
                      <a:pt x="13198" y="2703"/>
                      <a:pt x="11964" y="2402"/>
                    </a:cubicBezTo>
                    <a:cubicBezTo>
                      <a:pt x="11363" y="2236"/>
                      <a:pt x="10730" y="2069"/>
                      <a:pt x="10129" y="1935"/>
                    </a:cubicBezTo>
                    <a:cubicBezTo>
                      <a:pt x="9729" y="1835"/>
                      <a:pt x="9362" y="1735"/>
                      <a:pt x="8962" y="1669"/>
                    </a:cubicBezTo>
                    <a:cubicBezTo>
                      <a:pt x="8228" y="1268"/>
                      <a:pt x="7461" y="968"/>
                      <a:pt x="6660" y="735"/>
                    </a:cubicBezTo>
                    <a:cubicBezTo>
                      <a:pt x="6527" y="701"/>
                      <a:pt x="6393" y="668"/>
                      <a:pt x="6226" y="634"/>
                    </a:cubicBezTo>
                    <a:lnTo>
                      <a:pt x="6627" y="568"/>
                    </a:lnTo>
                    <a:cubicBezTo>
                      <a:pt x="7127" y="534"/>
                      <a:pt x="7627" y="468"/>
                      <a:pt x="8128" y="434"/>
                    </a:cubicBezTo>
                    <a:cubicBezTo>
                      <a:pt x="9095" y="334"/>
                      <a:pt x="10096" y="201"/>
                      <a:pt x="11063" y="67"/>
                    </a:cubicBezTo>
                    <a:cubicBezTo>
                      <a:pt x="11097" y="67"/>
                      <a:pt x="11097" y="1"/>
                      <a:pt x="110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0"/>
              <p:cNvSpPr/>
              <p:nvPr/>
            </p:nvSpPr>
            <p:spPr>
              <a:xfrm>
                <a:off x="5150280" y="2925118"/>
                <a:ext cx="17616" cy="79896"/>
              </a:xfrm>
              <a:custGeom>
                <a:avLst/>
                <a:gdLst/>
                <a:ahLst/>
                <a:cxnLst/>
                <a:rect l="l" t="t" r="r" b="b"/>
                <a:pathLst>
                  <a:path w="835" h="3787" extrusionOk="0">
                    <a:moveTo>
                      <a:pt x="34" y="1"/>
                    </a:moveTo>
                    <a:cubicBezTo>
                      <a:pt x="17" y="1"/>
                      <a:pt x="1" y="9"/>
                      <a:pt x="1" y="26"/>
                    </a:cubicBezTo>
                    <a:cubicBezTo>
                      <a:pt x="134" y="660"/>
                      <a:pt x="268" y="1293"/>
                      <a:pt x="368" y="1894"/>
                    </a:cubicBezTo>
                    <a:cubicBezTo>
                      <a:pt x="468" y="2528"/>
                      <a:pt x="601" y="3161"/>
                      <a:pt x="801" y="3762"/>
                    </a:cubicBezTo>
                    <a:cubicBezTo>
                      <a:pt x="801" y="3779"/>
                      <a:pt x="810" y="3787"/>
                      <a:pt x="818" y="3787"/>
                    </a:cubicBezTo>
                    <a:cubicBezTo>
                      <a:pt x="826" y="3787"/>
                      <a:pt x="835" y="3779"/>
                      <a:pt x="835" y="3762"/>
                    </a:cubicBezTo>
                    <a:cubicBezTo>
                      <a:pt x="768" y="3161"/>
                      <a:pt x="635" y="2528"/>
                      <a:pt x="501" y="1927"/>
                    </a:cubicBezTo>
                    <a:cubicBezTo>
                      <a:pt x="368" y="1260"/>
                      <a:pt x="201" y="660"/>
                      <a:pt x="67" y="26"/>
                    </a:cubicBezTo>
                    <a:cubicBezTo>
                      <a:pt x="67" y="9"/>
                      <a:pt x="51"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0"/>
              <p:cNvSpPr/>
              <p:nvPr/>
            </p:nvSpPr>
            <p:spPr>
              <a:xfrm>
                <a:off x="4987723" y="2405571"/>
                <a:ext cx="256883" cy="284521"/>
              </a:xfrm>
              <a:custGeom>
                <a:avLst/>
                <a:gdLst/>
                <a:ahLst/>
                <a:cxnLst/>
                <a:rect l="l" t="t" r="r" b="b"/>
                <a:pathLst>
                  <a:path w="12176" h="13486" extrusionOk="0">
                    <a:moveTo>
                      <a:pt x="11542" y="1"/>
                    </a:moveTo>
                    <a:lnTo>
                      <a:pt x="11542" y="1"/>
                    </a:lnTo>
                    <a:cubicBezTo>
                      <a:pt x="11542" y="1"/>
                      <a:pt x="5104" y="802"/>
                      <a:pt x="2535" y="3704"/>
                    </a:cubicBezTo>
                    <a:cubicBezTo>
                      <a:pt x="0" y="6572"/>
                      <a:pt x="334" y="13477"/>
                      <a:pt x="334" y="13477"/>
                    </a:cubicBezTo>
                    <a:cubicBezTo>
                      <a:pt x="334" y="13477"/>
                      <a:pt x="479" y="13486"/>
                      <a:pt x="735" y="13486"/>
                    </a:cubicBezTo>
                    <a:cubicBezTo>
                      <a:pt x="2144" y="13486"/>
                      <a:pt x="6908" y="13223"/>
                      <a:pt x="9307" y="9808"/>
                    </a:cubicBezTo>
                    <a:cubicBezTo>
                      <a:pt x="12176" y="5772"/>
                      <a:pt x="11542" y="1"/>
                      <a:pt x="115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0"/>
              <p:cNvSpPr/>
              <p:nvPr/>
            </p:nvSpPr>
            <p:spPr>
              <a:xfrm>
                <a:off x="4933819" y="2453441"/>
                <a:ext cx="248866" cy="366653"/>
              </a:xfrm>
              <a:custGeom>
                <a:avLst/>
                <a:gdLst/>
                <a:ahLst/>
                <a:cxnLst/>
                <a:rect l="l" t="t" r="r" b="b"/>
                <a:pathLst>
                  <a:path w="11796" h="17379" extrusionOk="0">
                    <a:moveTo>
                      <a:pt x="11161" y="0"/>
                    </a:moveTo>
                    <a:cubicBezTo>
                      <a:pt x="10327" y="834"/>
                      <a:pt x="9527" y="1668"/>
                      <a:pt x="8760" y="2502"/>
                    </a:cubicBezTo>
                    <a:cubicBezTo>
                      <a:pt x="8760" y="2469"/>
                      <a:pt x="8793" y="2435"/>
                      <a:pt x="8793" y="2402"/>
                    </a:cubicBezTo>
                    <a:cubicBezTo>
                      <a:pt x="8860" y="2168"/>
                      <a:pt x="8960" y="1935"/>
                      <a:pt x="9027" y="1701"/>
                    </a:cubicBezTo>
                    <a:cubicBezTo>
                      <a:pt x="9193" y="1201"/>
                      <a:pt x="9327" y="701"/>
                      <a:pt x="9427" y="200"/>
                    </a:cubicBezTo>
                    <a:cubicBezTo>
                      <a:pt x="9427" y="161"/>
                      <a:pt x="9415" y="145"/>
                      <a:pt x="9399" y="145"/>
                    </a:cubicBezTo>
                    <a:cubicBezTo>
                      <a:pt x="9388" y="145"/>
                      <a:pt x="9374" y="153"/>
                      <a:pt x="9360" y="167"/>
                    </a:cubicBezTo>
                    <a:cubicBezTo>
                      <a:pt x="9260" y="667"/>
                      <a:pt x="9093" y="1134"/>
                      <a:pt x="8926" y="1635"/>
                    </a:cubicBezTo>
                    <a:cubicBezTo>
                      <a:pt x="8826" y="1868"/>
                      <a:pt x="8760" y="2102"/>
                      <a:pt x="8660" y="2369"/>
                    </a:cubicBezTo>
                    <a:cubicBezTo>
                      <a:pt x="8626" y="2469"/>
                      <a:pt x="8560" y="2602"/>
                      <a:pt x="8526" y="2702"/>
                    </a:cubicBezTo>
                    <a:cubicBezTo>
                      <a:pt x="8493" y="2735"/>
                      <a:pt x="8459" y="2802"/>
                      <a:pt x="8459" y="2836"/>
                    </a:cubicBezTo>
                    <a:cubicBezTo>
                      <a:pt x="8326" y="3002"/>
                      <a:pt x="8159" y="3169"/>
                      <a:pt x="8026" y="3336"/>
                    </a:cubicBezTo>
                    <a:cubicBezTo>
                      <a:pt x="6925" y="4603"/>
                      <a:pt x="5924" y="5904"/>
                      <a:pt x="4990" y="7272"/>
                    </a:cubicBezTo>
                    <a:cubicBezTo>
                      <a:pt x="5024" y="7139"/>
                      <a:pt x="5057" y="6972"/>
                      <a:pt x="5057" y="6838"/>
                    </a:cubicBezTo>
                    <a:cubicBezTo>
                      <a:pt x="5124" y="6405"/>
                      <a:pt x="5157" y="6004"/>
                      <a:pt x="5224" y="5571"/>
                    </a:cubicBezTo>
                    <a:cubicBezTo>
                      <a:pt x="5357" y="4737"/>
                      <a:pt x="5424" y="3903"/>
                      <a:pt x="5557" y="3069"/>
                    </a:cubicBezTo>
                    <a:cubicBezTo>
                      <a:pt x="5557" y="3052"/>
                      <a:pt x="5541" y="3044"/>
                      <a:pt x="5524" y="3044"/>
                    </a:cubicBezTo>
                    <a:cubicBezTo>
                      <a:pt x="5507" y="3044"/>
                      <a:pt x="5491" y="3052"/>
                      <a:pt x="5491" y="3069"/>
                    </a:cubicBezTo>
                    <a:cubicBezTo>
                      <a:pt x="5357" y="3936"/>
                      <a:pt x="5190" y="4770"/>
                      <a:pt x="5024" y="5604"/>
                    </a:cubicBezTo>
                    <a:cubicBezTo>
                      <a:pt x="4990" y="6004"/>
                      <a:pt x="4924" y="6371"/>
                      <a:pt x="4857" y="6772"/>
                    </a:cubicBezTo>
                    <a:cubicBezTo>
                      <a:pt x="4824" y="6972"/>
                      <a:pt x="4790" y="7139"/>
                      <a:pt x="4757" y="7339"/>
                    </a:cubicBezTo>
                    <a:cubicBezTo>
                      <a:pt x="4757" y="7439"/>
                      <a:pt x="4723" y="7572"/>
                      <a:pt x="4723" y="7672"/>
                    </a:cubicBezTo>
                    <a:cubicBezTo>
                      <a:pt x="4223" y="8373"/>
                      <a:pt x="3756" y="9107"/>
                      <a:pt x="3356" y="9841"/>
                    </a:cubicBezTo>
                    <a:cubicBezTo>
                      <a:pt x="2655" y="11008"/>
                      <a:pt x="2055" y="12209"/>
                      <a:pt x="1521" y="13443"/>
                    </a:cubicBezTo>
                    <a:cubicBezTo>
                      <a:pt x="1221" y="14044"/>
                      <a:pt x="987" y="14644"/>
                      <a:pt x="754" y="15278"/>
                    </a:cubicBezTo>
                    <a:cubicBezTo>
                      <a:pt x="487" y="15945"/>
                      <a:pt x="220" y="16579"/>
                      <a:pt x="20" y="17246"/>
                    </a:cubicBezTo>
                    <a:cubicBezTo>
                      <a:pt x="1" y="17323"/>
                      <a:pt x="60" y="17378"/>
                      <a:pt x="120" y="17378"/>
                    </a:cubicBezTo>
                    <a:cubicBezTo>
                      <a:pt x="163" y="17378"/>
                      <a:pt x="206" y="17349"/>
                      <a:pt x="220" y="17279"/>
                    </a:cubicBezTo>
                    <a:cubicBezTo>
                      <a:pt x="520" y="16579"/>
                      <a:pt x="821" y="15845"/>
                      <a:pt x="1121" y="15178"/>
                    </a:cubicBezTo>
                    <a:cubicBezTo>
                      <a:pt x="1454" y="14511"/>
                      <a:pt x="1788" y="13843"/>
                      <a:pt x="2122" y="13176"/>
                    </a:cubicBezTo>
                    <a:cubicBezTo>
                      <a:pt x="2889" y="11642"/>
                      <a:pt x="3723" y="10174"/>
                      <a:pt x="4623" y="8706"/>
                    </a:cubicBezTo>
                    <a:cubicBezTo>
                      <a:pt x="4723" y="8706"/>
                      <a:pt x="4790" y="8673"/>
                      <a:pt x="4890" y="8673"/>
                    </a:cubicBezTo>
                    <a:lnTo>
                      <a:pt x="5591" y="8506"/>
                    </a:lnTo>
                    <a:cubicBezTo>
                      <a:pt x="6024" y="8406"/>
                      <a:pt x="6491" y="8306"/>
                      <a:pt x="6925" y="8173"/>
                    </a:cubicBezTo>
                    <a:cubicBezTo>
                      <a:pt x="7859" y="7939"/>
                      <a:pt x="8793" y="7672"/>
                      <a:pt x="9727" y="7472"/>
                    </a:cubicBezTo>
                    <a:cubicBezTo>
                      <a:pt x="9794" y="7439"/>
                      <a:pt x="9760" y="7405"/>
                      <a:pt x="9727" y="7405"/>
                    </a:cubicBezTo>
                    <a:cubicBezTo>
                      <a:pt x="8793" y="7606"/>
                      <a:pt x="7859" y="7772"/>
                      <a:pt x="6925" y="7939"/>
                    </a:cubicBezTo>
                    <a:cubicBezTo>
                      <a:pt x="6458" y="8006"/>
                      <a:pt x="5991" y="8106"/>
                      <a:pt x="5524" y="8173"/>
                    </a:cubicBezTo>
                    <a:lnTo>
                      <a:pt x="4890" y="8306"/>
                    </a:lnTo>
                    <a:cubicBezTo>
                      <a:pt x="5324" y="7639"/>
                      <a:pt x="5724" y="6972"/>
                      <a:pt x="6191" y="6305"/>
                    </a:cubicBezTo>
                    <a:cubicBezTo>
                      <a:pt x="6291" y="6171"/>
                      <a:pt x="6391" y="6038"/>
                      <a:pt x="6491" y="5904"/>
                    </a:cubicBezTo>
                    <a:cubicBezTo>
                      <a:pt x="6825" y="5771"/>
                      <a:pt x="7192" y="5671"/>
                      <a:pt x="7559" y="5571"/>
                    </a:cubicBezTo>
                    <a:cubicBezTo>
                      <a:pt x="8026" y="5504"/>
                      <a:pt x="8459" y="5404"/>
                      <a:pt x="8893" y="5304"/>
                    </a:cubicBezTo>
                    <a:cubicBezTo>
                      <a:pt x="9860" y="5104"/>
                      <a:pt x="10794" y="4870"/>
                      <a:pt x="11728" y="4704"/>
                    </a:cubicBezTo>
                    <a:cubicBezTo>
                      <a:pt x="11795" y="4670"/>
                      <a:pt x="11762" y="4637"/>
                      <a:pt x="11728" y="4637"/>
                    </a:cubicBezTo>
                    <a:cubicBezTo>
                      <a:pt x="10728" y="4804"/>
                      <a:pt x="9760" y="4904"/>
                      <a:pt x="8760" y="5037"/>
                    </a:cubicBezTo>
                    <a:cubicBezTo>
                      <a:pt x="8259" y="5104"/>
                      <a:pt x="7792" y="5171"/>
                      <a:pt x="7325" y="5271"/>
                    </a:cubicBezTo>
                    <a:cubicBezTo>
                      <a:pt x="7159" y="5304"/>
                      <a:pt x="7025" y="5337"/>
                      <a:pt x="6858" y="5371"/>
                    </a:cubicBezTo>
                    <a:cubicBezTo>
                      <a:pt x="8193" y="3503"/>
                      <a:pt x="9627" y="1701"/>
                      <a:pt x="11228" y="67"/>
                    </a:cubicBezTo>
                    <a:cubicBezTo>
                      <a:pt x="11228" y="34"/>
                      <a:pt x="11195" y="0"/>
                      <a:pt x="111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0"/>
              <p:cNvSpPr/>
              <p:nvPr/>
            </p:nvSpPr>
            <p:spPr>
              <a:xfrm>
                <a:off x="5061607" y="2482682"/>
                <a:ext cx="14093" cy="73525"/>
              </a:xfrm>
              <a:custGeom>
                <a:avLst/>
                <a:gdLst/>
                <a:ahLst/>
                <a:cxnLst/>
                <a:rect l="l" t="t" r="r" b="b"/>
                <a:pathLst>
                  <a:path w="668" h="3485" extrusionOk="0">
                    <a:moveTo>
                      <a:pt x="618" y="0"/>
                    </a:moveTo>
                    <a:cubicBezTo>
                      <a:pt x="609" y="0"/>
                      <a:pt x="601" y="4"/>
                      <a:pt x="601" y="15"/>
                    </a:cubicBezTo>
                    <a:cubicBezTo>
                      <a:pt x="468" y="616"/>
                      <a:pt x="334" y="1183"/>
                      <a:pt x="234" y="1783"/>
                    </a:cubicBezTo>
                    <a:cubicBezTo>
                      <a:pt x="101" y="2317"/>
                      <a:pt x="34" y="2884"/>
                      <a:pt x="1" y="3484"/>
                    </a:cubicBezTo>
                    <a:cubicBezTo>
                      <a:pt x="134" y="2917"/>
                      <a:pt x="234" y="2317"/>
                      <a:pt x="334" y="1750"/>
                    </a:cubicBezTo>
                    <a:cubicBezTo>
                      <a:pt x="434" y="1183"/>
                      <a:pt x="534" y="616"/>
                      <a:pt x="668" y="15"/>
                    </a:cubicBezTo>
                    <a:cubicBezTo>
                      <a:pt x="668" y="15"/>
                      <a:pt x="638" y="0"/>
                      <a:pt x="6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0"/>
              <p:cNvSpPr/>
              <p:nvPr/>
            </p:nvSpPr>
            <p:spPr>
              <a:xfrm>
                <a:off x="5141144" y="2500383"/>
                <a:ext cx="41246" cy="17110"/>
              </a:xfrm>
              <a:custGeom>
                <a:avLst/>
                <a:gdLst/>
                <a:ahLst/>
                <a:cxnLst/>
                <a:rect l="l" t="t" r="r" b="b"/>
                <a:pathLst>
                  <a:path w="1955" h="811" extrusionOk="0">
                    <a:moveTo>
                      <a:pt x="1904" y="1"/>
                    </a:moveTo>
                    <a:cubicBezTo>
                      <a:pt x="1893" y="1"/>
                      <a:pt x="1881" y="3"/>
                      <a:pt x="1868" y="10"/>
                    </a:cubicBezTo>
                    <a:cubicBezTo>
                      <a:pt x="1801" y="43"/>
                      <a:pt x="1701" y="77"/>
                      <a:pt x="1635" y="110"/>
                    </a:cubicBezTo>
                    <a:lnTo>
                      <a:pt x="1368" y="210"/>
                    </a:lnTo>
                    <a:lnTo>
                      <a:pt x="901" y="410"/>
                    </a:lnTo>
                    <a:cubicBezTo>
                      <a:pt x="634" y="510"/>
                      <a:pt x="334" y="611"/>
                      <a:pt x="33" y="777"/>
                    </a:cubicBezTo>
                    <a:cubicBezTo>
                      <a:pt x="0" y="777"/>
                      <a:pt x="33" y="811"/>
                      <a:pt x="67" y="811"/>
                    </a:cubicBezTo>
                    <a:cubicBezTo>
                      <a:pt x="367" y="711"/>
                      <a:pt x="667" y="611"/>
                      <a:pt x="967" y="477"/>
                    </a:cubicBezTo>
                    <a:lnTo>
                      <a:pt x="1401" y="277"/>
                    </a:lnTo>
                    <a:lnTo>
                      <a:pt x="1635" y="177"/>
                    </a:lnTo>
                    <a:cubicBezTo>
                      <a:pt x="1735" y="110"/>
                      <a:pt x="1801" y="77"/>
                      <a:pt x="1901" y="43"/>
                    </a:cubicBezTo>
                    <a:cubicBezTo>
                      <a:pt x="1955" y="43"/>
                      <a:pt x="1944" y="1"/>
                      <a:pt x="19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0"/>
              <p:cNvSpPr/>
              <p:nvPr/>
            </p:nvSpPr>
            <p:spPr>
              <a:xfrm>
                <a:off x="4473282" y="2416183"/>
                <a:ext cx="389186" cy="235828"/>
              </a:xfrm>
              <a:custGeom>
                <a:avLst/>
                <a:gdLst/>
                <a:ahLst/>
                <a:cxnLst/>
                <a:rect l="l" t="t" r="r" b="b"/>
                <a:pathLst>
                  <a:path w="18447" h="11178" extrusionOk="0">
                    <a:moveTo>
                      <a:pt x="7729" y="1"/>
                    </a:moveTo>
                    <a:cubicBezTo>
                      <a:pt x="2910" y="1"/>
                      <a:pt x="0" y="4868"/>
                      <a:pt x="0" y="4868"/>
                    </a:cubicBezTo>
                    <a:cubicBezTo>
                      <a:pt x="0" y="4868"/>
                      <a:pt x="4136" y="10139"/>
                      <a:pt x="9307" y="11039"/>
                    </a:cubicBezTo>
                    <a:cubicBezTo>
                      <a:pt x="9854" y="11135"/>
                      <a:pt x="10388" y="11177"/>
                      <a:pt x="10905" y="11177"/>
                    </a:cubicBezTo>
                    <a:cubicBezTo>
                      <a:pt x="15273" y="11177"/>
                      <a:pt x="18447" y="8137"/>
                      <a:pt x="18447" y="8137"/>
                    </a:cubicBezTo>
                    <a:cubicBezTo>
                      <a:pt x="18447" y="8137"/>
                      <a:pt x="14744" y="1232"/>
                      <a:pt x="9107" y="132"/>
                    </a:cubicBezTo>
                    <a:cubicBezTo>
                      <a:pt x="8632" y="42"/>
                      <a:pt x="8173" y="1"/>
                      <a:pt x="772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0"/>
              <p:cNvSpPr/>
              <p:nvPr/>
            </p:nvSpPr>
            <p:spPr>
              <a:xfrm>
                <a:off x="4584466" y="2440614"/>
                <a:ext cx="359649" cy="297454"/>
              </a:xfrm>
              <a:custGeom>
                <a:avLst/>
                <a:gdLst/>
                <a:ahLst/>
                <a:cxnLst/>
                <a:rect l="l" t="t" r="r" b="b"/>
                <a:pathLst>
                  <a:path w="17047" h="14099" extrusionOk="0">
                    <a:moveTo>
                      <a:pt x="353" y="1"/>
                    </a:moveTo>
                    <a:cubicBezTo>
                      <a:pt x="326" y="1"/>
                      <a:pt x="306" y="74"/>
                      <a:pt x="334" y="74"/>
                    </a:cubicBezTo>
                    <a:cubicBezTo>
                      <a:pt x="1235" y="441"/>
                      <a:pt x="2102" y="875"/>
                      <a:pt x="2969" y="1375"/>
                    </a:cubicBezTo>
                    <a:cubicBezTo>
                      <a:pt x="3403" y="1609"/>
                      <a:pt x="3803" y="1809"/>
                      <a:pt x="4237" y="2009"/>
                    </a:cubicBezTo>
                    <a:lnTo>
                      <a:pt x="4470" y="2143"/>
                    </a:lnTo>
                    <a:cubicBezTo>
                      <a:pt x="3652" y="2012"/>
                      <a:pt x="2834" y="1944"/>
                      <a:pt x="2016" y="1944"/>
                    </a:cubicBezTo>
                    <a:cubicBezTo>
                      <a:pt x="1366" y="1944"/>
                      <a:pt x="717" y="1987"/>
                      <a:pt x="67" y="2076"/>
                    </a:cubicBezTo>
                    <a:cubicBezTo>
                      <a:pt x="1" y="2109"/>
                      <a:pt x="1" y="2176"/>
                      <a:pt x="67" y="2209"/>
                    </a:cubicBezTo>
                    <a:cubicBezTo>
                      <a:pt x="458" y="2179"/>
                      <a:pt x="850" y="2164"/>
                      <a:pt x="1242" y="2164"/>
                    </a:cubicBezTo>
                    <a:cubicBezTo>
                      <a:pt x="2594" y="2164"/>
                      <a:pt x="3953" y="2340"/>
                      <a:pt x="5271" y="2676"/>
                    </a:cubicBezTo>
                    <a:cubicBezTo>
                      <a:pt x="8140" y="3410"/>
                      <a:pt x="10775" y="4945"/>
                      <a:pt x="12843" y="7046"/>
                    </a:cubicBezTo>
                    <a:cubicBezTo>
                      <a:pt x="14778" y="9014"/>
                      <a:pt x="16179" y="11416"/>
                      <a:pt x="16979" y="14085"/>
                    </a:cubicBezTo>
                    <a:cubicBezTo>
                      <a:pt x="16979" y="14094"/>
                      <a:pt x="16985" y="14098"/>
                      <a:pt x="16993" y="14098"/>
                    </a:cubicBezTo>
                    <a:cubicBezTo>
                      <a:pt x="17013" y="14098"/>
                      <a:pt x="17046" y="14075"/>
                      <a:pt x="17046" y="14051"/>
                    </a:cubicBezTo>
                    <a:cubicBezTo>
                      <a:pt x="16179" y="9681"/>
                      <a:pt x="13410" y="5945"/>
                      <a:pt x="9474" y="3844"/>
                    </a:cubicBezTo>
                    <a:cubicBezTo>
                      <a:pt x="9374" y="3677"/>
                      <a:pt x="9241" y="3544"/>
                      <a:pt x="9107" y="3377"/>
                    </a:cubicBezTo>
                    <a:cubicBezTo>
                      <a:pt x="8840" y="3110"/>
                      <a:pt x="8573" y="2810"/>
                      <a:pt x="8307" y="2543"/>
                    </a:cubicBezTo>
                    <a:cubicBezTo>
                      <a:pt x="7739" y="1976"/>
                      <a:pt x="7106" y="1509"/>
                      <a:pt x="6505" y="975"/>
                    </a:cubicBezTo>
                    <a:cubicBezTo>
                      <a:pt x="6495" y="965"/>
                      <a:pt x="6486" y="961"/>
                      <a:pt x="6478" y="961"/>
                    </a:cubicBezTo>
                    <a:cubicBezTo>
                      <a:pt x="6458" y="961"/>
                      <a:pt x="6448" y="985"/>
                      <a:pt x="6472" y="1008"/>
                    </a:cubicBezTo>
                    <a:cubicBezTo>
                      <a:pt x="7039" y="1542"/>
                      <a:pt x="7573" y="2143"/>
                      <a:pt x="8073" y="2710"/>
                    </a:cubicBezTo>
                    <a:cubicBezTo>
                      <a:pt x="8307" y="2977"/>
                      <a:pt x="8540" y="3210"/>
                      <a:pt x="8807" y="3477"/>
                    </a:cubicBezTo>
                    <a:cubicBezTo>
                      <a:pt x="7639" y="2943"/>
                      <a:pt x="6439" y="2543"/>
                      <a:pt x="5204" y="2276"/>
                    </a:cubicBezTo>
                    <a:cubicBezTo>
                      <a:pt x="4937" y="2109"/>
                      <a:pt x="4637" y="1976"/>
                      <a:pt x="4337" y="1809"/>
                    </a:cubicBezTo>
                    <a:cubicBezTo>
                      <a:pt x="3903" y="1609"/>
                      <a:pt x="3470" y="1375"/>
                      <a:pt x="3036" y="1175"/>
                    </a:cubicBezTo>
                    <a:cubicBezTo>
                      <a:pt x="2169" y="775"/>
                      <a:pt x="1235" y="441"/>
                      <a:pt x="368" y="8"/>
                    </a:cubicBezTo>
                    <a:cubicBezTo>
                      <a:pt x="363" y="3"/>
                      <a:pt x="358" y="1"/>
                      <a:pt x="3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0"/>
              <p:cNvSpPr/>
              <p:nvPr/>
            </p:nvSpPr>
            <p:spPr>
              <a:xfrm>
                <a:off x="4473282" y="2503231"/>
                <a:ext cx="382160" cy="148864"/>
              </a:xfrm>
              <a:custGeom>
                <a:avLst/>
                <a:gdLst/>
                <a:ahLst/>
                <a:cxnLst/>
                <a:rect l="l" t="t" r="r" b="b"/>
                <a:pathLst>
                  <a:path w="18114" h="7056" extrusionOk="0">
                    <a:moveTo>
                      <a:pt x="5956" y="0"/>
                    </a:moveTo>
                    <a:cubicBezTo>
                      <a:pt x="2639" y="0"/>
                      <a:pt x="0" y="742"/>
                      <a:pt x="0" y="742"/>
                    </a:cubicBezTo>
                    <a:cubicBezTo>
                      <a:pt x="0" y="742"/>
                      <a:pt x="4136" y="6013"/>
                      <a:pt x="9307" y="6913"/>
                    </a:cubicBezTo>
                    <a:cubicBezTo>
                      <a:pt x="9858" y="7012"/>
                      <a:pt x="10397" y="7055"/>
                      <a:pt x="10918" y="7055"/>
                    </a:cubicBezTo>
                    <a:cubicBezTo>
                      <a:pt x="14120" y="7055"/>
                      <a:pt x="16694" y="5406"/>
                      <a:pt x="17813" y="4545"/>
                    </a:cubicBezTo>
                    <a:lnTo>
                      <a:pt x="18113" y="4078"/>
                    </a:lnTo>
                    <a:cubicBezTo>
                      <a:pt x="18113" y="4078"/>
                      <a:pt x="15445" y="1810"/>
                      <a:pt x="10374" y="509"/>
                    </a:cubicBezTo>
                    <a:cubicBezTo>
                      <a:pt x="8879" y="133"/>
                      <a:pt x="7357" y="0"/>
                      <a:pt x="59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0"/>
              <p:cNvSpPr/>
              <p:nvPr/>
            </p:nvSpPr>
            <p:spPr>
              <a:xfrm>
                <a:off x="4653434" y="2432322"/>
                <a:ext cx="51394" cy="40127"/>
              </a:xfrm>
              <a:custGeom>
                <a:avLst/>
                <a:gdLst/>
                <a:ahLst/>
                <a:cxnLst/>
                <a:rect l="l" t="t" r="r" b="b"/>
                <a:pathLst>
                  <a:path w="2436" h="1902" extrusionOk="0">
                    <a:moveTo>
                      <a:pt x="67" y="0"/>
                    </a:moveTo>
                    <a:cubicBezTo>
                      <a:pt x="34" y="0"/>
                      <a:pt x="1" y="34"/>
                      <a:pt x="34" y="101"/>
                    </a:cubicBezTo>
                    <a:cubicBezTo>
                      <a:pt x="434" y="334"/>
                      <a:pt x="835" y="634"/>
                      <a:pt x="1201" y="934"/>
                    </a:cubicBezTo>
                    <a:cubicBezTo>
                      <a:pt x="1602" y="1235"/>
                      <a:pt x="1969" y="1568"/>
                      <a:pt x="2369" y="1902"/>
                    </a:cubicBezTo>
                    <a:cubicBezTo>
                      <a:pt x="2369" y="1902"/>
                      <a:pt x="2436" y="1868"/>
                      <a:pt x="2402" y="1835"/>
                    </a:cubicBezTo>
                    <a:cubicBezTo>
                      <a:pt x="2069" y="1468"/>
                      <a:pt x="1702" y="1135"/>
                      <a:pt x="1302" y="834"/>
                    </a:cubicBezTo>
                    <a:cubicBezTo>
                      <a:pt x="901" y="534"/>
                      <a:pt x="501" y="267"/>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0"/>
              <p:cNvSpPr/>
              <p:nvPr/>
            </p:nvSpPr>
            <p:spPr>
              <a:xfrm>
                <a:off x="4588263" y="2457471"/>
                <a:ext cx="28587" cy="12321"/>
              </a:xfrm>
              <a:custGeom>
                <a:avLst/>
                <a:gdLst/>
                <a:ahLst/>
                <a:cxnLst/>
                <a:rect l="l" t="t" r="r" b="b"/>
                <a:pathLst>
                  <a:path w="1355" h="584" extrusionOk="0">
                    <a:moveTo>
                      <a:pt x="36" y="0"/>
                    </a:moveTo>
                    <a:cubicBezTo>
                      <a:pt x="12" y="0"/>
                      <a:pt x="0" y="49"/>
                      <a:pt x="54" y="76"/>
                    </a:cubicBezTo>
                    <a:cubicBezTo>
                      <a:pt x="254" y="143"/>
                      <a:pt x="454" y="243"/>
                      <a:pt x="655" y="343"/>
                    </a:cubicBezTo>
                    <a:lnTo>
                      <a:pt x="1322" y="576"/>
                    </a:lnTo>
                    <a:cubicBezTo>
                      <a:pt x="1326" y="581"/>
                      <a:pt x="1331" y="583"/>
                      <a:pt x="1334" y="583"/>
                    </a:cubicBezTo>
                    <a:cubicBezTo>
                      <a:pt x="1354" y="583"/>
                      <a:pt x="1350" y="510"/>
                      <a:pt x="1322" y="510"/>
                    </a:cubicBezTo>
                    <a:lnTo>
                      <a:pt x="688" y="243"/>
                    </a:lnTo>
                    <a:cubicBezTo>
                      <a:pt x="488" y="143"/>
                      <a:pt x="254" y="76"/>
                      <a:pt x="54" y="9"/>
                    </a:cubicBezTo>
                    <a:cubicBezTo>
                      <a:pt x="48" y="3"/>
                      <a:pt x="41" y="0"/>
                      <a:pt x="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0"/>
              <p:cNvSpPr/>
              <p:nvPr/>
            </p:nvSpPr>
            <p:spPr>
              <a:xfrm>
                <a:off x="4506342" y="2745620"/>
                <a:ext cx="371611" cy="244794"/>
              </a:xfrm>
              <a:custGeom>
                <a:avLst/>
                <a:gdLst/>
                <a:ahLst/>
                <a:cxnLst/>
                <a:rect l="l" t="t" r="r" b="b"/>
                <a:pathLst>
                  <a:path w="17614" h="11603" extrusionOk="0">
                    <a:moveTo>
                      <a:pt x="11327" y="0"/>
                    </a:moveTo>
                    <a:cubicBezTo>
                      <a:pt x="1749" y="0"/>
                      <a:pt x="1" y="10535"/>
                      <a:pt x="1" y="10535"/>
                    </a:cubicBezTo>
                    <a:cubicBezTo>
                      <a:pt x="1" y="10535"/>
                      <a:pt x="2803" y="11603"/>
                      <a:pt x="6203" y="11603"/>
                    </a:cubicBezTo>
                    <a:cubicBezTo>
                      <a:pt x="7903" y="11603"/>
                      <a:pt x="9752" y="11336"/>
                      <a:pt x="11476" y="10535"/>
                    </a:cubicBezTo>
                    <a:cubicBezTo>
                      <a:pt x="16646" y="8134"/>
                      <a:pt x="17614" y="1262"/>
                      <a:pt x="17614" y="1262"/>
                    </a:cubicBezTo>
                    <a:cubicBezTo>
                      <a:pt x="15213" y="374"/>
                      <a:pt x="13132" y="0"/>
                      <a:pt x="1132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0"/>
              <p:cNvSpPr/>
              <p:nvPr/>
            </p:nvSpPr>
            <p:spPr>
              <a:xfrm>
                <a:off x="4580943" y="2763173"/>
                <a:ext cx="360345" cy="186713"/>
              </a:xfrm>
              <a:custGeom>
                <a:avLst/>
                <a:gdLst/>
                <a:ahLst/>
                <a:cxnLst/>
                <a:rect l="l" t="t" r="r" b="b"/>
                <a:pathLst>
                  <a:path w="17080" h="8850" extrusionOk="0">
                    <a:moveTo>
                      <a:pt x="12423" y="0"/>
                    </a:moveTo>
                    <a:cubicBezTo>
                      <a:pt x="11535" y="0"/>
                      <a:pt x="10653" y="148"/>
                      <a:pt x="9808" y="430"/>
                    </a:cubicBezTo>
                    <a:cubicBezTo>
                      <a:pt x="9508" y="530"/>
                      <a:pt x="9207" y="630"/>
                      <a:pt x="8907" y="730"/>
                    </a:cubicBezTo>
                    <a:lnTo>
                      <a:pt x="8674" y="764"/>
                    </a:lnTo>
                    <a:lnTo>
                      <a:pt x="7840" y="830"/>
                    </a:lnTo>
                    <a:lnTo>
                      <a:pt x="6172" y="997"/>
                    </a:lnTo>
                    <a:cubicBezTo>
                      <a:pt x="5038" y="1097"/>
                      <a:pt x="3937" y="1197"/>
                      <a:pt x="2769" y="1297"/>
                    </a:cubicBezTo>
                    <a:cubicBezTo>
                      <a:pt x="2765" y="1293"/>
                      <a:pt x="2761" y="1290"/>
                      <a:pt x="2757" y="1290"/>
                    </a:cubicBezTo>
                    <a:cubicBezTo>
                      <a:pt x="2737" y="1290"/>
                      <a:pt x="2741" y="1364"/>
                      <a:pt x="2769" y="1364"/>
                    </a:cubicBezTo>
                    <a:cubicBezTo>
                      <a:pt x="3904" y="1264"/>
                      <a:pt x="5038" y="1264"/>
                      <a:pt x="6172" y="1197"/>
                    </a:cubicBezTo>
                    <a:lnTo>
                      <a:pt x="7873" y="1131"/>
                    </a:lnTo>
                    <a:lnTo>
                      <a:pt x="7973" y="1131"/>
                    </a:lnTo>
                    <a:cubicBezTo>
                      <a:pt x="7339" y="1397"/>
                      <a:pt x="6706" y="1731"/>
                      <a:pt x="6072" y="2098"/>
                    </a:cubicBezTo>
                    <a:cubicBezTo>
                      <a:pt x="4971" y="2765"/>
                      <a:pt x="3904" y="3532"/>
                      <a:pt x="2936" y="4400"/>
                    </a:cubicBezTo>
                    <a:cubicBezTo>
                      <a:pt x="2769" y="4533"/>
                      <a:pt x="2636" y="4666"/>
                      <a:pt x="2503" y="4800"/>
                    </a:cubicBezTo>
                    <a:lnTo>
                      <a:pt x="2136" y="4867"/>
                    </a:lnTo>
                    <a:lnTo>
                      <a:pt x="1469" y="5000"/>
                    </a:lnTo>
                    <a:cubicBezTo>
                      <a:pt x="968" y="5067"/>
                      <a:pt x="501" y="5167"/>
                      <a:pt x="34" y="5200"/>
                    </a:cubicBezTo>
                    <a:cubicBezTo>
                      <a:pt x="1" y="5233"/>
                      <a:pt x="1" y="5267"/>
                      <a:pt x="68" y="5267"/>
                    </a:cubicBezTo>
                    <a:cubicBezTo>
                      <a:pt x="535" y="5233"/>
                      <a:pt x="1035" y="5167"/>
                      <a:pt x="1502" y="5133"/>
                    </a:cubicBezTo>
                    <a:lnTo>
                      <a:pt x="2236" y="5000"/>
                    </a:lnTo>
                    <a:lnTo>
                      <a:pt x="2302" y="5000"/>
                    </a:lnTo>
                    <a:cubicBezTo>
                      <a:pt x="2036" y="5267"/>
                      <a:pt x="1769" y="5534"/>
                      <a:pt x="1502" y="5801"/>
                    </a:cubicBezTo>
                    <a:cubicBezTo>
                      <a:pt x="1068" y="6301"/>
                      <a:pt x="635" y="6801"/>
                      <a:pt x="268" y="7335"/>
                    </a:cubicBezTo>
                    <a:cubicBezTo>
                      <a:pt x="245" y="7358"/>
                      <a:pt x="269" y="7397"/>
                      <a:pt x="298" y="7397"/>
                    </a:cubicBezTo>
                    <a:cubicBezTo>
                      <a:pt x="310" y="7397"/>
                      <a:pt x="324" y="7389"/>
                      <a:pt x="334" y="7368"/>
                    </a:cubicBezTo>
                    <a:cubicBezTo>
                      <a:pt x="1268" y="6334"/>
                      <a:pt x="2302" y="5400"/>
                      <a:pt x="3403" y="4566"/>
                    </a:cubicBezTo>
                    <a:cubicBezTo>
                      <a:pt x="4070" y="4099"/>
                      <a:pt x="4738" y="3632"/>
                      <a:pt x="5438" y="3232"/>
                    </a:cubicBezTo>
                    <a:lnTo>
                      <a:pt x="5438" y="3232"/>
                    </a:lnTo>
                    <a:cubicBezTo>
                      <a:pt x="5405" y="3299"/>
                      <a:pt x="5405" y="3399"/>
                      <a:pt x="5405" y="3466"/>
                    </a:cubicBezTo>
                    <a:cubicBezTo>
                      <a:pt x="5338" y="3699"/>
                      <a:pt x="5305" y="3966"/>
                      <a:pt x="5238" y="4233"/>
                    </a:cubicBezTo>
                    <a:cubicBezTo>
                      <a:pt x="5138" y="4733"/>
                      <a:pt x="5038" y="5233"/>
                      <a:pt x="4904" y="5767"/>
                    </a:cubicBezTo>
                    <a:cubicBezTo>
                      <a:pt x="4704" y="6768"/>
                      <a:pt x="4404" y="7802"/>
                      <a:pt x="4170" y="8803"/>
                    </a:cubicBezTo>
                    <a:cubicBezTo>
                      <a:pt x="4170" y="8826"/>
                      <a:pt x="4187" y="8850"/>
                      <a:pt x="4209" y="8850"/>
                    </a:cubicBezTo>
                    <a:cubicBezTo>
                      <a:pt x="4218" y="8850"/>
                      <a:pt x="4227" y="8846"/>
                      <a:pt x="4237" y="8836"/>
                    </a:cubicBezTo>
                    <a:lnTo>
                      <a:pt x="4271" y="8803"/>
                    </a:lnTo>
                    <a:cubicBezTo>
                      <a:pt x="4271" y="8803"/>
                      <a:pt x="4271" y="8769"/>
                      <a:pt x="4271" y="8769"/>
                    </a:cubicBezTo>
                    <a:cubicBezTo>
                      <a:pt x="4604" y="7802"/>
                      <a:pt x="4904" y="6801"/>
                      <a:pt x="5138" y="5801"/>
                    </a:cubicBezTo>
                    <a:cubicBezTo>
                      <a:pt x="5238" y="5267"/>
                      <a:pt x="5371" y="4733"/>
                      <a:pt x="5471" y="4199"/>
                    </a:cubicBezTo>
                    <a:cubicBezTo>
                      <a:pt x="5505" y="3966"/>
                      <a:pt x="5538" y="3732"/>
                      <a:pt x="5571" y="3499"/>
                    </a:cubicBezTo>
                    <a:cubicBezTo>
                      <a:pt x="5605" y="3365"/>
                      <a:pt x="5638" y="3232"/>
                      <a:pt x="5638" y="3099"/>
                    </a:cubicBezTo>
                    <a:cubicBezTo>
                      <a:pt x="6272" y="2732"/>
                      <a:pt x="6872" y="2431"/>
                      <a:pt x="7540" y="2131"/>
                    </a:cubicBezTo>
                    <a:lnTo>
                      <a:pt x="7540" y="2131"/>
                    </a:lnTo>
                    <a:cubicBezTo>
                      <a:pt x="7439" y="2598"/>
                      <a:pt x="7339" y="3032"/>
                      <a:pt x="7239" y="3499"/>
                    </a:cubicBezTo>
                    <a:cubicBezTo>
                      <a:pt x="7139" y="4033"/>
                      <a:pt x="7006" y="4600"/>
                      <a:pt x="6906" y="5167"/>
                    </a:cubicBezTo>
                    <a:cubicBezTo>
                      <a:pt x="6906" y="5200"/>
                      <a:pt x="6906" y="5233"/>
                      <a:pt x="6906" y="5267"/>
                    </a:cubicBezTo>
                    <a:cubicBezTo>
                      <a:pt x="6906" y="5283"/>
                      <a:pt x="6914" y="5292"/>
                      <a:pt x="6922" y="5292"/>
                    </a:cubicBezTo>
                    <a:cubicBezTo>
                      <a:pt x="6931" y="5292"/>
                      <a:pt x="6939" y="5283"/>
                      <a:pt x="6939" y="5267"/>
                    </a:cubicBezTo>
                    <a:cubicBezTo>
                      <a:pt x="7139" y="4700"/>
                      <a:pt x="7306" y="4099"/>
                      <a:pt x="7439" y="3466"/>
                    </a:cubicBezTo>
                    <a:cubicBezTo>
                      <a:pt x="7540" y="2999"/>
                      <a:pt x="7673" y="2498"/>
                      <a:pt x="7740" y="2031"/>
                    </a:cubicBezTo>
                    <a:cubicBezTo>
                      <a:pt x="8507" y="1698"/>
                      <a:pt x="9274" y="1397"/>
                      <a:pt x="10075" y="1164"/>
                    </a:cubicBezTo>
                    <a:cubicBezTo>
                      <a:pt x="10508" y="1030"/>
                      <a:pt x="10975" y="930"/>
                      <a:pt x="11409" y="864"/>
                    </a:cubicBezTo>
                    <a:lnTo>
                      <a:pt x="11409" y="864"/>
                    </a:lnTo>
                    <a:cubicBezTo>
                      <a:pt x="11309" y="1164"/>
                      <a:pt x="11209" y="1497"/>
                      <a:pt x="11142" y="1798"/>
                    </a:cubicBezTo>
                    <a:lnTo>
                      <a:pt x="10775" y="3232"/>
                    </a:lnTo>
                    <a:cubicBezTo>
                      <a:pt x="10542" y="4199"/>
                      <a:pt x="10342" y="5200"/>
                      <a:pt x="10108" y="6167"/>
                    </a:cubicBezTo>
                    <a:lnTo>
                      <a:pt x="10175" y="6167"/>
                    </a:lnTo>
                    <a:cubicBezTo>
                      <a:pt x="10442" y="5200"/>
                      <a:pt x="10775" y="4233"/>
                      <a:pt x="11075" y="3265"/>
                    </a:cubicBezTo>
                    <a:cubicBezTo>
                      <a:pt x="11209" y="2798"/>
                      <a:pt x="11342" y="2298"/>
                      <a:pt x="11476" y="1831"/>
                    </a:cubicBezTo>
                    <a:cubicBezTo>
                      <a:pt x="11609" y="1464"/>
                      <a:pt x="11676" y="1131"/>
                      <a:pt x="11743" y="764"/>
                    </a:cubicBezTo>
                    <a:cubicBezTo>
                      <a:pt x="12077" y="720"/>
                      <a:pt x="12419" y="695"/>
                      <a:pt x="12761" y="695"/>
                    </a:cubicBezTo>
                    <a:cubicBezTo>
                      <a:pt x="13202" y="695"/>
                      <a:pt x="13645" y="736"/>
                      <a:pt x="14078" y="830"/>
                    </a:cubicBezTo>
                    <a:cubicBezTo>
                      <a:pt x="15245" y="1064"/>
                      <a:pt x="16513" y="1631"/>
                      <a:pt x="17013" y="2798"/>
                    </a:cubicBezTo>
                    <a:cubicBezTo>
                      <a:pt x="17013" y="2808"/>
                      <a:pt x="17019" y="2812"/>
                      <a:pt x="17027" y="2812"/>
                    </a:cubicBezTo>
                    <a:cubicBezTo>
                      <a:pt x="17046" y="2812"/>
                      <a:pt x="17080" y="2789"/>
                      <a:pt x="17080" y="2765"/>
                    </a:cubicBezTo>
                    <a:cubicBezTo>
                      <a:pt x="16779" y="1364"/>
                      <a:pt x="15479" y="530"/>
                      <a:pt x="14178" y="197"/>
                    </a:cubicBezTo>
                    <a:cubicBezTo>
                      <a:pt x="13595" y="64"/>
                      <a:pt x="13008" y="0"/>
                      <a:pt x="124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0"/>
              <p:cNvSpPr/>
              <p:nvPr/>
            </p:nvSpPr>
            <p:spPr>
              <a:xfrm>
                <a:off x="4658370" y="2884315"/>
                <a:ext cx="8460" cy="37849"/>
              </a:xfrm>
              <a:custGeom>
                <a:avLst/>
                <a:gdLst/>
                <a:ahLst/>
                <a:cxnLst/>
                <a:rect l="l" t="t" r="r" b="b"/>
                <a:pathLst>
                  <a:path w="401" h="1794" extrusionOk="0">
                    <a:moveTo>
                      <a:pt x="384" y="0"/>
                    </a:moveTo>
                    <a:cubicBezTo>
                      <a:pt x="375" y="0"/>
                      <a:pt x="367" y="8"/>
                      <a:pt x="367" y="25"/>
                    </a:cubicBezTo>
                    <a:cubicBezTo>
                      <a:pt x="267" y="492"/>
                      <a:pt x="200" y="926"/>
                      <a:pt x="67" y="1393"/>
                    </a:cubicBezTo>
                    <a:cubicBezTo>
                      <a:pt x="67" y="1460"/>
                      <a:pt x="33" y="1560"/>
                      <a:pt x="33" y="1626"/>
                    </a:cubicBezTo>
                    <a:cubicBezTo>
                      <a:pt x="0" y="1693"/>
                      <a:pt x="0" y="1760"/>
                      <a:pt x="0" y="1793"/>
                    </a:cubicBezTo>
                    <a:lnTo>
                      <a:pt x="33" y="1793"/>
                    </a:lnTo>
                    <a:cubicBezTo>
                      <a:pt x="234" y="1226"/>
                      <a:pt x="367" y="626"/>
                      <a:pt x="400" y="25"/>
                    </a:cubicBezTo>
                    <a:cubicBezTo>
                      <a:pt x="400" y="8"/>
                      <a:pt x="392" y="0"/>
                      <a:pt x="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0"/>
              <p:cNvSpPr/>
              <p:nvPr/>
            </p:nvSpPr>
            <p:spPr>
              <a:xfrm>
                <a:off x="4749153" y="2839800"/>
                <a:ext cx="19726" cy="84285"/>
              </a:xfrm>
              <a:custGeom>
                <a:avLst/>
                <a:gdLst/>
                <a:ahLst/>
                <a:cxnLst/>
                <a:rect l="l" t="t" r="r" b="b"/>
                <a:pathLst>
                  <a:path w="935" h="3995" extrusionOk="0">
                    <a:moveTo>
                      <a:pt x="867" y="0"/>
                    </a:moveTo>
                    <a:cubicBezTo>
                      <a:pt x="801" y="167"/>
                      <a:pt x="767" y="301"/>
                      <a:pt x="734" y="467"/>
                    </a:cubicBezTo>
                    <a:cubicBezTo>
                      <a:pt x="734" y="634"/>
                      <a:pt x="701" y="801"/>
                      <a:pt x="667" y="968"/>
                    </a:cubicBezTo>
                    <a:cubicBezTo>
                      <a:pt x="601" y="1301"/>
                      <a:pt x="534" y="1635"/>
                      <a:pt x="467" y="1935"/>
                    </a:cubicBezTo>
                    <a:cubicBezTo>
                      <a:pt x="334" y="2569"/>
                      <a:pt x="200" y="3169"/>
                      <a:pt x="34" y="3770"/>
                    </a:cubicBezTo>
                    <a:cubicBezTo>
                      <a:pt x="34" y="3770"/>
                      <a:pt x="0" y="3770"/>
                      <a:pt x="0" y="3803"/>
                    </a:cubicBezTo>
                    <a:lnTo>
                      <a:pt x="0" y="3970"/>
                    </a:lnTo>
                    <a:cubicBezTo>
                      <a:pt x="0" y="3986"/>
                      <a:pt x="17" y="3995"/>
                      <a:pt x="34" y="3995"/>
                    </a:cubicBezTo>
                    <a:cubicBezTo>
                      <a:pt x="50" y="3995"/>
                      <a:pt x="67" y="3986"/>
                      <a:pt x="67" y="3970"/>
                    </a:cubicBezTo>
                    <a:cubicBezTo>
                      <a:pt x="267" y="3303"/>
                      <a:pt x="434" y="2602"/>
                      <a:pt x="601" y="1935"/>
                    </a:cubicBezTo>
                    <a:cubicBezTo>
                      <a:pt x="667" y="1601"/>
                      <a:pt x="734" y="1268"/>
                      <a:pt x="801" y="934"/>
                    </a:cubicBezTo>
                    <a:cubicBezTo>
                      <a:pt x="867" y="634"/>
                      <a:pt x="934" y="334"/>
                      <a:pt x="9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0"/>
              <p:cNvSpPr/>
              <p:nvPr/>
            </p:nvSpPr>
            <p:spPr>
              <a:xfrm>
                <a:off x="4590795" y="2823618"/>
                <a:ext cx="61963" cy="9156"/>
              </a:xfrm>
              <a:custGeom>
                <a:avLst/>
                <a:gdLst/>
                <a:ahLst/>
                <a:cxnLst/>
                <a:rect l="l" t="t" r="r" b="b"/>
                <a:pathLst>
                  <a:path w="2937" h="434" extrusionOk="0">
                    <a:moveTo>
                      <a:pt x="2870" y="0"/>
                    </a:moveTo>
                    <a:cubicBezTo>
                      <a:pt x="1936" y="100"/>
                      <a:pt x="968" y="234"/>
                      <a:pt x="34" y="367"/>
                    </a:cubicBezTo>
                    <a:cubicBezTo>
                      <a:pt x="1" y="367"/>
                      <a:pt x="1" y="434"/>
                      <a:pt x="34" y="434"/>
                    </a:cubicBezTo>
                    <a:cubicBezTo>
                      <a:pt x="968" y="300"/>
                      <a:pt x="1936" y="200"/>
                      <a:pt x="2870" y="33"/>
                    </a:cubicBezTo>
                    <a:cubicBezTo>
                      <a:pt x="2936" y="33"/>
                      <a:pt x="2903" y="0"/>
                      <a:pt x="28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0"/>
              <p:cNvSpPr/>
              <p:nvPr/>
            </p:nvSpPr>
            <p:spPr>
              <a:xfrm>
                <a:off x="4599255" y="2021322"/>
                <a:ext cx="401148" cy="410325"/>
              </a:xfrm>
              <a:custGeom>
                <a:avLst/>
                <a:gdLst/>
                <a:ahLst/>
                <a:cxnLst/>
                <a:rect l="l" t="t" r="r" b="b"/>
                <a:pathLst>
                  <a:path w="19014" h="19449" extrusionOk="0">
                    <a:moveTo>
                      <a:pt x="4136" y="1"/>
                    </a:moveTo>
                    <a:cubicBezTo>
                      <a:pt x="4136" y="1"/>
                      <a:pt x="0" y="18247"/>
                      <a:pt x="15878" y="19448"/>
                    </a:cubicBezTo>
                    <a:cubicBezTo>
                      <a:pt x="15878" y="19448"/>
                      <a:pt x="19014" y="5605"/>
                      <a:pt x="4136"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0"/>
              <p:cNvSpPr/>
              <p:nvPr/>
            </p:nvSpPr>
            <p:spPr>
              <a:xfrm>
                <a:off x="4736051" y="2124911"/>
                <a:ext cx="204540" cy="366548"/>
              </a:xfrm>
              <a:custGeom>
                <a:avLst/>
                <a:gdLst/>
                <a:ahLst/>
                <a:cxnLst/>
                <a:rect l="l" t="t" r="r" b="b"/>
                <a:pathLst>
                  <a:path w="9695" h="17374" extrusionOk="0">
                    <a:moveTo>
                      <a:pt x="1866" y="0"/>
                    </a:moveTo>
                    <a:cubicBezTo>
                      <a:pt x="1825" y="0"/>
                      <a:pt x="1798" y="47"/>
                      <a:pt x="1822" y="94"/>
                    </a:cubicBezTo>
                    <a:cubicBezTo>
                      <a:pt x="2723" y="1195"/>
                      <a:pt x="3557" y="2329"/>
                      <a:pt x="4324" y="3497"/>
                    </a:cubicBezTo>
                    <a:cubicBezTo>
                      <a:pt x="4924" y="4398"/>
                      <a:pt x="5458" y="5332"/>
                      <a:pt x="5958" y="6266"/>
                    </a:cubicBezTo>
                    <a:lnTo>
                      <a:pt x="5258" y="5899"/>
                    </a:lnTo>
                    <a:lnTo>
                      <a:pt x="3557" y="4998"/>
                    </a:lnTo>
                    <a:cubicBezTo>
                      <a:pt x="2389" y="4398"/>
                      <a:pt x="1222" y="3797"/>
                      <a:pt x="87" y="3197"/>
                    </a:cubicBezTo>
                    <a:cubicBezTo>
                      <a:pt x="81" y="3190"/>
                      <a:pt x="73" y="3187"/>
                      <a:pt x="65" y="3187"/>
                    </a:cubicBezTo>
                    <a:cubicBezTo>
                      <a:pt x="33" y="3187"/>
                      <a:pt x="1" y="3230"/>
                      <a:pt x="54" y="3230"/>
                    </a:cubicBezTo>
                    <a:cubicBezTo>
                      <a:pt x="1188" y="3864"/>
                      <a:pt x="2322" y="4531"/>
                      <a:pt x="3457" y="5165"/>
                    </a:cubicBezTo>
                    <a:lnTo>
                      <a:pt x="5191" y="6132"/>
                    </a:lnTo>
                    <a:cubicBezTo>
                      <a:pt x="5458" y="6266"/>
                      <a:pt x="5725" y="6432"/>
                      <a:pt x="6025" y="6599"/>
                    </a:cubicBezTo>
                    <a:cubicBezTo>
                      <a:pt x="6058" y="6632"/>
                      <a:pt x="6125" y="6666"/>
                      <a:pt x="6158" y="6699"/>
                    </a:cubicBezTo>
                    <a:cubicBezTo>
                      <a:pt x="6759" y="7800"/>
                      <a:pt x="7259" y="8934"/>
                      <a:pt x="7760" y="10102"/>
                    </a:cubicBezTo>
                    <a:cubicBezTo>
                      <a:pt x="7926" y="10502"/>
                      <a:pt x="8060" y="10969"/>
                      <a:pt x="8193" y="11369"/>
                    </a:cubicBezTo>
                    <a:cubicBezTo>
                      <a:pt x="7726" y="11036"/>
                      <a:pt x="7193" y="10735"/>
                      <a:pt x="6659" y="10469"/>
                    </a:cubicBezTo>
                    <a:cubicBezTo>
                      <a:pt x="6025" y="10102"/>
                      <a:pt x="5425" y="9768"/>
                      <a:pt x="4791" y="9434"/>
                    </a:cubicBezTo>
                    <a:cubicBezTo>
                      <a:pt x="3490" y="8801"/>
                      <a:pt x="2189" y="8234"/>
                      <a:pt x="888" y="7667"/>
                    </a:cubicBezTo>
                    <a:cubicBezTo>
                      <a:pt x="881" y="7660"/>
                      <a:pt x="875" y="7657"/>
                      <a:pt x="869" y="7657"/>
                    </a:cubicBezTo>
                    <a:cubicBezTo>
                      <a:pt x="844" y="7657"/>
                      <a:pt x="828" y="7700"/>
                      <a:pt x="855" y="7700"/>
                    </a:cubicBezTo>
                    <a:cubicBezTo>
                      <a:pt x="2122" y="8300"/>
                      <a:pt x="3356" y="9001"/>
                      <a:pt x="4624" y="9701"/>
                    </a:cubicBezTo>
                    <a:cubicBezTo>
                      <a:pt x="5224" y="10035"/>
                      <a:pt x="5892" y="10368"/>
                      <a:pt x="6492" y="10702"/>
                    </a:cubicBezTo>
                    <a:cubicBezTo>
                      <a:pt x="7092" y="11036"/>
                      <a:pt x="7693" y="11403"/>
                      <a:pt x="8293" y="11703"/>
                    </a:cubicBezTo>
                    <a:cubicBezTo>
                      <a:pt x="8493" y="12337"/>
                      <a:pt x="8694" y="13004"/>
                      <a:pt x="8894" y="13637"/>
                    </a:cubicBezTo>
                    <a:cubicBezTo>
                      <a:pt x="9261" y="14872"/>
                      <a:pt x="9528" y="16106"/>
                      <a:pt x="9694" y="17373"/>
                    </a:cubicBezTo>
                    <a:cubicBezTo>
                      <a:pt x="9561" y="15972"/>
                      <a:pt x="9394" y="14605"/>
                      <a:pt x="9127" y="13204"/>
                    </a:cubicBezTo>
                    <a:cubicBezTo>
                      <a:pt x="8860" y="11903"/>
                      <a:pt x="8460" y="10635"/>
                      <a:pt x="7993" y="9401"/>
                    </a:cubicBezTo>
                    <a:lnTo>
                      <a:pt x="8026" y="9001"/>
                    </a:lnTo>
                    <a:cubicBezTo>
                      <a:pt x="8060" y="8601"/>
                      <a:pt x="8093" y="8234"/>
                      <a:pt x="8093" y="7867"/>
                    </a:cubicBezTo>
                    <a:lnTo>
                      <a:pt x="8093" y="5565"/>
                    </a:lnTo>
                    <a:cubicBezTo>
                      <a:pt x="8093" y="5548"/>
                      <a:pt x="8076" y="5540"/>
                      <a:pt x="8060" y="5540"/>
                    </a:cubicBezTo>
                    <a:cubicBezTo>
                      <a:pt x="8043" y="5540"/>
                      <a:pt x="8026" y="5548"/>
                      <a:pt x="8026" y="5565"/>
                    </a:cubicBezTo>
                    <a:cubicBezTo>
                      <a:pt x="7993" y="6332"/>
                      <a:pt x="7893" y="7099"/>
                      <a:pt x="7860" y="7833"/>
                    </a:cubicBezTo>
                    <a:cubicBezTo>
                      <a:pt x="7826" y="8200"/>
                      <a:pt x="7793" y="8534"/>
                      <a:pt x="7793" y="8867"/>
                    </a:cubicBezTo>
                    <a:cubicBezTo>
                      <a:pt x="7393" y="7933"/>
                      <a:pt x="6959" y="6999"/>
                      <a:pt x="6459" y="6099"/>
                    </a:cubicBezTo>
                    <a:cubicBezTo>
                      <a:pt x="6158" y="5598"/>
                      <a:pt x="5892" y="5098"/>
                      <a:pt x="5558" y="4598"/>
                    </a:cubicBezTo>
                    <a:lnTo>
                      <a:pt x="5558" y="4031"/>
                    </a:lnTo>
                    <a:cubicBezTo>
                      <a:pt x="5558" y="3697"/>
                      <a:pt x="5525" y="3363"/>
                      <a:pt x="5525" y="3030"/>
                    </a:cubicBezTo>
                    <a:cubicBezTo>
                      <a:pt x="5491" y="2363"/>
                      <a:pt x="5425" y="1696"/>
                      <a:pt x="5391" y="1028"/>
                    </a:cubicBezTo>
                    <a:cubicBezTo>
                      <a:pt x="5391" y="1012"/>
                      <a:pt x="5375" y="1003"/>
                      <a:pt x="5358" y="1003"/>
                    </a:cubicBezTo>
                    <a:cubicBezTo>
                      <a:pt x="5341" y="1003"/>
                      <a:pt x="5325" y="1012"/>
                      <a:pt x="5325" y="1028"/>
                    </a:cubicBezTo>
                    <a:lnTo>
                      <a:pt x="5325" y="3063"/>
                    </a:lnTo>
                    <a:cubicBezTo>
                      <a:pt x="5325" y="3397"/>
                      <a:pt x="5358" y="3764"/>
                      <a:pt x="5358" y="4097"/>
                    </a:cubicBezTo>
                    <a:lnTo>
                      <a:pt x="5358" y="4231"/>
                    </a:lnTo>
                    <a:cubicBezTo>
                      <a:pt x="4357" y="2696"/>
                      <a:pt x="3223" y="1295"/>
                      <a:pt x="1922" y="28"/>
                    </a:cubicBezTo>
                    <a:cubicBezTo>
                      <a:pt x="1903" y="8"/>
                      <a:pt x="1883" y="0"/>
                      <a:pt x="18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0"/>
              <p:cNvSpPr/>
              <p:nvPr/>
            </p:nvSpPr>
            <p:spPr>
              <a:xfrm>
                <a:off x="4889198" y="2198330"/>
                <a:ext cx="4937" cy="51562"/>
              </a:xfrm>
              <a:custGeom>
                <a:avLst/>
                <a:gdLst/>
                <a:ahLst/>
                <a:cxnLst/>
                <a:rect l="l" t="t" r="r" b="b"/>
                <a:pathLst>
                  <a:path w="234" h="2444" extrusionOk="0">
                    <a:moveTo>
                      <a:pt x="200" y="0"/>
                    </a:moveTo>
                    <a:cubicBezTo>
                      <a:pt x="184" y="0"/>
                      <a:pt x="167" y="17"/>
                      <a:pt x="167" y="50"/>
                    </a:cubicBezTo>
                    <a:cubicBezTo>
                      <a:pt x="100" y="817"/>
                      <a:pt x="34" y="1618"/>
                      <a:pt x="0" y="2419"/>
                    </a:cubicBezTo>
                    <a:cubicBezTo>
                      <a:pt x="0" y="2435"/>
                      <a:pt x="17" y="2444"/>
                      <a:pt x="34" y="2444"/>
                    </a:cubicBezTo>
                    <a:cubicBezTo>
                      <a:pt x="50" y="2444"/>
                      <a:pt x="67" y="2435"/>
                      <a:pt x="67" y="2419"/>
                    </a:cubicBezTo>
                    <a:cubicBezTo>
                      <a:pt x="134" y="1618"/>
                      <a:pt x="167" y="817"/>
                      <a:pt x="234" y="50"/>
                    </a:cubicBezTo>
                    <a:cubicBezTo>
                      <a:pt x="234" y="17"/>
                      <a:pt x="217" y="0"/>
                      <a:pt x="2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0"/>
              <p:cNvSpPr/>
              <p:nvPr/>
            </p:nvSpPr>
            <p:spPr>
              <a:xfrm>
                <a:off x="4740693" y="2254977"/>
                <a:ext cx="61246" cy="24642"/>
              </a:xfrm>
              <a:custGeom>
                <a:avLst/>
                <a:gdLst/>
                <a:ahLst/>
                <a:cxnLst/>
                <a:rect l="l" t="t" r="r" b="b"/>
                <a:pathLst>
                  <a:path w="2903" h="1168" extrusionOk="0">
                    <a:moveTo>
                      <a:pt x="68" y="0"/>
                    </a:moveTo>
                    <a:cubicBezTo>
                      <a:pt x="34" y="0"/>
                      <a:pt x="1" y="34"/>
                      <a:pt x="68" y="67"/>
                    </a:cubicBezTo>
                    <a:cubicBezTo>
                      <a:pt x="1002" y="434"/>
                      <a:pt x="1936" y="801"/>
                      <a:pt x="2870" y="1168"/>
                    </a:cubicBezTo>
                    <a:cubicBezTo>
                      <a:pt x="2870" y="1168"/>
                      <a:pt x="2903" y="1135"/>
                      <a:pt x="2870" y="1135"/>
                    </a:cubicBezTo>
                    <a:cubicBezTo>
                      <a:pt x="1936" y="734"/>
                      <a:pt x="1002" y="367"/>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0"/>
              <p:cNvSpPr/>
              <p:nvPr/>
            </p:nvSpPr>
            <p:spPr>
              <a:xfrm>
                <a:off x="4710439" y="2119847"/>
                <a:ext cx="58292" cy="31899"/>
              </a:xfrm>
              <a:custGeom>
                <a:avLst/>
                <a:gdLst/>
                <a:ahLst/>
                <a:cxnLst/>
                <a:rect l="l" t="t" r="r" b="b"/>
                <a:pathLst>
                  <a:path w="2763" h="1512" extrusionOk="0">
                    <a:moveTo>
                      <a:pt x="67" y="1"/>
                    </a:moveTo>
                    <a:cubicBezTo>
                      <a:pt x="34" y="1"/>
                      <a:pt x="1" y="68"/>
                      <a:pt x="34" y="68"/>
                    </a:cubicBezTo>
                    <a:cubicBezTo>
                      <a:pt x="935" y="501"/>
                      <a:pt x="1835" y="1002"/>
                      <a:pt x="2702" y="1502"/>
                    </a:cubicBezTo>
                    <a:cubicBezTo>
                      <a:pt x="2709" y="1508"/>
                      <a:pt x="2715" y="1511"/>
                      <a:pt x="2721" y="1511"/>
                    </a:cubicBezTo>
                    <a:cubicBezTo>
                      <a:pt x="2746" y="1511"/>
                      <a:pt x="2763" y="1462"/>
                      <a:pt x="2736" y="1435"/>
                    </a:cubicBezTo>
                    <a:cubicBezTo>
                      <a:pt x="1869" y="902"/>
                      <a:pt x="1001" y="435"/>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0"/>
              <p:cNvSpPr/>
              <p:nvPr/>
            </p:nvSpPr>
            <p:spPr>
              <a:xfrm>
                <a:off x="4716768" y="3064298"/>
                <a:ext cx="453238" cy="477858"/>
              </a:xfrm>
              <a:custGeom>
                <a:avLst/>
                <a:gdLst/>
                <a:ahLst/>
                <a:cxnLst/>
                <a:rect l="l" t="t" r="r" b="b"/>
                <a:pathLst>
                  <a:path w="21483" h="22650" extrusionOk="0">
                    <a:moveTo>
                      <a:pt x="1" y="0"/>
                    </a:moveTo>
                    <a:lnTo>
                      <a:pt x="1" y="22650"/>
                    </a:lnTo>
                    <a:lnTo>
                      <a:pt x="21483" y="22650"/>
                    </a:lnTo>
                    <a:lnTo>
                      <a:pt x="21483"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0"/>
              <p:cNvSpPr/>
              <p:nvPr/>
            </p:nvSpPr>
            <p:spPr>
              <a:xfrm>
                <a:off x="5178445" y="3233901"/>
                <a:ext cx="23228" cy="818478"/>
              </a:xfrm>
              <a:custGeom>
                <a:avLst/>
                <a:gdLst/>
                <a:ahLst/>
                <a:cxnLst/>
                <a:rect l="l" t="t" r="r" b="b"/>
                <a:pathLst>
                  <a:path w="1101"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0"/>
              <p:cNvSpPr/>
              <p:nvPr/>
            </p:nvSpPr>
            <p:spPr>
              <a:xfrm>
                <a:off x="4687928" y="3233901"/>
                <a:ext cx="23228" cy="818478"/>
              </a:xfrm>
              <a:custGeom>
                <a:avLst/>
                <a:gdLst/>
                <a:ahLst/>
                <a:cxnLst/>
                <a:rect l="l" t="t" r="r" b="b"/>
                <a:pathLst>
                  <a:path w="1101"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0"/>
              <p:cNvSpPr/>
              <p:nvPr/>
            </p:nvSpPr>
            <p:spPr>
              <a:xfrm>
                <a:off x="4920865" y="3233901"/>
                <a:ext cx="23249" cy="818478"/>
              </a:xfrm>
              <a:custGeom>
                <a:avLst/>
                <a:gdLst/>
                <a:ahLst/>
                <a:cxnLst/>
                <a:rect l="l" t="t" r="r" b="b"/>
                <a:pathLst>
                  <a:path w="1102"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0"/>
              <p:cNvSpPr/>
              <p:nvPr/>
            </p:nvSpPr>
            <p:spPr>
              <a:xfrm>
                <a:off x="4699890" y="3511881"/>
                <a:ext cx="489821" cy="66183"/>
              </a:xfrm>
              <a:custGeom>
                <a:avLst/>
                <a:gdLst/>
                <a:ahLst/>
                <a:cxnLst/>
                <a:rect l="l" t="t" r="r" b="b"/>
                <a:pathLst>
                  <a:path w="23217" h="3137" extrusionOk="0">
                    <a:moveTo>
                      <a:pt x="0" y="0"/>
                    </a:moveTo>
                    <a:lnTo>
                      <a:pt x="0" y="3136"/>
                    </a:lnTo>
                    <a:lnTo>
                      <a:pt x="23217" y="3136"/>
                    </a:lnTo>
                    <a:lnTo>
                      <a:pt x="2321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0"/>
              <p:cNvSpPr/>
              <p:nvPr/>
            </p:nvSpPr>
            <p:spPr>
              <a:xfrm>
                <a:off x="4998968" y="2561102"/>
                <a:ext cx="444102" cy="1164751"/>
              </a:xfrm>
              <a:custGeom>
                <a:avLst/>
                <a:gdLst/>
                <a:ahLst/>
                <a:cxnLst/>
                <a:rect l="l" t="t" r="r" b="b"/>
                <a:pathLst>
                  <a:path w="21050" h="55208" extrusionOk="0">
                    <a:moveTo>
                      <a:pt x="1" y="1"/>
                    </a:moveTo>
                    <a:lnTo>
                      <a:pt x="1" y="55207"/>
                    </a:lnTo>
                    <a:lnTo>
                      <a:pt x="21049" y="55207"/>
                    </a:lnTo>
                    <a:lnTo>
                      <a:pt x="21049"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5" name="Google Shape;1365;p40"/>
            <p:cNvSpPr/>
            <p:nvPr/>
          </p:nvSpPr>
          <p:spPr>
            <a:xfrm>
              <a:off x="4998968" y="2561102"/>
              <a:ext cx="444102" cy="1164751"/>
            </a:xfrm>
            <a:custGeom>
              <a:avLst/>
              <a:gdLst/>
              <a:ahLst/>
              <a:cxnLst/>
              <a:rect l="l" t="t" r="r" b="b"/>
              <a:pathLst>
                <a:path w="21050" h="55208" extrusionOk="0">
                  <a:moveTo>
                    <a:pt x="1" y="1"/>
                  </a:moveTo>
                  <a:lnTo>
                    <a:pt x="1" y="55207"/>
                  </a:lnTo>
                  <a:lnTo>
                    <a:pt x="21049" y="55207"/>
                  </a:lnTo>
                  <a:lnTo>
                    <a:pt x="210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0"/>
            <p:cNvSpPr/>
            <p:nvPr/>
          </p:nvSpPr>
          <p:spPr>
            <a:xfrm>
              <a:off x="7302351" y="2561102"/>
              <a:ext cx="444102" cy="1164751"/>
            </a:xfrm>
            <a:custGeom>
              <a:avLst/>
              <a:gdLst/>
              <a:ahLst/>
              <a:cxnLst/>
              <a:rect l="l" t="t" r="r" b="b"/>
              <a:pathLst>
                <a:path w="21050" h="55208" extrusionOk="0">
                  <a:moveTo>
                    <a:pt x="1" y="1"/>
                  </a:moveTo>
                  <a:lnTo>
                    <a:pt x="1" y="55207"/>
                  </a:lnTo>
                  <a:lnTo>
                    <a:pt x="21049" y="55207"/>
                  </a:lnTo>
                  <a:lnTo>
                    <a:pt x="21049"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0"/>
            <p:cNvSpPr/>
            <p:nvPr/>
          </p:nvSpPr>
          <p:spPr>
            <a:xfrm>
              <a:off x="7302351" y="2561102"/>
              <a:ext cx="444102" cy="1164751"/>
            </a:xfrm>
            <a:custGeom>
              <a:avLst/>
              <a:gdLst/>
              <a:ahLst/>
              <a:cxnLst/>
              <a:rect l="l" t="t" r="r" b="b"/>
              <a:pathLst>
                <a:path w="21050" h="55208" extrusionOk="0">
                  <a:moveTo>
                    <a:pt x="1" y="1"/>
                  </a:moveTo>
                  <a:lnTo>
                    <a:pt x="1" y="55207"/>
                  </a:lnTo>
                  <a:lnTo>
                    <a:pt x="21049" y="55207"/>
                  </a:lnTo>
                  <a:lnTo>
                    <a:pt x="210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0"/>
            <p:cNvSpPr/>
            <p:nvPr/>
          </p:nvSpPr>
          <p:spPr>
            <a:xfrm>
              <a:off x="5443050" y="1740535"/>
              <a:ext cx="1859323" cy="1985317"/>
            </a:xfrm>
            <a:custGeom>
              <a:avLst/>
              <a:gdLst/>
              <a:ahLst/>
              <a:cxnLst/>
              <a:rect l="l" t="t" r="r" b="b"/>
              <a:pathLst>
                <a:path w="88130" h="94102" extrusionOk="0">
                  <a:moveTo>
                    <a:pt x="0" y="0"/>
                  </a:moveTo>
                  <a:lnTo>
                    <a:pt x="0" y="94101"/>
                  </a:lnTo>
                  <a:lnTo>
                    <a:pt x="88130" y="94101"/>
                  </a:lnTo>
                  <a:lnTo>
                    <a:pt x="88130"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0"/>
            <p:cNvSpPr/>
            <p:nvPr/>
          </p:nvSpPr>
          <p:spPr>
            <a:xfrm>
              <a:off x="5443050" y="1740535"/>
              <a:ext cx="1859323" cy="1985317"/>
            </a:xfrm>
            <a:custGeom>
              <a:avLst/>
              <a:gdLst/>
              <a:ahLst/>
              <a:cxnLst/>
              <a:rect l="l" t="t" r="r" b="b"/>
              <a:pathLst>
                <a:path w="88130" h="94102" extrusionOk="0">
                  <a:moveTo>
                    <a:pt x="0" y="0"/>
                  </a:moveTo>
                  <a:lnTo>
                    <a:pt x="0" y="94101"/>
                  </a:lnTo>
                  <a:lnTo>
                    <a:pt x="88130" y="94101"/>
                  </a:lnTo>
                  <a:lnTo>
                    <a:pt x="8813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0"/>
            <p:cNvSpPr/>
            <p:nvPr/>
          </p:nvSpPr>
          <p:spPr>
            <a:xfrm>
              <a:off x="7302351" y="2561102"/>
              <a:ext cx="10591" cy="1164751"/>
            </a:xfrm>
            <a:custGeom>
              <a:avLst/>
              <a:gdLst/>
              <a:ahLst/>
              <a:cxnLst/>
              <a:rect l="l" t="t" r="r" b="b"/>
              <a:pathLst>
                <a:path w="502" h="55208" extrusionOk="0">
                  <a:moveTo>
                    <a:pt x="1" y="1"/>
                  </a:moveTo>
                  <a:lnTo>
                    <a:pt x="1" y="55207"/>
                  </a:lnTo>
                  <a:lnTo>
                    <a:pt x="501" y="55207"/>
                  </a:lnTo>
                  <a:lnTo>
                    <a:pt x="5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0"/>
            <p:cNvSpPr/>
            <p:nvPr/>
          </p:nvSpPr>
          <p:spPr>
            <a:xfrm>
              <a:off x="5438113" y="2561102"/>
              <a:ext cx="10591" cy="1164751"/>
            </a:xfrm>
            <a:custGeom>
              <a:avLst/>
              <a:gdLst/>
              <a:ahLst/>
              <a:cxnLst/>
              <a:rect l="l" t="t" r="r" b="b"/>
              <a:pathLst>
                <a:path w="502" h="55208" extrusionOk="0">
                  <a:moveTo>
                    <a:pt x="1" y="1"/>
                  </a:moveTo>
                  <a:lnTo>
                    <a:pt x="1" y="55207"/>
                  </a:lnTo>
                  <a:lnTo>
                    <a:pt x="501" y="55207"/>
                  </a:lnTo>
                  <a:lnTo>
                    <a:pt x="50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0"/>
            <p:cNvSpPr/>
            <p:nvPr/>
          </p:nvSpPr>
          <p:spPr>
            <a:xfrm>
              <a:off x="5438113" y="3026280"/>
              <a:ext cx="1874829" cy="361759"/>
            </a:xfrm>
            <a:custGeom>
              <a:avLst/>
              <a:gdLst/>
              <a:ahLst/>
              <a:cxnLst/>
              <a:rect l="l" t="t" r="r" b="b"/>
              <a:pathLst>
                <a:path w="88865" h="17147" extrusionOk="0">
                  <a:moveTo>
                    <a:pt x="88364" y="535"/>
                  </a:moveTo>
                  <a:lnTo>
                    <a:pt x="88364" y="16613"/>
                  </a:lnTo>
                  <a:lnTo>
                    <a:pt x="535" y="16613"/>
                  </a:lnTo>
                  <a:lnTo>
                    <a:pt x="535" y="535"/>
                  </a:lnTo>
                  <a:close/>
                  <a:moveTo>
                    <a:pt x="1" y="1"/>
                  </a:moveTo>
                  <a:lnTo>
                    <a:pt x="1" y="17147"/>
                  </a:lnTo>
                  <a:lnTo>
                    <a:pt x="88864" y="17147"/>
                  </a:lnTo>
                  <a:lnTo>
                    <a:pt x="8886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0"/>
            <p:cNvSpPr/>
            <p:nvPr/>
          </p:nvSpPr>
          <p:spPr>
            <a:xfrm>
              <a:off x="5550014" y="2378123"/>
              <a:ext cx="17616" cy="14114"/>
            </a:xfrm>
            <a:custGeom>
              <a:avLst/>
              <a:gdLst/>
              <a:ahLst/>
              <a:cxnLst/>
              <a:rect l="l" t="t" r="r" b="b"/>
              <a:pathLst>
                <a:path w="835" h="669" extrusionOk="0">
                  <a:moveTo>
                    <a:pt x="434" y="1"/>
                  </a:moveTo>
                  <a:cubicBezTo>
                    <a:pt x="1" y="34"/>
                    <a:pt x="1" y="635"/>
                    <a:pt x="434" y="668"/>
                  </a:cubicBezTo>
                  <a:cubicBezTo>
                    <a:pt x="835" y="635"/>
                    <a:pt x="835" y="34"/>
                    <a:pt x="4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0"/>
            <p:cNvSpPr/>
            <p:nvPr/>
          </p:nvSpPr>
          <p:spPr>
            <a:xfrm>
              <a:off x="5562694" y="3277530"/>
              <a:ext cx="17595" cy="14789"/>
            </a:xfrm>
            <a:custGeom>
              <a:avLst/>
              <a:gdLst/>
              <a:ahLst/>
              <a:cxnLst/>
              <a:rect l="l" t="t" r="r" b="b"/>
              <a:pathLst>
                <a:path w="834" h="701" extrusionOk="0">
                  <a:moveTo>
                    <a:pt x="434" y="0"/>
                  </a:moveTo>
                  <a:cubicBezTo>
                    <a:pt x="0" y="34"/>
                    <a:pt x="0" y="634"/>
                    <a:pt x="434" y="701"/>
                  </a:cubicBezTo>
                  <a:cubicBezTo>
                    <a:pt x="834" y="634"/>
                    <a:pt x="834" y="34"/>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0"/>
            <p:cNvSpPr/>
            <p:nvPr/>
          </p:nvSpPr>
          <p:spPr>
            <a:xfrm>
              <a:off x="6063759" y="3133076"/>
              <a:ext cx="12680" cy="10064"/>
            </a:xfrm>
            <a:custGeom>
              <a:avLst/>
              <a:gdLst/>
              <a:ahLst/>
              <a:cxnLst/>
              <a:rect l="l" t="t" r="r" b="b"/>
              <a:pathLst>
                <a:path w="601" h="477" extrusionOk="0">
                  <a:moveTo>
                    <a:pt x="301" y="1"/>
                  </a:moveTo>
                  <a:cubicBezTo>
                    <a:pt x="251" y="1"/>
                    <a:pt x="200" y="26"/>
                    <a:pt x="167" y="76"/>
                  </a:cubicBezTo>
                  <a:cubicBezTo>
                    <a:pt x="134" y="109"/>
                    <a:pt x="134" y="143"/>
                    <a:pt x="100" y="176"/>
                  </a:cubicBezTo>
                  <a:cubicBezTo>
                    <a:pt x="0" y="376"/>
                    <a:pt x="150" y="476"/>
                    <a:pt x="301" y="476"/>
                  </a:cubicBezTo>
                  <a:cubicBezTo>
                    <a:pt x="451" y="476"/>
                    <a:pt x="601" y="376"/>
                    <a:pt x="501" y="176"/>
                  </a:cubicBezTo>
                  <a:cubicBezTo>
                    <a:pt x="501" y="143"/>
                    <a:pt x="467" y="109"/>
                    <a:pt x="434" y="76"/>
                  </a:cubicBezTo>
                  <a:cubicBezTo>
                    <a:pt x="401" y="26"/>
                    <a:pt x="351" y="1"/>
                    <a:pt x="30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0"/>
            <p:cNvSpPr/>
            <p:nvPr/>
          </p:nvSpPr>
          <p:spPr>
            <a:xfrm>
              <a:off x="5330094" y="3292130"/>
              <a:ext cx="12342" cy="10042"/>
            </a:xfrm>
            <a:custGeom>
              <a:avLst/>
              <a:gdLst/>
              <a:ahLst/>
              <a:cxnLst/>
              <a:rect l="l" t="t" r="r" b="b"/>
              <a:pathLst>
                <a:path w="585" h="476" extrusionOk="0">
                  <a:moveTo>
                    <a:pt x="284" y="1"/>
                  </a:moveTo>
                  <a:cubicBezTo>
                    <a:pt x="234" y="1"/>
                    <a:pt x="184" y="26"/>
                    <a:pt x="151" y="76"/>
                  </a:cubicBezTo>
                  <a:cubicBezTo>
                    <a:pt x="117" y="109"/>
                    <a:pt x="117" y="142"/>
                    <a:pt x="84" y="176"/>
                  </a:cubicBezTo>
                  <a:cubicBezTo>
                    <a:pt x="0" y="376"/>
                    <a:pt x="151" y="476"/>
                    <a:pt x="297" y="476"/>
                  </a:cubicBezTo>
                  <a:cubicBezTo>
                    <a:pt x="442" y="476"/>
                    <a:pt x="584" y="376"/>
                    <a:pt x="484" y="176"/>
                  </a:cubicBezTo>
                  <a:cubicBezTo>
                    <a:pt x="484" y="142"/>
                    <a:pt x="451" y="109"/>
                    <a:pt x="417" y="76"/>
                  </a:cubicBezTo>
                  <a:cubicBezTo>
                    <a:pt x="384" y="26"/>
                    <a:pt x="334" y="1"/>
                    <a:pt x="28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0"/>
            <p:cNvSpPr/>
            <p:nvPr/>
          </p:nvSpPr>
          <p:spPr>
            <a:xfrm>
              <a:off x="5614762" y="2422470"/>
              <a:ext cx="14789" cy="11287"/>
            </a:xfrm>
            <a:custGeom>
              <a:avLst/>
              <a:gdLst/>
              <a:ahLst/>
              <a:cxnLst/>
              <a:rect l="l" t="t" r="r" b="b"/>
              <a:pathLst>
                <a:path w="701" h="535" extrusionOk="0">
                  <a:moveTo>
                    <a:pt x="367" y="0"/>
                  </a:moveTo>
                  <a:cubicBezTo>
                    <a:pt x="0" y="0"/>
                    <a:pt x="0" y="534"/>
                    <a:pt x="367" y="534"/>
                  </a:cubicBezTo>
                  <a:cubicBezTo>
                    <a:pt x="701" y="534"/>
                    <a:pt x="701" y="0"/>
                    <a:pt x="36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0"/>
            <p:cNvSpPr/>
            <p:nvPr/>
          </p:nvSpPr>
          <p:spPr>
            <a:xfrm>
              <a:off x="5224184" y="2992503"/>
              <a:ext cx="13397" cy="11287"/>
            </a:xfrm>
            <a:custGeom>
              <a:avLst/>
              <a:gdLst/>
              <a:ahLst/>
              <a:cxnLst/>
              <a:rect l="l" t="t" r="r" b="b"/>
              <a:pathLst>
                <a:path w="635" h="535" extrusionOk="0">
                  <a:moveTo>
                    <a:pt x="334" y="1"/>
                  </a:moveTo>
                  <a:cubicBezTo>
                    <a:pt x="0" y="68"/>
                    <a:pt x="0" y="501"/>
                    <a:pt x="334" y="535"/>
                  </a:cubicBezTo>
                  <a:cubicBezTo>
                    <a:pt x="634" y="501"/>
                    <a:pt x="634" y="68"/>
                    <a:pt x="33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0"/>
            <p:cNvSpPr/>
            <p:nvPr/>
          </p:nvSpPr>
          <p:spPr>
            <a:xfrm>
              <a:off x="5953272" y="2107189"/>
              <a:ext cx="18313" cy="18503"/>
            </a:xfrm>
            <a:custGeom>
              <a:avLst/>
              <a:gdLst/>
              <a:ahLst/>
              <a:cxnLst/>
              <a:rect l="l" t="t" r="r" b="b"/>
              <a:pathLst>
                <a:path w="868" h="877" extrusionOk="0">
                  <a:moveTo>
                    <a:pt x="446" y="0"/>
                  </a:moveTo>
                  <a:cubicBezTo>
                    <a:pt x="351" y="0"/>
                    <a:pt x="250" y="34"/>
                    <a:pt x="167" y="101"/>
                  </a:cubicBezTo>
                  <a:cubicBezTo>
                    <a:pt x="67" y="234"/>
                    <a:pt x="0" y="434"/>
                    <a:pt x="67" y="601"/>
                  </a:cubicBezTo>
                  <a:cubicBezTo>
                    <a:pt x="134" y="784"/>
                    <a:pt x="292" y="876"/>
                    <a:pt x="451" y="876"/>
                  </a:cubicBezTo>
                  <a:cubicBezTo>
                    <a:pt x="609" y="876"/>
                    <a:pt x="767" y="784"/>
                    <a:pt x="834" y="601"/>
                  </a:cubicBezTo>
                  <a:cubicBezTo>
                    <a:pt x="868" y="434"/>
                    <a:pt x="834" y="234"/>
                    <a:pt x="701" y="101"/>
                  </a:cubicBezTo>
                  <a:cubicBezTo>
                    <a:pt x="634" y="34"/>
                    <a:pt x="542" y="0"/>
                    <a:pt x="4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0"/>
            <p:cNvSpPr/>
            <p:nvPr/>
          </p:nvSpPr>
          <p:spPr>
            <a:xfrm>
              <a:off x="5618285" y="3233373"/>
              <a:ext cx="18313" cy="18481"/>
            </a:xfrm>
            <a:custGeom>
              <a:avLst/>
              <a:gdLst/>
              <a:ahLst/>
              <a:cxnLst/>
              <a:rect l="l" t="t" r="r" b="b"/>
              <a:pathLst>
                <a:path w="868" h="876" extrusionOk="0">
                  <a:moveTo>
                    <a:pt x="451" y="0"/>
                  </a:moveTo>
                  <a:cubicBezTo>
                    <a:pt x="359" y="0"/>
                    <a:pt x="267" y="42"/>
                    <a:pt x="200" y="125"/>
                  </a:cubicBezTo>
                  <a:cubicBezTo>
                    <a:pt x="67" y="225"/>
                    <a:pt x="0" y="426"/>
                    <a:pt x="67" y="626"/>
                  </a:cubicBezTo>
                  <a:cubicBezTo>
                    <a:pt x="134" y="793"/>
                    <a:pt x="292" y="876"/>
                    <a:pt x="451" y="876"/>
                  </a:cubicBezTo>
                  <a:cubicBezTo>
                    <a:pt x="609" y="876"/>
                    <a:pt x="767" y="793"/>
                    <a:pt x="834" y="626"/>
                  </a:cubicBezTo>
                  <a:cubicBezTo>
                    <a:pt x="868" y="426"/>
                    <a:pt x="834" y="225"/>
                    <a:pt x="701" y="125"/>
                  </a:cubicBezTo>
                  <a:cubicBezTo>
                    <a:pt x="634" y="42"/>
                    <a:pt x="542" y="0"/>
                    <a:pt x="4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0"/>
            <p:cNvSpPr/>
            <p:nvPr/>
          </p:nvSpPr>
          <p:spPr>
            <a:xfrm>
              <a:off x="7167939" y="3296539"/>
              <a:ext cx="19726" cy="14789"/>
            </a:xfrm>
            <a:custGeom>
              <a:avLst/>
              <a:gdLst/>
              <a:ahLst/>
              <a:cxnLst/>
              <a:rect l="l" t="t" r="r" b="b"/>
              <a:pathLst>
                <a:path w="935" h="701" extrusionOk="0">
                  <a:moveTo>
                    <a:pt x="468" y="0"/>
                  </a:moveTo>
                  <a:cubicBezTo>
                    <a:pt x="1" y="0"/>
                    <a:pt x="1" y="701"/>
                    <a:pt x="468" y="701"/>
                  </a:cubicBezTo>
                  <a:cubicBezTo>
                    <a:pt x="935" y="701"/>
                    <a:pt x="935" y="0"/>
                    <a:pt x="46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0"/>
            <p:cNvSpPr/>
            <p:nvPr/>
          </p:nvSpPr>
          <p:spPr>
            <a:xfrm>
              <a:off x="6722465" y="2315506"/>
              <a:ext cx="17616" cy="14789"/>
            </a:xfrm>
            <a:custGeom>
              <a:avLst/>
              <a:gdLst/>
              <a:ahLst/>
              <a:cxnLst/>
              <a:rect l="l" t="t" r="r" b="b"/>
              <a:pathLst>
                <a:path w="835" h="701" extrusionOk="0">
                  <a:moveTo>
                    <a:pt x="434" y="0"/>
                  </a:moveTo>
                  <a:cubicBezTo>
                    <a:pt x="1" y="34"/>
                    <a:pt x="1" y="634"/>
                    <a:pt x="434" y="701"/>
                  </a:cubicBezTo>
                  <a:cubicBezTo>
                    <a:pt x="835" y="634"/>
                    <a:pt x="835" y="34"/>
                    <a:pt x="43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0"/>
            <p:cNvSpPr/>
            <p:nvPr/>
          </p:nvSpPr>
          <p:spPr>
            <a:xfrm>
              <a:off x="7413556" y="3235483"/>
              <a:ext cx="12680" cy="10570"/>
            </a:xfrm>
            <a:custGeom>
              <a:avLst/>
              <a:gdLst/>
              <a:ahLst/>
              <a:cxnLst/>
              <a:rect l="l" t="t" r="r" b="b"/>
              <a:pathLst>
                <a:path w="601" h="501" extrusionOk="0">
                  <a:moveTo>
                    <a:pt x="301" y="0"/>
                  </a:moveTo>
                  <a:cubicBezTo>
                    <a:pt x="150" y="0"/>
                    <a:pt x="0" y="109"/>
                    <a:pt x="100" y="326"/>
                  </a:cubicBezTo>
                  <a:cubicBezTo>
                    <a:pt x="100" y="359"/>
                    <a:pt x="134" y="392"/>
                    <a:pt x="167" y="426"/>
                  </a:cubicBezTo>
                  <a:cubicBezTo>
                    <a:pt x="200" y="476"/>
                    <a:pt x="251" y="501"/>
                    <a:pt x="301" y="501"/>
                  </a:cubicBezTo>
                  <a:cubicBezTo>
                    <a:pt x="351" y="501"/>
                    <a:pt x="401" y="476"/>
                    <a:pt x="434" y="426"/>
                  </a:cubicBezTo>
                  <a:cubicBezTo>
                    <a:pt x="467" y="392"/>
                    <a:pt x="467" y="359"/>
                    <a:pt x="501" y="326"/>
                  </a:cubicBezTo>
                  <a:cubicBezTo>
                    <a:pt x="601" y="109"/>
                    <a:pt x="451" y="0"/>
                    <a:pt x="30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0"/>
            <p:cNvSpPr/>
            <p:nvPr/>
          </p:nvSpPr>
          <p:spPr>
            <a:xfrm>
              <a:off x="6503600" y="2783153"/>
              <a:ext cx="18313" cy="18481"/>
            </a:xfrm>
            <a:custGeom>
              <a:avLst/>
              <a:gdLst/>
              <a:ahLst/>
              <a:cxnLst/>
              <a:rect l="l" t="t" r="r" b="b"/>
              <a:pathLst>
                <a:path w="868" h="876" extrusionOk="0">
                  <a:moveTo>
                    <a:pt x="418" y="0"/>
                  </a:moveTo>
                  <a:cubicBezTo>
                    <a:pt x="259" y="0"/>
                    <a:pt x="101" y="83"/>
                    <a:pt x="34" y="250"/>
                  </a:cubicBezTo>
                  <a:cubicBezTo>
                    <a:pt x="1" y="417"/>
                    <a:pt x="34" y="617"/>
                    <a:pt x="167" y="751"/>
                  </a:cubicBezTo>
                  <a:cubicBezTo>
                    <a:pt x="234" y="834"/>
                    <a:pt x="326" y="876"/>
                    <a:pt x="422" y="876"/>
                  </a:cubicBezTo>
                  <a:cubicBezTo>
                    <a:pt x="518" y="876"/>
                    <a:pt x="618" y="834"/>
                    <a:pt x="701" y="751"/>
                  </a:cubicBezTo>
                  <a:cubicBezTo>
                    <a:pt x="801" y="617"/>
                    <a:pt x="868" y="417"/>
                    <a:pt x="801" y="250"/>
                  </a:cubicBezTo>
                  <a:cubicBezTo>
                    <a:pt x="734" y="83"/>
                    <a:pt x="576" y="0"/>
                    <a:pt x="41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0"/>
            <p:cNvSpPr/>
            <p:nvPr/>
          </p:nvSpPr>
          <p:spPr>
            <a:xfrm>
              <a:off x="5449379" y="3388018"/>
              <a:ext cx="1852993" cy="91500"/>
            </a:xfrm>
            <a:custGeom>
              <a:avLst/>
              <a:gdLst/>
              <a:ahLst/>
              <a:cxnLst/>
              <a:rect l="l" t="t" r="r" b="b"/>
              <a:pathLst>
                <a:path w="87830" h="4337" extrusionOk="0">
                  <a:moveTo>
                    <a:pt x="1" y="1"/>
                  </a:moveTo>
                  <a:cubicBezTo>
                    <a:pt x="1" y="1"/>
                    <a:pt x="22183" y="4337"/>
                    <a:pt x="43899" y="4337"/>
                  </a:cubicBezTo>
                  <a:cubicBezTo>
                    <a:pt x="65614" y="4337"/>
                    <a:pt x="87830" y="1"/>
                    <a:pt x="878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0"/>
            <p:cNvSpPr/>
            <p:nvPr/>
          </p:nvSpPr>
          <p:spPr>
            <a:xfrm>
              <a:off x="4998968" y="3623065"/>
              <a:ext cx="2746768" cy="102787"/>
            </a:xfrm>
            <a:custGeom>
              <a:avLst/>
              <a:gdLst/>
              <a:ahLst/>
              <a:cxnLst/>
              <a:rect l="l" t="t" r="r" b="b"/>
              <a:pathLst>
                <a:path w="130194" h="4872" extrusionOk="0">
                  <a:moveTo>
                    <a:pt x="1" y="1"/>
                  </a:moveTo>
                  <a:lnTo>
                    <a:pt x="1" y="4871"/>
                  </a:lnTo>
                  <a:lnTo>
                    <a:pt x="130194" y="4871"/>
                  </a:lnTo>
                  <a:lnTo>
                    <a:pt x="13019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0"/>
            <p:cNvSpPr/>
            <p:nvPr/>
          </p:nvSpPr>
          <p:spPr>
            <a:xfrm>
              <a:off x="5269227" y="3725831"/>
              <a:ext cx="324437" cy="463786"/>
            </a:xfrm>
            <a:custGeom>
              <a:avLst/>
              <a:gdLst/>
              <a:ahLst/>
              <a:cxnLst/>
              <a:rect l="l" t="t" r="r" b="b"/>
              <a:pathLst>
                <a:path w="15378" h="21983" extrusionOk="0">
                  <a:moveTo>
                    <a:pt x="3469" y="0"/>
                  </a:moveTo>
                  <a:lnTo>
                    <a:pt x="1735" y="10941"/>
                  </a:lnTo>
                  <a:lnTo>
                    <a:pt x="0" y="21982"/>
                  </a:lnTo>
                  <a:lnTo>
                    <a:pt x="4670" y="21982"/>
                  </a:lnTo>
                  <a:lnTo>
                    <a:pt x="10041" y="10941"/>
                  </a:lnTo>
                  <a:lnTo>
                    <a:pt x="1537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0"/>
            <p:cNvSpPr/>
            <p:nvPr/>
          </p:nvSpPr>
          <p:spPr>
            <a:xfrm>
              <a:off x="5319882" y="3725831"/>
              <a:ext cx="274500" cy="140066"/>
            </a:xfrm>
            <a:custGeom>
              <a:avLst/>
              <a:gdLst/>
              <a:ahLst/>
              <a:cxnLst/>
              <a:rect l="l" t="t" r="r" b="b"/>
              <a:pathLst>
                <a:path w="13011" h="6639" extrusionOk="0">
                  <a:moveTo>
                    <a:pt x="1068" y="0"/>
                  </a:moveTo>
                  <a:lnTo>
                    <a:pt x="1" y="6638"/>
                  </a:lnTo>
                  <a:lnTo>
                    <a:pt x="9741" y="6638"/>
                  </a:lnTo>
                  <a:lnTo>
                    <a:pt x="1301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0"/>
            <p:cNvSpPr/>
            <p:nvPr/>
          </p:nvSpPr>
          <p:spPr>
            <a:xfrm>
              <a:off x="7108824" y="3725831"/>
              <a:ext cx="325155" cy="463786"/>
            </a:xfrm>
            <a:custGeom>
              <a:avLst/>
              <a:gdLst/>
              <a:ahLst/>
              <a:cxnLst/>
              <a:rect l="l" t="t" r="r" b="b"/>
              <a:pathLst>
                <a:path w="15412" h="21983" extrusionOk="0">
                  <a:moveTo>
                    <a:pt x="1" y="0"/>
                  </a:moveTo>
                  <a:lnTo>
                    <a:pt x="5371" y="10941"/>
                  </a:lnTo>
                  <a:lnTo>
                    <a:pt x="10742" y="21982"/>
                  </a:lnTo>
                  <a:lnTo>
                    <a:pt x="15412" y="21982"/>
                  </a:lnTo>
                  <a:lnTo>
                    <a:pt x="13677" y="10941"/>
                  </a:lnTo>
                  <a:lnTo>
                    <a:pt x="11943"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0"/>
            <p:cNvSpPr/>
            <p:nvPr/>
          </p:nvSpPr>
          <p:spPr>
            <a:xfrm>
              <a:off x="7108824" y="3725831"/>
              <a:ext cx="274478" cy="140066"/>
            </a:xfrm>
            <a:custGeom>
              <a:avLst/>
              <a:gdLst/>
              <a:ahLst/>
              <a:cxnLst/>
              <a:rect l="l" t="t" r="r" b="b"/>
              <a:pathLst>
                <a:path w="13010" h="6639" extrusionOk="0">
                  <a:moveTo>
                    <a:pt x="1" y="0"/>
                  </a:moveTo>
                  <a:lnTo>
                    <a:pt x="3270" y="6638"/>
                  </a:lnTo>
                  <a:lnTo>
                    <a:pt x="13010" y="6638"/>
                  </a:lnTo>
                  <a:lnTo>
                    <a:pt x="1194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0"/>
            <p:cNvSpPr/>
            <p:nvPr/>
          </p:nvSpPr>
          <p:spPr>
            <a:xfrm>
              <a:off x="6414231" y="2620913"/>
              <a:ext cx="1050255" cy="647778"/>
            </a:xfrm>
            <a:custGeom>
              <a:avLst/>
              <a:gdLst/>
              <a:ahLst/>
              <a:cxnLst/>
              <a:rect l="l" t="t" r="r" b="b"/>
              <a:pathLst>
                <a:path w="49781" h="30704" extrusionOk="0">
                  <a:moveTo>
                    <a:pt x="27216" y="1"/>
                  </a:moveTo>
                  <a:cubicBezTo>
                    <a:pt x="26960" y="1"/>
                    <a:pt x="17913" y="6439"/>
                    <a:pt x="17913" y="6439"/>
                  </a:cubicBezTo>
                  <a:cubicBezTo>
                    <a:pt x="17890" y="6471"/>
                    <a:pt x="17797" y="6486"/>
                    <a:pt x="17644" y="6486"/>
                  </a:cubicBezTo>
                  <a:cubicBezTo>
                    <a:pt x="15398" y="6486"/>
                    <a:pt x="167" y="3270"/>
                    <a:pt x="167" y="3270"/>
                  </a:cubicBezTo>
                  <a:lnTo>
                    <a:pt x="0" y="24252"/>
                  </a:lnTo>
                  <a:lnTo>
                    <a:pt x="31656" y="23551"/>
                  </a:lnTo>
                  <a:cubicBezTo>
                    <a:pt x="31656" y="23551"/>
                    <a:pt x="35926" y="26053"/>
                    <a:pt x="39829" y="28121"/>
                  </a:cubicBezTo>
                  <a:cubicBezTo>
                    <a:pt x="42230" y="29389"/>
                    <a:pt x="44365" y="30456"/>
                    <a:pt x="44966" y="30623"/>
                  </a:cubicBezTo>
                  <a:cubicBezTo>
                    <a:pt x="45185" y="30678"/>
                    <a:pt x="45436" y="30703"/>
                    <a:pt x="45704" y="30703"/>
                  </a:cubicBezTo>
                  <a:cubicBezTo>
                    <a:pt x="47394" y="30703"/>
                    <a:pt x="49781" y="29696"/>
                    <a:pt x="49435" y="28688"/>
                  </a:cubicBezTo>
                  <a:cubicBezTo>
                    <a:pt x="49069" y="27554"/>
                    <a:pt x="28621" y="535"/>
                    <a:pt x="27220" y="1"/>
                  </a:cubicBezTo>
                  <a:cubicBezTo>
                    <a:pt x="27219" y="1"/>
                    <a:pt x="27218" y="1"/>
                    <a:pt x="27216"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0"/>
            <p:cNvSpPr/>
            <p:nvPr/>
          </p:nvSpPr>
          <p:spPr>
            <a:xfrm>
              <a:off x="6700651" y="2620913"/>
              <a:ext cx="763835" cy="647778"/>
            </a:xfrm>
            <a:custGeom>
              <a:avLst/>
              <a:gdLst/>
              <a:ahLst/>
              <a:cxnLst/>
              <a:rect l="l" t="t" r="r" b="b"/>
              <a:pathLst>
                <a:path w="36205" h="30704" extrusionOk="0">
                  <a:moveTo>
                    <a:pt x="13640" y="1"/>
                  </a:moveTo>
                  <a:cubicBezTo>
                    <a:pt x="13384" y="1"/>
                    <a:pt x="4337" y="6439"/>
                    <a:pt x="4337" y="6439"/>
                  </a:cubicBezTo>
                  <a:cubicBezTo>
                    <a:pt x="4316" y="6474"/>
                    <a:pt x="4223" y="6490"/>
                    <a:pt x="4065" y="6490"/>
                  </a:cubicBezTo>
                  <a:cubicBezTo>
                    <a:pt x="3463" y="6490"/>
                    <a:pt x="1931" y="6256"/>
                    <a:pt x="1" y="5939"/>
                  </a:cubicBezTo>
                  <a:lnTo>
                    <a:pt x="1" y="5939"/>
                  </a:lnTo>
                  <a:lnTo>
                    <a:pt x="11042" y="23718"/>
                  </a:lnTo>
                  <a:lnTo>
                    <a:pt x="18080" y="23551"/>
                  </a:lnTo>
                  <a:cubicBezTo>
                    <a:pt x="18080" y="23551"/>
                    <a:pt x="22350" y="26087"/>
                    <a:pt x="26286" y="28121"/>
                  </a:cubicBezTo>
                  <a:cubicBezTo>
                    <a:pt x="28688" y="29389"/>
                    <a:pt x="30789" y="30456"/>
                    <a:pt x="31423" y="30623"/>
                  </a:cubicBezTo>
                  <a:cubicBezTo>
                    <a:pt x="31638" y="30678"/>
                    <a:pt x="31885" y="30703"/>
                    <a:pt x="32150" y="30703"/>
                  </a:cubicBezTo>
                  <a:cubicBezTo>
                    <a:pt x="33818" y="30703"/>
                    <a:pt x="36205" y="29696"/>
                    <a:pt x="35859" y="28688"/>
                  </a:cubicBezTo>
                  <a:cubicBezTo>
                    <a:pt x="35493" y="27521"/>
                    <a:pt x="15045" y="535"/>
                    <a:pt x="13644" y="1"/>
                  </a:cubicBezTo>
                  <a:cubicBezTo>
                    <a:pt x="13643" y="1"/>
                    <a:pt x="13642" y="1"/>
                    <a:pt x="136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0"/>
            <p:cNvSpPr/>
            <p:nvPr/>
          </p:nvSpPr>
          <p:spPr>
            <a:xfrm>
              <a:off x="6792129" y="2621335"/>
              <a:ext cx="676639" cy="650098"/>
            </a:xfrm>
            <a:custGeom>
              <a:avLst/>
              <a:gdLst/>
              <a:ahLst/>
              <a:cxnLst/>
              <a:rect l="l" t="t" r="r" b="b"/>
              <a:pathLst>
                <a:path w="32072" h="30814" extrusionOk="0">
                  <a:moveTo>
                    <a:pt x="9260" y="1"/>
                  </a:moveTo>
                  <a:cubicBezTo>
                    <a:pt x="8455" y="1"/>
                    <a:pt x="4167" y="2702"/>
                    <a:pt x="1" y="6419"/>
                  </a:cubicBezTo>
                  <a:lnTo>
                    <a:pt x="13277" y="23832"/>
                  </a:lnTo>
                  <a:cubicBezTo>
                    <a:pt x="13277" y="23832"/>
                    <a:pt x="25519" y="30303"/>
                    <a:pt x="27154" y="30737"/>
                  </a:cubicBezTo>
                  <a:cubicBezTo>
                    <a:pt x="27368" y="30789"/>
                    <a:pt x="27612" y="30813"/>
                    <a:pt x="27873" y="30813"/>
                  </a:cubicBezTo>
                  <a:cubicBezTo>
                    <a:pt x="29599" y="30813"/>
                    <a:pt x="32071" y="29745"/>
                    <a:pt x="31724" y="28702"/>
                  </a:cubicBezTo>
                  <a:cubicBezTo>
                    <a:pt x="31290" y="27534"/>
                    <a:pt x="10775" y="548"/>
                    <a:pt x="9341" y="15"/>
                  </a:cubicBezTo>
                  <a:cubicBezTo>
                    <a:pt x="9320" y="5"/>
                    <a:pt x="9293" y="1"/>
                    <a:pt x="926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0"/>
            <p:cNvSpPr/>
            <p:nvPr/>
          </p:nvSpPr>
          <p:spPr>
            <a:xfrm>
              <a:off x="6996522" y="2658466"/>
              <a:ext cx="438301" cy="579147"/>
            </a:xfrm>
            <a:custGeom>
              <a:avLst/>
              <a:gdLst/>
              <a:ahLst/>
              <a:cxnLst/>
              <a:rect l="l" t="t" r="r" b="b"/>
              <a:pathLst>
                <a:path w="20775" h="27451" extrusionOk="0">
                  <a:moveTo>
                    <a:pt x="17" y="1"/>
                  </a:moveTo>
                  <a:cubicBezTo>
                    <a:pt x="4" y="1"/>
                    <a:pt x="0" y="17"/>
                    <a:pt x="20" y="56"/>
                  </a:cubicBezTo>
                  <a:cubicBezTo>
                    <a:pt x="3189" y="4693"/>
                    <a:pt x="17099" y="22939"/>
                    <a:pt x="20668" y="27375"/>
                  </a:cubicBezTo>
                  <a:cubicBezTo>
                    <a:pt x="20695" y="27429"/>
                    <a:pt x="20721" y="27450"/>
                    <a:pt x="20740" y="27450"/>
                  </a:cubicBezTo>
                  <a:cubicBezTo>
                    <a:pt x="20767" y="27450"/>
                    <a:pt x="20775" y="27402"/>
                    <a:pt x="20735" y="27342"/>
                  </a:cubicBezTo>
                  <a:cubicBezTo>
                    <a:pt x="17432" y="22705"/>
                    <a:pt x="3656" y="4359"/>
                    <a:pt x="53" y="22"/>
                  </a:cubicBezTo>
                  <a:cubicBezTo>
                    <a:pt x="39" y="9"/>
                    <a:pt x="26" y="1"/>
                    <a:pt x="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0"/>
            <p:cNvSpPr/>
            <p:nvPr/>
          </p:nvSpPr>
          <p:spPr>
            <a:xfrm>
              <a:off x="7292499" y="3113561"/>
              <a:ext cx="40149" cy="135319"/>
            </a:xfrm>
            <a:custGeom>
              <a:avLst/>
              <a:gdLst/>
              <a:ahLst/>
              <a:cxnLst/>
              <a:rect l="l" t="t" r="r" b="b"/>
              <a:pathLst>
                <a:path w="1903" h="6414" extrusionOk="0">
                  <a:moveTo>
                    <a:pt x="1836" y="0"/>
                  </a:moveTo>
                  <a:cubicBezTo>
                    <a:pt x="935" y="701"/>
                    <a:pt x="334" y="1701"/>
                    <a:pt x="168" y="2836"/>
                  </a:cubicBezTo>
                  <a:cubicBezTo>
                    <a:pt x="1" y="4103"/>
                    <a:pt x="334" y="5404"/>
                    <a:pt x="1135" y="6405"/>
                  </a:cubicBezTo>
                  <a:cubicBezTo>
                    <a:pt x="1141" y="6411"/>
                    <a:pt x="1149" y="6414"/>
                    <a:pt x="1157" y="6414"/>
                  </a:cubicBezTo>
                  <a:cubicBezTo>
                    <a:pt x="1190" y="6414"/>
                    <a:pt x="1229" y="6365"/>
                    <a:pt x="1202" y="6338"/>
                  </a:cubicBezTo>
                  <a:cubicBezTo>
                    <a:pt x="1" y="4337"/>
                    <a:pt x="268" y="1768"/>
                    <a:pt x="1869" y="34"/>
                  </a:cubicBezTo>
                  <a:cubicBezTo>
                    <a:pt x="1902" y="34"/>
                    <a:pt x="1836" y="0"/>
                    <a:pt x="18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0"/>
            <p:cNvSpPr/>
            <p:nvPr/>
          </p:nvSpPr>
          <p:spPr>
            <a:xfrm>
              <a:off x="7054645" y="3005309"/>
              <a:ext cx="55908" cy="142197"/>
            </a:xfrm>
            <a:custGeom>
              <a:avLst/>
              <a:gdLst/>
              <a:ahLst/>
              <a:cxnLst/>
              <a:rect l="l" t="t" r="r" b="b"/>
              <a:pathLst>
                <a:path w="2650" h="6740" extrusionOk="0">
                  <a:moveTo>
                    <a:pt x="701" y="1"/>
                  </a:moveTo>
                  <a:cubicBezTo>
                    <a:pt x="674" y="1"/>
                    <a:pt x="648" y="19"/>
                    <a:pt x="634" y="61"/>
                  </a:cubicBezTo>
                  <a:cubicBezTo>
                    <a:pt x="0" y="2329"/>
                    <a:pt x="968" y="4898"/>
                    <a:pt x="2369" y="6699"/>
                  </a:cubicBezTo>
                  <a:cubicBezTo>
                    <a:pt x="2397" y="6727"/>
                    <a:pt x="2433" y="6740"/>
                    <a:pt x="2469" y="6740"/>
                  </a:cubicBezTo>
                  <a:cubicBezTo>
                    <a:pt x="2561" y="6740"/>
                    <a:pt x="2650" y="6661"/>
                    <a:pt x="2602" y="6566"/>
                  </a:cubicBezTo>
                  <a:cubicBezTo>
                    <a:pt x="1768" y="4464"/>
                    <a:pt x="1168" y="2296"/>
                    <a:pt x="801" y="94"/>
                  </a:cubicBezTo>
                  <a:cubicBezTo>
                    <a:pt x="781" y="36"/>
                    <a:pt x="739" y="1"/>
                    <a:pt x="7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0"/>
            <p:cNvSpPr/>
            <p:nvPr/>
          </p:nvSpPr>
          <p:spPr>
            <a:xfrm>
              <a:off x="7088423" y="3026365"/>
              <a:ext cx="55866" cy="142007"/>
            </a:xfrm>
            <a:custGeom>
              <a:avLst/>
              <a:gdLst/>
              <a:ahLst/>
              <a:cxnLst/>
              <a:rect l="l" t="t" r="r" b="b"/>
              <a:pathLst>
                <a:path w="2648" h="6731" extrusionOk="0">
                  <a:moveTo>
                    <a:pt x="691" y="1"/>
                  </a:moveTo>
                  <a:cubicBezTo>
                    <a:pt x="661" y="1"/>
                    <a:pt x="634" y="19"/>
                    <a:pt x="634" y="64"/>
                  </a:cubicBezTo>
                  <a:cubicBezTo>
                    <a:pt x="0" y="2299"/>
                    <a:pt x="968" y="4867"/>
                    <a:pt x="2369" y="6668"/>
                  </a:cubicBezTo>
                  <a:cubicBezTo>
                    <a:pt x="2390" y="6712"/>
                    <a:pt x="2429" y="6730"/>
                    <a:pt x="2470" y="6730"/>
                  </a:cubicBezTo>
                  <a:cubicBezTo>
                    <a:pt x="2555" y="6730"/>
                    <a:pt x="2647" y="6648"/>
                    <a:pt x="2602" y="6535"/>
                  </a:cubicBezTo>
                  <a:cubicBezTo>
                    <a:pt x="1768" y="4467"/>
                    <a:pt x="1168" y="2299"/>
                    <a:pt x="768" y="64"/>
                  </a:cubicBezTo>
                  <a:cubicBezTo>
                    <a:pt x="768" y="27"/>
                    <a:pt x="727" y="1"/>
                    <a:pt x="6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0"/>
            <p:cNvSpPr/>
            <p:nvPr/>
          </p:nvSpPr>
          <p:spPr>
            <a:xfrm>
              <a:off x="7122200" y="3046829"/>
              <a:ext cx="56605" cy="142514"/>
            </a:xfrm>
            <a:custGeom>
              <a:avLst/>
              <a:gdLst/>
              <a:ahLst/>
              <a:cxnLst/>
              <a:rect l="l" t="t" r="r" b="b"/>
              <a:pathLst>
                <a:path w="2683" h="6755" extrusionOk="0">
                  <a:moveTo>
                    <a:pt x="712" y="1"/>
                  </a:moveTo>
                  <a:cubicBezTo>
                    <a:pt x="680" y="1"/>
                    <a:pt x="648" y="19"/>
                    <a:pt x="634" y="61"/>
                  </a:cubicBezTo>
                  <a:cubicBezTo>
                    <a:pt x="0" y="2329"/>
                    <a:pt x="968" y="4898"/>
                    <a:pt x="2369" y="6699"/>
                  </a:cubicBezTo>
                  <a:cubicBezTo>
                    <a:pt x="2398" y="6738"/>
                    <a:pt x="2439" y="6754"/>
                    <a:pt x="2480" y="6754"/>
                  </a:cubicBezTo>
                  <a:cubicBezTo>
                    <a:pt x="2580" y="6754"/>
                    <a:pt x="2683" y="6660"/>
                    <a:pt x="2636" y="6566"/>
                  </a:cubicBezTo>
                  <a:cubicBezTo>
                    <a:pt x="1802" y="4464"/>
                    <a:pt x="1168" y="2296"/>
                    <a:pt x="801" y="94"/>
                  </a:cubicBezTo>
                  <a:cubicBezTo>
                    <a:pt x="801" y="36"/>
                    <a:pt x="756" y="1"/>
                    <a:pt x="7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0"/>
            <p:cNvSpPr/>
            <p:nvPr/>
          </p:nvSpPr>
          <p:spPr>
            <a:xfrm>
              <a:off x="7156673" y="3067758"/>
              <a:ext cx="55866" cy="142134"/>
            </a:xfrm>
            <a:custGeom>
              <a:avLst/>
              <a:gdLst/>
              <a:ahLst/>
              <a:cxnLst/>
              <a:rect l="l" t="t" r="r" b="b"/>
              <a:pathLst>
                <a:path w="2648" h="6737" extrusionOk="0">
                  <a:moveTo>
                    <a:pt x="678" y="0"/>
                  </a:moveTo>
                  <a:cubicBezTo>
                    <a:pt x="654" y="0"/>
                    <a:pt x="635" y="11"/>
                    <a:pt x="635" y="36"/>
                  </a:cubicBezTo>
                  <a:cubicBezTo>
                    <a:pt x="1" y="2305"/>
                    <a:pt x="935" y="4907"/>
                    <a:pt x="2369" y="6674"/>
                  </a:cubicBezTo>
                  <a:cubicBezTo>
                    <a:pt x="2391" y="6718"/>
                    <a:pt x="2430" y="6736"/>
                    <a:pt x="2470" y="6736"/>
                  </a:cubicBezTo>
                  <a:cubicBezTo>
                    <a:pt x="2556" y="6736"/>
                    <a:pt x="2648" y="6654"/>
                    <a:pt x="2603" y="6541"/>
                  </a:cubicBezTo>
                  <a:cubicBezTo>
                    <a:pt x="1769" y="4473"/>
                    <a:pt x="1135" y="2305"/>
                    <a:pt x="768" y="70"/>
                  </a:cubicBezTo>
                  <a:cubicBezTo>
                    <a:pt x="768" y="29"/>
                    <a:pt x="717" y="0"/>
                    <a:pt x="6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0"/>
            <p:cNvSpPr/>
            <p:nvPr/>
          </p:nvSpPr>
          <p:spPr>
            <a:xfrm>
              <a:off x="6900760" y="2685556"/>
              <a:ext cx="114201" cy="83398"/>
            </a:xfrm>
            <a:custGeom>
              <a:avLst/>
              <a:gdLst/>
              <a:ahLst/>
              <a:cxnLst/>
              <a:rect l="l" t="t" r="r" b="b"/>
              <a:pathLst>
                <a:path w="5413" h="3953" extrusionOk="0">
                  <a:moveTo>
                    <a:pt x="2826" y="1"/>
                  </a:moveTo>
                  <a:cubicBezTo>
                    <a:pt x="1396" y="1"/>
                    <a:pt x="0" y="1686"/>
                    <a:pt x="1123" y="3175"/>
                  </a:cubicBezTo>
                  <a:cubicBezTo>
                    <a:pt x="1546" y="3724"/>
                    <a:pt x="2084" y="3953"/>
                    <a:pt x="2613" y="3953"/>
                  </a:cubicBezTo>
                  <a:cubicBezTo>
                    <a:pt x="4044" y="3953"/>
                    <a:pt x="5412" y="2283"/>
                    <a:pt x="4292" y="773"/>
                  </a:cubicBezTo>
                  <a:cubicBezTo>
                    <a:pt x="3880" y="227"/>
                    <a:pt x="3351" y="1"/>
                    <a:pt x="28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0"/>
            <p:cNvSpPr/>
            <p:nvPr/>
          </p:nvSpPr>
          <p:spPr>
            <a:xfrm>
              <a:off x="7000446" y="3088096"/>
              <a:ext cx="97850" cy="178400"/>
            </a:xfrm>
            <a:custGeom>
              <a:avLst/>
              <a:gdLst/>
              <a:ahLst/>
              <a:cxnLst/>
              <a:rect l="l" t="t" r="r" b="b"/>
              <a:pathLst>
                <a:path w="4638" h="8456" extrusionOk="0">
                  <a:moveTo>
                    <a:pt x="3670" y="340"/>
                  </a:moveTo>
                  <a:cubicBezTo>
                    <a:pt x="3670" y="1307"/>
                    <a:pt x="3737" y="2275"/>
                    <a:pt x="3737" y="3275"/>
                  </a:cubicBezTo>
                  <a:cubicBezTo>
                    <a:pt x="3770" y="4410"/>
                    <a:pt x="3870" y="6745"/>
                    <a:pt x="2703" y="7478"/>
                  </a:cubicBezTo>
                  <a:cubicBezTo>
                    <a:pt x="2331" y="7709"/>
                    <a:pt x="2029" y="7806"/>
                    <a:pt x="1785" y="7806"/>
                  </a:cubicBezTo>
                  <a:cubicBezTo>
                    <a:pt x="654" y="7806"/>
                    <a:pt x="788" y="5696"/>
                    <a:pt x="1035" y="5010"/>
                  </a:cubicBezTo>
                  <a:cubicBezTo>
                    <a:pt x="1235" y="4443"/>
                    <a:pt x="1502" y="3943"/>
                    <a:pt x="1769" y="3409"/>
                  </a:cubicBezTo>
                  <a:cubicBezTo>
                    <a:pt x="2336" y="2375"/>
                    <a:pt x="3003" y="1341"/>
                    <a:pt x="3670" y="340"/>
                  </a:cubicBezTo>
                  <a:close/>
                  <a:moveTo>
                    <a:pt x="3974" y="0"/>
                  </a:moveTo>
                  <a:cubicBezTo>
                    <a:pt x="3929" y="0"/>
                    <a:pt x="3881" y="13"/>
                    <a:pt x="3837" y="40"/>
                  </a:cubicBezTo>
                  <a:cubicBezTo>
                    <a:pt x="3820" y="23"/>
                    <a:pt x="3803" y="15"/>
                    <a:pt x="3787" y="15"/>
                  </a:cubicBezTo>
                  <a:cubicBezTo>
                    <a:pt x="3770" y="15"/>
                    <a:pt x="3753" y="23"/>
                    <a:pt x="3737" y="40"/>
                  </a:cubicBezTo>
                  <a:cubicBezTo>
                    <a:pt x="2169" y="1407"/>
                    <a:pt x="1001" y="3209"/>
                    <a:pt x="334" y="5210"/>
                  </a:cubicBezTo>
                  <a:cubicBezTo>
                    <a:pt x="1" y="6378"/>
                    <a:pt x="134" y="8079"/>
                    <a:pt x="1602" y="8412"/>
                  </a:cubicBezTo>
                  <a:cubicBezTo>
                    <a:pt x="1735" y="8442"/>
                    <a:pt x="1863" y="8455"/>
                    <a:pt x="1986" y="8455"/>
                  </a:cubicBezTo>
                  <a:cubicBezTo>
                    <a:pt x="3133" y="8455"/>
                    <a:pt x="3866" y="7268"/>
                    <a:pt x="4137" y="6244"/>
                  </a:cubicBezTo>
                  <a:cubicBezTo>
                    <a:pt x="4637" y="4309"/>
                    <a:pt x="4304" y="2208"/>
                    <a:pt x="4204" y="240"/>
                  </a:cubicBezTo>
                  <a:cubicBezTo>
                    <a:pt x="4204" y="93"/>
                    <a:pt x="4096" y="0"/>
                    <a:pt x="397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0"/>
            <p:cNvSpPr/>
            <p:nvPr/>
          </p:nvSpPr>
          <p:spPr>
            <a:xfrm>
              <a:off x="6928672" y="2961173"/>
              <a:ext cx="161185" cy="138336"/>
            </a:xfrm>
            <a:custGeom>
              <a:avLst/>
              <a:gdLst/>
              <a:ahLst/>
              <a:cxnLst/>
              <a:rect l="l" t="t" r="r" b="b"/>
              <a:pathLst>
                <a:path w="7640" h="6557" extrusionOk="0">
                  <a:moveTo>
                    <a:pt x="2436" y="717"/>
                  </a:moveTo>
                  <a:cubicBezTo>
                    <a:pt x="2469" y="717"/>
                    <a:pt x="2502" y="718"/>
                    <a:pt x="2535" y="719"/>
                  </a:cubicBezTo>
                  <a:cubicBezTo>
                    <a:pt x="3903" y="719"/>
                    <a:pt x="5004" y="2787"/>
                    <a:pt x="5604" y="3787"/>
                  </a:cubicBezTo>
                  <a:cubicBezTo>
                    <a:pt x="6071" y="4621"/>
                    <a:pt x="6505" y="5489"/>
                    <a:pt x="7039" y="6289"/>
                  </a:cubicBezTo>
                  <a:cubicBezTo>
                    <a:pt x="5938" y="5789"/>
                    <a:pt x="4870" y="5255"/>
                    <a:pt x="3803" y="4655"/>
                  </a:cubicBezTo>
                  <a:cubicBezTo>
                    <a:pt x="3303" y="4355"/>
                    <a:pt x="2836" y="4021"/>
                    <a:pt x="2369" y="3654"/>
                  </a:cubicBezTo>
                  <a:cubicBezTo>
                    <a:pt x="1678" y="3095"/>
                    <a:pt x="78" y="717"/>
                    <a:pt x="2436" y="717"/>
                  </a:cubicBezTo>
                  <a:close/>
                  <a:moveTo>
                    <a:pt x="2253" y="0"/>
                  </a:moveTo>
                  <a:cubicBezTo>
                    <a:pt x="1846" y="0"/>
                    <a:pt x="1447" y="139"/>
                    <a:pt x="1101" y="485"/>
                  </a:cubicBezTo>
                  <a:cubicBezTo>
                    <a:pt x="0" y="1519"/>
                    <a:pt x="801" y="3054"/>
                    <a:pt x="1701" y="3888"/>
                  </a:cubicBezTo>
                  <a:cubicBezTo>
                    <a:pt x="3269" y="5222"/>
                    <a:pt x="5204" y="6156"/>
                    <a:pt x="7239" y="6556"/>
                  </a:cubicBezTo>
                  <a:cubicBezTo>
                    <a:pt x="7305" y="6556"/>
                    <a:pt x="7339" y="6523"/>
                    <a:pt x="7339" y="6489"/>
                  </a:cubicBezTo>
                  <a:cubicBezTo>
                    <a:pt x="7506" y="6489"/>
                    <a:pt x="7639" y="6289"/>
                    <a:pt x="7539" y="6122"/>
                  </a:cubicBezTo>
                  <a:cubicBezTo>
                    <a:pt x="6605" y="4388"/>
                    <a:pt x="5838" y="2420"/>
                    <a:pt x="4370" y="1019"/>
                  </a:cubicBezTo>
                  <a:cubicBezTo>
                    <a:pt x="3825" y="495"/>
                    <a:pt x="3023" y="0"/>
                    <a:pt x="22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0"/>
            <p:cNvSpPr/>
            <p:nvPr/>
          </p:nvSpPr>
          <p:spPr>
            <a:xfrm>
              <a:off x="5205872" y="2450361"/>
              <a:ext cx="1710142" cy="709340"/>
            </a:xfrm>
            <a:custGeom>
              <a:avLst/>
              <a:gdLst/>
              <a:ahLst/>
              <a:cxnLst/>
              <a:rect l="l" t="t" r="r" b="b"/>
              <a:pathLst>
                <a:path w="81059" h="33622" extrusionOk="0">
                  <a:moveTo>
                    <a:pt x="21636" y="0"/>
                  </a:moveTo>
                  <a:cubicBezTo>
                    <a:pt x="19557" y="0"/>
                    <a:pt x="17477" y="200"/>
                    <a:pt x="15479" y="680"/>
                  </a:cubicBezTo>
                  <a:cubicBezTo>
                    <a:pt x="1736" y="3949"/>
                    <a:pt x="1" y="21195"/>
                    <a:pt x="10242" y="27299"/>
                  </a:cubicBezTo>
                  <a:cubicBezTo>
                    <a:pt x="19603" y="32844"/>
                    <a:pt x="52165" y="33621"/>
                    <a:pt x="69688" y="33621"/>
                  </a:cubicBezTo>
                  <a:cubicBezTo>
                    <a:pt x="76515" y="33621"/>
                    <a:pt x="81059" y="33503"/>
                    <a:pt x="81059" y="33503"/>
                  </a:cubicBezTo>
                  <a:lnTo>
                    <a:pt x="68550" y="12322"/>
                  </a:lnTo>
                  <a:cubicBezTo>
                    <a:pt x="68550" y="12322"/>
                    <a:pt x="63618" y="11286"/>
                    <a:pt x="56483" y="10337"/>
                  </a:cubicBezTo>
                  <a:lnTo>
                    <a:pt x="56483" y="10337"/>
                  </a:lnTo>
                  <a:lnTo>
                    <a:pt x="56508" y="4950"/>
                  </a:lnTo>
                  <a:lnTo>
                    <a:pt x="42298" y="4950"/>
                  </a:lnTo>
                  <a:cubicBezTo>
                    <a:pt x="42298" y="4950"/>
                    <a:pt x="31982" y="0"/>
                    <a:pt x="216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0"/>
            <p:cNvSpPr/>
            <p:nvPr/>
          </p:nvSpPr>
          <p:spPr>
            <a:xfrm>
              <a:off x="5694996" y="2610364"/>
              <a:ext cx="975422" cy="130931"/>
            </a:xfrm>
            <a:custGeom>
              <a:avLst/>
              <a:gdLst/>
              <a:ahLst/>
              <a:cxnLst/>
              <a:rect l="l" t="t" r="r" b="b"/>
              <a:pathLst>
                <a:path w="46234" h="6206" extrusionOk="0">
                  <a:moveTo>
                    <a:pt x="1635" y="1"/>
                  </a:moveTo>
                  <a:cubicBezTo>
                    <a:pt x="1601" y="1"/>
                    <a:pt x="1601" y="68"/>
                    <a:pt x="1635" y="68"/>
                  </a:cubicBezTo>
                  <a:cubicBezTo>
                    <a:pt x="2469" y="268"/>
                    <a:pt x="3269" y="501"/>
                    <a:pt x="4070" y="668"/>
                  </a:cubicBezTo>
                  <a:cubicBezTo>
                    <a:pt x="4337" y="735"/>
                    <a:pt x="4570" y="768"/>
                    <a:pt x="4804" y="835"/>
                  </a:cubicBezTo>
                  <a:cubicBezTo>
                    <a:pt x="3202" y="901"/>
                    <a:pt x="1635" y="1035"/>
                    <a:pt x="34" y="1168"/>
                  </a:cubicBezTo>
                  <a:cubicBezTo>
                    <a:pt x="0" y="1168"/>
                    <a:pt x="0" y="1235"/>
                    <a:pt x="34" y="1235"/>
                  </a:cubicBezTo>
                  <a:cubicBezTo>
                    <a:pt x="1660" y="1160"/>
                    <a:pt x="3286" y="1122"/>
                    <a:pt x="4912" y="1122"/>
                  </a:cubicBezTo>
                  <a:cubicBezTo>
                    <a:pt x="5454" y="1122"/>
                    <a:pt x="5996" y="1127"/>
                    <a:pt x="6538" y="1135"/>
                  </a:cubicBezTo>
                  <a:cubicBezTo>
                    <a:pt x="8673" y="1168"/>
                    <a:pt x="10808" y="1235"/>
                    <a:pt x="12943" y="1335"/>
                  </a:cubicBezTo>
                  <a:cubicBezTo>
                    <a:pt x="17279" y="1602"/>
                    <a:pt x="21582" y="1969"/>
                    <a:pt x="25885" y="2436"/>
                  </a:cubicBezTo>
                  <a:cubicBezTo>
                    <a:pt x="28320" y="2703"/>
                    <a:pt x="42964" y="4838"/>
                    <a:pt x="45399" y="4938"/>
                  </a:cubicBezTo>
                  <a:lnTo>
                    <a:pt x="45433" y="4938"/>
                  </a:lnTo>
                  <a:cubicBezTo>
                    <a:pt x="45433" y="5004"/>
                    <a:pt x="45466" y="5038"/>
                    <a:pt x="45499" y="5105"/>
                  </a:cubicBezTo>
                  <a:cubicBezTo>
                    <a:pt x="45566" y="5238"/>
                    <a:pt x="45633" y="5371"/>
                    <a:pt x="45699" y="5505"/>
                  </a:cubicBezTo>
                  <a:cubicBezTo>
                    <a:pt x="45766" y="5605"/>
                    <a:pt x="45833" y="5738"/>
                    <a:pt x="45900" y="5872"/>
                  </a:cubicBezTo>
                  <a:cubicBezTo>
                    <a:pt x="45933" y="5905"/>
                    <a:pt x="46000" y="5972"/>
                    <a:pt x="46033" y="6039"/>
                  </a:cubicBezTo>
                  <a:lnTo>
                    <a:pt x="46100" y="6105"/>
                  </a:lnTo>
                  <a:cubicBezTo>
                    <a:pt x="46100" y="6139"/>
                    <a:pt x="46133" y="6172"/>
                    <a:pt x="46166" y="6205"/>
                  </a:cubicBezTo>
                  <a:cubicBezTo>
                    <a:pt x="46166" y="6205"/>
                    <a:pt x="46233" y="6172"/>
                    <a:pt x="46200" y="6139"/>
                  </a:cubicBezTo>
                  <a:cubicBezTo>
                    <a:pt x="46200" y="6072"/>
                    <a:pt x="46166" y="6039"/>
                    <a:pt x="46166" y="6005"/>
                  </a:cubicBezTo>
                  <a:lnTo>
                    <a:pt x="46166" y="5938"/>
                  </a:lnTo>
                  <a:cubicBezTo>
                    <a:pt x="46166" y="5872"/>
                    <a:pt x="46133" y="5805"/>
                    <a:pt x="46100" y="5705"/>
                  </a:cubicBezTo>
                  <a:cubicBezTo>
                    <a:pt x="46066" y="5572"/>
                    <a:pt x="46000" y="5438"/>
                    <a:pt x="45966" y="5305"/>
                  </a:cubicBezTo>
                  <a:cubicBezTo>
                    <a:pt x="45900" y="5171"/>
                    <a:pt x="45833" y="5038"/>
                    <a:pt x="45766" y="4871"/>
                  </a:cubicBezTo>
                  <a:cubicBezTo>
                    <a:pt x="45699" y="4738"/>
                    <a:pt x="45633" y="4638"/>
                    <a:pt x="45533" y="4504"/>
                  </a:cubicBezTo>
                  <a:lnTo>
                    <a:pt x="45433" y="4504"/>
                  </a:lnTo>
                  <a:cubicBezTo>
                    <a:pt x="43298" y="4104"/>
                    <a:pt x="28954" y="2069"/>
                    <a:pt x="26819" y="1802"/>
                  </a:cubicBezTo>
                  <a:cubicBezTo>
                    <a:pt x="24684" y="1569"/>
                    <a:pt x="22483" y="1368"/>
                    <a:pt x="20348" y="1202"/>
                  </a:cubicBezTo>
                  <a:cubicBezTo>
                    <a:pt x="16715" y="866"/>
                    <a:pt x="13106" y="718"/>
                    <a:pt x="9481" y="718"/>
                  </a:cubicBezTo>
                  <a:cubicBezTo>
                    <a:pt x="8779" y="718"/>
                    <a:pt x="8076" y="724"/>
                    <a:pt x="7372" y="735"/>
                  </a:cubicBezTo>
                  <a:cubicBezTo>
                    <a:pt x="6938" y="735"/>
                    <a:pt x="6572" y="735"/>
                    <a:pt x="6171" y="768"/>
                  </a:cubicBezTo>
                  <a:cubicBezTo>
                    <a:pt x="6071" y="735"/>
                    <a:pt x="5971" y="701"/>
                    <a:pt x="5904" y="701"/>
                  </a:cubicBezTo>
                  <a:cubicBezTo>
                    <a:pt x="5671" y="635"/>
                    <a:pt x="5471" y="601"/>
                    <a:pt x="5271" y="568"/>
                  </a:cubicBezTo>
                  <a:cubicBezTo>
                    <a:pt x="4870" y="468"/>
                    <a:pt x="4470" y="434"/>
                    <a:pt x="4103" y="368"/>
                  </a:cubicBezTo>
                  <a:cubicBezTo>
                    <a:pt x="3269" y="234"/>
                    <a:pt x="2435" y="134"/>
                    <a:pt x="163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0"/>
            <p:cNvSpPr/>
            <p:nvPr/>
          </p:nvSpPr>
          <p:spPr>
            <a:xfrm>
              <a:off x="6580310" y="2720578"/>
              <a:ext cx="241187" cy="411190"/>
            </a:xfrm>
            <a:custGeom>
              <a:avLst/>
              <a:gdLst/>
              <a:ahLst/>
              <a:cxnLst/>
              <a:rect l="l" t="t" r="r" b="b"/>
              <a:pathLst>
                <a:path w="11432" h="19490" extrusionOk="0">
                  <a:moveTo>
                    <a:pt x="68" y="1"/>
                  </a:moveTo>
                  <a:cubicBezTo>
                    <a:pt x="36" y="1"/>
                    <a:pt x="0" y="32"/>
                    <a:pt x="0" y="81"/>
                  </a:cubicBezTo>
                  <a:cubicBezTo>
                    <a:pt x="267" y="748"/>
                    <a:pt x="3436" y="6419"/>
                    <a:pt x="4170" y="7686"/>
                  </a:cubicBezTo>
                  <a:cubicBezTo>
                    <a:pt x="5638" y="10221"/>
                    <a:pt x="7172" y="12690"/>
                    <a:pt x="8707" y="15191"/>
                  </a:cubicBezTo>
                  <a:cubicBezTo>
                    <a:pt x="9140" y="15892"/>
                    <a:pt x="9574" y="16592"/>
                    <a:pt x="10041" y="17326"/>
                  </a:cubicBezTo>
                  <a:cubicBezTo>
                    <a:pt x="10475" y="18027"/>
                    <a:pt x="10942" y="18727"/>
                    <a:pt x="11342" y="19461"/>
                  </a:cubicBezTo>
                  <a:cubicBezTo>
                    <a:pt x="11342" y="19482"/>
                    <a:pt x="11352" y="19490"/>
                    <a:pt x="11364" y="19490"/>
                  </a:cubicBezTo>
                  <a:cubicBezTo>
                    <a:pt x="11391" y="19490"/>
                    <a:pt x="11432" y="19451"/>
                    <a:pt x="11409" y="19428"/>
                  </a:cubicBezTo>
                  <a:cubicBezTo>
                    <a:pt x="10641" y="18160"/>
                    <a:pt x="9974" y="16859"/>
                    <a:pt x="9274" y="15592"/>
                  </a:cubicBezTo>
                  <a:cubicBezTo>
                    <a:pt x="8540" y="14324"/>
                    <a:pt x="7839" y="13023"/>
                    <a:pt x="7139" y="11756"/>
                  </a:cubicBezTo>
                  <a:cubicBezTo>
                    <a:pt x="5705" y="9187"/>
                    <a:pt x="601" y="614"/>
                    <a:pt x="101" y="14"/>
                  </a:cubicBezTo>
                  <a:cubicBezTo>
                    <a:pt x="92" y="5"/>
                    <a:pt x="80" y="1"/>
                    <a:pt x="6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0"/>
            <p:cNvSpPr/>
            <p:nvPr/>
          </p:nvSpPr>
          <p:spPr>
            <a:xfrm>
              <a:off x="5734406" y="2647665"/>
              <a:ext cx="845925" cy="120361"/>
            </a:xfrm>
            <a:custGeom>
              <a:avLst/>
              <a:gdLst/>
              <a:ahLst/>
              <a:cxnLst/>
              <a:rect l="l" t="t" r="r" b="b"/>
              <a:pathLst>
                <a:path w="40096" h="5705" extrusionOk="0">
                  <a:moveTo>
                    <a:pt x="67" y="1"/>
                  </a:moveTo>
                  <a:cubicBezTo>
                    <a:pt x="0" y="1"/>
                    <a:pt x="34" y="67"/>
                    <a:pt x="67" y="67"/>
                  </a:cubicBezTo>
                  <a:cubicBezTo>
                    <a:pt x="5337" y="334"/>
                    <a:pt x="10574" y="1035"/>
                    <a:pt x="15811" y="1769"/>
                  </a:cubicBezTo>
                  <a:cubicBezTo>
                    <a:pt x="21015" y="2536"/>
                    <a:pt x="26119" y="3337"/>
                    <a:pt x="31222" y="4204"/>
                  </a:cubicBezTo>
                  <a:cubicBezTo>
                    <a:pt x="32690" y="4437"/>
                    <a:pt x="34125" y="4704"/>
                    <a:pt x="35592" y="4938"/>
                  </a:cubicBezTo>
                  <a:cubicBezTo>
                    <a:pt x="37060" y="5205"/>
                    <a:pt x="38528" y="5505"/>
                    <a:pt x="39995" y="5705"/>
                  </a:cubicBezTo>
                  <a:cubicBezTo>
                    <a:pt x="40062" y="5705"/>
                    <a:pt x="40095" y="5638"/>
                    <a:pt x="40029" y="5605"/>
                  </a:cubicBezTo>
                  <a:cubicBezTo>
                    <a:pt x="38761" y="5305"/>
                    <a:pt x="37460" y="5104"/>
                    <a:pt x="36159" y="4871"/>
                  </a:cubicBezTo>
                  <a:cubicBezTo>
                    <a:pt x="34892" y="4604"/>
                    <a:pt x="33591" y="4371"/>
                    <a:pt x="32290" y="4137"/>
                  </a:cubicBezTo>
                  <a:cubicBezTo>
                    <a:pt x="29721" y="3637"/>
                    <a:pt x="27120" y="3203"/>
                    <a:pt x="24518" y="2769"/>
                  </a:cubicBezTo>
                  <a:cubicBezTo>
                    <a:pt x="19347" y="1902"/>
                    <a:pt x="14144" y="1168"/>
                    <a:pt x="8940" y="668"/>
                  </a:cubicBezTo>
                  <a:cubicBezTo>
                    <a:pt x="5971" y="401"/>
                    <a:pt x="3036" y="201"/>
                    <a:pt x="6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0"/>
            <p:cNvSpPr/>
            <p:nvPr/>
          </p:nvSpPr>
          <p:spPr>
            <a:xfrm>
              <a:off x="6184796" y="3704713"/>
              <a:ext cx="740079" cy="976202"/>
            </a:xfrm>
            <a:custGeom>
              <a:avLst/>
              <a:gdLst/>
              <a:ahLst/>
              <a:cxnLst/>
              <a:rect l="l" t="t" r="r" b="b"/>
              <a:pathLst>
                <a:path w="35079" h="46271" extrusionOk="0">
                  <a:moveTo>
                    <a:pt x="12943" y="0"/>
                  </a:moveTo>
                  <a:cubicBezTo>
                    <a:pt x="12943" y="0"/>
                    <a:pt x="9074" y="8506"/>
                    <a:pt x="5638" y="16612"/>
                  </a:cubicBezTo>
                  <a:cubicBezTo>
                    <a:pt x="5104" y="17880"/>
                    <a:pt x="4571" y="19081"/>
                    <a:pt x="4070" y="20282"/>
                  </a:cubicBezTo>
                  <a:cubicBezTo>
                    <a:pt x="1769" y="25819"/>
                    <a:pt x="1" y="30455"/>
                    <a:pt x="334" y="30922"/>
                  </a:cubicBezTo>
                  <a:cubicBezTo>
                    <a:pt x="1168" y="32223"/>
                    <a:pt x="32124" y="46133"/>
                    <a:pt x="33391" y="46267"/>
                  </a:cubicBezTo>
                  <a:cubicBezTo>
                    <a:pt x="33414" y="46269"/>
                    <a:pt x="33436" y="46270"/>
                    <a:pt x="33458" y="46270"/>
                  </a:cubicBezTo>
                  <a:cubicBezTo>
                    <a:pt x="34642" y="46270"/>
                    <a:pt x="35078" y="42804"/>
                    <a:pt x="34325" y="41330"/>
                  </a:cubicBezTo>
                  <a:cubicBezTo>
                    <a:pt x="33558" y="39829"/>
                    <a:pt x="24085" y="29221"/>
                    <a:pt x="24085" y="29221"/>
                  </a:cubicBezTo>
                  <a:lnTo>
                    <a:pt x="25786" y="25619"/>
                  </a:lnTo>
                  <a:lnTo>
                    <a:pt x="33658" y="9240"/>
                  </a:lnTo>
                  <a:lnTo>
                    <a:pt x="12943"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0"/>
            <p:cNvSpPr/>
            <p:nvPr/>
          </p:nvSpPr>
          <p:spPr>
            <a:xfrm>
              <a:off x="6183403" y="4055184"/>
              <a:ext cx="741451" cy="625731"/>
            </a:xfrm>
            <a:custGeom>
              <a:avLst/>
              <a:gdLst/>
              <a:ahLst/>
              <a:cxnLst/>
              <a:rect l="l" t="t" r="r" b="b"/>
              <a:pathLst>
                <a:path w="35144" h="29659" extrusionOk="0">
                  <a:moveTo>
                    <a:pt x="5671" y="0"/>
                  </a:moveTo>
                  <a:cubicBezTo>
                    <a:pt x="2669" y="7039"/>
                    <a:pt x="0" y="13743"/>
                    <a:pt x="400" y="14310"/>
                  </a:cubicBezTo>
                  <a:cubicBezTo>
                    <a:pt x="1234" y="15611"/>
                    <a:pt x="32190" y="29521"/>
                    <a:pt x="33457" y="29655"/>
                  </a:cubicBezTo>
                  <a:cubicBezTo>
                    <a:pt x="33480" y="29657"/>
                    <a:pt x="33502" y="29658"/>
                    <a:pt x="33524" y="29658"/>
                  </a:cubicBezTo>
                  <a:cubicBezTo>
                    <a:pt x="34708" y="29658"/>
                    <a:pt x="35144" y="26192"/>
                    <a:pt x="34358" y="24718"/>
                  </a:cubicBezTo>
                  <a:cubicBezTo>
                    <a:pt x="33591" y="23217"/>
                    <a:pt x="24117" y="12609"/>
                    <a:pt x="24117" y="12609"/>
                  </a:cubicBezTo>
                  <a:lnTo>
                    <a:pt x="25852" y="9007"/>
                  </a:lnTo>
                  <a:lnTo>
                    <a:pt x="56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0"/>
            <p:cNvSpPr/>
            <p:nvPr/>
          </p:nvSpPr>
          <p:spPr>
            <a:xfrm>
              <a:off x="6184796" y="4132591"/>
              <a:ext cx="740079" cy="548324"/>
            </a:xfrm>
            <a:custGeom>
              <a:avLst/>
              <a:gdLst/>
              <a:ahLst/>
              <a:cxnLst/>
              <a:rect l="l" t="t" r="r" b="b"/>
              <a:pathLst>
                <a:path w="35079" h="25990" extrusionOk="0">
                  <a:moveTo>
                    <a:pt x="4070" y="1"/>
                  </a:moveTo>
                  <a:cubicBezTo>
                    <a:pt x="1769" y="5538"/>
                    <a:pt x="1" y="10174"/>
                    <a:pt x="334" y="10641"/>
                  </a:cubicBezTo>
                  <a:cubicBezTo>
                    <a:pt x="1168" y="11942"/>
                    <a:pt x="32124" y="25852"/>
                    <a:pt x="33391" y="25986"/>
                  </a:cubicBezTo>
                  <a:cubicBezTo>
                    <a:pt x="33414" y="25988"/>
                    <a:pt x="33436" y="25989"/>
                    <a:pt x="33458" y="25989"/>
                  </a:cubicBezTo>
                  <a:cubicBezTo>
                    <a:pt x="34642" y="25989"/>
                    <a:pt x="35078" y="22523"/>
                    <a:pt x="34325" y="21049"/>
                  </a:cubicBezTo>
                  <a:cubicBezTo>
                    <a:pt x="33558" y="19548"/>
                    <a:pt x="24085" y="8940"/>
                    <a:pt x="24085" y="8940"/>
                  </a:cubicBezTo>
                  <a:lnTo>
                    <a:pt x="4070"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0"/>
            <p:cNvSpPr/>
            <p:nvPr/>
          </p:nvSpPr>
          <p:spPr>
            <a:xfrm>
              <a:off x="6229143" y="4356393"/>
              <a:ext cx="664550" cy="296061"/>
            </a:xfrm>
            <a:custGeom>
              <a:avLst/>
              <a:gdLst/>
              <a:ahLst/>
              <a:cxnLst/>
              <a:rect l="l" t="t" r="r" b="b"/>
              <a:pathLst>
                <a:path w="31499" h="14033" extrusionOk="0">
                  <a:moveTo>
                    <a:pt x="67" y="0"/>
                  </a:moveTo>
                  <a:cubicBezTo>
                    <a:pt x="34" y="0"/>
                    <a:pt x="0" y="0"/>
                    <a:pt x="67" y="33"/>
                  </a:cubicBezTo>
                  <a:cubicBezTo>
                    <a:pt x="5104" y="2569"/>
                    <a:pt x="26119" y="11842"/>
                    <a:pt x="31389" y="14010"/>
                  </a:cubicBezTo>
                  <a:cubicBezTo>
                    <a:pt x="31413" y="14026"/>
                    <a:pt x="31434" y="14033"/>
                    <a:pt x="31449" y="14033"/>
                  </a:cubicBezTo>
                  <a:cubicBezTo>
                    <a:pt x="31498" y="14033"/>
                    <a:pt x="31499" y="13969"/>
                    <a:pt x="31423" y="13943"/>
                  </a:cubicBezTo>
                  <a:cubicBezTo>
                    <a:pt x="26286" y="11475"/>
                    <a:pt x="5337" y="2035"/>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0"/>
            <p:cNvSpPr/>
            <p:nvPr/>
          </p:nvSpPr>
          <p:spPr>
            <a:xfrm>
              <a:off x="6748500" y="4525026"/>
              <a:ext cx="129518" cy="55170"/>
            </a:xfrm>
            <a:custGeom>
              <a:avLst/>
              <a:gdLst/>
              <a:ahLst/>
              <a:cxnLst/>
              <a:rect l="l" t="t" r="r" b="b"/>
              <a:pathLst>
                <a:path w="6139" h="2615" extrusionOk="0">
                  <a:moveTo>
                    <a:pt x="4078" y="1"/>
                  </a:moveTo>
                  <a:cubicBezTo>
                    <a:pt x="3511" y="1"/>
                    <a:pt x="2943" y="103"/>
                    <a:pt x="2403" y="313"/>
                  </a:cubicBezTo>
                  <a:cubicBezTo>
                    <a:pt x="1368" y="747"/>
                    <a:pt x="501" y="1547"/>
                    <a:pt x="1" y="2581"/>
                  </a:cubicBezTo>
                  <a:cubicBezTo>
                    <a:pt x="1" y="2615"/>
                    <a:pt x="68" y="2615"/>
                    <a:pt x="68" y="2615"/>
                  </a:cubicBezTo>
                  <a:cubicBezTo>
                    <a:pt x="1062" y="1110"/>
                    <a:pt x="2739" y="268"/>
                    <a:pt x="4472" y="268"/>
                  </a:cubicBezTo>
                  <a:cubicBezTo>
                    <a:pt x="5006" y="268"/>
                    <a:pt x="5546" y="348"/>
                    <a:pt x="6072" y="513"/>
                  </a:cubicBezTo>
                  <a:cubicBezTo>
                    <a:pt x="6105" y="513"/>
                    <a:pt x="6139" y="480"/>
                    <a:pt x="6105" y="446"/>
                  </a:cubicBezTo>
                  <a:cubicBezTo>
                    <a:pt x="5463" y="153"/>
                    <a:pt x="4771" y="1"/>
                    <a:pt x="40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0"/>
            <p:cNvSpPr/>
            <p:nvPr/>
          </p:nvSpPr>
          <p:spPr>
            <a:xfrm>
              <a:off x="6583116" y="4332131"/>
              <a:ext cx="149687" cy="24347"/>
            </a:xfrm>
            <a:custGeom>
              <a:avLst/>
              <a:gdLst/>
              <a:ahLst/>
              <a:cxnLst/>
              <a:rect l="l" t="t" r="r" b="b"/>
              <a:pathLst>
                <a:path w="7095" h="1154" extrusionOk="0">
                  <a:moveTo>
                    <a:pt x="3101" y="1"/>
                  </a:moveTo>
                  <a:cubicBezTo>
                    <a:pt x="2042" y="1"/>
                    <a:pt x="1000" y="215"/>
                    <a:pt x="101" y="716"/>
                  </a:cubicBezTo>
                  <a:cubicBezTo>
                    <a:pt x="1" y="750"/>
                    <a:pt x="101" y="850"/>
                    <a:pt x="168" y="850"/>
                  </a:cubicBezTo>
                  <a:cubicBezTo>
                    <a:pt x="806" y="812"/>
                    <a:pt x="1445" y="793"/>
                    <a:pt x="2083" y="793"/>
                  </a:cubicBezTo>
                  <a:cubicBezTo>
                    <a:pt x="3680" y="793"/>
                    <a:pt x="5276" y="912"/>
                    <a:pt x="6872" y="1150"/>
                  </a:cubicBezTo>
                  <a:cubicBezTo>
                    <a:pt x="6883" y="1152"/>
                    <a:pt x="6894" y="1153"/>
                    <a:pt x="6904" y="1153"/>
                  </a:cubicBezTo>
                  <a:cubicBezTo>
                    <a:pt x="7047" y="1153"/>
                    <a:pt x="7095" y="946"/>
                    <a:pt x="6939" y="883"/>
                  </a:cubicBezTo>
                  <a:cubicBezTo>
                    <a:pt x="5803" y="343"/>
                    <a:pt x="4439" y="1"/>
                    <a:pt x="3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0"/>
            <p:cNvSpPr/>
            <p:nvPr/>
          </p:nvSpPr>
          <p:spPr>
            <a:xfrm>
              <a:off x="6611514" y="4360571"/>
              <a:ext cx="149455" cy="24747"/>
            </a:xfrm>
            <a:custGeom>
              <a:avLst/>
              <a:gdLst/>
              <a:ahLst/>
              <a:cxnLst/>
              <a:rect l="l" t="t" r="r" b="b"/>
              <a:pathLst>
                <a:path w="7084" h="1173" extrusionOk="0">
                  <a:moveTo>
                    <a:pt x="3025" y="1"/>
                  </a:moveTo>
                  <a:cubicBezTo>
                    <a:pt x="1989" y="1"/>
                    <a:pt x="973" y="210"/>
                    <a:pt x="89" y="703"/>
                  </a:cubicBezTo>
                  <a:cubicBezTo>
                    <a:pt x="0" y="732"/>
                    <a:pt x="70" y="841"/>
                    <a:pt x="110" y="841"/>
                  </a:cubicBezTo>
                  <a:cubicBezTo>
                    <a:pt x="115" y="841"/>
                    <a:pt x="119" y="840"/>
                    <a:pt x="123" y="836"/>
                  </a:cubicBezTo>
                  <a:cubicBezTo>
                    <a:pt x="758" y="799"/>
                    <a:pt x="1391" y="780"/>
                    <a:pt x="2022" y="780"/>
                  </a:cubicBezTo>
                  <a:cubicBezTo>
                    <a:pt x="3643" y="780"/>
                    <a:pt x="5252" y="906"/>
                    <a:pt x="6861" y="1170"/>
                  </a:cubicBezTo>
                  <a:cubicBezTo>
                    <a:pt x="6872" y="1172"/>
                    <a:pt x="6882" y="1173"/>
                    <a:pt x="6892" y="1173"/>
                  </a:cubicBezTo>
                  <a:cubicBezTo>
                    <a:pt x="7035" y="1173"/>
                    <a:pt x="7083" y="965"/>
                    <a:pt x="6927" y="903"/>
                  </a:cubicBezTo>
                  <a:cubicBezTo>
                    <a:pt x="5758" y="356"/>
                    <a:pt x="4374" y="1"/>
                    <a:pt x="302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0"/>
            <p:cNvSpPr/>
            <p:nvPr/>
          </p:nvSpPr>
          <p:spPr>
            <a:xfrm>
              <a:off x="6639426" y="4389010"/>
              <a:ext cx="149687" cy="24473"/>
            </a:xfrm>
            <a:custGeom>
              <a:avLst/>
              <a:gdLst/>
              <a:ahLst/>
              <a:cxnLst/>
              <a:rect l="l" t="t" r="r" b="b"/>
              <a:pathLst>
                <a:path w="7095" h="1160" extrusionOk="0">
                  <a:moveTo>
                    <a:pt x="3050" y="1"/>
                  </a:moveTo>
                  <a:cubicBezTo>
                    <a:pt x="2002" y="1"/>
                    <a:pt x="971" y="208"/>
                    <a:pt x="67" y="689"/>
                  </a:cubicBezTo>
                  <a:cubicBezTo>
                    <a:pt x="0" y="756"/>
                    <a:pt x="67" y="856"/>
                    <a:pt x="134" y="856"/>
                  </a:cubicBezTo>
                  <a:cubicBezTo>
                    <a:pt x="772" y="818"/>
                    <a:pt x="1414" y="799"/>
                    <a:pt x="2055" y="799"/>
                  </a:cubicBezTo>
                  <a:cubicBezTo>
                    <a:pt x="3660" y="799"/>
                    <a:pt x="5266" y="918"/>
                    <a:pt x="6839" y="1156"/>
                  </a:cubicBezTo>
                  <a:cubicBezTo>
                    <a:pt x="6850" y="1158"/>
                    <a:pt x="6860" y="1159"/>
                    <a:pt x="6871" y="1159"/>
                  </a:cubicBezTo>
                  <a:cubicBezTo>
                    <a:pt x="7018" y="1159"/>
                    <a:pt x="7095" y="951"/>
                    <a:pt x="6939" y="889"/>
                  </a:cubicBezTo>
                  <a:cubicBezTo>
                    <a:pt x="5774" y="345"/>
                    <a:pt x="4399" y="1"/>
                    <a:pt x="30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0"/>
            <p:cNvSpPr/>
            <p:nvPr/>
          </p:nvSpPr>
          <p:spPr>
            <a:xfrm>
              <a:off x="6666873" y="4417386"/>
              <a:ext cx="149687" cy="24241"/>
            </a:xfrm>
            <a:custGeom>
              <a:avLst/>
              <a:gdLst/>
              <a:ahLst/>
              <a:cxnLst/>
              <a:rect l="l" t="t" r="r" b="b"/>
              <a:pathLst>
                <a:path w="7095" h="1149" extrusionOk="0">
                  <a:moveTo>
                    <a:pt x="3033" y="1"/>
                  </a:moveTo>
                  <a:cubicBezTo>
                    <a:pt x="1997" y="1"/>
                    <a:pt x="980" y="202"/>
                    <a:pt x="100" y="678"/>
                  </a:cubicBezTo>
                  <a:cubicBezTo>
                    <a:pt x="0" y="745"/>
                    <a:pt x="100" y="845"/>
                    <a:pt x="167" y="845"/>
                  </a:cubicBezTo>
                  <a:cubicBezTo>
                    <a:pt x="806" y="807"/>
                    <a:pt x="1444" y="788"/>
                    <a:pt x="2083" y="788"/>
                  </a:cubicBezTo>
                  <a:cubicBezTo>
                    <a:pt x="3679" y="788"/>
                    <a:pt x="5276" y="907"/>
                    <a:pt x="6872" y="1145"/>
                  </a:cubicBezTo>
                  <a:cubicBezTo>
                    <a:pt x="6883" y="1148"/>
                    <a:pt x="6894" y="1149"/>
                    <a:pt x="6904" y="1149"/>
                  </a:cubicBezTo>
                  <a:cubicBezTo>
                    <a:pt x="7047" y="1149"/>
                    <a:pt x="7094" y="941"/>
                    <a:pt x="6939" y="878"/>
                  </a:cubicBezTo>
                  <a:cubicBezTo>
                    <a:pt x="5784" y="348"/>
                    <a:pt x="4392" y="1"/>
                    <a:pt x="30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0"/>
            <p:cNvSpPr/>
            <p:nvPr/>
          </p:nvSpPr>
          <p:spPr>
            <a:xfrm>
              <a:off x="6227581" y="4260801"/>
              <a:ext cx="120657" cy="84221"/>
            </a:xfrm>
            <a:custGeom>
              <a:avLst/>
              <a:gdLst/>
              <a:ahLst/>
              <a:cxnLst/>
              <a:rect l="l" t="t" r="r" b="b"/>
              <a:pathLst>
                <a:path w="5719" h="3992" extrusionOk="0">
                  <a:moveTo>
                    <a:pt x="2836" y="1"/>
                  </a:moveTo>
                  <a:cubicBezTo>
                    <a:pt x="994" y="1"/>
                    <a:pt x="1" y="2893"/>
                    <a:pt x="2042" y="3797"/>
                  </a:cubicBezTo>
                  <a:cubicBezTo>
                    <a:pt x="2340" y="3931"/>
                    <a:pt x="2626" y="3991"/>
                    <a:pt x="2893" y="3991"/>
                  </a:cubicBezTo>
                  <a:cubicBezTo>
                    <a:pt x="4751" y="3991"/>
                    <a:pt x="5718" y="1099"/>
                    <a:pt x="3677" y="195"/>
                  </a:cubicBezTo>
                  <a:cubicBezTo>
                    <a:pt x="3383" y="60"/>
                    <a:pt x="3101" y="1"/>
                    <a:pt x="28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0"/>
            <p:cNvSpPr/>
            <p:nvPr/>
          </p:nvSpPr>
          <p:spPr>
            <a:xfrm>
              <a:off x="6667570" y="4234766"/>
              <a:ext cx="175257" cy="113969"/>
            </a:xfrm>
            <a:custGeom>
              <a:avLst/>
              <a:gdLst/>
              <a:ahLst/>
              <a:cxnLst/>
              <a:rect l="l" t="t" r="r" b="b"/>
              <a:pathLst>
                <a:path w="8307" h="5402" extrusionOk="0">
                  <a:moveTo>
                    <a:pt x="6153" y="680"/>
                  </a:moveTo>
                  <a:cubicBezTo>
                    <a:pt x="6895" y="680"/>
                    <a:pt x="7456" y="1046"/>
                    <a:pt x="7039" y="2263"/>
                  </a:cubicBezTo>
                  <a:cubicBezTo>
                    <a:pt x="6572" y="3564"/>
                    <a:pt x="4304" y="3997"/>
                    <a:pt x="3170" y="4231"/>
                  </a:cubicBezTo>
                  <a:cubicBezTo>
                    <a:pt x="2236" y="4431"/>
                    <a:pt x="1268" y="4598"/>
                    <a:pt x="334" y="4831"/>
                  </a:cubicBezTo>
                  <a:cubicBezTo>
                    <a:pt x="1135" y="3930"/>
                    <a:pt x="2002" y="3097"/>
                    <a:pt x="2869" y="2263"/>
                  </a:cubicBezTo>
                  <a:cubicBezTo>
                    <a:pt x="3336" y="1896"/>
                    <a:pt x="3770" y="1529"/>
                    <a:pt x="4270" y="1229"/>
                  </a:cubicBezTo>
                  <a:cubicBezTo>
                    <a:pt x="4638" y="989"/>
                    <a:pt x="5472" y="680"/>
                    <a:pt x="6153" y="680"/>
                  </a:cubicBezTo>
                  <a:close/>
                  <a:moveTo>
                    <a:pt x="6037" y="1"/>
                  </a:moveTo>
                  <a:cubicBezTo>
                    <a:pt x="5424" y="1"/>
                    <a:pt x="4776" y="210"/>
                    <a:pt x="4270" y="495"/>
                  </a:cubicBezTo>
                  <a:cubicBezTo>
                    <a:pt x="2503" y="1595"/>
                    <a:pt x="1001" y="3130"/>
                    <a:pt x="1" y="4965"/>
                  </a:cubicBezTo>
                  <a:cubicBezTo>
                    <a:pt x="1" y="4998"/>
                    <a:pt x="1" y="5031"/>
                    <a:pt x="34" y="5065"/>
                  </a:cubicBezTo>
                  <a:cubicBezTo>
                    <a:pt x="34" y="5219"/>
                    <a:pt x="120" y="5402"/>
                    <a:pt x="291" y="5402"/>
                  </a:cubicBezTo>
                  <a:cubicBezTo>
                    <a:pt x="305" y="5402"/>
                    <a:pt x="319" y="5401"/>
                    <a:pt x="334" y="5398"/>
                  </a:cubicBezTo>
                  <a:cubicBezTo>
                    <a:pt x="2269" y="5031"/>
                    <a:pt x="4404" y="4898"/>
                    <a:pt x="6172" y="3930"/>
                  </a:cubicBezTo>
                  <a:cubicBezTo>
                    <a:pt x="7206" y="3397"/>
                    <a:pt x="8307" y="2229"/>
                    <a:pt x="7706" y="962"/>
                  </a:cubicBezTo>
                  <a:cubicBezTo>
                    <a:pt x="7355" y="259"/>
                    <a:pt x="6718" y="1"/>
                    <a:pt x="603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0"/>
            <p:cNvSpPr/>
            <p:nvPr/>
          </p:nvSpPr>
          <p:spPr>
            <a:xfrm>
              <a:off x="6508537" y="4223690"/>
              <a:ext cx="171016" cy="124349"/>
            </a:xfrm>
            <a:custGeom>
              <a:avLst/>
              <a:gdLst/>
              <a:ahLst/>
              <a:cxnLst/>
              <a:rect l="l" t="t" r="r" b="b"/>
              <a:pathLst>
                <a:path w="8106" h="5894" extrusionOk="0">
                  <a:moveTo>
                    <a:pt x="2140" y="684"/>
                  </a:moveTo>
                  <a:cubicBezTo>
                    <a:pt x="2850" y="684"/>
                    <a:pt x="3771" y="1108"/>
                    <a:pt x="4136" y="1387"/>
                  </a:cubicBezTo>
                  <a:cubicBezTo>
                    <a:pt x="4603" y="1754"/>
                    <a:pt x="5037" y="2154"/>
                    <a:pt x="5437" y="2554"/>
                  </a:cubicBezTo>
                  <a:cubicBezTo>
                    <a:pt x="6271" y="3421"/>
                    <a:pt x="7038" y="4355"/>
                    <a:pt x="7772" y="5323"/>
                  </a:cubicBezTo>
                  <a:cubicBezTo>
                    <a:pt x="6838" y="5023"/>
                    <a:pt x="5904" y="4789"/>
                    <a:pt x="4970" y="4489"/>
                  </a:cubicBezTo>
                  <a:cubicBezTo>
                    <a:pt x="3869" y="4189"/>
                    <a:pt x="1635" y="3521"/>
                    <a:pt x="1301" y="2187"/>
                  </a:cubicBezTo>
                  <a:cubicBezTo>
                    <a:pt x="1014" y="1039"/>
                    <a:pt x="1489" y="684"/>
                    <a:pt x="2140" y="684"/>
                  </a:cubicBezTo>
                  <a:close/>
                  <a:moveTo>
                    <a:pt x="2286" y="0"/>
                  </a:moveTo>
                  <a:cubicBezTo>
                    <a:pt x="1675" y="0"/>
                    <a:pt x="1099" y="234"/>
                    <a:pt x="734" y="853"/>
                  </a:cubicBezTo>
                  <a:cubicBezTo>
                    <a:pt x="0" y="2054"/>
                    <a:pt x="1034" y="3288"/>
                    <a:pt x="2001" y="3955"/>
                  </a:cubicBezTo>
                  <a:cubicBezTo>
                    <a:pt x="3669" y="5023"/>
                    <a:pt x="5804" y="5356"/>
                    <a:pt x="7706" y="5890"/>
                  </a:cubicBezTo>
                  <a:cubicBezTo>
                    <a:pt x="7720" y="5892"/>
                    <a:pt x="7735" y="5893"/>
                    <a:pt x="7749" y="5893"/>
                  </a:cubicBezTo>
                  <a:cubicBezTo>
                    <a:pt x="7925" y="5893"/>
                    <a:pt x="8039" y="5711"/>
                    <a:pt x="8039" y="5556"/>
                  </a:cubicBezTo>
                  <a:cubicBezTo>
                    <a:pt x="8072" y="5556"/>
                    <a:pt x="8106" y="5523"/>
                    <a:pt x="8072" y="5490"/>
                  </a:cubicBezTo>
                  <a:cubicBezTo>
                    <a:pt x="7239" y="3555"/>
                    <a:pt x="5871" y="1887"/>
                    <a:pt x="4203" y="653"/>
                  </a:cubicBezTo>
                  <a:cubicBezTo>
                    <a:pt x="3678" y="285"/>
                    <a:pt x="2960" y="0"/>
                    <a:pt x="228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0"/>
            <p:cNvSpPr/>
            <p:nvPr/>
          </p:nvSpPr>
          <p:spPr>
            <a:xfrm>
              <a:off x="6312878" y="2458947"/>
              <a:ext cx="1102766" cy="1779237"/>
            </a:xfrm>
            <a:custGeom>
              <a:avLst/>
              <a:gdLst/>
              <a:ahLst/>
              <a:cxnLst/>
              <a:rect l="l" t="t" r="r" b="b"/>
              <a:pathLst>
                <a:path w="52270" h="84334" extrusionOk="0">
                  <a:moveTo>
                    <a:pt x="36153" y="1"/>
                  </a:moveTo>
                  <a:cubicBezTo>
                    <a:pt x="30096" y="1"/>
                    <a:pt x="22036" y="1397"/>
                    <a:pt x="11542" y="4409"/>
                  </a:cubicBezTo>
                  <a:lnTo>
                    <a:pt x="3904" y="4509"/>
                  </a:lnTo>
                  <a:lnTo>
                    <a:pt x="3904" y="9813"/>
                  </a:lnTo>
                  <a:cubicBezTo>
                    <a:pt x="7273" y="10247"/>
                    <a:pt x="16212" y="11648"/>
                    <a:pt x="16212" y="11648"/>
                  </a:cubicBezTo>
                  <a:cubicBezTo>
                    <a:pt x="22750" y="14116"/>
                    <a:pt x="24852" y="15117"/>
                    <a:pt x="24752" y="15350"/>
                  </a:cubicBezTo>
                  <a:cubicBezTo>
                    <a:pt x="8473" y="48207"/>
                    <a:pt x="1" y="73759"/>
                    <a:pt x="1" y="73759"/>
                  </a:cubicBezTo>
                  <a:lnTo>
                    <a:pt x="23351" y="84333"/>
                  </a:lnTo>
                  <a:cubicBezTo>
                    <a:pt x="23351" y="84333"/>
                    <a:pt x="51137" y="31028"/>
                    <a:pt x="51871" y="14683"/>
                  </a:cubicBezTo>
                  <a:cubicBezTo>
                    <a:pt x="52270" y="5465"/>
                    <a:pt x="48135" y="1"/>
                    <a:pt x="361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0"/>
            <p:cNvSpPr/>
            <p:nvPr/>
          </p:nvSpPr>
          <p:spPr>
            <a:xfrm>
              <a:off x="6424780" y="2644141"/>
              <a:ext cx="492437" cy="518999"/>
            </a:xfrm>
            <a:custGeom>
              <a:avLst/>
              <a:gdLst/>
              <a:ahLst/>
              <a:cxnLst/>
              <a:rect l="l" t="t" r="r" b="b"/>
              <a:pathLst>
                <a:path w="23341" h="24600" extrusionOk="0">
                  <a:moveTo>
                    <a:pt x="67" y="1"/>
                  </a:moveTo>
                  <a:cubicBezTo>
                    <a:pt x="1" y="1"/>
                    <a:pt x="1" y="101"/>
                    <a:pt x="67" y="101"/>
                  </a:cubicBezTo>
                  <a:cubicBezTo>
                    <a:pt x="5571" y="501"/>
                    <a:pt x="11008" y="1535"/>
                    <a:pt x="16245" y="3170"/>
                  </a:cubicBezTo>
                  <a:cubicBezTo>
                    <a:pt x="17713" y="3637"/>
                    <a:pt x="19114" y="4137"/>
                    <a:pt x="20549" y="4671"/>
                  </a:cubicBezTo>
                  <a:cubicBezTo>
                    <a:pt x="19548" y="6272"/>
                    <a:pt x="18614" y="7907"/>
                    <a:pt x="17713" y="9575"/>
                  </a:cubicBezTo>
                  <a:cubicBezTo>
                    <a:pt x="16012" y="12643"/>
                    <a:pt x="14478" y="15812"/>
                    <a:pt x="13143" y="19081"/>
                  </a:cubicBezTo>
                  <a:cubicBezTo>
                    <a:pt x="12409" y="20883"/>
                    <a:pt x="11676" y="22684"/>
                    <a:pt x="11008" y="24552"/>
                  </a:cubicBezTo>
                  <a:cubicBezTo>
                    <a:pt x="11008" y="24575"/>
                    <a:pt x="11042" y="24599"/>
                    <a:pt x="11073" y="24599"/>
                  </a:cubicBezTo>
                  <a:cubicBezTo>
                    <a:pt x="11086" y="24599"/>
                    <a:pt x="11099" y="24595"/>
                    <a:pt x="11108" y="24585"/>
                  </a:cubicBezTo>
                  <a:cubicBezTo>
                    <a:pt x="13977" y="18214"/>
                    <a:pt x="17079" y="12010"/>
                    <a:pt x="20448" y="5905"/>
                  </a:cubicBezTo>
                  <a:cubicBezTo>
                    <a:pt x="21382" y="4204"/>
                    <a:pt x="22383" y="2503"/>
                    <a:pt x="23317" y="768"/>
                  </a:cubicBezTo>
                  <a:cubicBezTo>
                    <a:pt x="23340" y="745"/>
                    <a:pt x="23316" y="706"/>
                    <a:pt x="23287" y="706"/>
                  </a:cubicBezTo>
                  <a:cubicBezTo>
                    <a:pt x="23274" y="706"/>
                    <a:pt x="23261" y="714"/>
                    <a:pt x="23250" y="735"/>
                  </a:cubicBezTo>
                  <a:cubicBezTo>
                    <a:pt x="22316" y="1969"/>
                    <a:pt x="21416" y="3270"/>
                    <a:pt x="20582" y="4604"/>
                  </a:cubicBezTo>
                  <a:cubicBezTo>
                    <a:pt x="15578" y="2369"/>
                    <a:pt x="10141" y="1102"/>
                    <a:pt x="4704" y="435"/>
                  </a:cubicBezTo>
                  <a:cubicBezTo>
                    <a:pt x="3169" y="234"/>
                    <a:pt x="1635" y="101"/>
                    <a:pt x="6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0"/>
            <p:cNvSpPr/>
            <p:nvPr/>
          </p:nvSpPr>
          <p:spPr>
            <a:xfrm>
              <a:off x="6378323" y="3933431"/>
              <a:ext cx="438469" cy="187219"/>
            </a:xfrm>
            <a:custGeom>
              <a:avLst/>
              <a:gdLst/>
              <a:ahLst/>
              <a:cxnLst/>
              <a:rect l="l" t="t" r="r" b="b"/>
              <a:pathLst>
                <a:path w="20783" h="8874" extrusionOk="0">
                  <a:moveTo>
                    <a:pt x="68" y="0"/>
                  </a:moveTo>
                  <a:cubicBezTo>
                    <a:pt x="34" y="0"/>
                    <a:pt x="1" y="67"/>
                    <a:pt x="34" y="100"/>
                  </a:cubicBezTo>
                  <a:cubicBezTo>
                    <a:pt x="635" y="467"/>
                    <a:pt x="6572" y="3136"/>
                    <a:pt x="7940" y="3703"/>
                  </a:cubicBezTo>
                  <a:cubicBezTo>
                    <a:pt x="10609" y="4871"/>
                    <a:pt x="13344" y="5938"/>
                    <a:pt x="16046" y="7039"/>
                  </a:cubicBezTo>
                  <a:cubicBezTo>
                    <a:pt x="16813" y="7339"/>
                    <a:pt x="17614" y="7639"/>
                    <a:pt x="18381" y="7939"/>
                  </a:cubicBezTo>
                  <a:cubicBezTo>
                    <a:pt x="19181" y="8240"/>
                    <a:pt x="19949" y="8540"/>
                    <a:pt x="20716" y="8873"/>
                  </a:cubicBezTo>
                  <a:cubicBezTo>
                    <a:pt x="20749" y="8873"/>
                    <a:pt x="20782" y="8807"/>
                    <a:pt x="20749" y="8773"/>
                  </a:cubicBezTo>
                  <a:cubicBezTo>
                    <a:pt x="19381" y="8273"/>
                    <a:pt x="18047" y="7606"/>
                    <a:pt x="16746" y="7005"/>
                  </a:cubicBezTo>
                  <a:lnTo>
                    <a:pt x="12710" y="5204"/>
                  </a:lnTo>
                  <a:cubicBezTo>
                    <a:pt x="10075" y="4003"/>
                    <a:pt x="835" y="201"/>
                    <a:pt x="6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0"/>
            <p:cNvSpPr/>
            <p:nvPr/>
          </p:nvSpPr>
          <p:spPr>
            <a:xfrm>
              <a:off x="6444485" y="2709227"/>
              <a:ext cx="471276" cy="1188401"/>
            </a:xfrm>
            <a:custGeom>
              <a:avLst/>
              <a:gdLst/>
              <a:ahLst/>
              <a:cxnLst/>
              <a:rect l="l" t="t" r="r" b="b"/>
              <a:pathLst>
                <a:path w="22338" h="56329" extrusionOk="0">
                  <a:moveTo>
                    <a:pt x="22262" y="1"/>
                  </a:moveTo>
                  <a:cubicBezTo>
                    <a:pt x="22237" y="1"/>
                    <a:pt x="22208" y="15"/>
                    <a:pt x="22183" y="52"/>
                  </a:cubicBezTo>
                  <a:cubicBezTo>
                    <a:pt x="20348" y="3554"/>
                    <a:pt x="18781" y="7190"/>
                    <a:pt x="17179" y="10826"/>
                  </a:cubicBezTo>
                  <a:cubicBezTo>
                    <a:pt x="15578" y="14429"/>
                    <a:pt x="14044" y="18031"/>
                    <a:pt x="12543" y="21667"/>
                  </a:cubicBezTo>
                  <a:cubicBezTo>
                    <a:pt x="9541" y="28906"/>
                    <a:pt x="6772" y="36211"/>
                    <a:pt x="4170" y="43616"/>
                  </a:cubicBezTo>
                  <a:cubicBezTo>
                    <a:pt x="2702" y="47786"/>
                    <a:pt x="1335" y="52022"/>
                    <a:pt x="1" y="56258"/>
                  </a:cubicBezTo>
                  <a:cubicBezTo>
                    <a:pt x="1" y="56300"/>
                    <a:pt x="39" y="56328"/>
                    <a:pt x="68" y="56328"/>
                  </a:cubicBezTo>
                  <a:cubicBezTo>
                    <a:pt x="86" y="56328"/>
                    <a:pt x="101" y="56317"/>
                    <a:pt x="101" y="56292"/>
                  </a:cubicBezTo>
                  <a:cubicBezTo>
                    <a:pt x="2569" y="48820"/>
                    <a:pt x="5271" y="41381"/>
                    <a:pt x="8040" y="34043"/>
                  </a:cubicBezTo>
                  <a:cubicBezTo>
                    <a:pt x="10842" y="26671"/>
                    <a:pt x="13810" y="19399"/>
                    <a:pt x="16946" y="12194"/>
                  </a:cubicBezTo>
                  <a:cubicBezTo>
                    <a:pt x="17813" y="10159"/>
                    <a:pt x="18714" y="8157"/>
                    <a:pt x="19615" y="6156"/>
                  </a:cubicBezTo>
                  <a:cubicBezTo>
                    <a:pt x="20515" y="4121"/>
                    <a:pt x="21483" y="2120"/>
                    <a:pt x="22316" y="85"/>
                  </a:cubicBezTo>
                  <a:cubicBezTo>
                    <a:pt x="22338" y="43"/>
                    <a:pt x="22305" y="1"/>
                    <a:pt x="22262"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0"/>
            <p:cNvSpPr/>
            <p:nvPr/>
          </p:nvSpPr>
          <p:spPr>
            <a:xfrm>
              <a:off x="6073612" y="1700134"/>
              <a:ext cx="717146" cy="868753"/>
            </a:xfrm>
            <a:custGeom>
              <a:avLst/>
              <a:gdLst/>
              <a:ahLst/>
              <a:cxnLst/>
              <a:rect l="l" t="t" r="r" b="b"/>
              <a:pathLst>
                <a:path w="33992" h="41178" extrusionOk="0">
                  <a:moveTo>
                    <a:pt x="14594" y="1"/>
                  </a:moveTo>
                  <a:cubicBezTo>
                    <a:pt x="13481" y="1"/>
                    <a:pt x="12507" y="122"/>
                    <a:pt x="12109" y="281"/>
                  </a:cubicBezTo>
                  <a:cubicBezTo>
                    <a:pt x="11175" y="681"/>
                    <a:pt x="7172" y="5184"/>
                    <a:pt x="5971" y="8820"/>
                  </a:cubicBezTo>
                  <a:cubicBezTo>
                    <a:pt x="3536" y="16159"/>
                    <a:pt x="0" y="39576"/>
                    <a:pt x="467" y="40043"/>
                  </a:cubicBezTo>
                  <a:cubicBezTo>
                    <a:pt x="910" y="40545"/>
                    <a:pt x="26360" y="41177"/>
                    <a:pt x="32319" y="41177"/>
                  </a:cubicBezTo>
                  <a:cubicBezTo>
                    <a:pt x="33093" y="41177"/>
                    <a:pt x="33538" y="41166"/>
                    <a:pt x="33558" y="41143"/>
                  </a:cubicBezTo>
                  <a:cubicBezTo>
                    <a:pt x="33991" y="40576"/>
                    <a:pt x="29822" y="19995"/>
                    <a:pt x="26419" y="12123"/>
                  </a:cubicBezTo>
                  <a:cubicBezTo>
                    <a:pt x="22116" y="2049"/>
                    <a:pt x="19648" y="1148"/>
                    <a:pt x="18180" y="548"/>
                  </a:cubicBezTo>
                  <a:cubicBezTo>
                    <a:pt x="17203" y="146"/>
                    <a:pt x="15815" y="1"/>
                    <a:pt x="1459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0"/>
            <p:cNvSpPr/>
            <p:nvPr/>
          </p:nvSpPr>
          <p:spPr>
            <a:xfrm>
              <a:off x="6082051" y="1735599"/>
              <a:ext cx="698855" cy="810756"/>
            </a:xfrm>
            <a:custGeom>
              <a:avLst/>
              <a:gdLst/>
              <a:ahLst/>
              <a:cxnLst/>
              <a:rect l="l" t="t" r="r" b="b"/>
              <a:pathLst>
                <a:path w="33125" h="38429" extrusionOk="0">
                  <a:moveTo>
                    <a:pt x="10141" y="1"/>
                  </a:moveTo>
                  <a:cubicBezTo>
                    <a:pt x="9974" y="201"/>
                    <a:pt x="9774" y="434"/>
                    <a:pt x="9574" y="668"/>
                  </a:cubicBezTo>
                  <a:lnTo>
                    <a:pt x="20415" y="668"/>
                  </a:lnTo>
                  <a:cubicBezTo>
                    <a:pt x="20182" y="401"/>
                    <a:pt x="19948" y="168"/>
                    <a:pt x="19748" y="1"/>
                  </a:cubicBezTo>
                  <a:close/>
                  <a:moveTo>
                    <a:pt x="8206" y="2369"/>
                  </a:moveTo>
                  <a:lnTo>
                    <a:pt x="7739" y="3003"/>
                  </a:lnTo>
                  <a:lnTo>
                    <a:pt x="22216" y="3003"/>
                  </a:lnTo>
                  <a:cubicBezTo>
                    <a:pt x="22083" y="2769"/>
                    <a:pt x="21950" y="2569"/>
                    <a:pt x="21783" y="2369"/>
                  </a:cubicBezTo>
                  <a:close/>
                  <a:moveTo>
                    <a:pt x="6705" y="4704"/>
                  </a:moveTo>
                  <a:cubicBezTo>
                    <a:pt x="6572" y="4938"/>
                    <a:pt x="6439" y="5138"/>
                    <a:pt x="6338" y="5371"/>
                  </a:cubicBezTo>
                  <a:lnTo>
                    <a:pt x="23617" y="5371"/>
                  </a:lnTo>
                  <a:lnTo>
                    <a:pt x="23251" y="4704"/>
                  </a:lnTo>
                  <a:close/>
                  <a:moveTo>
                    <a:pt x="5571" y="7073"/>
                  </a:moveTo>
                  <a:lnTo>
                    <a:pt x="5571" y="7139"/>
                  </a:lnTo>
                  <a:cubicBezTo>
                    <a:pt x="5505" y="7339"/>
                    <a:pt x="5438" y="7540"/>
                    <a:pt x="5371" y="7740"/>
                  </a:cubicBezTo>
                  <a:lnTo>
                    <a:pt x="24785" y="7740"/>
                  </a:lnTo>
                  <a:cubicBezTo>
                    <a:pt x="24685" y="7506"/>
                    <a:pt x="24585" y="7306"/>
                    <a:pt x="24485" y="7073"/>
                  </a:cubicBezTo>
                  <a:close/>
                  <a:moveTo>
                    <a:pt x="4904" y="9441"/>
                  </a:moveTo>
                  <a:cubicBezTo>
                    <a:pt x="4837" y="9641"/>
                    <a:pt x="4771" y="9875"/>
                    <a:pt x="4737" y="10108"/>
                  </a:cubicBezTo>
                  <a:lnTo>
                    <a:pt x="25886" y="10108"/>
                  </a:lnTo>
                  <a:lnTo>
                    <a:pt x="25586" y="9441"/>
                  </a:lnTo>
                  <a:close/>
                  <a:moveTo>
                    <a:pt x="4304" y="11809"/>
                  </a:moveTo>
                  <a:cubicBezTo>
                    <a:pt x="4270" y="12009"/>
                    <a:pt x="4204" y="12210"/>
                    <a:pt x="4170" y="12443"/>
                  </a:cubicBezTo>
                  <a:lnTo>
                    <a:pt x="26820" y="12443"/>
                  </a:lnTo>
                  <a:cubicBezTo>
                    <a:pt x="26720" y="12243"/>
                    <a:pt x="26653" y="12043"/>
                    <a:pt x="26553" y="11809"/>
                  </a:cubicBezTo>
                  <a:close/>
                  <a:moveTo>
                    <a:pt x="3803" y="14178"/>
                  </a:moveTo>
                  <a:cubicBezTo>
                    <a:pt x="3737" y="14378"/>
                    <a:pt x="3703" y="14611"/>
                    <a:pt x="3670" y="14811"/>
                  </a:cubicBezTo>
                  <a:lnTo>
                    <a:pt x="27620" y="14811"/>
                  </a:lnTo>
                  <a:lnTo>
                    <a:pt x="27387" y="14178"/>
                  </a:lnTo>
                  <a:close/>
                  <a:moveTo>
                    <a:pt x="3303" y="16513"/>
                  </a:moveTo>
                  <a:cubicBezTo>
                    <a:pt x="3270" y="16746"/>
                    <a:pt x="3236" y="16946"/>
                    <a:pt x="3203" y="17180"/>
                  </a:cubicBezTo>
                  <a:lnTo>
                    <a:pt x="28321" y="17180"/>
                  </a:lnTo>
                  <a:cubicBezTo>
                    <a:pt x="28254" y="16946"/>
                    <a:pt x="28221" y="16746"/>
                    <a:pt x="28154" y="16546"/>
                  </a:cubicBezTo>
                  <a:lnTo>
                    <a:pt x="28154" y="16513"/>
                  </a:lnTo>
                  <a:close/>
                  <a:moveTo>
                    <a:pt x="2869" y="18881"/>
                  </a:moveTo>
                  <a:cubicBezTo>
                    <a:pt x="2836" y="19115"/>
                    <a:pt x="2769" y="19315"/>
                    <a:pt x="2736" y="19548"/>
                  </a:cubicBezTo>
                  <a:lnTo>
                    <a:pt x="29021" y="19548"/>
                  </a:lnTo>
                  <a:cubicBezTo>
                    <a:pt x="28955" y="19315"/>
                    <a:pt x="28888" y="19115"/>
                    <a:pt x="28821" y="18881"/>
                  </a:cubicBezTo>
                  <a:close/>
                  <a:moveTo>
                    <a:pt x="2436" y="21249"/>
                  </a:moveTo>
                  <a:cubicBezTo>
                    <a:pt x="2402" y="21483"/>
                    <a:pt x="2369" y="21683"/>
                    <a:pt x="2302" y="21917"/>
                  </a:cubicBezTo>
                  <a:lnTo>
                    <a:pt x="29622" y="21917"/>
                  </a:lnTo>
                  <a:cubicBezTo>
                    <a:pt x="29555" y="21683"/>
                    <a:pt x="29522" y="21483"/>
                    <a:pt x="29455" y="21249"/>
                  </a:cubicBezTo>
                  <a:close/>
                  <a:moveTo>
                    <a:pt x="2035" y="23618"/>
                  </a:moveTo>
                  <a:lnTo>
                    <a:pt x="1902" y="24252"/>
                  </a:lnTo>
                  <a:lnTo>
                    <a:pt x="30222" y="24252"/>
                  </a:lnTo>
                  <a:cubicBezTo>
                    <a:pt x="30155" y="24051"/>
                    <a:pt x="30122" y="23818"/>
                    <a:pt x="30055" y="23618"/>
                  </a:cubicBezTo>
                  <a:close/>
                  <a:moveTo>
                    <a:pt x="1635" y="25986"/>
                  </a:moveTo>
                  <a:cubicBezTo>
                    <a:pt x="1602" y="26186"/>
                    <a:pt x="1568" y="26386"/>
                    <a:pt x="1535" y="26620"/>
                  </a:cubicBezTo>
                  <a:lnTo>
                    <a:pt x="30789" y="26620"/>
                  </a:lnTo>
                  <a:lnTo>
                    <a:pt x="30622" y="25986"/>
                  </a:lnTo>
                  <a:close/>
                  <a:moveTo>
                    <a:pt x="1268" y="28321"/>
                  </a:moveTo>
                  <a:lnTo>
                    <a:pt x="1168" y="28988"/>
                  </a:lnTo>
                  <a:lnTo>
                    <a:pt x="31356" y="28988"/>
                  </a:lnTo>
                  <a:cubicBezTo>
                    <a:pt x="31290" y="28788"/>
                    <a:pt x="31223" y="28555"/>
                    <a:pt x="31190" y="28354"/>
                  </a:cubicBezTo>
                  <a:lnTo>
                    <a:pt x="31190" y="28321"/>
                  </a:lnTo>
                  <a:close/>
                  <a:moveTo>
                    <a:pt x="901" y="30689"/>
                  </a:moveTo>
                  <a:cubicBezTo>
                    <a:pt x="868" y="30923"/>
                    <a:pt x="835" y="31123"/>
                    <a:pt x="801" y="31357"/>
                  </a:cubicBezTo>
                  <a:lnTo>
                    <a:pt x="31823" y="31357"/>
                  </a:lnTo>
                  <a:lnTo>
                    <a:pt x="31690" y="30689"/>
                  </a:lnTo>
                  <a:close/>
                  <a:moveTo>
                    <a:pt x="568" y="33058"/>
                  </a:moveTo>
                  <a:cubicBezTo>
                    <a:pt x="534" y="33291"/>
                    <a:pt x="501" y="33491"/>
                    <a:pt x="468" y="33725"/>
                  </a:cubicBezTo>
                  <a:lnTo>
                    <a:pt x="32324" y="33725"/>
                  </a:lnTo>
                  <a:cubicBezTo>
                    <a:pt x="32290" y="33491"/>
                    <a:pt x="32224" y="33291"/>
                    <a:pt x="32190" y="33058"/>
                  </a:cubicBezTo>
                  <a:close/>
                  <a:moveTo>
                    <a:pt x="234" y="35426"/>
                  </a:moveTo>
                  <a:cubicBezTo>
                    <a:pt x="234" y="35660"/>
                    <a:pt x="201" y="35860"/>
                    <a:pt x="167" y="36060"/>
                  </a:cubicBezTo>
                  <a:lnTo>
                    <a:pt x="32757" y="36060"/>
                  </a:lnTo>
                  <a:cubicBezTo>
                    <a:pt x="32724" y="35860"/>
                    <a:pt x="32691" y="35660"/>
                    <a:pt x="32657" y="35426"/>
                  </a:cubicBezTo>
                  <a:close/>
                  <a:moveTo>
                    <a:pt x="34" y="37795"/>
                  </a:moveTo>
                  <a:cubicBezTo>
                    <a:pt x="1" y="37995"/>
                    <a:pt x="1" y="38195"/>
                    <a:pt x="34" y="38362"/>
                  </a:cubicBezTo>
                  <a:cubicBezTo>
                    <a:pt x="101" y="38395"/>
                    <a:pt x="167" y="38428"/>
                    <a:pt x="234" y="38428"/>
                  </a:cubicBezTo>
                  <a:lnTo>
                    <a:pt x="33124" y="38428"/>
                  </a:lnTo>
                  <a:cubicBezTo>
                    <a:pt x="33091" y="38262"/>
                    <a:pt x="33058" y="38028"/>
                    <a:pt x="33058" y="37795"/>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0"/>
            <p:cNvSpPr/>
            <p:nvPr/>
          </p:nvSpPr>
          <p:spPr>
            <a:xfrm>
              <a:off x="6450139" y="1719986"/>
              <a:ext cx="670668" cy="917910"/>
            </a:xfrm>
            <a:custGeom>
              <a:avLst/>
              <a:gdLst/>
              <a:ahLst/>
              <a:cxnLst/>
              <a:rect l="l" t="t" r="r" b="b"/>
              <a:pathLst>
                <a:path w="31789" h="43508" extrusionOk="0">
                  <a:moveTo>
                    <a:pt x="1337" y="0"/>
                  </a:moveTo>
                  <a:cubicBezTo>
                    <a:pt x="192" y="0"/>
                    <a:pt x="1" y="1425"/>
                    <a:pt x="1801" y="5511"/>
                  </a:cubicBezTo>
                  <a:cubicBezTo>
                    <a:pt x="5003" y="12749"/>
                    <a:pt x="14843" y="26593"/>
                    <a:pt x="14310" y="27193"/>
                  </a:cubicBezTo>
                  <a:cubicBezTo>
                    <a:pt x="13576" y="28060"/>
                    <a:pt x="7238" y="29862"/>
                    <a:pt x="5837" y="30329"/>
                  </a:cubicBezTo>
                  <a:cubicBezTo>
                    <a:pt x="4052" y="30924"/>
                    <a:pt x="9342" y="43508"/>
                    <a:pt x="11159" y="43508"/>
                  </a:cubicBezTo>
                  <a:cubicBezTo>
                    <a:pt x="11175" y="43508"/>
                    <a:pt x="11191" y="43507"/>
                    <a:pt x="11207" y="43505"/>
                  </a:cubicBezTo>
                  <a:cubicBezTo>
                    <a:pt x="19747" y="42404"/>
                    <a:pt x="29387" y="36933"/>
                    <a:pt x="30621" y="32063"/>
                  </a:cubicBezTo>
                  <a:cubicBezTo>
                    <a:pt x="31789" y="27427"/>
                    <a:pt x="19680" y="12850"/>
                    <a:pt x="5703" y="2342"/>
                  </a:cubicBezTo>
                  <a:cubicBezTo>
                    <a:pt x="3984" y="1037"/>
                    <a:pt x="2313" y="0"/>
                    <a:pt x="1337"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0"/>
            <p:cNvSpPr/>
            <p:nvPr/>
          </p:nvSpPr>
          <p:spPr>
            <a:xfrm>
              <a:off x="6125680" y="2351392"/>
              <a:ext cx="645373" cy="374502"/>
            </a:xfrm>
            <a:custGeom>
              <a:avLst/>
              <a:gdLst/>
              <a:ahLst/>
              <a:cxnLst/>
              <a:rect l="l" t="t" r="r" b="b"/>
              <a:pathLst>
                <a:path w="30590" h="17751" extrusionOk="0">
                  <a:moveTo>
                    <a:pt x="24818" y="0"/>
                  </a:moveTo>
                  <a:cubicBezTo>
                    <a:pt x="24818" y="0"/>
                    <a:pt x="19481" y="534"/>
                    <a:pt x="16012" y="1068"/>
                  </a:cubicBezTo>
                  <a:cubicBezTo>
                    <a:pt x="14077" y="1335"/>
                    <a:pt x="10775" y="2135"/>
                    <a:pt x="9474" y="3003"/>
                  </a:cubicBezTo>
                  <a:cubicBezTo>
                    <a:pt x="7473" y="4270"/>
                    <a:pt x="1" y="10942"/>
                    <a:pt x="1569" y="12776"/>
                  </a:cubicBezTo>
                  <a:cubicBezTo>
                    <a:pt x="1913" y="13177"/>
                    <a:pt x="2299" y="13329"/>
                    <a:pt x="2685" y="13329"/>
                  </a:cubicBezTo>
                  <a:cubicBezTo>
                    <a:pt x="3588" y="13329"/>
                    <a:pt x="4497" y="12497"/>
                    <a:pt x="4909" y="12064"/>
                  </a:cubicBezTo>
                  <a:lnTo>
                    <a:pt x="4909" y="12064"/>
                  </a:lnTo>
                  <a:cubicBezTo>
                    <a:pt x="4319" y="12761"/>
                    <a:pt x="2893" y="14709"/>
                    <a:pt x="4437" y="15712"/>
                  </a:cubicBezTo>
                  <a:cubicBezTo>
                    <a:pt x="4712" y="15887"/>
                    <a:pt x="4997" y="15962"/>
                    <a:pt x="5286" y="15962"/>
                  </a:cubicBezTo>
                  <a:cubicBezTo>
                    <a:pt x="6120" y="15962"/>
                    <a:pt x="6977" y="15333"/>
                    <a:pt x="7644" y="14676"/>
                  </a:cubicBezTo>
                  <a:lnTo>
                    <a:pt x="7644" y="14676"/>
                  </a:lnTo>
                  <a:cubicBezTo>
                    <a:pt x="7171" y="15475"/>
                    <a:pt x="6975" y="16414"/>
                    <a:pt x="8073" y="16979"/>
                  </a:cubicBezTo>
                  <a:cubicBezTo>
                    <a:pt x="8270" y="17078"/>
                    <a:pt x="8483" y="17122"/>
                    <a:pt x="8706" y="17122"/>
                  </a:cubicBezTo>
                  <a:cubicBezTo>
                    <a:pt x="9568" y="17122"/>
                    <a:pt x="10587" y="16469"/>
                    <a:pt x="11444" y="15755"/>
                  </a:cubicBezTo>
                  <a:lnTo>
                    <a:pt x="11444" y="15755"/>
                  </a:lnTo>
                  <a:cubicBezTo>
                    <a:pt x="11038" y="16396"/>
                    <a:pt x="10921" y="17075"/>
                    <a:pt x="11676" y="17546"/>
                  </a:cubicBezTo>
                  <a:cubicBezTo>
                    <a:pt x="11897" y="17688"/>
                    <a:pt x="12161" y="17751"/>
                    <a:pt x="12457" y="17751"/>
                  </a:cubicBezTo>
                  <a:cubicBezTo>
                    <a:pt x="14883" y="17751"/>
                    <a:pt x="19415" y="13510"/>
                    <a:pt x="19415" y="13510"/>
                  </a:cubicBezTo>
                  <a:cubicBezTo>
                    <a:pt x="20905" y="13684"/>
                    <a:pt x="22207" y="13766"/>
                    <a:pt x="23398" y="13766"/>
                  </a:cubicBezTo>
                  <a:cubicBezTo>
                    <a:pt x="25858" y="13766"/>
                    <a:pt x="27842" y="13417"/>
                    <a:pt x="30022" y="12810"/>
                  </a:cubicBezTo>
                  <a:cubicBezTo>
                    <a:pt x="30589" y="12676"/>
                    <a:pt x="24818" y="0"/>
                    <a:pt x="2481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0"/>
            <p:cNvSpPr/>
            <p:nvPr/>
          </p:nvSpPr>
          <p:spPr>
            <a:xfrm>
              <a:off x="6284734" y="2538401"/>
              <a:ext cx="116585" cy="127598"/>
            </a:xfrm>
            <a:custGeom>
              <a:avLst/>
              <a:gdLst/>
              <a:ahLst/>
              <a:cxnLst/>
              <a:rect l="l" t="t" r="r" b="b"/>
              <a:pathLst>
                <a:path w="5526" h="6048" extrusionOk="0">
                  <a:moveTo>
                    <a:pt x="5459" y="0"/>
                  </a:moveTo>
                  <a:cubicBezTo>
                    <a:pt x="5452" y="0"/>
                    <a:pt x="5444" y="3"/>
                    <a:pt x="5438" y="9"/>
                  </a:cubicBezTo>
                  <a:cubicBezTo>
                    <a:pt x="4937" y="510"/>
                    <a:pt x="4337" y="943"/>
                    <a:pt x="3837" y="1410"/>
                  </a:cubicBezTo>
                  <a:cubicBezTo>
                    <a:pt x="3370" y="1844"/>
                    <a:pt x="2869" y="2311"/>
                    <a:pt x="2436" y="2811"/>
                  </a:cubicBezTo>
                  <a:cubicBezTo>
                    <a:pt x="1969" y="3312"/>
                    <a:pt x="1535" y="3845"/>
                    <a:pt x="1135" y="4413"/>
                  </a:cubicBezTo>
                  <a:cubicBezTo>
                    <a:pt x="934" y="4679"/>
                    <a:pt x="734" y="4980"/>
                    <a:pt x="534" y="5246"/>
                  </a:cubicBezTo>
                  <a:cubicBezTo>
                    <a:pt x="334" y="5480"/>
                    <a:pt x="167" y="5747"/>
                    <a:pt x="34" y="6014"/>
                  </a:cubicBezTo>
                  <a:cubicBezTo>
                    <a:pt x="0" y="6047"/>
                    <a:pt x="34" y="6047"/>
                    <a:pt x="67" y="6047"/>
                  </a:cubicBezTo>
                  <a:cubicBezTo>
                    <a:pt x="301" y="5814"/>
                    <a:pt x="501" y="5580"/>
                    <a:pt x="701" y="5347"/>
                  </a:cubicBezTo>
                  <a:cubicBezTo>
                    <a:pt x="934" y="5080"/>
                    <a:pt x="1135" y="4813"/>
                    <a:pt x="1335" y="4579"/>
                  </a:cubicBezTo>
                  <a:cubicBezTo>
                    <a:pt x="1802" y="4079"/>
                    <a:pt x="2269" y="3645"/>
                    <a:pt x="2702" y="3112"/>
                  </a:cubicBezTo>
                  <a:cubicBezTo>
                    <a:pt x="3169" y="2611"/>
                    <a:pt x="3603" y="2111"/>
                    <a:pt x="4070" y="1577"/>
                  </a:cubicBezTo>
                  <a:cubicBezTo>
                    <a:pt x="4504" y="1043"/>
                    <a:pt x="4971" y="543"/>
                    <a:pt x="5471" y="76"/>
                  </a:cubicBezTo>
                  <a:cubicBezTo>
                    <a:pt x="5525" y="49"/>
                    <a:pt x="5492" y="0"/>
                    <a:pt x="54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0"/>
            <p:cNvSpPr/>
            <p:nvPr/>
          </p:nvSpPr>
          <p:spPr>
            <a:xfrm>
              <a:off x="6222940" y="2494666"/>
              <a:ext cx="110171" cy="120129"/>
            </a:xfrm>
            <a:custGeom>
              <a:avLst/>
              <a:gdLst/>
              <a:ahLst/>
              <a:cxnLst/>
              <a:rect l="l" t="t" r="r" b="b"/>
              <a:pathLst>
                <a:path w="5222" h="5694" extrusionOk="0">
                  <a:moveTo>
                    <a:pt x="5166" y="0"/>
                  </a:moveTo>
                  <a:cubicBezTo>
                    <a:pt x="5153" y="0"/>
                    <a:pt x="5141" y="4"/>
                    <a:pt x="5131" y="14"/>
                  </a:cubicBezTo>
                  <a:cubicBezTo>
                    <a:pt x="4097" y="748"/>
                    <a:pt x="3163" y="1615"/>
                    <a:pt x="2329" y="2583"/>
                  </a:cubicBezTo>
                  <a:cubicBezTo>
                    <a:pt x="1495" y="3517"/>
                    <a:pt x="695" y="4517"/>
                    <a:pt x="27" y="5585"/>
                  </a:cubicBezTo>
                  <a:cubicBezTo>
                    <a:pt x="0" y="5639"/>
                    <a:pt x="40" y="5694"/>
                    <a:pt x="73" y="5694"/>
                  </a:cubicBezTo>
                  <a:cubicBezTo>
                    <a:pt x="81" y="5694"/>
                    <a:pt x="88" y="5691"/>
                    <a:pt x="94" y="5685"/>
                  </a:cubicBezTo>
                  <a:cubicBezTo>
                    <a:pt x="328" y="5485"/>
                    <a:pt x="2196" y="3350"/>
                    <a:pt x="2596" y="2883"/>
                  </a:cubicBezTo>
                  <a:cubicBezTo>
                    <a:pt x="3463" y="1949"/>
                    <a:pt x="4364" y="1015"/>
                    <a:pt x="5198" y="48"/>
                  </a:cubicBezTo>
                  <a:cubicBezTo>
                    <a:pt x="5221" y="24"/>
                    <a:pt x="5195" y="0"/>
                    <a:pt x="51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0"/>
            <p:cNvSpPr/>
            <p:nvPr/>
          </p:nvSpPr>
          <p:spPr>
            <a:xfrm>
              <a:off x="6362858" y="2578697"/>
              <a:ext cx="109095" cy="108589"/>
            </a:xfrm>
            <a:custGeom>
              <a:avLst/>
              <a:gdLst/>
              <a:ahLst/>
              <a:cxnLst/>
              <a:rect l="l" t="t" r="r" b="b"/>
              <a:pathLst>
                <a:path w="5171" h="5147" extrusionOk="0">
                  <a:moveTo>
                    <a:pt x="5104" y="1"/>
                  </a:moveTo>
                  <a:cubicBezTo>
                    <a:pt x="4103" y="668"/>
                    <a:pt x="3136" y="1435"/>
                    <a:pt x="2235" y="2269"/>
                  </a:cubicBezTo>
                  <a:cubicBezTo>
                    <a:pt x="1434" y="3136"/>
                    <a:pt x="701" y="4070"/>
                    <a:pt x="0" y="5071"/>
                  </a:cubicBezTo>
                  <a:cubicBezTo>
                    <a:pt x="0" y="5098"/>
                    <a:pt x="44" y="5147"/>
                    <a:pt x="78" y="5147"/>
                  </a:cubicBezTo>
                  <a:cubicBezTo>
                    <a:pt x="86" y="5147"/>
                    <a:pt x="94" y="5144"/>
                    <a:pt x="100" y="5138"/>
                  </a:cubicBezTo>
                  <a:cubicBezTo>
                    <a:pt x="534" y="4771"/>
                    <a:pt x="2068" y="2970"/>
                    <a:pt x="2502" y="2569"/>
                  </a:cubicBezTo>
                  <a:cubicBezTo>
                    <a:pt x="3336" y="1702"/>
                    <a:pt x="4270" y="901"/>
                    <a:pt x="5137" y="67"/>
                  </a:cubicBezTo>
                  <a:cubicBezTo>
                    <a:pt x="5170" y="34"/>
                    <a:pt x="5137" y="1"/>
                    <a:pt x="51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0"/>
            <p:cNvSpPr/>
            <p:nvPr/>
          </p:nvSpPr>
          <p:spPr>
            <a:xfrm>
              <a:off x="6440624" y="1710809"/>
              <a:ext cx="457795" cy="477331"/>
            </a:xfrm>
            <a:custGeom>
              <a:avLst/>
              <a:gdLst/>
              <a:ahLst/>
              <a:cxnLst/>
              <a:rect l="l" t="t" r="r" b="b"/>
              <a:pathLst>
                <a:path w="21699" h="22625" extrusionOk="0">
                  <a:moveTo>
                    <a:pt x="1474" y="1"/>
                  </a:moveTo>
                  <a:cubicBezTo>
                    <a:pt x="188" y="1"/>
                    <a:pt x="0" y="1443"/>
                    <a:pt x="1118" y="4578"/>
                  </a:cubicBezTo>
                  <a:cubicBezTo>
                    <a:pt x="3152" y="10382"/>
                    <a:pt x="11058" y="22625"/>
                    <a:pt x="11058" y="22625"/>
                  </a:cubicBezTo>
                  <a:lnTo>
                    <a:pt x="21699" y="15720"/>
                  </a:lnTo>
                  <a:cubicBezTo>
                    <a:pt x="21699" y="15720"/>
                    <a:pt x="12626" y="7180"/>
                    <a:pt x="7022" y="2977"/>
                  </a:cubicBezTo>
                  <a:cubicBezTo>
                    <a:pt x="4461" y="1045"/>
                    <a:pt x="2569" y="1"/>
                    <a:pt x="147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0"/>
            <p:cNvSpPr/>
            <p:nvPr/>
          </p:nvSpPr>
          <p:spPr>
            <a:xfrm>
              <a:off x="6448704" y="1735599"/>
              <a:ext cx="449714" cy="452541"/>
            </a:xfrm>
            <a:custGeom>
              <a:avLst/>
              <a:gdLst/>
              <a:ahLst/>
              <a:cxnLst/>
              <a:rect l="l" t="t" r="r" b="b"/>
              <a:pathLst>
                <a:path w="21316" h="21450" extrusionOk="0">
                  <a:moveTo>
                    <a:pt x="34" y="1"/>
                  </a:moveTo>
                  <a:cubicBezTo>
                    <a:pt x="1" y="201"/>
                    <a:pt x="1" y="434"/>
                    <a:pt x="34" y="668"/>
                  </a:cubicBezTo>
                  <a:lnTo>
                    <a:pt x="5038" y="668"/>
                  </a:lnTo>
                  <a:cubicBezTo>
                    <a:pt x="4671" y="401"/>
                    <a:pt x="4337" y="201"/>
                    <a:pt x="4037" y="1"/>
                  </a:cubicBezTo>
                  <a:close/>
                  <a:moveTo>
                    <a:pt x="401" y="2369"/>
                  </a:moveTo>
                  <a:cubicBezTo>
                    <a:pt x="434" y="2569"/>
                    <a:pt x="501" y="2769"/>
                    <a:pt x="601" y="3003"/>
                  </a:cubicBezTo>
                  <a:lnTo>
                    <a:pt x="8207" y="3003"/>
                  </a:lnTo>
                  <a:lnTo>
                    <a:pt x="7373" y="2369"/>
                  </a:lnTo>
                  <a:close/>
                  <a:moveTo>
                    <a:pt x="1235" y="4704"/>
                  </a:moveTo>
                  <a:cubicBezTo>
                    <a:pt x="1335" y="4938"/>
                    <a:pt x="1435" y="5138"/>
                    <a:pt x="1535" y="5371"/>
                  </a:cubicBezTo>
                  <a:lnTo>
                    <a:pt x="11075" y="5371"/>
                  </a:lnTo>
                  <a:cubicBezTo>
                    <a:pt x="10808" y="5138"/>
                    <a:pt x="10575" y="4938"/>
                    <a:pt x="10308" y="4704"/>
                  </a:cubicBezTo>
                  <a:close/>
                  <a:moveTo>
                    <a:pt x="2336" y="7073"/>
                  </a:moveTo>
                  <a:lnTo>
                    <a:pt x="2669" y="7740"/>
                  </a:lnTo>
                  <a:lnTo>
                    <a:pt x="13811" y="7740"/>
                  </a:lnTo>
                  <a:lnTo>
                    <a:pt x="13077" y="7073"/>
                  </a:lnTo>
                  <a:close/>
                  <a:moveTo>
                    <a:pt x="3537" y="9441"/>
                  </a:moveTo>
                  <a:cubicBezTo>
                    <a:pt x="3670" y="9641"/>
                    <a:pt x="3770" y="9875"/>
                    <a:pt x="3903" y="10108"/>
                  </a:cubicBezTo>
                  <a:lnTo>
                    <a:pt x="16479" y="10108"/>
                  </a:lnTo>
                  <a:lnTo>
                    <a:pt x="15745" y="9441"/>
                  </a:lnTo>
                  <a:close/>
                  <a:moveTo>
                    <a:pt x="4837" y="11809"/>
                  </a:moveTo>
                  <a:lnTo>
                    <a:pt x="5204" y="12443"/>
                  </a:lnTo>
                  <a:lnTo>
                    <a:pt x="19081" y="12443"/>
                  </a:lnTo>
                  <a:lnTo>
                    <a:pt x="18380" y="11809"/>
                  </a:lnTo>
                  <a:close/>
                  <a:moveTo>
                    <a:pt x="6205" y="14178"/>
                  </a:moveTo>
                  <a:cubicBezTo>
                    <a:pt x="6339" y="14378"/>
                    <a:pt x="6472" y="14611"/>
                    <a:pt x="6605" y="14811"/>
                  </a:cubicBezTo>
                  <a:lnTo>
                    <a:pt x="20882" y="14811"/>
                  </a:lnTo>
                  <a:lnTo>
                    <a:pt x="21316" y="14545"/>
                  </a:lnTo>
                  <a:lnTo>
                    <a:pt x="20916" y="14178"/>
                  </a:lnTo>
                  <a:close/>
                  <a:moveTo>
                    <a:pt x="7606" y="16513"/>
                  </a:moveTo>
                  <a:lnTo>
                    <a:pt x="8006" y="17180"/>
                  </a:lnTo>
                  <a:lnTo>
                    <a:pt x="17246" y="17180"/>
                  </a:lnTo>
                  <a:lnTo>
                    <a:pt x="18247" y="16513"/>
                  </a:lnTo>
                  <a:close/>
                  <a:moveTo>
                    <a:pt x="9074" y="18881"/>
                  </a:moveTo>
                  <a:lnTo>
                    <a:pt x="9474" y="19548"/>
                  </a:lnTo>
                  <a:lnTo>
                    <a:pt x="13610" y="19548"/>
                  </a:lnTo>
                  <a:lnTo>
                    <a:pt x="14644" y="18881"/>
                  </a:lnTo>
                  <a:close/>
                  <a:moveTo>
                    <a:pt x="10542" y="21249"/>
                  </a:moveTo>
                  <a:lnTo>
                    <a:pt x="10675" y="21450"/>
                  </a:lnTo>
                  <a:lnTo>
                    <a:pt x="10975" y="21249"/>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0"/>
            <p:cNvSpPr/>
            <p:nvPr/>
          </p:nvSpPr>
          <p:spPr>
            <a:xfrm>
              <a:off x="6659131" y="2008474"/>
              <a:ext cx="189202" cy="128294"/>
            </a:xfrm>
            <a:custGeom>
              <a:avLst/>
              <a:gdLst/>
              <a:ahLst/>
              <a:cxnLst/>
              <a:rect l="l" t="t" r="r" b="b"/>
              <a:pathLst>
                <a:path w="8968" h="6081" extrusionOk="0">
                  <a:moveTo>
                    <a:pt x="8925" y="0"/>
                  </a:moveTo>
                  <a:cubicBezTo>
                    <a:pt x="8920" y="0"/>
                    <a:pt x="8913" y="3"/>
                    <a:pt x="8907" y="9"/>
                  </a:cubicBezTo>
                  <a:cubicBezTo>
                    <a:pt x="5204" y="2311"/>
                    <a:pt x="834" y="5513"/>
                    <a:pt x="34" y="6014"/>
                  </a:cubicBezTo>
                  <a:cubicBezTo>
                    <a:pt x="0" y="6014"/>
                    <a:pt x="34" y="6080"/>
                    <a:pt x="67" y="6080"/>
                  </a:cubicBezTo>
                  <a:cubicBezTo>
                    <a:pt x="868" y="5513"/>
                    <a:pt x="4871" y="3312"/>
                    <a:pt x="8940" y="76"/>
                  </a:cubicBezTo>
                  <a:cubicBezTo>
                    <a:pt x="8967" y="49"/>
                    <a:pt x="8951" y="0"/>
                    <a:pt x="89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0"/>
            <p:cNvSpPr/>
            <p:nvPr/>
          </p:nvSpPr>
          <p:spPr>
            <a:xfrm>
              <a:off x="6519993" y="1926025"/>
              <a:ext cx="169413" cy="264225"/>
            </a:xfrm>
            <a:custGeom>
              <a:avLst/>
              <a:gdLst/>
              <a:ahLst/>
              <a:cxnLst/>
              <a:rect l="l" t="t" r="r" b="b"/>
              <a:pathLst>
                <a:path w="8030" h="12524" extrusionOk="0">
                  <a:moveTo>
                    <a:pt x="44" y="1"/>
                  </a:moveTo>
                  <a:cubicBezTo>
                    <a:pt x="27" y="1"/>
                    <a:pt x="1" y="24"/>
                    <a:pt x="24" y="48"/>
                  </a:cubicBezTo>
                  <a:cubicBezTo>
                    <a:pt x="458" y="1049"/>
                    <a:pt x="925" y="2016"/>
                    <a:pt x="1458" y="2950"/>
                  </a:cubicBezTo>
                  <a:cubicBezTo>
                    <a:pt x="1358" y="2817"/>
                    <a:pt x="1258" y="2650"/>
                    <a:pt x="1125" y="2516"/>
                  </a:cubicBezTo>
                  <a:cubicBezTo>
                    <a:pt x="891" y="2216"/>
                    <a:pt x="625" y="1916"/>
                    <a:pt x="391" y="1582"/>
                  </a:cubicBezTo>
                  <a:cubicBezTo>
                    <a:pt x="381" y="1562"/>
                    <a:pt x="364" y="1554"/>
                    <a:pt x="347" y="1554"/>
                  </a:cubicBezTo>
                  <a:cubicBezTo>
                    <a:pt x="308" y="1554"/>
                    <a:pt x="268" y="1593"/>
                    <a:pt x="291" y="1616"/>
                  </a:cubicBezTo>
                  <a:cubicBezTo>
                    <a:pt x="524" y="1949"/>
                    <a:pt x="725" y="2283"/>
                    <a:pt x="925" y="2617"/>
                  </a:cubicBezTo>
                  <a:cubicBezTo>
                    <a:pt x="1125" y="2917"/>
                    <a:pt x="1358" y="3250"/>
                    <a:pt x="1592" y="3584"/>
                  </a:cubicBezTo>
                  <a:cubicBezTo>
                    <a:pt x="1792" y="3884"/>
                    <a:pt x="2026" y="4184"/>
                    <a:pt x="2259" y="4451"/>
                  </a:cubicBezTo>
                  <a:cubicBezTo>
                    <a:pt x="2292" y="4485"/>
                    <a:pt x="2326" y="4518"/>
                    <a:pt x="2359" y="4585"/>
                  </a:cubicBezTo>
                  <a:cubicBezTo>
                    <a:pt x="2659" y="5152"/>
                    <a:pt x="2993" y="5752"/>
                    <a:pt x="3326" y="6353"/>
                  </a:cubicBezTo>
                  <a:cubicBezTo>
                    <a:pt x="4523" y="8412"/>
                    <a:pt x="7175" y="12524"/>
                    <a:pt x="7229" y="12524"/>
                  </a:cubicBezTo>
                  <a:cubicBezTo>
                    <a:pt x="7229" y="12524"/>
                    <a:pt x="7229" y="12524"/>
                    <a:pt x="7229" y="12524"/>
                  </a:cubicBezTo>
                  <a:cubicBezTo>
                    <a:pt x="7529" y="12390"/>
                    <a:pt x="7763" y="12223"/>
                    <a:pt x="8030" y="12023"/>
                  </a:cubicBezTo>
                  <a:cubicBezTo>
                    <a:pt x="8030" y="11990"/>
                    <a:pt x="8030" y="11957"/>
                    <a:pt x="7996" y="11957"/>
                  </a:cubicBezTo>
                  <a:cubicBezTo>
                    <a:pt x="7763" y="12057"/>
                    <a:pt x="7529" y="12157"/>
                    <a:pt x="7329" y="12290"/>
                  </a:cubicBezTo>
                  <a:cubicBezTo>
                    <a:pt x="6162" y="10255"/>
                    <a:pt x="4861" y="8187"/>
                    <a:pt x="3660" y="6152"/>
                  </a:cubicBezTo>
                  <a:lnTo>
                    <a:pt x="1892" y="3150"/>
                  </a:lnTo>
                  <a:cubicBezTo>
                    <a:pt x="1292" y="2116"/>
                    <a:pt x="725" y="1015"/>
                    <a:pt x="57" y="15"/>
                  </a:cubicBezTo>
                  <a:cubicBezTo>
                    <a:pt x="57" y="5"/>
                    <a:pt x="52" y="1"/>
                    <a:pt x="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0"/>
            <p:cNvSpPr/>
            <p:nvPr/>
          </p:nvSpPr>
          <p:spPr>
            <a:xfrm>
              <a:off x="5668244" y="1713277"/>
              <a:ext cx="698095" cy="691745"/>
            </a:xfrm>
            <a:custGeom>
              <a:avLst/>
              <a:gdLst/>
              <a:ahLst/>
              <a:cxnLst/>
              <a:rect l="l" t="t" r="r" b="b"/>
              <a:pathLst>
                <a:path w="33089" h="32788" extrusionOk="0">
                  <a:moveTo>
                    <a:pt x="31388" y="0"/>
                  </a:moveTo>
                  <a:cubicBezTo>
                    <a:pt x="30032" y="0"/>
                    <a:pt x="27619" y="1020"/>
                    <a:pt x="25252" y="2260"/>
                  </a:cubicBezTo>
                  <a:cubicBezTo>
                    <a:pt x="13911" y="8131"/>
                    <a:pt x="3236" y="15302"/>
                    <a:pt x="1235" y="20306"/>
                  </a:cubicBezTo>
                  <a:cubicBezTo>
                    <a:pt x="1" y="23442"/>
                    <a:pt x="1535" y="29112"/>
                    <a:pt x="2803" y="32515"/>
                  </a:cubicBezTo>
                  <a:cubicBezTo>
                    <a:pt x="2870" y="32703"/>
                    <a:pt x="3130" y="32787"/>
                    <a:pt x="3537" y="32787"/>
                  </a:cubicBezTo>
                  <a:cubicBezTo>
                    <a:pt x="6731" y="32787"/>
                    <a:pt x="18967" y="27557"/>
                    <a:pt x="17813" y="26344"/>
                  </a:cubicBezTo>
                  <a:cubicBezTo>
                    <a:pt x="14578" y="22941"/>
                    <a:pt x="14044" y="21574"/>
                    <a:pt x="14411" y="20873"/>
                  </a:cubicBezTo>
                  <a:cubicBezTo>
                    <a:pt x="14644" y="20439"/>
                    <a:pt x="27053" y="9632"/>
                    <a:pt x="30556" y="4761"/>
                  </a:cubicBezTo>
                  <a:cubicBezTo>
                    <a:pt x="33089" y="1233"/>
                    <a:pt x="32877" y="0"/>
                    <a:pt x="3138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0"/>
            <p:cNvSpPr/>
            <p:nvPr/>
          </p:nvSpPr>
          <p:spPr>
            <a:xfrm>
              <a:off x="5709068" y="2180376"/>
              <a:ext cx="508133" cy="446233"/>
            </a:xfrm>
            <a:custGeom>
              <a:avLst/>
              <a:gdLst/>
              <a:ahLst/>
              <a:cxnLst/>
              <a:rect l="l" t="t" r="r" b="b"/>
              <a:pathLst>
                <a:path w="24085" h="21151" extrusionOk="0">
                  <a:moveTo>
                    <a:pt x="11108" y="1"/>
                  </a:moveTo>
                  <a:lnTo>
                    <a:pt x="0" y="7773"/>
                  </a:lnTo>
                  <a:cubicBezTo>
                    <a:pt x="434" y="8874"/>
                    <a:pt x="2169" y="14945"/>
                    <a:pt x="3369" y="16713"/>
                  </a:cubicBezTo>
                  <a:cubicBezTo>
                    <a:pt x="4556" y="18427"/>
                    <a:pt x="6394" y="21150"/>
                    <a:pt x="8529" y="21150"/>
                  </a:cubicBezTo>
                  <a:cubicBezTo>
                    <a:pt x="8555" y="21150"/>
                    <a:pt x="8581" y="21150"/>
                    <a:pt x="8606" y="21149"/>
                  </a:cubicBezTo>
                  <a:cubicBezTo>
                    <a:pt x="9407" y="21082"/>
                    <a:pt x="10174" y="20749"/>
                    <a:pt x="10741" y="20148"/>
                  </a:cubicBezTo>
                  <a:cubicBezTo>
                    <a:pt x="10741" y="20148"/>
                    <a:pt x="11707" y="20551"/>
                    <a:pt x="12620" y="20551"/>
                  </a:cubicBezTo>
                  <a:cubicBezTo>
                    <a:pt x="13022" y="20551"/>
                    <a:pt x="13415" y="20473"/>
                    <a:pt x="13710" y="20248"/>
                  </a:cubicBezTo>
                  <a:cubicBezTo>
                    <a:pt x="14311" y="19748"/>
                    <a:pt x="14744" y="19081"/>
                    <a:pt x="14978" y="18347"/>
                  </a:cubicBezTo>
                  <a:cubicBezTo>
                    <a:pt x="14978" y="18347"/>
                    <a:pt x="15889" y="18887"/>
                    <a:pt x="16751" y="18887"/>
                  </a:cubicBezTo>
                  <a:cubicBezTo>
                    <a:pt x="17101" y="18887"/>
                    <a:pt x="17443" y="18798"/>
                    <a:pt x="17713" y="18547"/>
                  </a:cubicBezTo>
                  <a:cubicBezTo>
                    <a:pt x="18213" y="18013"/>
                    <a:pt x="18514" y="17313"/>
                    <a:pt x="18580" y="16612"/>
                  </a:cubicBezTo>
                  <a:cubicBezTo>
                    <a:pt x="18580" y="16612"/>
                    <a:pt x="19989" y="19701"/>
                    <a:pt x="21366" y="19701"/>
                  </a:cubicBezTo>
                  <a:cubicBezTo>
                    <a:pt x="21517" y="19701"/>
                    <a:pt x="21668" y="19664"/>
                    <a:pt x="21816" y="19581"/>
                  </a:cubicBezTo>
                  <a:cubicBezTo>
                    <a:pt x="24084" y="18314"/>
                    <a:pt x="20748" y="10441"/>
                    <a:pt x="19814" y="8540"/>
                  </a:cubicBezTo>
                  <a:cubicBezTo>
                    <a:pt x="18714" y="6305"/>
                    <a:pt x="11108" y="1"/>
                    <a:pt x="1110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0"/>
            <p:cNvSpPr/>
            <p:nvPr/>
          </p:nvSpPr>
          <p:spPr>
            <a:xfrm>
              <a:off x="6045468" y="2393714"/>
              <a:ext cx="56309" cy="136733"/>
            </a:xfrm>
            <a:custGeom>
              <a:avLst/>
              <a:gdLst/>
              <a:ahLst/>
              <a:cxnLst/>
              <a:rect l="l" t="t" r="r" b="b"/>
              <a:pathLst>
                <a:path w="2669" h="6481" extrusionOk="0">
                  <a:moveTo>
                    <a:pt x="62" y="1"/>
                  </a:moveTo>
                  <a:cubicBezTo>
                    <a:pt x="32" y="1"/>
                    <a:pt x="0" y="40"/>
                    <a:pt x="0" y="63"/>
                  </a:cubicBezTo>
                  <a:cubicBezTo>
                    <a:pt x="1067" y="2064"/>
                    <a:pt x="1601" y="4432"/>
                    <a:pt x="2569" y="6467"/>
                  </a:cubicBezTo>
                  <a:cubicBezTo>
                    <a:pt x="2578" y="6477"/>
                    <a:pt x="2591" y="6481"/>
                    <a:pt x="2604" y="6481"/>
                  </a:cubicBezTo>
                  <a:cubicBezTo>
                    <a:pt x="2635" y="6481"/>
                    <a:pt x="2669" y="6457"/>
                    <a:pt x="2669" y="6434"/>
                  </a:cubicBezTo>
                  <a:cubicBezTo>
                    <a:pt x="2168" y="4199"/>
                    <a:pt x="1101" y="2064"/>
                    <a:pt x="100" y="29"/>
                  </a:cubicBezTo>
                  <a:cubicBezTo>
                    <a:pt x="90" y="8"/>
                    <a:pt x="76" y="1"/>
                    <a:pt x="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0"/>
            <p:cNvSpPr/>
            <p:nvPr/>
          </p:nvSpPr>
          <p:spPr>
            <a:xfrm>
              <a:off x="5954179" y="2444390"/>
              <a:ext cx="73504" cy="122239"/>
            </a:xfrm>
            <a:custGeom>
              <a:avLst/>
              <a:gdLst/>
              <a:ahLst/>
              <a:cxnLst/>
              <a:rect l="l" t="t" r="r" b="b"/>
              <a:pathLst>
                <a:path w="3484" h="5794" extrusionOk="0">
                  <a:moveTo>
                    <a:pt x="54" y="0"/>
                  </a:moveTo>
                  <a:cubicBezTo>
                    <a:pt x="26" y="0"/>
                    <a:pt x="1" y="39"/>
                    <a:pt x="24" y="62"/>
                  </a:cubicBezTo>
                  <a:cubicBezTo>
                    <a:pt x="591" y="996"/>
                    <a:pt x="1191" y="1964"/>
                    <a:pt x="1725" y="2931"/>
                  </a:cubicBezTo>
                  <a:cubicBezTo>
                    <a:pt x="1992" y="3431"/>
                    <a:pt x="2259" y="3898"/>
                    <a:pt x="2526" y="4399"/>
                  </a:cubicBezTo>
                  <a:cubicBezTo>
                    <a:pt x="2726" y="4866"/>
                    <a:pt x="3026" y="5333"/>
                    <a:pt x="3326" y="5766"/>
                  </a:cubicBezTo>
                  <a:cubicBezTo>
                    <a:pt x="3346" y="5786"/>
                    <a:pt x="3368" y="5794"/>
                    <a:pt x="3389" y="5794"/>
                  </a:cubicBezTo>
                  <a:cubicBezTo>
                    <a:pt x="3440" y="5794"/>
                    <a:pt x="3483" y="5747"/>
                    <a:pt x="3460" y="5700"/>
                  </a:cubicBezTo>
                  <a:cubicBezTo>
                    <a:pt x="3293" y="5199"/>
                    <a:pt x="3059" y="4699"/>
                    <a:pt x="2793" y="4265"/>
                  </a:cubicBezTo>
                  <a:cubicBezTo>
                    <a:pt x="2492" y="3798"/>
                    <a:pt x="2226" y="3298"/>
                    <a:pt x="1925" y="2831"/>
                  </a:cubicBezTo>
                  <a:cubicBezTo>
                    <a:pt x="1325" y="1864"/>
                    <a:pt x="724" y="930"/>
                    <a:pt x="91" y="29"/>
                  </a:cubicBezTo>
                  <a:cubicBezTo>
                    <a:pt x="80" y="8"/>
                    <a:pt x="67" y="0"/>
                    <a:pt x="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0"/>
            <p:cNvSpPr/>
            <p:nvPr/>
          </p:nvSpPr>
          <p:spPr>
            <a:xfrm>
              <a:off x="5868122" y="2496079"/>
              <a:ext cx="67575" cy="109391"/>
            </a:xfrm>
            <a:custGeom>
              <a:avLst/>
              <a:gdLst/>
              <a:ahLst/>
              <a:cxnLst/>
              <a:rect l="l" t="t" r="r" b="b"/>
              <a:pathLst>
                <a:path w="3203" h="5185" extrusionOk="0">
                  <a:moveTo>
                    <a:pt x="38" y="0"/>
                  </a:moveTo>
                  <a:cubicBezTo>
                    <a:pt x="17" y="0"/>
                    <a:pt x="0" y="24"/>
                    <a:pt x="0" y="47"/>
                  </a:cubicBezTo>
                  <a:cubicBezTo>
                    <a:pt x="534" y="948"/>
                    <a:pt x="1034" y="1849"/>
                    <a:pt x="1534" y="2749"/>
                  </a:cubicBezTo>
                  <a:cubicBezTo>
                    <a:pt x="1801" y="3183"/>
                    <a:pt x="2068" y="3617"/>
                    <a:pt x="2335" y="4084"/>
                  </a:cubicBezTo>
                  <a:cubicBezTo>
                    <a:pt x="2535" y="4484"/>
                    <a:pt x="2802" y="4884"/>
                    <a:pt x="3136" y="5184"/>
                  </a:cubicBezTo>
                  <a:lnTo>
                    <a:pt x="3202" y="5184"/>
                  </a:lnTo>
                  <a:cubicBezTo>
                    <a:pt x="3036" y="4717"/>
                    <a:pt x="2802" y="4284"/>
                    <a:pt x="2502" y="3917"/>
                  </a:cubicBezTo>
                  <a:cubicBezTo>
                    <a:pt x="2235" y="3516"/>
                    <a:pt x="1968" y="3049"/>
                    <a:pt x="1668" y="2616"/>
                  </a:cubicBezTo>
                  <a:cubicBezTo>
                    <a:pt x="1134" y="1782"/>
                    <a:pt x="600" y="915"/>
                    <a:pt x="67" y="14"/>
                  </a:cubicBezTo>
                  <a:cubicBezTo>
                    <a:pt x="57" y="4"/>
                    <a:pt x="47" y="0"/>
                    <a:pt x="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0"/>
            <p:cNvSpPr/>
            <p:nvPr/>
          </p:nvSpPr>
          <p:spPr>
            <a:xfrm>
              <a:off x="5854746" y="1706632"/>
              <a:ext cx="513070" cy="412541"/>
            </a:xfrm>
            <a:custGeom>
              <a:avLst/>
              <a:gdLst/>
              <a:ahLst/>
              <a:cxnLst/>
              <a:rect l="l" t="t" r="r" b="b"/>
              <a:pathLst>
                <a:path w="24319" h="19554" extrusionOk="0">
                  <a:moveTo>
                    <a:pt x="22497" y="1"/>
                  </a:moveTo>
                  <a:cubicBezTo>
                    <a:pt x="21339" y="1"/>
                    <a:pt x="19445" y="641"/>
                    <a:pt x="16912" y="1841"/>
                  </a:cubicBezTo>
                  <a:cubicBezTo>
                    <a:pt x="10608" y="4843"/>
                    <a:pt x="0" y="11381"/>
                    <a:pt x="0" y="11381"/>
                  </a:cubicBezTo>
                  <a:lnTo>
                    <a:pt x="8340" y="19554"/>
                  </a:lnTo>
                  <a:cubicBezTo>
                    <a:pt x="8340" y="19554"/>
                    <a:pt x="19247" y="9880"/>
                    <a:pt x="22416" y="4609"/>
                  </a:cubicBezTo>
                  <a:cubicBezTo>
                    <a:pt x="24319" y="1445"/>
                    <a:pt x="24237" y="1"/>
                    <a:pt x="2249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0"/>
            <p:cNvSpPr/>
            <p:nvPr/>
          </p:nvSpPr>
          <p:spPr>
            <a:xfrm>
              <a:off x="5854746" y="1706632"/>
              <a:ext cx="513070" cy="412541"/>
            </a:xfrm>
            <a:custGeom>
              <a:avLst/>
              <a:gdLst/>
              <a:ahLst/>
              <a:cxnLst/>
              <a:rect l="l" t="t" r="r" b="b"/>
              <a:pathLst>
                <a:path w="24319" h="19554" extrusionOk="0">
                  <a:moveTo>
                    <a:pt x="22497" y="1"/>
                  </a:moveTo>
                  <a:cubicBezTo>
                    <a:pt x="21339" y="1"/>
                    <a:pt x="19445" y="641"/>
                    <a:pt x="16912" y="1841"/>
                  </a:cubicBezTo>
                  <a:cubicBezTo>
                    <a:pt x="10608" y="4843"/>
                    <a:pt x="0" y="11381"/>
                    <a:pt x="0" y="11381"/>
                  </a:cubicBezTo>
                  <a:lnTo>
                    <a:pt x="8340" y="19554"/>
                  </a:lnTo>
                  <a:cubicBezTo>
                    <a:pt x="8340" y="19554"/>
                    <a:pt x="19247" y="9880"/>
                    <a:pt x="22416" y="4609"/>
                  </a:cubicBezTo>
                  <a:cubicBezTo>
                    <a:pt x="24319" y="1445"/>
                    <a:pt x="24237" y="1"/>
                    <a:pt x="22497"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0"/>
            <p:cNvSpPr/>
            <p:nvPr/>
          </p:nvSpPr>
          <p:spPr>
            <a:xfrm>
              <a:off x="5854746" y="1735599"/>
              <a:ext cx="502500" cy="362455"/>
            </a:xfrm>
            <a:custGeom>
              <a:avLst/>
              <a:gdLst/>
              <a:ahLst/>
              <a:cxnLst/>
              <a:rect l="l" t="t" r="r" b="b"/>
              <a:pathLst>
                <a:path w="23818" h="17180" extrusionOk="0">
                  <a:moveTo>
                    <a:pt x="17946" y="1"/>
                  </a:moveTo>
                  <a:cubicBezTo>
                    <a:pt x="17613" y="134"/>
                    <a:pt x="17279" y="301"/>
                    <a:pt x="16912" y="468"/>
                  </a:cubicBezTo>
                  <a:lnTo>
                    <a:pt x="16545" y="668"/>
                  </a:lnTo>
                  <a:lnTo>
                    <a:pt x="23650" y="668"/>
                  </a:lnTo>
                  <a:cubicBezTo>
                    <a:pt x="23717" y="434"/>
                    <a:pt x="23784" y="234"/>
                    <a:pt x="23817" y="1"/>
                  </a:cubicBezTo>
                  <a:close/>
                  <a:moveTo>
                    <a:pt x="13210" y="2369"/>
                  </a:moveTo>
                  <a:lnTo>
                    <a:pt x="12009" y="3003"/>
                  </a:lnTo>
                  <a:lnTo>
                    <a:pt x="22550" y="3003"/>
                  </a:lnTo>
                  <a:cubicBezTo>
                    <a:pt x="22683" y="2803"/>
                    <a:pt x="22817" y="2569"/>
                    <a:pt x="22917" y="2369"/>
                  </a:cubicBezTo>
                  <a:close/>
                  <a:moveTo>
                    <a:pt x="8940" y="4704"/>
                  </a:moveTo>
                  <a:lnTo>
                    <a:pt x="7806" y="5371"/>
                  </a:lnTo>
                  <a:lnTo>
                    <a:pt x="20915" y="5371"/>
                  </a:lnTo>
                  <a:cubicBezTo>
                    <a:pt x="21082" y="5138"/>
                    <a:pt x="21249" y="4938"/>
                    <a:pt x="21416" y="4704"/>
                  </a:cubicBezTo>
                  <a:close/>
                  <a:moveTo>
                    <a:pt x="4870" y="7073"/>
                  </a:moveTo>
                  <a:lnTo>
                    <a:pt x="3803" y="7740"/>
                  </a:lnTo>
                  <a:lnTo>
                    <a:pt x="18914" y="7740"/>
                  </a:lnTo>
                  <a:cubicBezTo>
                    <a:pt x="19114" y="7506"/>
                    <a:pt x="19314" y="7306"/>
                    <a:pt x="19481" y="7073"/>
                  </a:cubicBezTo>
                  <a:close/>
                  <a:moveTo>
                    <a:pt x="968" y="9441"/>
                  </a:moveTo>
                  <a:lnTo>
                    <a:pt x="0" y="10008"/>
                  </a:lnTo>
                  <a:lnTo>
                    <a:pt x="100" y="10108"/>
                  </a:lnTo>
                  <a:lnTo>
                    <a:pt x="16746" y="10108"/>
                  </a:lnTo>
                  <a:lnTo>
                    <a:pt x="17346" y="9441"/>
                  </a:lnTo>
                  <a:close/>
                  <a:moveTo>
                    <a:pt x="1835" y="11809"/>
                  </a:moveTo>
                  <a:lnTo>
                    <a:pt x="2502" y="12443"/>
                  </a:lnTo>
                  <a:lnTo>
                    <a:pt x="14411" y="12443"/>
                  </a:lnTo>
                  <a:lnTo>
                    <a:pt x="15044" y="11809"/>
                  </a:lnTo>
                  <a:close/>
                  <a:moveTo>
                    <a:pt x="4237" y="14178"/>
                  </a:moveTo>
                  <a:lnTo>
                    <a:pt x="4904" y="14811"/>
                  </a:lnTo>
                  <a:lnTo>
                    <a:pt x="11975" y="14811"/>
                  </a:lnTo>
                  <a:lnTo>
                    <a:pt x="12643" y="14178"/>
                  </a:lnTo>
                  <a:close/>
                  <a:moveTo>
                    <a:pt x="6638" y="16513"/>
                  </a:moveTo>
                  <a:lnTo>
                    <a:pt x="7305" y="17180"/>
                  </a:lnTo>
                  <a:lnTo>
                    <a:pt x="9440" y="17180"/>
                  </a:lnTo>
                  <a:lnTo>
                    <a:pt x="10141" y="16513"/>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0"/>
            <p:cNvSpPr/>
            <p:nvPr/>
          </p:nvSpPr>
          <p:spPr>
            <a:xfrm>
              <a:off x="5911942" y="1918999"/>
              <a:ext cx="156565" cy="155404"/>
            </a:xfrm>
            <a:custGeom>
              <a:avLst/>
              <a:gdLst/>
              <a:ahLst/>
              <a:cxnLst/>
              <a:rect l="l" t="t" r="r" b="b"/>
              <a:pathLst>
                <a:path w="7421" h="7366" extrusionOk="0">
                  <a:moveTo>
                    <a:pt x="30" y="0"/>
                  </a:moveTo>
                  <a:cubicBezTo>
                    <a:pt x="11" y="0"/>
                    <a:pt x="1" y="24"/>
                    <a:pt x="25" y="47"/>
                  </a:cubicBezTo>
                  <a:cubicBezTo>
                    <a:pt x="658" y="715"/>
                    <a:pt x="3494" y="4084"/>
                    <a:pt x="7330" y="7353"/>
                  </a:cubicBezTo>
                  <a:cubicBezTo>
                    <a:pt x="7339" y="7362"/>
                    <a:pt x="7350" y="7366"/>
                    <a:pt x="7361" y="7366"/>
                  </a:cubicBezTo>
                  <a:cubicBezTo>
                    <a:pt x="7392" y="7366"/>
                    <a:pt x="7421" y="7335"/>
                    <a:pt x="7396" y="7286"/>
                  </a:cubicBezTo>
                  <a:cubicBezTo>
                    <a:pt x="4528" y="4217"/>
                    <a:pt x="692" y="681"/>
                    <a:pt x="58" y="14"/>
                  </a:cubicBezTo>
                  <a:cubicBezTo>
                    <a:pt x="48" y="4"/>
                    <a:pt x="38" y="0"/>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0"/>
            <p:cNvSpPr/>
            <p:nvPr/>
          </p:nvSpPr>
          <p:spPr>
            <a:xfrm>
              <a:off x="6170027" y="1845095"/>
              <a:ext cx="53503" cy="152387"/>
            </a:xfrm>
            <a:custGeom>
              <a:avLst/>
              <a:gdLst/>
              <a:ahLst/>
              <a:cxnLst/>
              <a:rect l="l" t="t" r="r" b="b"/>
              <a:pathLst>
                <a:path w="2536" h="7223" extrusionOk="0">
                  <a:moveTo>
                    <a:pt x="2483" y="1"/>
                  </a:moveTo>
                  <a:cubicBezTo>
                    <a:pt x="2474" y="1"/>
                    <a:pt x="2469" y="5"/>
                    <a:pt x="2469" y="15"/>
                  </a:cubicBezTo>
                  <a:cubicBezTo>
                    <a:pt x="2035" y="915"/>
                    <a:pt x="1635" y="1782"/>
                    <a:pt x="1268" y="2716"/>
                  </a:cubicBezTo>
                  <a:lnTo>
                    <a:pt x="1268" y="2516"/>
                  </a:lnTo>
                  <a:cubicBezTo>
                    <a:pt x="1301" y="1983"/>
                    <a:pt x="1401" y="1416"/>
                    <a:pt x="1535" y="848"/>
                  </a:cubicBezTo>
                  <a:cubicBezTo>
                    <a:pt x="1535" y="815"/>
                    <a:pt x="1510" y="798"/>
                    <a:pt x="1485" y="798"/>
                  </a:cubicBezTo>
                  <a:cubicBezTo>
                    <a:pt x="1460" y="798"/>
                    <a:pt x="1435" y="815"/>
                    <a:pt x="1435" y="848"/>
                  </a:cubicBezTo>
                  <a:cubicBezTo>
                    <a:pt x="1301" y="1382"/>
                    <a:pt x="1201" y="1949"/>
                    <a:pt x="1101" y="2516"/>
                  </a:cubicBezTo>
                  <a:cubicBezTo>
                    <a:pt x="1068" y="2783"/>
                    <a:pt x="1034" y="3050"/>
                    <a:pt x="1001" y="3317"/>
                  </a:cubicBezTo>
                  <a:cubicBezTo>
                    <a:pt x="1001" y="3350"/>
                    <a:pt x="1001" y="3384"/>
                    <a:pt x="1001" y="3417"/>
                  </a:cubicBezTo>
                  <a:cubicBezTo>
                    <a:pt x="1001" y="3417"/>
                    <a:pt x="1001" y="3450"/>
                    <a:pt x="1001" y="3450"/>
                  </a:cubicBezTo>
                  <a:cubicBezTo>
                    <a:pt x="601" y="4685"/>
                    <a:pt x="367" y="5919"/>
                    <a:pt x="0" y="7153"/>
                  </a:cubicBezTo>
                  <a:cubicBezTo>
                    <a:pt x="0" y="7194"/>
                    <a:pt x="26" y="7223"/>
                    <a:pt x="53" y="7223"/>
                  </a:cubicBezTo>
                  <a:cubicBezTo>
                    <a:pt x="70" y="7223"/>
                    <a:pt x="88" y="7212"/>
                    <a:pt x="100" y="7186"/>
                  </a:cubicBezTo>
                  <a:cubicBezTo>
                    <a:pt x="434" y="5986"/>
                    <a:pt x="934" y="4785"/>
                    <a:pt x="1335" y="3617"/>
                  </a:cubicBezTo>
                  <a:cubicBezTo>
                    <a:pt x="1768" y="2450"/>
                    <a:pt x="2135" y="1249"/>
                    <a:pt x="2535" y="48"/>
                  </a:cubicBezTo>
                  <a:cubicBezTo>
                    <a:pt x="2535" y="24"/>
                    <a:pt x="2502" y="1"/>
                    <a:pt x="24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0"/>
            <p:cNvSpPr/>
            <p:nvPr/>
          </p:nvSpPr>
          <p:spPr>
            <a:xfrm>
              <a:off x="6307245" y="1568971"/>
              <a:ext cx="175257" cy="257305"/>
            </a:xfrm>
            <a:custGeom>
              <a:avLst/>
              <a:gdLst/>
              <a:ahLst/>
              <a:cxnLst/>
              <a:rect l="l" t="t" r="r" b="b"/>
              <a:pathLst>
                <a:path w="8307" h="12196" extrusionOk="0">
                  <a:moveTo>
                    <a:pt x="7839" y="0"/>
                  </a:moveTo>
                  <a:cubicBezTo>
                    <a:pt x="6917" y="0"/>
                    <a:pt x="1" y="1628"/>
                    <a:pt x="1" y="1628"/>
                  </a:cubicBezTo>
                  <a:cubicBezTo>
                    <a:pt x="401" y="3229"/>
                    <a:pt x="601" y="4863"/>
                    <a:pt x="601" y="6464"/>
                  </a:cubicBezTo>
                  <a:cubicBezTo>
                    <a:pt x="601" y="6665"/>
                    <a:pt x="568" y="6831"/>
                    <a:pt x="535" y="6998"/>
                  </a:cubicBezTo>
                  <a:cubicBezTo>
                    <a:pt x="535" y="6998"/>
                    <a:pt x="535" y="7032"/>
                    <a:pt x="535" y="7065"/>
                  </a:cubicBezTo>
                  <a:cubicBezTo>
                    <a:pt x="301" y="8032"/>
                    <a:pt x="34" y="11635"/>
                    <a:pt x="1802" y="12135"/>
                  </a:cubicBezTo>
                  <a:cubicBezTo>
                    <a:pt x="1953" y="12176"/>
                    <a:pt x="2113" y="12196"/>
                    <a:pt x="2280" y="12196"/>
                  </a:cubicBezTo>
                  <a:cubicBezTo>
                    <a:pt x="4160" y="12196"/>
                    <a:pt x="7012" y="9750"/>
                    <a:pt x="8207" y="7699"/>
                  </a:cubicBezTo>
                  <a:cubicBezTo>
                    <a:pt x="8307" y="7565"/>
                    <a:pt x="8140" y="5897"/>
                    <a:pt x="8007" y="3863"/>
                  </a:cubicBezTo>
                  <a:cubicBezTo>
                    <a:pt x="7940" y="2628"/>
                    <a:pt x="7873" y="1261"/>
                    <a:pt x="7940" y="27"/>
                  </a:cubicBezTo>
                  <a:cubicBezTo>
                    <a:pt x="7940" y="9"/>
                    <a:pt x="7905" y="0"/>
                    <a:pt x="7839"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0"/>
            <p:cNvSpPr/>
            <p:nvPr/>
          </p:nvSpPr>
          <p:spPr>
            <a:xfrm>
              <a:off x="6307245" y="1569519"/>
              <a:ext cx="156965" cy="149940"/>
            </a:xfrm>
            <a:custGeom>
              <a:avLst/>
              <a:gdLst/>
              <a:ahLst/>
              <a:cxnLst/>
              <a:rect l="l" t="t" r="r" b="b"/>
              <a:pathLst>
                <a:path w="7440" h="7107" extrusionOk="0">
                  <a:moveTo>
                    <a:pt x="7440" y="1"/>
                  </a:moveTo>
                  <a:lnTo>
                    <a:pt x="7440" y="1"/>
                  </a:lnTo>
                  <a:cubicBezTo>
                    <a:pt x="5738" y="267"/>
                    <a:pt x="1" y="1602"/>
                    <a:pt x="1" y="1602"/>
                  </a:cubicBezTo>
                  <a:cubicBezTo>
                    <a:pt x="401" y="3169"/>
                    <a:pt x="601" y="4804"/>
                    <a:pt x="601" y="6438"/>
                  </a:cubicBezTo>
                  <a:cubicBezTo>
                    <a:pt x="568" y="6605"/>
                    <a:pt x="535" y="6772"/>
                    <a:pt x="501" y="6939"/>
                  </a:cubicBezTo>
                  <a:cubicBezTo>
                    <a:pt x="501" y="6972"/>
                    <a:pt x="501" y="7006"/>
                    <a:pt x="501" y="7039"/>
                  </a:cubicBezTo>
                  <a:cubicBezTo>
                    <a:pt x="768" y="7072"/>
                    <a:pt x="1035" y="7106"/>
                    <a:pt x="1302" y="7106"/>
                  </a:cubicBezTo>
                  <a:cubicBezTo>
                    <a:pt x="1329" y="7106"/>
                    <a:pt x="1357" y="7106"/>
                    <a:pt x="1384" y="7106"/>
                  </a:cubicBezTo>
                  <a:cubicBezTo>
                    <a:pt x="5524" y="7106"/>
                    <a:pt x="7009" y="2088"/>
                    <a:pt x="74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0"/>
            <p:cNvSpPr/>
            <p:nvPr/>
          </p:nvSpPr>
          <p:spPr>
            <a:xfrm>
              <a:off x="6167918" y="1404832"/>
              <a:ext cx="130214" cy="147113"/>
            </a:xfrm>
            <a:custGeom>
              <a:avLst/>
              <a:gdLst/>
              <a:ahLst/>
              <a:cxnLst/>
              <a:rect l="l" t="t" r="r" b="b"/>
              <a:pathLst>
                <a:path w="6172" h="6973" extrusionOk="0">
                  <a:moveTo>
                    <a:pt x="3057" y="0"/>
                  </a:moveTo>
                  <a:cubicBezTo>
                    <a:pt x="3039" y="0"/>
                    <a:pt x="3020" y="1"/>
                    <a:pt x="3002" y="1"/>
                  </a:cubicBezTo>
                  <a:cubicBezTo>
                    <a:pt x="1334" y="34"/>
                    <a:pt x="0" y="1602"/>
                    <a:pt x="34" y="3537"/>
                  </a:cubicBezTo>
                  <a:cubicBezTo>
                    <a:pt x="67" y="5472"/>
                    <a:pt x="1468" y="6973"/>
                    <a:pt x="3136" y="6973"/>
                  </a:cubicBezTo>
                  <a:cubicBezTo>
                    <a:pt x="4837" y="6939"/>
                    <a:pt x="6171" y="5338"/>
                    <a:pt x="6138" y="3403"/>
                  </a:cubicBezTo>
                  <a:cubicBezTo>
                    <a:pt x="6105" y="1522"/>
                    <a:pt x="4733" y="0"/>
                    <a:pt x="305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0"/>
            <p:cNvSpPr/>
            <p:nvPr/>
          </p:nvSpPr>
          <p:spPr>
            <a:xfrm>
              <a:off x="6174247" y="1398503"/>
              <a:ext cx="144982" cy="164012"/>
            </a:xfrm>
            <a:custGeom>
              <a:avLst/>
              <a:gdLst/>
              <a:ahLst/>
              <a:cxnLst/>
              <a:rect l="l" t="t" r="r" b="b"/>
              <a:pathLst>
                <a:path w="6872" h="7774" extrusionOk="0">
                  <a:moveTo>
                    <a:pt x="3423" y="0"/>
                  </a:moveTo>
                  <a:cubicBezTo>
                    <a:pt x="3405" y="0"/>
                    <a:pt x="3387" y="0"/>
                    <a:pt x="3369" y="1"/>
                  </a:cubicBezTo>
                  <a:cubicBezTo>
                    <a:pt x="1468" y="34"/>
                    <a:pt x="0" y="1802"/>
                    <a:pt x="34" y="3970"/>
                  </a:cubicBezTo>
                  <a:cubicBezTo>
                    <a:pt x="67" y="6084"/>
                    <a:pt x="1605" y="7773"/>
                    <a:pt x="3449" y="7773"/>
                  </a:cubicBezTo>
                  <a:cubicBezTo>
                    <a:pt x="3467" y="7773"/>
                    <a:pt x="3485" y="7773"/>
                    <a:pt x="3503" y="7773"/>
                  </a:cubicBezTo>
                  <a:cubicBezTo>
                    <a:pt x="5371" y="7740"/>
                    <a:pt x="6872" y="5972"/>
                    <a:pt x="6839" y="3837"/>
                  </a:cubicBezTo>
                  <a:cubicBezTo>
                    <a:pt x="6806" y="1690"/>
                    <a:pt x="5268" y="0"/>
                    <a:pt x="3423"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0"/>
            <p:cNvSpPr/>
            <p:nvPr/>
          </p:nvSpPr>
          <p:spPr>
            <a:xfrm>
              <a:off x="6193952" y="1277361"/>
              <a:ext cx="299817" cy="404840"/>
            </a:xfrm>
            <a:custGeom>
              <a:avLst/>
              <a:gdLst/>
              <a:ahLst/>
              <a:cxnLst/>
              <a:rect l="l" t="t" r="r" b="b"/>
              <a:pathLst>
                <a:path w="14211" h="19189" extrusionOk="0">
                  <a:moveTo>
                    <a:pt x="6811" y="0"/>
                  </a:moveTo>
                  <a:cubicBezTo>
                    <a:pt x="5100" y="0"/>
                    <a:pt x="3422" y="579"/>
                    <a:pt x="2269" y="1773"/>
                  </a:cubicBezTo>
                  <a:cubicBezTo>
                    <a:pt x="334" y="3741"/>
                    <a:pt x="0" y="14416"/>
                    <a:pt x="2669" y="17351"/>
                  </a:cubicBezTo>
                  <a:cubicBezTo>
                    <a:pt x="3817" y="18625"/>
                    <a:pt x="5294" y="19188"/>
                    <a:pt x="6799" y="19188"/>
                  </a:cubicBezTo>
                  <a:cubicBezTo>
                    <a:pt x="8881" y="19188"/>
                    <a:pt x="11016" y="18112"/>
                    <a:pt x="12409" y="16350"/>
                  </a:cubicBezTo>
                  <a:cubicBezTo>
                    <a:pt x="14077" y="14249"/>
                    <a:pt x="14211" y="6043"/>
                    <a:pt x="12910" y="3441"/>
                  </a:cubicBezTo>
                  <a:cubicBezTo>
                    <a:pt x="11771" y="1184"/>
                    <a:pt x="9258" y="0"/>
                    <a:pt x="681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0"/>
            <p:cNvSpPr/>
            <p:nvPr/>
          </p:nvSpPr>
          <p:spPr>
            <a:xfrm>
              <a:off x="6327668" y="1499855"/>
              <a:ext cx="14789" cy="30971"/>
            </a:xfrm>
            <a:custGeom>
              <a:avLst/>
              <a:gdLst/>
              <a:ahLst/>
              <a:cxnLst/>
              <a:rect l="l" t="t" r="r" b="b"/>
              <a:pathLst>
                <a:path w="701" h="1468" extrusionOk="0">
                  <a:moveTo>
                    <a:pt x="134" y="0"/>
                  </a:moveTo>
                  <a:cubicBezTo>
                    <a:pt x="0" y="534"/>
                    <a:pt x="100" y="1368"/>
                    <a:pt x="701" y="1468"/>
                  </a:cubicBezTo>
                  <a:lnTo>
                    <a:pt x="701" y="1435"/>
                  </a:lnTo>
                  <a:cubicBezTo>
                    <a:pt x="200" y="1234"/>
                    <a:pt x="134" y="601"/>
                    <a:pt x="167" y="67"/>
                  </a:cubicBezTo>
                  <a:cubicBezTo>
                    <a:pt x="167" y="34"/>
                    <a:pt x="134" y="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0"/>
            <p:cNvSpPr/>
            <p:nvPr/>
          </p:nvSpPr>
          <p:spPr>
            <a:xfrm>
              <a:off x="6325157" y="1487851"/>
              <a:ext cx="35275" cy="37385"/>
            </a:xfrm>
            <a:custGeom>
              <a:avLst/>
              <a:gdLst/>
              <a:ahLst/>
              <a:cxnLst/>
              <a:rect l="l" t="t" r="r" b="b"/>
              <a:pathLst>
                <a:path w="1672" h="1772" extrusionOk="0">
                  <a:moveTo>
                    <a:pt x="800" y="0"/>
                  </a:moveTo>
                  <a:cubicBezTo>
                    <a:pt x="784" y="0"/>
                    <a:pt x="769" y="1"/>
                    <a:pt x="753" y="2"/>
                  </a:cubicBezTo>
                  <a:cubicBezTo>
                    <a:pt x="0" y="68"/>
                    <a:pt x="18" y="1772"/>
                    <a:pt x="808" y="1772"/>
                  </a:cubicBezTo>
                  <a:cubicBezTo>
                    <a:pt x="823" y="1772"/>
                    <a:pt x="838" y="1771"/>
                    <a:pt x="853" y="1770"/>
                  </a:cubicBezTo>
                  <a:cubicBezTo>
                    <a:pt x="1672" y="1737"/>
                    <a:pt x="1622" y="0"/>
                    <a:pt x="8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0"/>
            <p:cNvSpPr/>
            <p:nvPr/>
          </p:nvSpPr>
          <p:spPr>
            <a:xfrm>
              <a:off x="6253067" y="1501965"/>
              <a:ext cx="14789" cy="30971"/>
            </a:xfrm>
            <a:custGeom>
              <a:avLst/>
              <a:gdLst/>
              <a:ahLst/>
              <a:cxnLst/>
              <a:rect l="l" t="t" r="r" b="b"/>
              <a:pathLst>
                <a:path w="701" h="1468" extrusionOk="0">
                  <a:moveTo>
                    <a:pt x="567" y="0"/>
                  </a:moveTo>
                  <a:lnTo>
                    <a:pt x="567" y="0"/>
                  </a:lnTo>
                  <a:cubicBezTo>
                    <a:pt x="567" y="0"/>
                    <a:pt x="534" y="34"/>
                    <a:pt x="534" y="67"/>
                  </a:cubicBezTo>
                  <a:cubicBezTo>
                    <a:pt x="567" y="601"/>
                    <a:pt x="501" y="1234"/>
                    <a:pt x="0" y="1435"/>
                  </a:cubicBezTo>
                  <a:lnTo>
                    <a:pt x="0" y="1468"/>
                  </a:lnTo>
                  <a:cubicBezTo>
                    <a:pt x="634" y="1368"/>
                    <a:pt x="701" y="534"/>
                    <a:pt x="5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0"/>
            <p:cNvSpPr/>
            <p:nvPr/>
          </p:nvSpPr>
          <p:spPr>
            <a:xfrm>
              <a:off x="6235472" y="1490657"/>
              <a:ext cx="34494" cy="37364"/>
            </a:xfrm>
            <a:custGeom>
              <a:avLst/>
              <a:gdLst/>
              <a:ahLst/>
              <a:cxnLst/>
              <a:rect l="l" t="t" r="r" b="b"/>
              <a:pathLst>
                <a:path w="1635" h="1771" extrusionOk="0">
                  <a:moveTo>
                    <a:pt x="853" y="1"/>
                  </a:moveTo>
                  <a:cubicBezTo>
                    <a:pt x="1" y="1"/>
                    <a:pt x="15" y="1738"/>
                    <a:pt x="801" y="1770"/>
                  </a:cubicBezTo>
                  <a:cubicBezTo>
                    <a:pt x="809" y="1771"/>
                    <a:pt x="817" y="1771"/>
                    <a:pt x="824" y="1771"/>
                  </a:cubicBezTo>
                  <a:cubicBezTo>
                    <a:pt x="1635" y="1771"/>
                    <a:pt x="1628" y="36"/>
                    <a:pt x="901" y="3"/>
                  </a:cubicBezTo>
                  <a:cubicBezTo>
                    <a:pt x="885" y="1"/>
                    <a:pt x="869" y="1"/>
                    <a:pt x="8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0"/>
            <p:cNvSpPr/>
            <p:nvPr/>
          </p:nvSpPr>
          <p:spPr>
            <a:xfrm>
              <a:off x="6324145" y="1434685"/>
              <a:ext cx="43651" cy="22954"/>
            </a:xfrm>
            <a:custGeom>
              <a:avLst/>
              <a:gdLst/>
              <a:ahLst/>
              <a:cxnLst/>
              <a:rect l="l" t="t" r="r" b="b"/>
              <a:pathLst>
                <a:path w="2069" h="1088" extrusionOk="0">
                  <a:moveTo>
                    <a:pt x="781" y="0"/>
                  </a:moveTo>
                  <a:cubicBezTo>
                    <a:pt x="526" y="0"/>
                    <a:pt x="254" y="107"/>
                    <a:pt x="67" y="321"/>
                  </a:cubicBezTo>
                  <a:cubicBezTo>
                    <a:pt x="0" y="454"/>
                    <a:pt x="0" y="621"/>
                    <a:pt x="134" y="754"/>
                  </a:cubicBezTo>
                  <a:cubicBezTo>
                    <a:pt x="334" y="921"/>
                    <a:pt x="568" y="988"/>
                    <a:pt x="834" y="988"/>
                  </a:cubicBezTo>
                  <a:cubicBezTo>
                    <a:pt x="1068" y="1054"/>
                    <a:pt x="1335" y="1088"/>
                    <a:pt x="1568" y="1088"/>
                  </a:cubicBezTo>
                  <a:cubicBezTo>
                    <a:pt x="1902" y="1088"/>
                    <a:pt x="2069" y="687"/>
                    <a:pt x="1868" y="421"/>
                  </a:cubicBezTo>
                  <a:cubicBezTo>
                    <a:pt x="1635" y="187"/>
                    <a:pt x="1335" y="54"/>
                    <a:pt x="968" y="20"/>
                  </a:cubicBezTo>
                  <a:cubicBezTo>
                    <a:pt x="908" y="7"/>
                    <a:pt x="845" y="0"/>
                    <a:pt x="78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0"/>
            <p:cNvSpPr/>
            <p:nvPr/>
          </p:nvSpPr>
          <p:spPr>
            <a:xfrm>
              <a:off x="6224501" y="1437871"/>
              <a:ext cx="42659" cy="25570"/>
            </a:xfrm>
            <a:custGeom>
              <a:avLst/>
              <a:gdLst/>
              <a:ahLst/>
              <a:cxnLst/>
              <a:rect l="l" t="t" r="r" b="b"/>
              <a:pathLst>
                <a:path w="2022" h="1212" extrusionOk="0">
                  <a:moveTo>
                    <a:pt x="1324" y="0"/>
                  </a:moveTo>
                  <a:cubicBezTo>
                    <a:pt x="1209" y="0"/>
                    <a:pt x="1094" y="22"/>
                    <a:pt x="987" y="69"/>
                  </a:cubicBezTo>
                  <a:cubicBezTo>
                    <a:pt x="621" y="136"/>
                    <a:pt x="320" y="336"/>
                    <a:pt x="154" y="603"/>
                  </a:cubicBezTo>
                  <a:cubicBezTo>
                    <a:pt x="0" y="879"/>
                    <a:pt x="185" y="1212"/>
                    <a:pt x="475" y="1212"/>
                  </a:cubicBezTo>
                  <a:cubicBezTo>
                    <a:pt x="501" y="1212"/>
                    <a:pt x="527" y="1209"/>
                    <a:pt x="554" y="1204"/>
                  </a:cubicBezTo>
                  <a:cubicBezTo>
                    <a:pt x="821" y="1170"/>
                    <a:pt x="1021" y="1070"/>
                    <a:pt x="1254" y="1003"/>
                  </a:cubicBezTo>
                  <a:cubicBezTo>
                    <a:pt x="1521" y="970"/>
                    <a:pt x="1755" y="837"/>
                    <a:pt x="1955" y="670"/>
                  </a:cubicBezTo>
                  <a:cubicBezTo>
                    <a:pt x="2022" y="536"/>
                    <a:pt x="2022" y="336"/>
                    <a:pt x="1921" y="203"/>
                  </a:cubicBezTo>
                  <a:cubicBezTo>
                    <a:pt x="1749" y="74"/>
                    <a:pt x="1535" y="0"/>
                    <a:pt x="13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0"/>
            <p:cNvSpPr/>
            <p:nvPr/>
          </p:nvSpPr>
          <p:spPr>
            <a:xfrm>
              <a:off x="6329778" y="1607241"/>
              <a:ext cx="23946" cy="11688"/>
            </a:xfrm>
            <a:custGeom>
              <a:avLst/>
              <a:gdLst/>
              <a:ahLst/>
              <a:cxnLst/>
              <a:rect l="l" t="t" r="r" b="b"/>
              <a:pathLst>
                <a:path w="1135" h="554" extrusionOk="0">
                  <a:moveTo>
                    <a:pt x="1108" y="0"/>
                  </a:moveTo>
                  <a:cubicBezTo>
                    <a:pt x="1104" y="0"/>
                    <a:pt x="1101" y="4"/>
                    <a:pt x="1101" y="14"/>
                  </a:cubicBezTo>
                  <a:cubicBezTo>
                    <a:pt x="968" y="147"/>
                    <a:pt x="834" y="314"/>
                    <a:pt x="634" y="347"/>
                  </a:cubicBezTo>
                  <a:cubicBezTo>
                    <a:pt x="434" y="347"/>
                    <a:pt x="234" y="314"/>
                    <a:pt x="34" y="214"/>
                  </a:cubicBezTo>
                  <a:cubicBezTo>
                    <a:pt x="34" y="214"/>
                    <a:pt x="0" y="214"/>
                    <a:pt x="0" y="247"/>
                  </a:cubicBezTo>
                  <a:cubicBezTo>
                    <a:pt x="146" y="452"/>
                    <a:pt x="369" y="554"/>
                    <a:pt x="601" y="554"/>
                  </a:cubicBezTo>
                  <a:cubicBezTo>
                    <a:pt x="634" y="554"/>
                    <a:pt x="667" y="552"/>
                    <a:pt x="701" y="548"/>
                  </a:cubicBezTo>
                  <a:cubicBezTo>
                    <a:pt x="934" y="481"/>
                    <a:pt x="1101" y="281"/>
                    <a:pt x="1134" y="47"/>
                  </a:cubicBezTo>
                  <a:cubicBezTo>
                    <a:pt x="1134" y="24"/>
                    <a:pt x="1118" y="0"/>
                    <a:pt x="11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0"/>
            <p:cNvSpPr/>
            <p:nvPr/>
          </p:nvSpPr>
          <p:spPr>
            <a:xfrm>
              <a:off x="6272076" y="1448820"/>
              <a:ext cx="68272" cy="143948"/>
            </a:xfrm>
            <a:custGeom>
              <a:avLst/>
              <a:gdLst/>
              <a:ahLst/>
              <a:cxnLst/>
              <a:rect l="l" t="t" r="r" b="b"/>
              <a:pathLst>
                <a:path w="3236" h="6823" extrusionOk="0">
                  <a:moveTo>
                    <a:pt x="617" y="1"/>
                  </a:moveTo>
                  <a:cubicBezTo>
                    <a:pt x="592" y="1"/>
                    <a:pt x="567" y="17"/>
                    <a:pt x="567" y="51"/>
                  </a:cubicBezTo>
                  <a:cubicBezTo>
                    <a:pt x="133" y="1885"/>
                    <a:pt x="67" y="3920"/>
                    <a:pt x="0" y="5755"/>
                  </a:cubicBezTo>
                  <a:cubicBezTo>
                    <a:pt x="0" y="5807"/>
                    <a:pt x="38" y="5827"/>
                    <a:pt x="98" y="5827"/>
                  </a:cubicBezTo>
                  <a:cubicBezTo>
                    <a:pt x="311" y="5827"/>
                    <a:pt x="804" y="5573"/>
                    <a:pt x="934" y="5521"/>
                  </a:cubicBezTo>
                  <a:lnTo>
                    <a:pt x="934" y="5521"/>
                  </a:lnTo>
                  <a:cubicBezTo>
                    <a:pt x="934" y="5521"/>
                    <a:pt x="901" y="6155"/>
                    <a:pt x="934" y="6589"/>
                  </a:cubicBezTo>
                  <a:lnTo>
                    <a:pt x="934" y="6622"/>
                  </a:lnTo>
                  <a:cubicBezTo>
                    <a:pt x="934" y="6656"/>
                    <a:pt x="934" y="6656"/>
                    <a:pt x="934" y="6689"/>
                  </a:cubicBezTo>
                  <a:cubicBezTo>
                    <a:pt x="934" y="6756"/>
                    <a:pt x="967" y="6789"/>
                    <a:pt x="1034" y="6822"/>
                  </a:cubicBezTo>
                  <a:lnTo>
                    <a:pt x="1301" y="6822"/>
                  </a:lnTo>
                  <a:cubicBezTo>
                    <a:pt x="1501" y="6822"/>
                    <a:pt x="1735" y="6822"/>
                    <a:pt x="1968" y="6756"/>
                  </a:cubicBezTo>
                  <a:cubicBezTo>
                    <a:pt x="2468" y="6656"/>
                    <a:pt x="2935" y="6322"/>
                    <a:pt x="3202" y="5888"/>
                  </a:cubicBezTo>
                  <a:cubicBezTo>
                    <a:pt x="3236" y="5855"/>
                    <a:pt x="3169" y="5822"/>
                    <a:pt x="3136" y="5822"/>
                  </a:cubicBezTo>
                  <a:cubicBezTo>
                    <a:pt x="2662" y="6266"/>
                    <a:pt x="2056" y="6500"/>
                    <a:pt x="1436" y="6500"/>
                  </a:cubicBezTo>
                  <a:cubicBezTo>
                    <a:pt x="1358" y="6500"/>
                    <a:pt x="1279" y="6496"/>
                    <a:pt x="1201" y="6489"/>
                  </a:cubicBezTo>
                  <a:cubicBezTo>
                    <a:pt x="1201" y="6322"/>
                    <a:pt x="1301" y="5054"/>
                    <a:pt x="1268" y="5054"/>
                  </a:cubicBezTo>
                  <a:lnTo>
                    <a:pt x="1268" y="5054"/>
                  </a:lnTo>
                  <a:cubicBezTo>
                    <a:pt x="934" y="5121"/>
                    <a:pt x="634" y="5221"/>
                    <a:pt x="367" y="5355"/>
                  </a:cubicBezTo>
                  <a:cubicBezTo>
                    <a:pt x="400" y="3587"/>
                    <a:pt x="667" y="1819"/>
                    <a:pt x="667" y="51"/>
                  </a:cubicBezTo>
                  <a:cubicBezTo>
                    <a:pt x="667" y="17"/>
                    <a:pt x="642" y="1"/>
                    <a:pt x="6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0"/>
            <p:cNvSpPr/>
            <p:nvPr/>
          </p:nvSpPr>
          <p:spPr>
            <a:xfrm>
              <a:off x="6304439" y="1572325"/>
              <a:ext cx="41541" cy="30634"/>
            </a:xfrm>
            <a:custGeom>
              <a:avLst/>
              <a:gdLst/>
              <a:ahLst/>
              <a:cxnLst/>
              <a:rect l="l" t="t" r="r" b="b"/>
              <a:pathLst>
                <a:path w="1969" h="1452" extrusionOk="0">
                  <a:moveTo>
                    <a:pt x="1668" y="1"/>
                  </a:moveTo>
                  <a:cubicBezTo>
                    <a:pt x="1201" y="401"/>
                    <a:pt x="601" y="668"/>
                    <a:pt x="0" y="735"/>
                  </a:cubicBezTo>
                  <a:cubicBezTo>
                    <a:pt x="234" y="1035"/>
                    <a:pt x="568" y="1269"/>
                    <a:pt x="901" y="1402"/>
                  </a:cubicBezTo>
                  <a:cubicBezTo>
                    <a:pt x="1001" y="1435"/>
                    <a:pt x="1110" y="1452"/>
                    <a:pt x="1218" y="1452"/>
                  </a:cubicBezTo>
                  <a:cubicBezTo>
                    <a:pt x="1326" y="1452"/>
                    <a:pt x="1435" y="1435"/>
                    <a:pt x="1535" y="1402"/>
                  </a:cubicBezTo>
                  <a:cubicBezTo>
                    <a:pt x="1969" y="1269"/>
                    <a:pt x="1969" y="868"/>
                    <a:pt x="1868" y="535"/>
                  </a:cubicBezTo>
                  <a:cubicBezTo>
                    <a:pt x="1802" y="335"/>
                    <a:pt x="1735" y="168"/>
                    <a:pt x="16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0"/>
            <p:cNvSpPr/>
            <p:nvPr/>
          </p:nvSpPr>
          <p:spPr>
            <a:xfrm>
              <a:off x="6323448" y="1583591"/>
              <a:ext cx="22532" cy="19557"/>
            </a:xfrm>
            <a:custGeom>
              <a:avLst/>
              <a:gdLst/>
              <a:ahLst/>
              <a:cxnLst/>
              <a:rect l="l" t="t" r="r" b="b"/>
              <a:pathLst>
                <a:path w="1068" h="927" extrusionOk="0">
                  <a:moveTo>
                    <a:pt x="967" y="1"/>
                  </a:moveTo>
                  <a:lnTo>
                    <a:pt x="967" y="1"/>
                  </a:lnTo>
                  <a:cubicBezTo>
                    <a:pt x="467" y="34"/>
                    <a:pt x="67" y="401"/>
                    <a:pt x="0" y="901"/>
                  </a:cubicBezTo>
                  <a:cubicBezTo>
                    <a:pt x="100" y="918"/>
                    <a:pt x="209" y="926"/>
                    <a:pt x="317" y="926"/>
                  </a:cubicBezTo>
                  <a:cubicBezTo>
                    <a:pt x="425" y="926"/>
                    <a:pt x="534" y="918"/>
                    <a:pt x="634" y="901"/>
                  </a:cubicBezTo>
                  <a:cubicBezTo>
                    <a:pt x="1068" y="768"/>
                    <a:pt x="1068" y="368"/>
                    <a:pt x="967" y="1"/>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0"/>
            <p:cNvSpPr/>
            <p:nvPr/>
          </p:nvSpPr>
          <p:spPr>
            <a:xfrm>
              <a:off x="6419864" y="1299977"/>
              <a:ext cx="64748" cy="172451"/>
            </a:xfrm>
            <a:custGeom>
              <a:avLst/>
              <a:gdLst/>
              <a:ahLst/>
              <a:cxnLst/>
              <a:rect l="l" t="t" r="r" b="b"/>
              <a:pathLst>
                <a:path w="3069" h="8174" extrusionOk="0">
                  <a:moveTo>
                    <a:pt x="0" y="1"/>
                  </a:moveTo>
                  <a:lnTo>
                    <a:pt x="0" y="1"/>
                  </a:lnTo>
                  <a:cubicBezTo>
                    <a:pt x="33" y="901"/>
                    <a:pt x="234" y="4771"/>
                    <a:pt x="767" y="5505"/>
                  </a:cubicBezTo>
                  <a:cubicBezTo>
                    <a:pt x="1301" y="6239"/>
                    <a:pt x="2535" y="8073"/>
                    <a:pt x="3069" y="8173"/>
                  </a:cubicBezTo>
                  <a:cubicBezTo>
                    <a:pt x="3069" y="5838"/>
                    <a:pt x="2769" y="3537"/>
                    <a:pt x="2202" y="2369"/>
                  </a:cubicBezTo>
                  <a:cubicBezTo>
                    <a:pt x="1701" y="1402"/>
                    <a:pt x="934" y="568"/>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0"/>
            <p:cNvSpPr/>
            <p:nvPr/>
          </p:nvSpPr>
          <p:spPr>
            <a:xfrm>
              <a:off x="6276527" y="1346814"/>
              <a:ext cx="101584" cy="40950"/>
            </a:xfrm>
            <a:custGeom>
              <a:avLst/>
              <a:gdLst/>
              <a:ahLst/>
              <a:cxnLst/>
              <a:rect l="l" t="t" r="r" b="b"/>
              <a:pathLst>
                <a:path w="4815" h="1941" extrusionOk="0">
                  <a:moveTo>
                    <a:pt x="4775" y="1"/>
                  </a:moveTo>
                  <a:cubicBezTo>
                    <a:pt x="4767" y="1"/>
                    <a:pt x="4759" y="5"/>
                    <a:pt x="4759" y="16"/>
                  </a:cubicBezTo>
                  <a:cubicBezTo>
                    <a:pt x="4392" y="916"/>
                    <a:pt x="3558" y="1583"/>
                    <a:pt x="2591" y="1717"/>
                  </a:cubicBezTo>
                  <a:cubicBezTo>
                    <a:pt x="2441" y="1744"/>
                    <a:pt x="2289" y="1757"/>
                    <a:pt x="2139" y="1757"/>
                  </a:cubicBezTo>
                  <a:cubicBezTo>
                    <a:pt x="1354" y="1757"/>
                    <a:pt x="588" y="1404"/>
                    <a:pt x="56" y="816"/>
                  </a:cubicBezTo>
                  <a:cubicBezTo>
                    <a:pt x="45" y="805"/>
                    <a:pt x="34" y="801"/>
                    <a:pt x="25" y="801"/>
                  </a:cubicBezTo>
                  <a:cubicBezTo>
                    <a:pt x="8" y="801"/>
                    <a:pt x="0" y="816"/>
                    <a:pt x="23" y="816"/>
                  </a:cubicBezTo>
                  <a:cubicBezTo>
                    <a:pt x="551" y="1521"/>
                    <a:pt x="1389" y="1941"/>
                    <a:pt x="2264" y="1941"/>
                  </a:cubicBezTo>
                  <a:cubicBezTo>
                    <a:pt x="2384" y="1941"/>
                    <a:pt x="2504" y="1933"/>
                    <a:pt x="2624" y="1917"/>
                  </a:cubicBezTo>
                  <a:cubicBezTo>
                    <a:pt x="3658" y="1750"/>
                    <a:pt x="4492" y="1016"/>
                    <a:pt x="4793" y="16"/>
                  </a:cubicBezTo>
                  <a:cubicBezTo>
                    <a:pt x="4815" y="16"/>
                    <a:pt x="4793" y="1"/>
                    <a:pt x="477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0"/>
            <p:cNvSpPr/>
            <p:nvPr/>
          </p:nvSpPr>
          <p:spPr>
            <a:xfrm>
              <a:off x="6269460" y="1219047"/>
              <a:ext cx="154645" cy="85487"/>
            </a:xfrm>
            <a:custGeom>
              <a:avLst/>
              <a:gdLst/>
              <a:ahLst/>
              <a:cxnLst/>
              <a:rect l="l" t="t" r="r" b="b"/>
              <a:pathLst>
                <a:path w="7330" h="4052" extrusionOk="0">
                  <a:moveTo>
                    <a:pt x="3226" y="1"/>
                  </a:moveTo>
                  <a:cubicBezTo>
                    <a:pt x="1759" y="1"/>
                    <a:pt x="458" y="668"/>
                    <a:pt x="24" y="1669"/>
                  </a:cubicBezTo>
                  <a:cubicBezTo>
                    <a:pt x="1" y="1692"/>
                    <a:pt x="57" y="1730"/>
                    <a:pt x="105" y="1730"/>
                  </a:cubicBezTo>
                  <a:cubicBezTo>
                    <a:pt x="127" y="1730"/>
                    <a:pt x="147" y="1723"/>
                    <a:pt x="157" y="1702"/>
                  </a:cubicBezTo>
                  <a:cubicBezTo>
                    <a:pt x="491" y="1135"/>
                    <a:pt x="1025" y="735"/>
                    <a:pt x="1625" y="501"/>
                  </a:cubicBezTo>
                  <a:cubicBezTo>
                    <a:pt x="2109" y="327"/>
                    <a:pt x="2612" y="241"/>
                    <a:pt x="3112" y="241"/>
                  </a:cubicBezTo>
                  <a:cubicBezTo>
                    <a:pt x="3956" y="241"/>
                    <a:pt x="4795" y="486"/>
                    <a:pt x="5528" y="968"/>
                  </a:cubicBezTo>
                  <a:cubicBezTo>
                    <a:pt x="6595" y="1602"/>
                    <a:pt x="7229" y="2769"/>
                    <a:pt x="7162" y="4037"/>
                  </a:cubicBezTo>
                  <a:cubicBezTo>
                    <a:pt x="7162" y="4037"/>
                    <a:pt x="7192" y="4052"/>
                    <a:pt x="7212" y="4052"/>
                  </a:cubicBezTo>
                  <a:cubicBezTo>
                    <a:pt x="7222" y="4052"/>
                    <a:pt x="7229" y="4048"/>
                    <a:pt x="7229" y="4037"/>
                  </a:cubicBezTo>
                  <a:cubicBezTo>
                    <a:pt x="7329" y="3336"/>
                    <a:pt x="7229" y="2636"/>
                    <a:pt x="6896" y="2002"/>
                  </a:cubicBezTo>
                  <a:cubicBezTo>
                    <a:pt x="6295" y="901"/>
                    <a:pt x="4827" y="34"/>
                    <a:pt x="32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0"/>
            <p:cNvSpPr/>
            <p:nvPr/>
          </p:nvSpPr>
          <p:spPr>
            <a:xfrm>
              <a:off x="6126250" y="1242824"/>
              <a:ext cx="114876" cy="145636"/>
            </a:xfrm>
            <a:custGeom>
              <a:avLst/>
              <a:gdLst/>
              <a:ahLst/>
              <a:cxnLst/>
              <a:rect l="l" t="t" r="r" b="b"/>
              <a:pathLst>
                <a:path w="5445" h="6903" extrusionOk="0">
                  <a:moveTo>
                    <a:pt x="4173" y="1"/>
                  </a:moveTo>
                  <a:cubicBezTo>
                    <a:pt x="3482" y="1"/>
                    <a:pt x="2819" y="108"/>
                    <a:pt x="2209" y="508"/>
                  </a:cubicBezTo>
                  <a:cubicBezTo>
                    <a:pt x="1508" y="942"/>
                    <a:pt x="974" y="1609"/>
                    <a:pt x="708" y="2410"/>
                  </a:cubicBezTo>
                  <a:cubicBezTo>
                    <a:pt x="1" y="4728"/>
                    <a:pt x="1810" y="6902"/>
                    <a:pt x="4003" y="6902"/>
                  </a:cubicBezTo>
                  <a:cubicBezTo>
                    <a:pt x="4397" y="6902"/>
                    <a:pt x="4804" y="6832"/>
                    <a:pt x="5211" y="6679"/>
                  </a:cubicBezTo>
                  <a:cubicBezTo>
                    <a:pt x="5244" y="6679"/>
                    <a:pt x="5211" y="6613"/>
                    <a:pt x="5177" y="6613"/>
                  </a:cubicBezTo>
                  <a:cubicBezTo>
                    <a:pt x="4828" y="6729"/>
                    <a:pt x="4469" y="6785"/>
                    <a:pt x="4112" y="6785"/>
                  </a:cubicBezTo>
                  <a:cubicBezTo>
                    <a:pt x="3547" y="6785"/>
                    <a:pt x="2986" y="6645"/>
                    <a:pt x="2476" y="6379"/>
                  </a:cubicBezTo>
                  <a:cubicBezTo>
                    <a:pt x="1008" y="5512"/>
                    <a:pt x="407" y="3710"/>
                    <a:pt x="1041" y="2176"/>
                  </a:cubicBezTo>
                  <a:cubicBezTo>
                    <a:pt x="1341" y="1409"/>
                    <a:pt x="1908" y="808"/>
                    <a:pt x="2642" y="475"/>
                  </a:cubicBezTo>
                  <a:cubicBezTo>
                    <a:pt x="3206" y="172"/>
                    <a:pt x="3811" y="79"/>
                    <a:pt x="4422" y="79"/>
                  </a:cubicBezTo>
                  <a:cubicBezTo>
                    <a:pt x="4752" y="79"/>
                    <a:pt x="5084" y="106"/>
                    <a:pt x="5411" y="141"/>
                  </a:cubicBezTo>
                  <a:cubicBezTo>
                    <a:pt x="5444" y="141"/>
                    <a:pt x="5444" y="75"/>
                    <a:pt x="5411" y="75"/>
                  </a:cubicBezTo>
                  <a:cubicBezTo>
                    <a:pt x="4992" y="38"/>
                    <a:pt x="4578" y="1"/>
                    <a:pt x="41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0"/>
            <p:cNvSpPr/>
            <p:nvPr/>
          </p:nvSpPr>
          <p:spPr>
            <a:xfrm>
              <a:off x="6134837" y="1231368"/>
              <a:ext cx="374417" cy="158168"/>
            </a:xfrm>
            <a:custGeom>
              <a:avLst/>
              <a:gdLst/>
              <a:ahLst/>
              <a:cxnLst/>
              <a:rect l="l" t="t" r="r" b="b"/>
              <a:pathLst>
                <a:path w="17747" h="7497" extrusionOk="0">
                  <a:moveTo>
                    <a:pt x="9648" y="0"/>
                  </a:moveTo>
                  <a:cubicBezTo>
                    <a:pt x="7897" y="0"/>
                    <a:pt x="6171" y="851"/>
                    <a:pt x="6171" y="851"/>
                  </a:cubicBezTo>
                  <a:cubicBezTo>
                    <a:pt x="6171" y="851"/>
                    <a:pt x="5293" y="367"/>
                    <a:pt x="4180" y="367"/>
                  </a:cubicBezTo>
                  <a:cubicBezTo>
                    <a:pt x="3640" y="367"/>
                    <a:pt x="3046" y="480"/>
                    <a:pt x="2469" y="818"/>
                  </a:cubicBezTo>
                  <a:cubicBezTo>
                    <a:pt x="0" y="2252"/>
                    <a:pt x="367" y="6055"/>
                    <a:pt x="2869" y="7256"/>
                  </a:cubicBezTo>
                  <a:cubicBezTo>
                    <a:pt x="3234" y="7428"/>
                    <a:pt x="3625" y="7496"/>
                    <a:pt x="4016" y="7496"/>
                  </a:cubicBezTo>
                  <a:cubicBezTo>
                    <a:pt x="5515" y="7496"/>
                    <a:pt x="7005" y="6488"/>
                    <a:pt x="7005" y="6488"/>
                  </a:cubicBezTo>
                  <a:cubicBezTo>
                    <a:pt x="7139" y="6508"/>
                    <a:pt x="7976" y="6977"/>
                    <a:pt x="8998" y="6977"/>
                  </a:cubicBezTo>
                  <a:cubicBezTo>
                    <a:pt x="9758" y="6977"/>
                    <a:pt x="10621" y="6717"/>
                    <a:pt x="11375" y="5821"/>
                  </a:cubicBezTo>
                  <a:cubicBezTo>
                    <a:pt x="11375" y="5821"/>
                    <a:pt x="12145" y="6484"/>
                    <a:pt x="13068" y="6484"/>
                  </a:cubicBezTo>
                  <a:cubicBezTo>
                    <a:pt x="13405" y="6484"/>
                    <a:pt x="13763" y="6396"/>
                    <a:pt x="14110" y="6155"/>
                  </a:cubicBezTo>
                  <a:cubicBezTo>
                    <a:pt x="14462" y="6829"/>
                    <a:pt x="15176" y="7246"/>
                    <a:pt x="15932" y="7246"/>
                  </a:cubicBezTo>
                  <a:cubicBezTo>
                    <a:pt x="16036" y="7246"/>
                    <a:pt x="16141" y="7238"/>
                    <a:pt x="16245" y="7222"/>
                  </a:cubicBezTo>
                  <a:cubicBezTo>
                    <a:pt x="16245" y="7222"/>
                    <a:pt x="17746" y="4320"/>
                    <a:pt x="16445" y="2686"/>
                  </a:cubicBezTo>
                  <a:cubicBezTo>
                    <a:pt x="15875" y="1959"/>
                    <a:pt x="14295" y="1878"/>
                    <a:pt x="13621" y="1878"/>
                  </a:cubicBezTo>
                  <a:cubicBezTo>
                    <a:pt x="13429" y="1878"/>
                    <a:pt x="13310" y="1885"/>
                    <a:pt x="13310" y="1885"/>
                  </a:cubicBezTo>
                  <a:cubicBezTo>
                    <a:pt x="12676" y="951"/>
                    <a:pt x="11675" y="317"/>
                    <a:pt x="10541" y="84"/>
                  </a:cubicBezTo>
                  <a:cubicBezTo>
                    <a:pt x="10248" y="25"/>
                    <a:pt x="9948" y="0"/>
                    <a:pt x="964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0"/>
            <p:cNvSpPr/>
            <p:nvPr/>
          </p:nvSpPr>
          <p:spPr>
            <a:xfrm>
              <a:off x="6450118" y="1441753"/>
              <a:ext cx="86584" cy="113610"/>
            </a:xfrm>
            <a:custGeom>
              <a:avLst/>
              <a:gdLst/>
              <a:ahLst/>
              <a:cxnLst/>
              <a:rect l="l" t="t" r="r" b="b"/>
              <a:pathLst>
                <a:path w="4104" h="5385" extrusionOk="0">
                  <a:moveTo>
                    <a:pt x="2544" y="0"/>
                  </a:moveTo>
                  <a:cubicBezTo>
                    <a:pt x="1358" y="0"/>
                    <a:pt x="134" y="2421"/>
                    <a:pt x="134" y="2421"/>
                  </a:cubicBezTo>
                  <a:lnTo>
                    <a:pt x="0" y="4689"/>
                  </a:lnTo>
                  <a:cubicBezTo>
                    <a:pt x="258" y="5140"/>
                    <a:pt x="738" y="5384"/>
                    <a:pt x="1225" y="5384"/>
                  </a:cubicBezTo>
                  <a:cubicBezTo>
                    <a:pt x="1494" y="5384"/>
                    <a:pt x="1765" y="5310"/>
                    <a:pt x="2002" y="5156"/>
                  </a:cubicBezTo>
                  <a:cubicBezTo>
                    <a:pt x="3269" y="4455"/>
                    <a:pt x="4103" y="519"/>
                    <a:pt x="2836" y="52"/>
                  </a:cubicBezTo>
                  <a:cubicBezTo>
                    <a:pt x="2739" y="17"/>
                    <a:pt x="2642" y="0"/>
                    <a:pt x="254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0"/>
            <p:cNvSpPr/>
            <p:nvPr/>
          </p:nvSpPr>
          <p:spPr>
            <a:xfrm>
              <a:off x="6462080" y="1466078"/>
              <a:ext cx="42955" cy="73778"/>
            </a:xfrm>
            <a:custGeom>
              <a:avLst/>
              <a:gdLst/>
              <a:ahLst/>
              <a:cxnLst/>
              <a:rect l="l" t="t" r="r" b="b"/>
              <a:pathLst>
                <a:path w="2036" h="3497" extrusionOk="0">
                  <a:moveTo>
                    <a:pt x="2035" y="0"/>
                  </a:moveTo>
                  <a:cubicBezTo>
                    <a:pt x="701" y="334"/>
                    <a:pt x="0" y="2168"/>
                    <a:pt x="234" y="3402"/>
                  </a:cubicBezTo>
                  <a:cubicBezTo>
                    <a:pt x="215" y="3461"/>
                    <a:pt x="263" y="3496"/>
                    <a:pt x="313" y="3496"/>
                  </a:cubicBezTo>
                  <a:cubicBezTo>
                    <a:pt x="349" y="3496"/>
                    <a:pt x="387" y="3478"/>
                    <a:pt x="401" y="3436"/>
                  </a:cubicBezTo>
                  <a:cubicBezTo>
                    <a:pt x="467" y="3169"/>
                    <a:pt x="601" y="2869"/>
                    <a:pt x="734" y="2602"/>
                  </a:cubicBezTo>
                  <a:cubicBezTo>
                    <a:pt x="905" y="2346"/>
                    <a:pt x="1173" y="2187"/>
                    <a:pt x="1475" y="2187"/>
                  </a:cubicBezTo>
                  <a:cubicBezTo>
                    <a:pt x="1527" y="2187"/>
                    <a:pt x="1581" y="2192"/>
                    <a:pt x="1635" y="2202"/>
                  </a:cubicBezTo>
                  <a:cubicBezTo>
                    <a:pt x="1635" y="2202"/>
                    <a:pt x="1668" y="2135"/>
                    <a:pt x="1635" y="2135"/>
                  </a:cubicBezTo>
                  <a:cubicBezTo>
                    <a:pt x="1514" y="2064"/>
                    <a:pt x="1380" y="2030"/>
                    <a:pt x="1247" y="2030"/>
                  </a:cubicBezTo>
                  <a:cubicBezTo>
                    <a:pt x="942" y="2030"/>
                    <a:pt x="640" y="2210"/>
                    <a:pt x="501" y="2535"/>
                  </a:cubicBezTo>
                  <a:cubicBezTo>
                    <a:pt x="734" y="1534"/>
                    <a:pt x="1101" y="567"/>
                    <a:pt x="2035" y="33"/>
                  </a:cubicBezTo>
                  <a:cubicBezTo>
                    <a:pt x="2035" y="33"/>
                    <a:pt x="2035" y="0"/>
                    <a:pt x="20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0"/>
            <p:cNvSpPr/>
            <p:nvPr/>
          </p:nvSpPr>
          <p:spPr>
            <a:xfrm>
              <a:off x="6383956" y="1530805"/>
              <a:ext cx="103483" cy="81668"/>
            </a:xfrm>
            <a:custGeom>
              <a:avLst/>
              <a:gdLst/>
              <a:ahLst/>
              <a:cxnLst/>
              <a:rect l="l" t="t" r="r" b="b"/>
              <a:pathLst>
                <a:path w="4905" h="3871" extrusionOk="0">
                  <a:moveTo>
                    <a:pt x="4504" y="1"/>
                  </a:moveTo>
                  <a:lnTo>
                    <a:pt x="2469" y="2403"/>
                  </a:lnTo>
                  <a:lnTo>
                    <a:pt x="1" y="3403"/>
                  </a:lnTo>
                  <a:lnTo>
                    <a:pt x="168" y="3870"/>
                  </a:lnTo>
                  <a:lnTo>
                    <a:pt x="2769" y="2836"/>
                  </a:lnTo>
                  <a:lnTo>
                    <a:pt x="4904" y="334"/>
                  </a:lnTo>
                  <a:lnTo>
                    <a:pt x="450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0"/>
            <p:cNvSpPr/>
            <p:nvPr/>
          </p:nvSpPr>
          <p:spPr>
            <a:xfrm>
              <a:off x="6347563" y="1594920"/>
              <a:ext cx="50085" cy="33250"/>
            </a:xfrm>
            <a:custGeom>
              <a:avLst/>
              <a:gdLst/>
              <a:ahLst/>
              <a:cxnLst/>
              <a:rect l="l" t="t" r="r" b="b"/>
              <a:pathLst>
                <a:path w="2374" h="1576" extrusionOk="0">
                  <a:moveTo>
                    <a:pt x="1324" y="1"/>
                  </a:moveTo>
                  <a:cubicBezTo>
                    <a:pt x="695" y="1"/>
                    <a:pt x="1" y="353"/>
                    <a:pt x="225" y="1065"/>
                  </a:cubicBezTo>
                  <a:cubicBezTo>
                    <a:pt x="333" y="1432"/>
                    <a:pt x="605" y="1575"/>
                    <a:pt x="915" y="1575"/>
                  </a:cubicBezTo>
                  <a:cubicBezTo>
                    <a:pt x="1562" y="1575"/>
                    <a:pt x="2373" y="950"/>
                    <a:pt x="2193" y="431"/>
                  </a:cubicBezTo>
                  <a:cubicBezTo>
                    <a:pt x="2102" y="145"/>
                    <a:pt x="1726" y="1"/>
                    <a:pt x="132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0"/>
            <p:cNvSpPr/>
            <p:nvPr/>
          </p:nvSpPr>
          <p:spPr>
            <a:xfrm>
              <a:off x="6265029" y="1225651"/>
              <a:ext cx="254077" cy="217220"/>
            </a:xfrm>
            <a:custGeom>
              <a:avLst/>
              <a:gdLst/>
              <a:ahLst/>
              <a:cxnLst/>
              <a:rect l="l" t="t" r="r" b="b"/>
              <a:pathLst>
                <a:path w="12043" h="10296" extrusionOk="0">
                  <a:moveTo>
                    <a:pt x="3805" y="1"/>
                  </a:moveTo>
                  <a:cubicBezTo>
                    <a:pt x="2492" y="1"/>
                    <a:pt x="1171" y="328"/>
                    <a:pt x="0" y="1122"/>
                  </a:cubicBezTo>
                  <a:cubicBezTo>
                    <a:pt x="0" y="1122"/>
                    <a:pt x="756" y="1007"/>
                    <a:pt x="1863" y="1007"/>
                  </a:cubicBezTo>
                  <a:cubicBezTo>
                    <a:pt x="3963" y="1007"/>
                    <a:pt x="7329" y="1421"/>
                    <a:pt x="9207" y="3824"/>
                  </a:cubicBezTo>
                  <a:cubicBezTo>
                    <a:pt x="10408" y="5358"/>
                    <a:pt x="10241" y="10295"/>
                    <a:pt x="10241" y="10295"/>
                  </a:cubicBezTo>
                  <a:lnTo>
                    <a:pt x="11642" y="10195"/>
                  </a:lnTo>
                  <a:cubicBezTo>
                    <a:pt x="11642" y="10195"/>
                    <a:pt x="12042" y="6026"/>
                    <a:pt x="10875" y="3657"/>
                  </a:cubicBezTo>
                  <a:cubicBezTo>
                    <a:pt x="9961" y="1829"/>
                    <a:pt x="6906" y="1"/>
                    <a:pt x="380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0"/>
            <p:cNvSpPr/>
            <p:nvPr/>
          </p:nvSpPr>
          <p:spPr>
            <a:xfrm>
              <a:off x="6424780" y="1404094"/>
              <a:ext cx="147113" cy="164075"/>
            </a:xfrm>
            <a:custGeom>
              <a:avLst/>
              <a:gdLst/>
              <a:ahLst/>
              <a:cxnLst/>
              <a:rect l="l" t="t" r="r" b="b"/>
              <a:pathLst>
                <a:path w="6973" h="7777" extrusionOk="0">
                  <a:moveTo>
                    <a:pt x="3528" y="1"/>
                  </a:moveTo>
                  <a:cubicBezTo>
                    <a:pt x="1676" y="1"/>
                    <a:pt x="166" y="1678"/>
                    <a:pt x="101" y="3772"/>
                  </a:cubicBezTo>
                  <a:cubicBezTo>
                    <a:pt x="1" y="5907"/>
                    <a:pt x="1468" y="7708"/>
                    <a:pt x="3336" y="7775"/>
                  </a:cubicBezTo>
                  <a:cubicBezTo>
                    <a:pt x="3372" y="7776"/>
                    <a:pt x="3408" y="7777"/>
                    <a:pt x="3444" y="7777"/>
                  </a:cubicBezTo>
                  <a:cubicBezTo>
                    <a:pt x="5297" y="7777"/>
                    <a:pt x="6807" y="6100"/>
                    <a:pt x="6872" y="4005"/>
                  </a:cubicBezTo>
                  <a:cubicBezTo>
                    <a:pt x="6972" y="1871"/>
                    <a:pt x="5504" y="69"/>
                    <a:pt x="3636" y="3"/>
                  </a:cubicBezTo>
                  <a:cubicBezTo>
                    <a:pt x="3600" y="1"/>
                    <a:pt x="3564" y="1"/>
                    <a:pt x="3528"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0"/>
            <p:cNvSpPr/>
            <p:nvPr/>
          </p:nvSpPr>
          <p:spPr>
            <a:xfrm>
              <a:off x="6445898" y="1410423"/>
              <a:ext cx="131627" cy="147197"/>
            </a:xfrm>
            <a:custGeom>
              <a:avLst/>
              <a:gdLst/>
              <a:ahLst/>
              <a:cxnLst/>
              <a:rect l="l" t="t" r="r" b="b"/>
              <a:pathLst>
                <a:path w="6239" h="6977" extrusionOk="0">
                  <a:moveTo>
                    <a:pt x="3164" y="1"/>
                  </a:moveTo>
                  <a:cubicBezTo>
                    <a:pt x="1540" y="1"/>
                    <a:pt x="132" y="1510"/>
                    <a:pt x="67" y="3372"/>
                  </a:cubicBezTo>
                  <a:cubicBezTo>
                    <a:pt x="0" y="5307"/>
                    <a:pt x="1335" y="6908"/>
                    <a:pt x="3002" y="6974"/>
                  </a:cubicBezTo>
                  <a:cubicBezTo>
                    <a:pt x="3038" y="6976"/>
                    <a:pt x="3074" y="6977"/>
                    <a:pt x="3109" y="6977"/>
                  </a:cubicBezTo>
                  <a:cubicBezTo>
                    <a:pt x="4731" y="6977"/>
                    <a:pt x="6106" y="5499"/>
                    <a:pt x="6171" y="3605"/>
                  </a:cubicBezTo>
                  <a:cubicBezTo>
                    <a:pt x="6238" y="1671"/>
                    <a:pt x="4937" y="70"/>
                    <a:pt x="3269" y="3"/>
                  </a:cubicBezTo>
                  <a:cubicBezTo>
                    <a:pt x="3234" y="1"/>
                    <a:pt x="3199" y="1"/>
                    <a:pt x="316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0"/>
            <p:cNvSpPr/>
            <p:nvPr/>
          </p:nvSpPr>
          <p:spPr>
            <a:xfrm>
              <a:off x="6293891" y="1726105"/>
              <a:ext cx="207620" cy="127534"/>
            </a:xfrm>
            <a:custGeom>
              <a:avLst/>
              <a:gdLst/>
              <a:ahLst/>
              <a:cxnLst/>
              <a:rect l="l" t="t" r="r" b="b"/>
              <a:pathLst>
                <a:path w="9841" h="6045" extrusionOk="0">
                  <a:moveTo>
                    <a:pt x="584" y="1"/>
                  </a:moveTo>
                  <a:cubicBezTo>
                    <a:pt x="559" y="1"/>
                    <a:pt x="534" y="17"/>
                    <a:pt x="534" y="51"/>
                  </a:cubicBezTo>
                  <a:cubicBezTo>
                    <a:pt x="267" y="2052"/>
                    <a:pt x="0" y="5121"/>
                    <a:pt x="1835" y="5788"/>
                  </a:cubicBezTo>
                  <a:cubicBezTo>
                    <a:pt x="2305" y="5965"/>
                    <a:pt x="2771" y="6044"/>
                    <a:pt x="3227" y="6044"/>
                  </a:cubicBezTo>
                  <a:cubicBezTo>
                    <a:pt x="4748" y="6044"/>
                    <a:pt x="6161" y="5164"/>
                    <a:pt x="7239" y="4087"/>
                  </a:cubicBezTo>
                  <a:cubicBezTo>
                    <a:pt x="8239" y="3119"/>
                    <a:pt x="9107" y="2052"/>
                    <a:pt x="9840" y="884"/>
                  </a:cubicBezTo>
                  <a:cubicBezTo>
                    <a:pt x="9840" y="861"/>
                    <a:pt x="9824" y="837"/>
                    <a:pt x="9814" y="837"/>
                  </a:cubicBezTo>
                  <a:cubicBezTo>
                    <a:pt x="9810" y="837"/>
                    <a:pt x="9807" y="841"/>
                    <a:pt x="9807" y="851"/>
                  </a:cubicBezTo>
                  <a:cubicBezTo>
                    <a:pt x="8940" y="1885"/>
                    <a:pt x="8039" y="2919"/>
                    <a:pt x="7072" y="3887"/>
                  </a:cubicBezTo>
                  <a:cubicBezTo>
                    <a:pt x="6138" y="4754"/>
                    <a:pt x="4970" y="5554"/>
                    <a:pt x="3736" y="5688"/>
                  </a:cubicBezTo>
                  <a:cubicBezTo>
                    <a:pt x="3575" y="5701"/>
                    <a:pt x="3414" y="5708"/>
                    <a:pt x="3255" y="5708"/>
                  </a:cubicBezTo>
                  <a:cubicBezTo>
                    <a:pt x="2167" y="5708"/>
                    <a:pt x="1175" y="5363"/>
                    <a:pt x="767" y="4053"/>
                  </a:cubicBezTo>
                  <a:cubicBezTo>
                    <a:pt x="400" y="2853"/>
                    <a:pt x="434" y="1585"/>
                    <a:pt x="634" y="51"/>
                  </a:cubicBezTo>
                  <a:cubicBezTo>
                    <a:pt x="634" y="17"/>
                    <a:pt x="609" y="1"/>
                    <a:pt x="5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0"/>
            <p:cNvSpPr/>
            <p:nvPr/>
          </p:nvSpPr>
          <p:spPr>
            <a:xfrm>
              <a:off x="5938482" y="2706780"/>
              <a:ext cx="782591" cy="35212"/>
            </a:xfrm>
            <a:custGeom>
              <a:avLst/>
              <a:gdLst/>
              <a:ahLst/>
              <a:cxnLst/>
              <a:rect l="l" t="t" r="r" b="b"/>
              <a:pathLst>
                <a:path w="37094" h="1669" extrusionOk="0">
                  <a:moveTo>
                    <a:pt x="1" y="1"/>
                  </a:moveTo>
                  <a:lnTo>
                    <a:pt x="1" y="1669"/>
                  </a:lnTo>
                  <a:lnTo>
                    <a:pt x="37094" y="1669"/>
                  </a:lnTo>
                  <a:lnTo>
                    <a:pt x="370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0"/>
            <p:cNvSpPr/>
            <p:nvPr/>
          </p:nvSpPr>
          <p:spPr>
            <a:xfrm>
              <a:off x="5939200" y="2706780"/>
              <a:ext cx="641132" cy="35212"/>
            </a:xfrm>
            <a:custGeom>
              <a:avLst/>
              <a:gdLst/>
              <a:ahLst/>
              <a:cxnLst/>
              <a:rect l="l" t="t" r="r" b="b"/>
              <a:pathLst>
                <a:path w="30389" h="1669" extrusionOk="0">
                  <a:moveTo>
                    <a:pt x="0" y="1"/>
                  </a:moveTo>
                  <a:lnTo>
                    <a:pt x="0" y="1669"/>
                  </a:lnTo>
                  <a:lnTo>
                    <a:pt x="30388" y="1669"/>
                  </a:lnTo>
                  <a:lnTo>
                    <a:pt x="2912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0"/>
            <p:cNvSpPr/>
            <p:nvPr/>
          </p:nvSpPr>
          <p:spPr>
            <a:xfrm>
              <a:off x="5694279" y="2224006"/>
              <a:ext cx="826241" cy="517986"/>
            </a:xfrm>
            <a:custGeom>
              <a:avLst/>
              <a:gdLst/>
              <a:ahLst/>
              <a:cxnLst/>
              <a:rect l="l" t="t" r="r" b="b"/>
              <a:pathLst>
                <a:path w="39163" h="24552" extrusionOk="0">
                  <a:moveTo>
                    <a:pt x="1" y="1"/>
                  </a:moveTo>
                  <a:lnTo>
                    <a:pt x="3003" y="24552"/>
                  </a:lnTo>
                  <a:lnTo>
                    <a:pt x="39162" y="24552"/>
                  </a:lnTo>
                  <a:lnTo>
                    <a:pt x="3616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0"/>
            <p:cNvSpPr/>
            <p:nvPr/>
          </p:nvSpPr>
          <p:spPr>
            <a:xfrm>
              <a:off x="6060236" y="2436542"/>
              <a:ext cx="94327" cy="92913"/>
            </a:xfrm>
            <a:custGeom>
              <a:avLst/>
              <a:gdLst/>
              <a:ahLst/>
              <a:cxnLst/>
              <a:rect l="l" t="t" r="r" b="b"/>
              <a:pathLst>
                <a:path w="4471" h="4404" extrusionOk="0">
                  <a:moveTo>
                    <a:pt x="2202" y="1"/>
                  </a:moveTo>
                  <a:cubicBezTo>
                    <a:pt x="968" y="1"/>
                    <a:pt x="1" y="1001"/>
                    <a:pt x="34" y="2202"/>
                  </a:cubicBezTo>
                  <a:cubicBezTo>
                    <a:pt x="67" y="3436"/>
                    <a:pt x="1035" y="4404"/>
                    <a:pt x="2269" y="4404"/>
                  </a:cubicBezTo>
                  <a:cubicBezTo>
                    <a:pt x="3470" y="4404"/>
                    <a:pt x="4470" y="3403"/>
                    <a:pt x="4437" y="2202"/>
                  </a:cubicBezTo>
                  <a:cubicBezTo>
                    <a:pt x="4404" y="968"/>
                    <a:pt x="3403" y="1"/>
                    <a:pt x="22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0"/>
            <p:cNvSpPr/>
            <p:nvPr/>
          </p:nvSpPr>
          <p:spPr>
            <a:xfrm>
              <a:off x="7459296" y="2810242"/>
              <a:ext cx="815672" cy="104876"/>
            </a:xfrm>
            <a:custGeom>
              <a:avLst/>
              <a:gdLst/>
              <a:ahLst/>
              <a:cxnLst/>
              <a:rect l="l" t="t" r="r" b="b"/>
              <a:pathLst>
                <a:path w="38662" h="4971" extrusionOk="0">
                  <a:moveTo>
                    <a:pt x="1" y="0"/>
                  </a:moveTo>
                  <a:lnTo>
                    <a:pt x="1" y="4971"/>
                  </a:lnTo>
                  <a:lnTo>
                    <a:pt x="38662" y="4971"/>
                  </a:lnTo>
                  <a:lnTo>
                    <a:pt x="3866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0"/>
            <p:cNvSpPr/>
            <p:nvPr/>
          </p:nvSpPr>
          <p:spPr>
            <a:xfrm>
              <a:off x="7481807" y="2915096"/>
              <a:ext cx="769932" cy="32385"/>
            </a:xfrm>
            <a:custGeom>
              <a:avLst/>
              <a:gdLst/>
              <a:ahLst/>
              <a:cxnLst/>
              <a:rect l="l" t="t" r="r" b="b"/>
              <a:pathLst>
                <a:path w="36494" h="1535" extrusionOk="0">
                  <a:moveTo>
                    <a:pt x="1" y="1"/>
                  </a:moveTo>
                  <a:lnTo>
                    <a:pt x="1" y="1535"/>
                  </a:lnTo>
                  <a:lnTo>
                    <a:pt x="36494" y="1535"/>
                  </a:lnTo>
                  <a:lnTo>
                    <a:pt x="3649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40"/>
            <p:cNvSpPr/>
            <p:nvPr/>
          </p:nvSpPr>
          <p:spPr>
            <a:xfrm>
              <a:off x="7592315" y="3709628"/>
              <a:ext cx="549632" cy="32406"/>
            </a:xfrm>
            <a:custGeom>
              <a:avLst/>
              <a:gdLst/>
              <a:ahLst/>
              <a:cxnLst/>
              <a:rect l="l" t="t" r="r" b="b"/>
              <a:pathLst>
                <a:path w="26052" h="1536" extrusionOk="0">
                  <a:moveTo>
                    <a:pt x="0" y="1"/>
                  </a:moveTo>
                  <a:lnTo>
                    <a:pt x="0" y="1535"/>
                  </a:lnTo>
                  <a:lnTo>
                    <a:pt x="26052" y="1535"/>
                  </a:lnTo>
                  <a:lnTo>
                    <a:pt x="2605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40"/>
            <p:cNvSpPr/>
            <p:nvPr/>
          </p:nvSpPr>
          <p:spPr>
            <a:xfrm>
              <a:off x="7533896" y="2947460"/>
              <a:ext cx="110509" cy="1242158"/>
            </a:xfrm>
            <a:custGeom>
              <a:avLst/>
              <a:gdLst/>
              <a:ahLst/>
              <a:cxnLst/>
              <a:rect l="l" t="t" r="r" b="b"/>
              <a:pathLst>
                <a:path w="5238" h="58877" extrusionOk="0">
                  <a:moveTo>
                    <a:pt x="0" y="1"/>
                  </a:moveTo>
                  <a:lnTo>
                    <a:pt x="0" y="58876"/>
                  </a:lnTo>
                  <a:lnTo>
                    <a:pt x="1902" y="58876"/>
                  </a:lnTo>
                  <a:lnTo>
                    <a:pt x="523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40"/>
            <p:cNvSpPr/>
            <p:nvPr/>
          </p:nvSpPr>
          <p:spPr>
            <a:xfrm>
              <a:off x="7533896" y="2947460"/>
              <a:ext cx="110509" cy="73229"/>
            </a:xfrm>
            <a:custGeom>
              <a:avLst/>
              <a:gdLst/>
              <a:ahLst/>
              <a:cxnLst/>
              <a:rect l="l" t="t" r="r" b="b"/>
              <a:pathLst>
                <a:path w="5238" h="3471" extrusionOk="0">
                  <a:moveTo>
                    <a:pt x="0" y="1"/>
                  </a:moveTo>
                  <a:lnTo>
                    <a:pt x="0" y="3470"/>
                  </a:lnTo>
                  <a:lnTo>
                    <a:pt x="5071" y="3470"/>
                  </a:lnTo>
                  <a:lnTo>
                    <a:pt x="523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40"/>
            <p:cNvSpPr/>
            <p:nvPr/>
          </p:nvSpPr>
          <p:spPr>
            <a:xfrm>
              <a:off x="8089161" y="2947460"/>
              <a:ext cx="111205" cy="1242158"/>
            </a:xfrm>
            <a:custGeom>
              <a:avLst/>
              <a:gdLst/>
              <a:ahLst/>
              <a:cxnLst/>
              <a:rect l="l" t="t" r="r" b="b"/>
              <a:pathLst>
                <a:path w="5271" h="58877" extrusionOk="0">
                  <a:moveTo>
                    <a:pt x="0" y="1"/>
                  </a:moveTo>
                  <a:lnTo>
                    <a:pt x="3336" y="58876"/>
                  </a:lnTo>
                  <a:lnTo>
                    <a:pt x="5271" y="58876"/>
                  </a:lnTo>
                  <a:lnTo>
                    <a:pt x="527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40"/>
            <p:cNvSpPr/>
            <p:nvPr/>
          </p:nvSpPr>
          <p:spPr>
            <a:xfrm>
              <a:off x="8089161" y="2947460"/>
              <a:ext cx="111205" cy="73229"/>
            </a:xfrm>
            <a:custGeom>
              <a:avLst/>
              <a:gdLst/>
              <a:ahLst/>
              <a:cxnLst/>
              <a:rect l="l" t="t" r="r" b="b"/>
              <a:pathLst>
                <a:path w="5271" h="3471" extrusionOk="0">
                  <a:moveTo>
                    <a:pt x="0" y="1"/>
                  </a:moveTo>
                  <a:lnTo>
                    <a:pt x="200" y="3470"/>
                  </a:lnTo>
                  <a:lnTo>
                    <a:pt x="5271" y="3470"/>
                  </a:lnTo>
                  <a:lnTo>
                    <a:pt x="527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40"/>
            <p:cNvSpPr/>
            <p:nvPr/>
          </p:nvSpPr>
          <p:spPr>
            <a:xfrm>
              <a:off x="7481807" y="2549857"/>
              <a:ext cx="629191" cy="106985"/>
            </a:xfrm>
            <a:custGeom>
              <a:avLst/>
              <a:gdLst/>
              <a:ahLst/>
              <a:cxnLst/>
              <a:rect l="l" t="t" r="r" b="b"/>
              <a:pathLst>
                <a:path w="29823" h="5071" extrusionOk="0">
                  <a:moveTo>
                    <a:pt x="1" y="0"/>
                  </a:moveTo>
                  <a:lnTo>
                    <a:pt x="1" y="5070"/>
                  </a:lnTo>
                  <a:lnTo>
                    <a:pt x="29822" y="5070"/>
                  </a:lnTo>
                  <a:lnTo>
                    <a:pt x="2982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0"/>
            <p:cNvSpPr/>
            <p:nvPr/>
          </p:nvSpPr>
          <p:spPr>
            <a:xfrm>
              <a:off x="8003295" y="2549857"/>
              <a:ext cx="58440" cy="106985"/>
            </a:xfrm>
            <a:custGeom>
              <a:avLst/>
              <a:gdLst/>
              <a:ahLst/>
              <a:cxnLst/>
              <a:rect l="l" t="t" r="r" b="b"/>
              <a:pathLst>
                <a:path w="2770" h="5071" extrusionOk="0">
                  <a:moveTo>
                    <a:pt x="1" y="0"/>
                  </a:moveTo>
                  <a:lnTo>
                    <a:pt x="1" y="5070"/>
                  </a:lnTo>
                  <a:lnTo>
                    <a:pt x="2769" y="5070"/>
                  </a:lnTo>
                  <a:lnTo>
                    <a:pt x="276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0"/>
            <p:cNvSpPr/>
            <p:nvPr/>
          </p:nvSpPr>
          <p:spPr>
            <a:xfrm>
              <a:off x="7531069" y="2549857"/>
              <a:ext cx="59136" cy="106985"/>
            </a:xfrm>
            <a:custGeom>
              <a:avLst/>
              <a:gdLst/>
              <a:ahLst/>
              <a:cxnLst/>
              <a:rect l="l" t="t" r="r" b="b"/>
              <a:pathLst>
                <a:path w="2803" h="5071" extrusionOk="0">
                  <a:moveTo>
                    <a:pt x="1" y="0"/>
                  </a:moveTo>
                  <a:lnTo>
                    <a:pt x="1" y="5070"/>
                  </a:lnTo>
                  <a:lnTo>
                    <a:pt x="2803" y="5070"/>
                  </a:lnTo>
                  <a:lnTo>
                    <a:pt x="280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40"/>
            <p:cNvSpPr/>
            <p:nvPr/>
          </p:nvSpPr>
          <p:spPr>
            <a:xfrm>
              <a:off x="7514191" y="2656821"/>
              <a:ext cx="689698" cy="153442"/>
            </a:xfrm>
            <a:custGeom>
              <a:avLst/>
              <a:gdLst/>
              <a:ahLst/>
              <a:cxnLst/>
              <a:rect l="l" t="t" r="r" b="b"/>
              <a:pathLst>
                <a:path w="32691" h="7273" extrusionOk="0">
                  <a:moveTo>
                    <a:pt x="0" y="0"/>
                  </a:moveTo>
                  <a:lnTo>
                    <a:pt x="0" y="7272"/>
                  </a:lnTo>
                  <a:lnTo>
                    <a:pt x="32690" y="7272"/>
                  </a:lnTo>
                  <a:lnTo>
                    <a:pt x="3269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0"/>
            <p:cNvSpPr/>
            <p:nvPr/>
          </p:nvSpPr>
          <p:spPr>
            <a:xfrm>
              <a:off x="7884368" y="2673003"/>
              <a:ext cx="319522" cy="121079"/>
            </a:xfrm>
            <a:custGeom>
              <a:avLst/>
              <a:gdLst/>
              <a:ahLst/>
              <a:cxnLst/>
              <a:rect l="l" t="t" r="r" b="b"/>
              <a:pathLst>
                <a:path w="15145" h="5739" extrusionOk="0">
                  <a:moveTo>
                    <a:pt x="0" y="1"/>
                  </a:moveTo>
                  <a:lnTo>
                    <a:pt x="0" y="5738"/>
                  </a:lnTo>
                  <a:lnTo>
                    <a:pt x="15144" y="5738"/>
                  </a:lnTo>
                  <a:lnTo>
                    <a:pt x="1514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40"/>
            <p:cNvSpPr/>
            <p:nvPr/>
          </p:nvSpPr>
          <p:spPr>
            <a:xfrm>
              <a:off x="7884368" y="2695535"/>
              <a:ext cx="319522" cy="4937"/>
            </a:xfrm>
            <a:custGeom>
              <a:avLst/>
              <a:gdLst/>
              <a:ahLst/>
              <a:cxnLst/>
              <a:rect l="l" t="t" r="r" b="b"/>
              <a:pathLst>
                <a:path w="15145" h="234" extrusionOk="0">
                  <a:moveTo>
                    <a:pt x="7572" y="0"/>
                  </a:moveTo>
                  <a:lnTo>
                    <a:pt x="6105" y="33"/>
                  </a:lnTo>
                  <a:cubicBezTo>
                    <a:pt x="4070" y="33"/>
                    <a:pt x="2035" y="67"/>
                    <a:pt x="0" y="100"/>
                  </a:cubicBezTo>
                  <a:cubicBezTo>
                    <a:pt x="2035" y="167"/>
                    <a:pt x="4070" y="167"/>
                    <a:pt x="6105" y="200"/>
                  </a:cubicBezTo>
                  <a:lnTo>
                    <a:pt x="7572" y="234"/>
                  </a:lnTo>
                  <a:cubicBezTo>
                    <a:pt x="7572" y="234"/>
                    <a:pt x="13110" y="134"/>
                    <a:pt x="15144" y="100"/>
                  </a:cubicBezTo>
                  <a:cubicBezTo>
                    <a:pt x="13110" y="67"/>
                    <a:pt x="7572" y="0"/>
                    <a:pt x="757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40"/>
            <p:cNvSpPr/>
            <p:nvPr/>
          </p:nvSpPr>
          <p:spPr>
            <a:xfrm>
              <a:off x="7884368" y="2719459"/>
              <a:ext cx="319522" cy="4937"/>
            </a:xfrm>
            <a:custGeom>
              <a:avLst/>
              <a:gdLst/>
              <a:ahLst/>
              <a:cxnLst/>
              <a:rect l="l" t="t" r="r" b="b"/>
              <a:pathLst>
                <a:path w="15145" h="234" extrusionOk="0">
                  <a:moveTo>
                    <a:pt x="7572" y="0"/>
                  </a:moveTo>
                  <a:lnTo>
                    <a:pt x="6105" y="34"/>
                  </a:lnTo>
                  <a:cubicBezTo>
                    <a:pt x="4070" y="34"/>
                    <a:pt x="2035" y="67"/>
                    <a:pt x="0" y="100"/>
                  </a:cubicBezTo>
                  <a:cubicBezTo>
                    <a:pt x="2035" y="134"/>
                    <a:pt x="4070" y="167"/>
                    <a:pt x="6105" y="200"/>
                  </a:cubicBezTo>
                  <a:lnTo>
                    <a:pt x="7572" y="234"/>
                  </a:lnTo>
                  <a:cubicBezTo>
                    <a:pt x="7572" y="234"/>
                    <a:pt x="13110" y="134"/>
                    <a:pt x="15144" y="100"/>
                  </a:cubicBezTo>
                  <a:cubicBezTo>
                    <a:pt x="13110" y="67"/>
                    <a:pt x="7572" y="0"/>
                    <a:pt x="757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0"/>
            <p:cNvSpPr/>
            <p:nvPr/>
          </p:nvSpPr>
          <p:spPr>
            <a:xfrm>
              <a:off x="7884368" y="2743384"/>
              <a:ext cx="319522" cy="4937"/>
            </a:xfrm>
            <a:custGeom>
              <a:avLst/>
              <a:gdLst/>
              <a:ahLst/>
              <a:cxnLst/>
              <a:rect l="l" t="t" r="r" b="b"/>
              <a:pathLst>
                <a:path w="15145" h="234" extrusionOk="0">
                  <a:moveTo>
                    <a:pt x="7572" y="0"/>
                  </a:moveTo>
                  <a:lnTo>
                    <a:pt x="6105" y="34"/>
                  </a:lnTo>
                  <a:cubicBezTo>
                    <a:pt x="4070" y="34"/>
                    <a:pt x="2035" y="67"/>
                    <a:pt x="0" y="134"/>
                  </a:cubicBezTo>
                  <a:cubicBezTo>
                    <a:pt x="2035" y="167"/>
                    <a:pt x="4070" y="201"/>
                    <a:pt x="6105" y="201"/>
                  </a:cubicBezTo>
                  <a:lnTo>
                    <a:pt x="7572" y="234"/>
                  </a:lnTo>
                  <a:cubicBezTo>
                    <a:pt x="7572" y="234"/>
                    <a:pt x="13110" y="134"/>
                    <a:pt x="15144" y="134"/>
                  </a:cubicBezTo>
                  <a:cubicBezTo>
                    <a:pt x="13110" y="67"/>
                    <a:pt x="7572" y="0"/>
                    <a:pt x="757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0"/>
            <p:cNvSpPr/>
            <p:nvPr/>
          </p:nvSpPr>
          <p:spPr>
            <a:xfrm>
              <a:off x="7884368" y="2767309"/>
              <a:ext cx="319522" cy="4241"/>
            </a:xfrm>
            <a:custGeom>
              <a:avLst/>
              <a:gdLst/>
              <a:ahLst/>
              <a:cxnLst/>
              <a:rect l="l" t="t" r="r" b="b"/>
              <a:pathLst>
                <a:path w="15145" h="201" extrusionOk="0">
                  <a:moveTo>
                    <a:pt x="6105" y="1"/>
                  </a:moveTo>
                  <a:cubicBezTo>
                    <a:pt x="4070" y="34"/>
                    <a:pt x="2035" y="67"/>
                    <a:pt x="0" y="101"/>
                  </a:cubicBezTo>
                  <a:cubicBezTo>
                    <a:pt x="2035" y="134"/>
                    <a:pt x="4070" y="167"/>
                    <a:pt x="6105" y="201"/>
                  </a:cubicBezTo>
                  <a:lnTo>
                    <a:pt x="7572" y="201"/>
                  </a:lnTo>
                  <a:cubicBezTo>
                    <a:pt x="7572" y="201"/>
                    <a:pt x="13110" y="134"/>
                    <a:pt x="15144" y="101"/>
                  </a:cubicBezTo>
                  <a:cubicBezTo>
                    <a:pt x="13110" y="67"/>
                    <a:pt x="7572" y="1"/>
                    <a:pt x="7572"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0"/>
            <p:cNvSpPr/>
            <p:nvPr/>
          </p:nvSpPr>
          <p:spPr>
            <a:xfrm>
              <a:off x="7565564" y="2715092"/>
              <a:ext cx="28165" cy="43081"/>
            </a:xfrm>
            <a:custGeom>
              <a:avLst/>
              <a:gdLst/>
              <a:ahLst/>
              <a:cxnLst/>
              <a:rect l="l" t="t" r="r" b="b"/>
              <a:pathLst>
                <a:path w="1335" h="2042" extrusionOk="0">
                  <a:moveTo>
                    <a:pt x="128" y="0"/>
                  </a:moveTo>
                  <a:cubicBezTo>
                    <a:pt x="50" y="0"/>
                    <a:pt x="0" y="83"/>
                    <a:pt x="0" y="141"/>
                  </a:cubicBezTo>
                  <a:lnTo>
                    <a:pt x="0" y="1875"/>
                  </a:lnTo>
                  <a:cubicBezTo>
                    <a:pt x="0" y="1975"/>
                    <a:pt x="67" y="2042"/>
                    <a:pt x="167" y="2042"/>
                  </a:cubicBezTo>
                  <a:lnTo>
                    <a:pt x="1101" y="2042"/>
                  </a:lnTo>
                  <a:cubicBezTo>
                    <a:pt x="1335" y="2042"/>
                    <a:pt x="1335" y="1708"/>
                    <a:pt x="1101" y="1708"/>
                  </a:cubicBezTo>
                  <a:lnTo>
                    <a:pt x="334" y="1708"/>
                  </a:lnTo>
                  <a:lnTo>
                    <a:pt x="334" y="1175"/>
                  </a:lnTo>
                  <a:lnTo>
                    <a:pt x="1001" y="1175"/>
                  </a:lnTo>
                  <a:cubicBezTo>
                    <a:pt x="1101" y="1175"/>
                    <a:pt x="1168" y="1108"/>
                    <a:pt x="1168" y="1008"/>
                  </a:cubicBezTo>
                  <a:cubicBezTo>
                    <a:pt x="1168" y="941"/>
                    <a:pt x="1101" y="841"/>
                    <a:pt x="1001" y="841"/>
                  </a:cubicBezTo>
                  <a:lnTo>
                    <a:pt x="334" y="841"/>
                  </a:lnTo>
                  <a:lnTo>
                    <a:pt x="334" y="307"/>
                  </a:lnTo>
                  <a:lnTo>
                    <a:pt x="1135" y="307"/>
                  </a:lnTo>
                  <a:cubicBezTo>
                    <a:pt x="1325" y="307"/>
                    <a:pt x="1334" y="5"/>
                    <a:pt x="1162" y="5"/>
                  </a:cubicBezTo>
                  <a:cubicBezTo>
                    <a:pt x="1153" y="5"/>
                    <a:pt x="1144" y="5"/>
                    <a:pt x="1135" y="7"/>
                  </a:cubicBezTo>
                  <a:lnTo>
                    <a:pt x="167" y="7"/>
                  </a:lnTo>
                  <a:cubicBezTo>
                    <a:pt x="154" y="3"/>
                    <a:pt x="141" y="0"/>
                    <a:pt x="12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0"/>
            <p:cNvSpPr/>
            <p:nvPr/>
          </p:nvSpPr>
          <p:spPr>
            <a:xfrm>
              <a:off x="7602168" y="2715177"/>
              <a:ext cx="32385" cy="42997"/>
            </a:xfrm>
            <a:custGeom>
              <a:avLst/>
              <a:gdLst/>
              <a:ahLst/>
              <a:cxnLst/>
              <a:rect l="l" t="t" r="r" b="b"/>
              <a:pathLst>
                <a:path w="1535" h="2038" extrusionOk="0">
                  <a:moveTo>
                    <a:pt x="154" y="0"/>
                  </a:moveTo>
                  <a:cubicBezTo>
                    <a:pt x="123" y="0"/>
                    <a:pt x="92" y="11"/>
                    <a:pt x="67" y="36"/>
                  </a:cubicBezTo>
                  <a:cubicBezTo>
                    <a:pt x="33" y="70"/>
                    <a:pt x="0" y="137"/>
                    <a:pt x="0" y="170"/>
                  </a:cubicBezTo>
                  <a:lnTo>
                    <a:pt x="0" y="1871"/>
                  </a:lnTo>
                  <a:cubicBezTo>
                    <a:pt x="0" y="1971"/>
                    <a:pt x="67" y="2038"/>
                    <a:pt x="167" y="2038"/>
                  </a:cubicBezTo>
                  <a:cubicBezTo>
                    <a:pt x="234" y="2038"/>
                    <a:pt x="334" y="1971"/>
                    <a:pt x="334" y="1871"/>
                  </a:cubicBezTo>
                  <a:lnTo>
                    <a:pt x="334" y="670"/>
                  </a:lnTo>
                  <a:lnTo>
                    <a:pt x="1268" y="1971"/>
                  </a:lnTo>
                  <a:cubicBezTo>
                    <a:pt x="1301" y="2005"/>
                    <a:pt x="1334" y="2038"/>
                    <a:pt x="1401" y="2038"/>
                  </a:cubicBezTo>
                  <a:cubicBezTo>
                    <a:pt x="1468" y="2038"/>
                    <a:pt x="1534" y="1971"/>
                    <a:pt x="1534" y="1871"/>
                  </a:cubicBezTo>
                  <a:lnTo>
                    <a:pt x="1534" y="170"/>
                  </a:lnTo>
                  <a:cubicBezTo>
                    <a:pt x="1534" y="103"/>
                    <a:pt x="1468" y="3"/>
                    <a:pt x="1401" y="3"/>
                  </a:cubicBezTo>
                  <a:cubicBezTo>
                    <a:pt x="1301" y="3"/>
                    <a:pt x="1234" y="103"/>
                    <a:pt x="1234" y="170"/>
                  </a:cubicBezTo>
                  <a:lnTo>
                    <a:pt x="1234" y="1371"/>
                  </a:lnTo>
                  <a:lnTo>
                    <a:pt x="300" y="70"/>
                  </a:lnTo>
                  <a:cubicBezTo>
                    <a:pt x="259" y="29"/>
                    <a:pt x="205" y="0"/>
                    <a:pt x="154"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40"/>
            <p:cNvSpPr/>
            <p:nvPr/>
          </p:nvSpPr>
          <p:spPr>
            <a:xfrm>
              <a:off x="7644384" y="2713679"/>
              <a:ext cx="40655" cy="43798"/>
            </a:xfrm>
            <a:custGeom>
              <a:avLst/>
              <a:gdLst/>
              <a:ahLst/>
              <a:cxnLst/>
              <a:rect l="l" t="t" r="r" b="b"/>
              <a:pathLst>
                <a:path w="1927" h="2076" extrusionOk="0">
                  <a:moveTo>
                    <a:pt x="1193" y="1"/>
                  </a:moveTo>
                  <a:cubicBezTo>
                    <a:pt x="1163" y="1"/>
                    <a:pt x="1132" y="3"/>
                    <a:pt x="1101" y="7"/>
                  </a:cubicBezTo>
                  <a:cubicBezTo>
                    <a:pt x="1081" y="6"/>
                    <a:pt x="1061" y="6"/>
                    <a:pt x="1041" y="6"/>
                  </a:cubicBezTo>
                  <a:cubicBezTo>
                    <a:pt x="470" y="6"/>
                    <a:pt x="33" y="461"/>
                    <a:pt x="0" y="1041"/>
                  </a:cubicBezTo>
                  <a:cubicBezTo>
                    <a:pt x="34" y="1642"/>
                    <a:pt x="534" y="2076"/>
                    <a:pt x="1101" y="2076"/>
                  </a:cubicBezTo>
                  <a:cubicBezTo>
                    <a:pt x="1368" y="2076"/>
                    <a:pt x="1602" y="1975"/>
                    <a:pt x="1768" y="1842"/>
                  </a:cubicBezTo>
                  <a:cubicBezTo>
                    <a:pt x="1802" y="1809"/>
                    <a:pt x="1835" y="1809"/>
                    <a:pt x="1835" y="1775"/>
                  </a:cubicBezTo>
                  <a:cubicBezTo>
                    <a:pt x="1835" y="1742"/>
                    <a:pt x="1835" y="1742"/>
                    <a:pt x="1835" y="1709"/>
                  </a:cubicBezTo>
                  <a:lnTo>
                    <a:pt x="1835" y="1075"/>
                  </a:lnTo>
                  <a:cubicBezTo>
                    <a:pt x="1835" y="975"/>
                    <a:pt x="1768" y="908"/>
                    <a:pt x="1668" y="908"/>
                  </a:cubicBezTo>
                  <a:lnTo>
                    <a:pt x="1101" y="908"/>
                  </a:lnTo>
                  <a:cubicBezTo>
                    <a:pt x="1001" y="908"/>
                    <a:pt x="934" y="975"/>
                    <a:pt x="934" y="1075"/>
                  </a:cubicBezTo>
                  <a:cubicBezTo>
                    <a:pt x="934" y="1142"/>
                    <a:pt x="1001" y="1242"/>
                    <a:pt x="1101" y="1242"/>
                  </a:cubicBezTo>
                  <a:lnTo>
                    <a:pt x="1502" y="1242"/>
                  </a:lnTo>
                  <a:lnTo>
                    <a:pt x="1502" y="1642"/>
                  </a:lnTo>
                  <a:cubicBezTo>
                    <a:pt x="1368" y="1709"/>
                    <a:pt x="1235" y="1775"/>
                    <a:pt x="1101" y="1775"/>
                  </a:cubicBezTo>
                  <a:cubicBezTo>
                    <a:pt x="901" y="1775"/>
                    <a:pt x="701" y="1675"/>
                    <a:pt x="568" y="1542"/>
                  </a:cubicBezTo>
                  <a:cubicBezTo>
                    <a:pt x="434" y="1408"/>
                    <a:pt x="334" y="1242"/>
                    <a:pt x="334" y="1041"/>
                  </a:cubicBezTo>
                  <a:cubicBezTo>
                    <a:pt x="334" y="841"/>
                    <a:pt x="434" y="675"/>
                    <a:pt x="568" y="541"/>
                  </a:cubicBezTo>
                  <a:cubicBezTo>
                    <a:pt x="683" y="425"/>
                    <a:pt x="850" y="334"/>
                    <a:pt x="1022" y="334"/>
                  </a:cubicBezTo>
                  <a:cubicBezTo>
                    <a:pt x="1049" y="334"/>
                    <a:pt x="1075" y="337"/>
                    <a:pt x="1101" y="341"/>
                  </a:cubicBezTo>
                  <a:cubicBezTo>
                    <a:pt x="1268" y="341"/>
                    <a:pt x="1435" y="374"/>
                    <a:pt x="1568" y="474"/>
                  </a:cubicBezTo>
                  <a:cubicBezTo>
                    <a:pt x="1603" y="509"/>
                    <a:pt x="1641" y="524"/>
                    <a:pt x="1676" y="524"/>
                  </a:cubicBezTo>
                  <a:cubicBezTo>
                    <a:pt x="1813" y="524"/>
                    <a:pt x="1927" y="313"/>
                    <a:pt x="1768" y="208"/>
                  </a:cubicBezTo>
                  <a:cubicBezTo>
                    <a:pt x="1595" y="92"/>
                    <a:pt x="1396" y="1"/>
                    <a:pt x="1193"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40"/>
            <p:cNvSpPr/>
            <p:nvPr/>
          </p:nvSpPr>
          <p:spPr>
            <a:xfrm>
              <a:off x="7693647" y="2714881"/>
              <a:ext cx="28165" cy="43292"/>
            </a:xfrm>
            <a:custGeom>
              <a:avLst/>
              <a:gdLst/>
              <a:ahLst/>
              <a:cxnLst/>
              <a:rect l="l" t="t" r="r" b="b"/>
              <a:pathLst>
                <a:path w="1335" h="2052" extrusionOk="0">
                  <a:moveTo>
                    <a:pt x="167" y="0"/>
                  </a:moveTo>
                  <a:cubicBezTo>
                    <a:pt x="84" y="0"/>
                    <a:pt x="0" y="50"/>
                    <a:pt x="0" y="151"/>
                  </a:cubicBezTo>
                  <a:lnTo>
                    <a:pt x="0" y="1885"/>
                  </a:lnTo>
                  <a:cubicBezTo>
                    <a:pt x="0" y="1985"/>
                    <a:pt x="67" y="2052"/>
                    <a:pt x="167" y="2052"/>
                  </a:cubicBezTo>
                  <a:lnTo>
                    <a:pt x="1101" y="2052"/>
                  </a:lnTo>
                  <a:cubicBezTo>
                    <a:pt x="1335" y="2052"/>
                    <a:pt x="1335" y="1718"/>
                    <a:pt x="1101" y="1718"/>
                  </a:cubicBezTo>
                  <a:lnTo>
                    <a:pt x="334" y="1718"/>
                  </a:lnTo>
                  <a:lnTo>
                    <a:pt x="334" y="151"/>
                  </a:lnTo>
                  <a:cubicBezTo>
                    <a:pt x="334" y="50"/>
                    <a:pt x="251" y="0"/>
                    <a:pt x="16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40"/>
            <p:cNvSpPr/>
            <p:nvPr/>
          </p:nvSpPr>
          <p:spPr>
            <a:xfrm>
              <a:off x="7728837" y="2714523"/>
              <a:ext cx="7047" cy="43651"/>
            </a:xfrm>
            <a:custGeom>
              <a:avLst/>
              <a:gdLst/>
              <a:ahLst/>
              <a:cxnLst/>
              <a:rect l="l" t="t" r="r" b="b"/>
              <a:pathLst>
                <a:path w="334" h="2069" extrusionOk="0">
                  <a:moveTo>
                    <a:pt x="167" y="1"/>
                  </a:moveTo>
                  <a:cubicBezTo>
                    <a:pt x="67" y="1"/>
                    <a:pt x="0" y="67"/>
                    <a:pt x="0" y="168"/>
                  </a:cubicBezTo>
                  <a:lnTo>
                    <a:pt x="0" y="1902"/>
                  </a:lnTo>
                  <a:cubicBezTo>
                    <a:pt x="0" y="2002"/>
                    <a:pt x="67" y="2069"/>
                    <a:pt x="167" y="2069"/>
                  </a:cubicBezTo>
                  <a:cubicBezTo>
                    <a:pt x="267" y="2069"/>
                    <a:pt x="334" y="2002"/>
                    <a:pt x="334" y="1902"/>
                  </a:cubicBezTo>
                  <a:lnTo>
                    <a:pt x="334" y="168"/>
                  </a:lnTo>
                  <a:cubicBezTo>
                    <a:pt x="334" y="67"/>
                    <a:pt x="267" y="1"/>
                    <a:pt x="16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40"/>
            <p:cNvSpPr/>
            <p:nvPr/>
          </p:nvSpPr>
          <p:spPr>
            <a:xfrm>
              <a:off x="7745019" y="2713826"/>
              <a:ext cx="34516" cy="43651"/>
            </a:xfrm>
            <a:custGeom>
              <a:avLst/>
              <a:gdLst/>
              <a:ahLst/>
              <a:cxnLst/>
              <a:rect l="l" t="t" r="r" b="b"/>
              <a:pathLst>
                <a:path w="1636" h="2069" extrusionOk="0">
                  <a:moveTo>
                    <a:pt x="801" y="0"/>
                  </a:moveTo>
                  <a:cubicBezTo>
                    <a:pt x="634" y="0"/>
                    <a:pt x="434" y="34"/>
                    <a:pt x="301" y="134"/>
                  </a:cubicBezTo>
                  <a:cubicBezTo>
                    <a:pt x="167" y="234"/>
                    <a:pt x="67" y="401"/>
                    <a:pt x="67" y="567"/>
                  </a:cubicBezTo>
                  <a:cubicBezTo>
                    <a:pt x="67" y="668"/>
                    <a:pt x="101" y="734"/>
                    <a:pt x="134" y="801"/>
                  </a:cubicBezTo>
                  <a:cubicBezTo>
                    <a:pt x="201" y="901"/>
                    <a:pt x="301" y="1001"/>
                    <a:pt x="401" y="1034"/>
                  </a:cubicBezTo>
                  <a:cubicBezTo>
                    <a:pt x="534" y="1101"/>
                    <a:pt x="634" y="1135"/>
                    <a:pt x="768" y="1135"/>
                  </a:cubicBezTo>
                  <a:cubicBezTo>
                    <a:pt x="935" y="1168"/>
                    <a:pt x="1068" y="1201"/>
                    <a:pt x="1201" y="1301"/>
                  </a:cubicBezTo>
                  <a:cubicBezTo>
                    <a:pt x="1235" y="1301"/>
                    <a:pt x="1268" y="1335"/>
                    <a:pt x="1268" y="1368"/>
                  </a:cubicBezTo>
                  <a:cubicBezTo>
                    <a:pt x="1301" y="1401"/>
                    <a:pt x="1301" y="1435"/>
                    <a:pt x="1301" y="1468"/>
                  </a:cubicBezTo>
                  <a:cubicBezTo>
                    <a:pt x="1301" y="1568"/>
                    <a:pt x="1268" y="1635"/>
                    <a:pt x="1201" y="1668"/>
                  </a:cubicBezTo>
                  <a:cubicBezTo>
                    <a:pt x="1068" y="1735"/>
                    <a:pt x="935" y="1802"/>
                    <a:pt x="834" y="1802"/>
                  </a:cubicBezTo>
                  <a:cubicBezTo>
                    <a:pt x="601" y="1768"/>
                    <a:pt x="401" y="1702"/>
                    <a:pt x="267" y="1568"/>
                  </a:cubicBezTo>
                  <a:cubicBezTo>
                    <a:pt x="234" y="1535"/>
                    <a:pt x="192" y="1518"/>
                    <a:pt x="151" y="1518"/>
                  </a:cubicBezTo>
                  <a:cubicBezTo>
                    <a:pt x="109" y="1518"/>
                    <a:pt x="67" y="1535"/>
                    <a:pt x="34" y="1568"/>
                  </a:cubicBezTo>
                  <a:cubicBezTo>
                    <a:pt x="1" y="1635"/>
                    <a:pt x="34" y="1735"/>
                    <a:pt x="101" y="1768"/>
                  </a:cubicBezTo>
                  <a:cubicBezTo>
                    <a:pt x="301" y="1968"/>
                    <a:pt x="568" y="2069"/>
                    <a:pt x="834" y="2069"/>
                  </a:cubicBezTo>
                  <a:cubicBezTo>
                    <a:pt x="1035" y="2069"/>
                    <a:pt x="1235" y="2002"/>
                    <a:pt x="1402" y="1902"/>
                  </a:cubicBezTo>
                  <a:cubicBezTo>
                    <a:pt x="1535" y="1802"/>
                    <a:pt x="1635" y="1635"/>
                    <a:pt x="1635" y="1468"/>
                  </a:cubicBezTo>
                  <a:cubicBezTo>
                    <a:pt x="1635" y="1368"/>
                    <a:pt x="1602" y="1268"/>
                    <a:pt x="1568" y="1201"/>
                  </a:cubicBezTo>
                  <a:cubicBezTo>
                    <a:pt x="1502" y="1101"/>
                    <a:pt x="1402" y="1001"/>
                    <a:pt x="1268" y="968"/>
                  </a:cubicBezTo>
                  <a:cubicBezTo>
                    <a:pt x="1135" y="901"/>
                    <a:pt x="1001" y="868"/>
                    <a:pt x="868" y="834"/>
                  </a:cubicBezTo>
                  <a:cubicBezTo>
                    <a:pt x="734" y="801"/>
                    <a:pt x="601" y="768"/>
                    <a:pt x="501" y="701"/>
                  </a:cubicBezTo>
                  <a:cubicBezTo>
                    <a:pt x="468" y="701"/>
                    <a:pt x="434" y="668"/>
                    <a:pt x="434" y="634"/>
                  </a:cubicBezTo>
                  <a:cubicBezTo>
                    <a:pt x="401" y="601"/>
                    <a:pt x="401" y="567"/>
                    <a:pt x="401" y="567"/>
                  </a:cubicBezTo>
                  <a:cubicBezTo>
                    <a:pt x="401" y="467"/>
                    <a:pt x="434" y="401"/>
                    <a:pt x="501" y="367"/>
                  </a:cubicBezTo>
                  <a:cubicBezTo>
                    <a:pt x="601" y="301"/>
                    <a:pt x="701" y="267"/>
                    <a:pt x="834" y="267"/>
                  </a:cubicBezTo>
                  <a:cubicBezTo>
                    <a:pt x="1001" y="301"/>
                    <a:pt x="1135" y="367"/>
                    <a:pt x="1268" y="467"/>
                  </a:cubicBezTo>
                  <a:cubicBezTo>
                    <a:pt x="1294" y="493"/>
                    <a:pt x="1324" y="504"/>
                    <a:pt x="1354" y="504"/>
                  </a:cubicBezTo>
                  <a:cubicBezTo>
                    <a:pt x="1402" y="504"/>
                    <a:pt x="1448" y="475"/>
                    <a:pt x="1468" y="434"/>
                  </a:cubicBezTo>
                  <a:cubicBezTo>
                    <a:pt x="1535" y="367"/>
                    <a:pt x="1502" y="267"/>
                    <a:pt x="1435" y="234"/>
                  </a:cubicBezTo>
                  <a:cubicBezTo>
                    <a:pt x="1268" y="100"/>
                    <a:pt x="1035" y="0"/>
                    <a:pt x="801"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40"/>
            <p:cNvSpPr/>
            <p:nvPr/>
          </p:nvSpPr>
          <p:spPr>
            <a:xfrm>
              <a:off x="7788649" y="2715092"/>
              <a:ext cx="29579" cy="43081"/>
            </a:xfrm>
            <a:custGeom>
              <a:avLst/>
              <a:gdLst/>
              <a:ahLst/>
              <a:cxnLst/>
              <a:rect l="l" t="t" r="r" b="b"/>
              <a:pathLst>
                <a:path w="1402" h="2042" extrusionOk="0">
                  <a:moveTo>
                    <a:pt x="128" y="0"/>
                  </a:moveTo>
                  <a:cubicBezTo>
                    <a:pt x="50" y="0"/>
                    <a:pt x="1" y="83"/>
                    <a:pt x="1" y="141"/>
                  </a:cubicBezTo>
                  <a:lnTo>
                    <a:pt x="1" y="1875"/>
                  </a:lnTo>
                  <a:cubicBezTo>
                    <a:pt x="1" y="1975"/>
                    <a:pt x="67" y="2042"/>
                    <a:pt x="167" y="2042"/>
                  </a:cubicBezTo>
                  <a:cubicBezTo>
                    <a:pt x="234" y="2042"/>
                    <a:pt x="301" y="1975"/>
                    <a:pt x="301" y="1875"/>
                  </a:cubicBezTo>
                  <a:lnTo>
                    <a:pt x="301" y="1175"/>
                  </a:lnTo>
                  <a:lnTo>
                    <a:pt x="1068" y="1175"/>
                  </a:lnTo>
                  <a:lnTo>
                    <a:pt x="1068" y="1875"/>
                  </a:lnTo>
                  <a:cubicBezTo>
                    <a:pt x="1068" y="1975"/>
                    <a:pt x="1135" y="2042"/>
                    <a:pt x="1235" y="2042"/>
                  </a:cubicBezTo>
                  <a:cubicBezTo>
                    <a:pt x="1335" y="2042"/>
                    <a:pt x="1402" y="1975"/>
                    <a:pt x="1402" y="1875"/>
                  </a:cubicBezTo>
                  <a:lnTo>
                    <a:pt x="1402" y="141"/>
                  </a:lnTo>
                  <a:cubicBezTo>
                    <a:pt x="1402" y="83"/>
                    <a:pt x="1352" y="0"/>
                    <a:pt x="1274" y="0"/>
                  </a:cubicBezTo>
                  <a:cubicBezTo>
                    <a:pt x="1262" y="0"/>
                    <a:pt x="1249" y="3"/>
                    <a:pt x="1235" y="7"/>
                  </a:cubicBezTo>
                  <a:cubicBezTo>
                    <a:pt x="1221" y="3"/>
                    <a:pt x="1208" y="0"/>
                    <a:pt x="1196" y="0"/>
                  </a:cubicBezTo>
                  <a:cubicBezTo>
                    <a:pt x="1118" y="0"/>
                    <a:pt x="1068" y="83"/>
                    <a:pt x="1068" y="141"/>
                  </a:cubicBezTo>
                  <a:lnTo>
                    <a:pt x="1068" y="841"/>
                  </a:lnTo>
                  <a:lnTo>
                    <a:pt x="301" y="841"/>
                  </a:lnTo>
                  <a:lnTo>
                    <a:pt x="301" y="141"/>
                  </a:lnTo>
                  <a:cubicBezTo>
                    <a:pt x="301" y="83"/>
                    <a:pt x="251" y="0"/>
                    <a:pt x="195" y="0"/>
                  </a:cubicBezTo>
                  <a:cubicBezTo>
                    <a:pt x="186" y="0"/>
                    <a:pt x="177" y="3"/>
                    <a:pt x="167" y="7"/>
                  </a:cubicBezTo>
                  <a:cubicBezTo>
                    <a:pt x="154" y="3"/>
                    <a:pt x="141" y="0"/>
                    <a:pt x="12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0"/>
            <p:cNvSpPr/>
            <p:nvPr/>
          </p:nvSpPr>
          <p:spPr>
            <a:xfrm>
              <a:off x="7576830" y="2468209"/>
              <a:ext cx="618621" cy="81668"/>
            </a:xfrm>
            <a:custGeom>
              <a:avLst/>
              <a:gdLst/>
              <a:ahLst/>
              <a:cxnLst/>
              <a:rect l="l" t="t" r="r" b="b"/>
              <a:pathLst>
                <a:path w="29322" h="3871" extrusionOk="0">
                  <a:moveTo>
                    <a:pt x="0" y="1"/>
                  </a:moveTo>
                  <a:lnTo>
                    <a:pt x="0" y="3870"/>
                  </a:lnTo>
                  <a:lnTo>
                    <a:pt x="29321" y="3870"/>
                  </a:lnTo>
                  <a:lnTo>
                    <a:pt x="29321"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0"/>
            <p:cNvSpPr/>
            <p:nvPr/>
          </p:nvSpPr>
          <p:spPr>
            <a:xfrm>
              <a:off x="7576830" y="2476648"/>
              <a:ext cx="414524" cy="64769"/>
            </a:xfrm>
            <a:custGeom>
              <a:avLst/>
              <a:gdLst/>
              <a:ahLst/>
              <a:cxnLst/>
              <a:rect l="l" t="t" r="r" b="b"/>
              <a:pathLst>
                <a:path w="19648" h="3070" extrusionOk="0">
                  <a:moveTo>
                    <a:pt x="0" y="1"/>
                  </a:moveTo>
                  <a:lnTo>
                    <a:pt x="0" y="3070"/>
                  </a:lnTo>
                  <a:lnTo>
                    <a:pt x="19648" y="3070"/>
                  </a:lnTo>
                  <a:lnTo>
                    <a:pt x="1964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0"/>
            <p:cNvSpPr/>
            <p:nvPr/>
          </p:nvSpPr>
          <p:spPr>
            <a:xfrm>
              <a:off x="7603560" y="2527324"/>
              <a:ext cx="387097" cy="1435"/>
            </a:xfrm>
            <a:custGeom>
              <a:avLst/>
              <a:gdLst/>
              <a:ahLst/>
              <a:cxnLst/>
              <a:rect l="l" t="t" r="r" b="b"/>
              <a:pathLst>
                <a:path w="18348" h="68" extrusionOk="0">
                  <a:moveTo>
                    <a:pt x="4604" y="1"/>
                  </a:moveTo>
                  <a:cubicBezTo>
                    <a:pt x="3070" y="1"/>
                    <a:pt x="1535" y="1"/>
                    <a:pt x="1" y="34"/>
                  </a:cubicBezTo>
                  <a:cubicBezTo>
                    <a:pt x="1535" y="34"/>
                    <a:pt x="3070" y="67"/>
                    <a:pt x="4604" y="67"/>
                  </a:cubicBezTo>
                  <a:lnTo>
                    <a:pt x="13777" y="67"/>
                  </a:lnTo>
                  <a:cubicBezTo>
                    <a:pt x="15312" y="67"/>
                    <a:pt x="16813" y="67"/>
                    <a:pt x="18347" y="34"/>
                  </a:cubicBezTo>
                  <a:cubicBezTo>
                    <a:pt x="16813" y="34"/>
                    <a:pt x="15278" y="1"/>
                    <a:pt x="1377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0"/>
            <p:cNvSpPr/>
            <p:nvPr/>
          </p:nvSpPr>
          <p:spPr>
            <a:xfrm>
              <a:off x="7603560" y="2514666"/>
              <a:ext cx="387097" cy="1414"/>
            </a:xfrm>
            <a:custGeom>
              <a:avLst/>
              <a:gdLst/>
              <a:ahLst/>
              <a:cxnLst/>
              <a:rect l="l" t="t" r="r" b="b"/>
              <a:pathLst>
                <a:path w="18348" h="67" extrusionOk="0">
                  <a:moveTo>
                    <a:pt x="4604" y="0"/>
                  </a:moveTo>
                  <a:cubicBezTo>
                    <a:pt x="3070" y="0"/>
                    <a:pt x="1535" y="0"/>
                    <a:pt x="1" y="34"/>
                  </a:cubicBezTo>
                  <a:cubicBezTo>
                    <a:pt x="1535" y="34"/>
                    <a:pt x="3070" y="67"/>
                    <a:pt x="4604" y="67"/>
                  </a:cubicBezTo>
                  <a:lnTo>
                    <a:pt x="13777" y="67"/>
                  </a:lnTo>
                  <a:cubicBezTo>
                    <a:pt x="15312" y="67"/>
                    <a:pt x="16846" y="67"/>
                    <a:pt x="18347" y="34"/>
                  </a:cubicBezTo>
                  <a:cubicBezTo>
                    <a:pt x="16813" y="0"/>
                    <a:pt x="15278" y="0"/>
                    <a:pt x="1377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0"/>
            <p:cNvSpPr/>
            <p:nvPr/>
          </p:nvSpPr>
          <p:spPr>
            <a:xfrm>
              <a:off x="7603560" y="2501986"/>
              <a:ext cx="387097" cy="1435"/>
            </a:xfrm>
            <a:custGeom>
              <a:avLst/>
              <a:gdLst/>
              <a:ahLst/>
              <a:cxnLst/>
              <a:rect l="l" t="t" r="r" b="b"/>
              <a:pathLst>
                <a:path w="18348" h="68" extrusionOk="0">
                  <a:moveTo>
                    <a:pt x="4604" y="1"/>
                  </a:moveTo>
                  <a:cubicBezTo>
                    <a:pt x="3070" y="1"/>
                    <a:pt x="1535" y="1"/>
                    <a:pt x="1" y="34"/>
                  </a:cubicBezTo>
                  <a:cubicBezTo>
                    <a:pt x="1535" y="34"/>
                    <a:pt x="3070" y="68"/>
                    <a:pt x="4604" y="68"/>
                  </a:cubicBezTo>
                  <a:lnTo>
                    <a:pt x="13777" y="68"/>
                  </a:lnTo>
                  <a:cubicBezTo>
                    <a:pt x="15312" y="68"/>
                    <a:pt x="16846" y="68"/>
                    <a:pt x="18347" y="34"/>
                  </a:cubicBezTo>
                  <a:cubicBezTo>
                    <a:pt x="16813" y="1"/>
                    <a:pt x="15278" y="1"/>
                    <a:pt x="1377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0"/>
            <p:cNvSpPr/>
            <p:nvPr/>
          </p:nvSpPr>
          <p:spPr>
            <a:xfrm>
              <a:off x="7603560" y="2489328"/>
              <a:ext cx="387097" cy="1435"/>
            </a:xfrm>
            <a:custGeom>
              <a:avLst/>
              <a:gdLst/>
              <a:ahLst/>
              <a:cxnLst/>
              <a:rect l="l" t="t" r="r" b="b"/>
              <a:pathLst>
                <a:path w="18348" h="68" extrusionOk="0">
                  <a:moveTo>
                    <a:pt x="4604" y="0"/>
                  </a:moveTo>
                  <a:cubicBezTo>
                    <a:pt x="3070" y="0"/>
                    <a:pt x="1535" y="0"/>
                    <a:pt x="1" y="34"/>
                  </a:cubicBezTo>
                  <a:cubicBezTo>
                    <a:pt x="1535" y="34"/>
                    <a:pt x="3070" y="34"/>
                    <a:pt x="4604" y="67"/>
                  </a:cubicBezTo>
                  <a:lnTo>
                    <a:pt x="13777" y="67"/>
                  </a:lnTo>
                  <a:cubicBezTo>
                    <a:pt x="15312" y="67"/>
                    <a:pt x="16813" y="34"/>
                    <a:pt x="18347" y="34"/>
                  </a:cubicBezTo>
                  <a:cubicBezTo>
                    <a:pt x="16813" y="34"/>
                    <a:pt x="15278" y="0"/>
                    <a:pt x="1377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0"/>
            <p:cNvSpPr/>
            <p:nvPr/>
          </p:nvSpPr>
          <p:spPr>
            <a:xfrm>
              <a:off x="8017367" y="2487914"/>
              <a:ext cx="18334" cy="42955"/>
            </a:xfrm>
            <a:custGeom>
              <a:avLst/>
              <a:gdLst/>
              <a:ahLst/>
              <a:cxnLst/>
              <a:rect l="l" t="t" r="r" b="b"/>
              <a:pathLst>
                <a:path w="869" h="2036" extrusionOk="0">
                  <a:moveTo>
                    <a:pt x="101" y="1"/>
                  </a:moveTo>
                  <a:cubicBezTo>
                    <a:pt x="34" y="1"/>
                    <a:pt x="1" y="67"/>
                    <a:pt x="1" y="167"/>
                  </a:cubicBezTo>
                  <a:lnTo>
                    <a:pt x="1" y="1902"/>
                  </a:lnTo>
                  <a:cubicBezTo>
                    <a:pt x="1" y="1969"/>
                    <a:pt x="34" y="2035"/>
                    <a:pt x="101" y="2035"/>
                  </a:cubicBezTo>
                  <a:cubicBezTo>
                    <a:pt x="168" y="2035"/>
                    <a:pt x="201" y="1969"/>
                    <a:pt x="201" y="1902"/>
                  </a:cubicBezTo>
                  <a:lnTo>
                    <a:pt x="201" y="1202"/>
                  </a:lnTo>
                  <a:lnTo>
                    <a:pt x="668" y="1202"/>
                  </a:lnTo>
                  <a:cubicBezTo>
                    <a:pt x="735" y="1202"/>
                    <a:pt x="801" y="1101"/>
                    <a:pt x="801" y="1035"/>
                  </a:cubicBezTo>
                  <a:cubicBezTo>
                    <a:pt x="801" y="935"/>
                    <a:pt x="735" y="868"/>
                    <a:pt x="668" y="868"/>
                  </a:cubicBezTo>
                  <a:lnTo>
                    <a:pt x="201" y="868"/>
                  </a:lnTo>
                  <a:lnTo>
                    <a:pt x="201" y="334"/>
                  </a:lnTo>
                  <a:lnTo>
                    <a:pt x="768" y="334"/>
                  </a:lnTo>
                  <a:cubicBezTo>
                    <a:pt x="801" y="334"/>
                    <a:pt x="868" y="268"/>
                    <a:pt x="868" y="167"/>
                  </a:cubicBezTo>
                  <a:cubicBezTo>
                    <a:pt x="868" y="67"/>
                    <a:pt x="801" y="1"/>
                    <a:pt x="768"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0"/>
            <p:cNvSpPr/>
            <p:nvPr/>
          </p:nvSpPr>
          <p:spPr>
            <a:xfrm>
              <a:off x="8042008" y="2487914"/>
              <a:ext cx="21119" cy="42955"/>
            </a:xfrm>
            <a:custGeom>
              <a:avLst/>
              <a:gdLst/>
              <a:ahLst/>
              <a:cxnLst/>
              <a:rect l="l" t="t" r="r" b="b"/>
              <a:pathLst>
                <a:path w="1001" h="2036" extrusionOk="0">
                  <a:moveTo>
                    <a:pt x="467" y="334"/>
                  </a:moveTo>
                  <a:cubicBezTo>
                    <a:pt x="601" y="334"/>
                    <a:pt x="701" y="468"/>
                    <a:pt x="701" y="634"/>
                  </a:cubicBezTo>
                  <a:cubicBezTo>
                    <a:pt x="701" y="801"/>
                    <a:pt x="601" y="935"/>
                    <a:pt x="467" y="935"/>
                  </a:cubicBezTo>
                  <a:lnTo>
                    <a:pt x="234" y="935"/>
                  </a:lnTo>
                  <a:lnTo>
                    <a:pt x="234" y="334"/>
                  </a:lnTo>
                  <a:close/>
                  <a:moveTo>
                    <a:pt x="134" y="1"/>
                  </a:moveTo>
                  <a:cubicBezTo>
                    <a:pt x="67" y="1"/>
                    <a:pt x="0" y="67"/>
                    <a:pt x="0" y="167"/>
                  </a:cubicBezTo>
                  <a:lnTo>
                    <a:pt x="0" y="1869"/>
                  </a:lnTo>
                  <a:cubicBezTo>
                    <a:pt x="0" y="1969"/>
                    <a:pt x="67" y="2035"/>
                    <a:pt x="134" y="2035"/>
                  </a:cubicBezTo>
                  <a:cubicBezTo>
                    <a:pt x="167" y="2035"/>
                    <a:pt x="234" y="1969"/>
                    <a:pt x="234" y="1869"/>
                  </a:cubicBezTo>
                  <a:lnTo>
                    <a:pt x="234" y="1235"/>
                  </a:lnTo>
                  <a:lnTo>
                    <a:pt x="467" y="1235"/>
                  </a:lnTo>
                  <a:cubicBezTo>
                    <a:pt x="501" y="1268"/>
                    <a:pt x="567" y="1268"/>
                    <a:pt x="567" y="1302"/>
                  </a:cubicBezTo>
                  <a:cubicBezTo>
                    <a:pt x="601" y="1335"/>
                    <a:pt x="634" y="1368"/>
                    <a:pt x="634" y="1402"/>
                  </a:cubicBezTo>
                  <a:cubicBezTo>
                    <a:pt x="667" y="1435"/>
                    <a:pt x="667" y="1468"/>
                    <a:pt x="667" y="1535"/>
                  </a:cubicBezTo>
                  <a:cubicBezTo>
                    <a:pt x="667" y="1635"/>
                    <a:pt x="667" y="1769"/>
                    <a:pt x="701" y="1869"/>
                  </a:cubicBezTo>
                  <a:cubicBezTo>
                    <a:pt x="734" y="1902"/>
                    <a:pt x="734" y="1935"/>
                    <a:pt x="767" y="1969"/>
                  </a:cubicBezTo>
                  <a:cubicBezTo>
                    <a:pt x="801" y="2002"/>
                    <a:pt x="834" y="2002"/>
                    <a:pt x="868" y="2002"/>
                  </a:cubicBezTo>
                  <a:lnTo>
                    <a:pt x="901" y="2002"/>
                  </a:lnTo>
                  <a:cubicBezTo>
                    <a:pt x="968" y="1969"/>
                    <a:pt x="1001" y="1869"/>
                    <a:pt x="968" y="1802"/>
                  </a:cubicBezTo>
                  <a:cubicBezTo>
                    <a:pt x="968" y="1735"/>
                    <a:pt x="934" y="1702"/>
                    <a:pt x="868" y="1702"/>
                  </a:cubicBezTo>
                  <a:cubicBezTo>
                    <a:pt x="868" y="1635"/>
                    <a:pt x="868" y="1568"/>
                    <a:pt x="868" y="1535"/>
                  </a:cubicBezTo>
                  <a:cubicBezTo>
                    <a:pt x="868" y="1402"/>
                    <a:pt x="868" y="1302"/>
                    <a:pt x="801" y="1202"/>
                  </a:cubicBezTo>
                  <a:cubicBezTo>
                    <a:pt x="801" y="1168"/>
                    <a:pt x="767" y="1135"/>
                    <a:pt x="734" y="1101"/>
                  </a:cubicBezTo>
                  <a:cubicBezTo>
                    <a:pt x="834" y="968"/>
                    <a:pt x="901" y="801"/>
                    <a:pt x="901" y="634"/>
                  </a:cubicBezTo>
                  <a:cubicBezTo>
                    <a:pt x="901" y="268"/>
                    <a:pt x="734" y="1"/>
                    <a:pt x="467"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0"/>
            <p:cNvSpPr/>
            <p:nvPr/>
          </p:nvSpPr>
          <p:spPr>
            <a:xfrm>
              <a:off x="8069456" y="2487914"/>
              <a:ext cx="18313" cy="43102"/>
            </a:xfrm>
            <a:custGeom>
              <a:avLst/>
              <a:gdLst/>
              <a:ahLst/>
              <a:cxnLst/>
              <a:rect l="l" t="t" r="r" b="b"/>
              <a:pathLst>
                <a:path w="868" h="2043" extrusionOk="0">
                  <a:moveTo>
                    <a:pt x="100" y="1"/>
                  </a:moveTo>
                  <a:cubicBezTo>
                    <a:pt x="34" y="1"/>
                    <a:pt x="0" y="67"/>
                    <a:pt x="0" y="167"/>
                  </a:cubicBezTo>
                  <a:lnTo>
                    <a:pt x="0" y="1902"/>
                  </a:lnTo>
                  <a:cubicBezTo>
                    <a:pt x="0" y="1960"/>
                    <a:pt x="50" y="2042"/>
                    <a:pt x="85" y="2042"/>
                  </a:cubicBezTo>
                  <a:cubicBezTo>
                    <a:pt x="91" y="2042"/>
                    <a:pt x="96" y="2040"/>
                    <a:pt x="100" y="2035"/>
                  </a:cubicBezTo>
                  <a:lnTo>
                    <a:pt x="767" y="2035"/>
                  </a:lnTo>
                  <a:cubicBezTo>
                    <a:pt x="834" y="2035"/>
                    <a:pt x="867" y="1969"/>
                    <a:pt x="867" y="1902"/>
                  </a:cubicBezTo>
                  <a:cubicBezTo>
                    <a:pt x="867" y="1802"/>
                    <a:pt x="834" y="1735"/>
                    <a:pt x="767" y="1735"/>
                  </a:cubicBezTo>
                  <a:lnTo>
                    <a:pt x="234" y="1735"/>
                  </a:lnTo>
                  <a:lnTo>
                    <a:pt x="234" y="1202"/>
                  </a:lnTo>
                  <a:lnTo>
                    <a:pt x="701" y="1202"/>
                  </a:lnTo>
                  <a:cubicBezTo>
                    <a:pt x="734" y="1202"/>
                    <a:pt x="801" y="1101"/>
                    <a:pt x="801" y="1035"/>
                  </a:cubicBezTo>
                  <a:cubicBezTo>
                    <a:pt x="801" y="935"/>
                    <a:pt x="734" y="868"/>
                    <a:pt x="701" y="868"/>
                  </a:cubicBezTo>
                  <a:lnTo>
                    <a:pt x="234" y="868"/>
                  </a:lnTo>
                  <a:lnTo>
                    <a:pt x="234" y="334"/>
                  </a:lnTo>
                  <a:lnTo>
                    <a:pt x="767" y="334"/>
                  </a:lnTo>
                  <a:cubicBezTo>
                    <a:pt x="834" y="334"/>
                    <a:pt x="867" y="268"/>
                    <a:pt x="867" y="167"/>
                  </a:cubicBezTo>
                  <a:cubicBezTo>
                    <a:pt x="867" y="67"/>
                    <a:pt x="834" y="1"/>
                    <a:pt x="767"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0"/>
            <p:cNvSpPr/>
            <p:nvPr/>
          </p:nvSpPr>
          <p:spPr>
            <a:xfrm>
              <a:off x="8094794" y="2488568"/>
              <a:ext cx="22532" cy="42997"/>
            </a:xfrm>
            <a:custGeom>
              <a:avLst/>
              <a:gdLst/>
              <a:ahLst/>
              <a:cxnLst/>
              <a:rect l="l" t="t" r="r" b="b"/>
              <a:pathLst>
                <a:path w="1068" h="2038" extrusionOk="0">
                  <a:moveTo>
                    <a:pt x="108" y="0"/>
                  </a:moveTo>
                  <a:cubicBezTo>
                    <a:pt x="84" y="0"/>
                    <a:pt x="59" y="11"/>
                    <a:pt x="33" y="36"/>
                  </a:cubicBezTo>
                  <a:cubicBezTo>
                    <a:pt x="0" y="70"/>
                    <a:pt x="0" y="103"/>
                    <a:pt x="0" y="170"/>
                  </a:cubicBezTo>
                  <a:lnTo>
                    <a:pt x="0" y="1871"/>
                  </a:lnTo>
                  <a:cubicBezTo>
                    <a:pt x="0" y="1938"/>
                    <a:pt x="33" y="2038"/>
                    <a:pt x="100" y="2038"/>
                  </a:cubicBezTo>
                  <a:cubicBezTo>
                    <a:pt x="167" y="2038"/>
                    <a:pt x="200" y="1938"/>
                    <a:pt x="200" y="1871"/>
                  </a:cubicBezTo>
                  <a:lnTo>
                    <a:pt x="234" y="637"/>
                  </a:lnTo>
                  <a:lnTo>
                    <a:pt x="867" y="1938"/>
                  </a:lnTo>
                  <a:lnTo>
                    <a:pt x="867" y="1971"/>
                  </a:lnTo>
                  <a:cubicBezTo>
                    <a:pt x="901" y="2004"/>
                    <a:pt x="934" y="2038"/>
                    <a:pt x="967" y="2038"/>
                  </a:cubicBezTo>
                  <a:cubicBezTo>
                    <a:pt x="1001" y="2038"/>
                    <a:pt x="1068" y="1938"/>
                    <a:pt x="1068" y="1871"/>
                  </a:cubicBezTo>
                  <a:lnTo>
                    <a:pt x="1068" y="170"/>
                  </a:lnTo>
                  <a:cubicBezTo>
                    <a:pt x="1068" y="70"/>
                    <a:pt x="1034" y="3"/>
                    <a:pt x="967" y="3"/>
                  </a:cubicBezTo>
                  <a:cubicBezTo>
                    <a:pt x="901" y="3"/>
                    <a:pt x="834" y="70"/>
                    <a:pt x="834" y="170"/>
                  </a:cubicBezTo>
                  <a:lnTo>
                    <a:pt x="834" y="1371"/>
                  </a:lnTo>
                  <a:lnTo>
                    <a:pt x="200" y="70"/>
                  </a:lnTo>
                  <a:cubicBezTo>
                    <a:pt x="180" y="29"/>
                    <a:pt x="146" y="0"/>
                    <a:pt x="108" y="0"/>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0"/>
            <p:cNvSpPr/>
            <p:nvPr/>
          </p:nvSpPr>
          <p:spPr>
            <a:xfrm>
              <a:off x="8126462" y="2486501"/>
              <a:ext cx="26055" cy="45064"/>
            </a:xfrm>
            <a:custGeom>
              <a:avLst/>
              <a:gdLst/>
              <a:ahLst/>
              <a:cxnLst/>
              <a:rect l="l" t="t" r="r" b="b"/>
              <a:pathLst>
                <a:path w="1235" h="2136" extrusionOk="0">
                  <a:moveTo>
                    <a:pt x="734" y="1"/>
                  </a:moveTo>
                  <a:cubicBezTo>
                    <a:pt x="334" y="34"/>
                    <a:pt x="0" y="501"/>
                    <a:pt x="0" y="1068"/>
                  </a:cubicBezTo>
                  <a:cubicBezTo>
                    <a:pt x="0" y="1635"/>
                    <a:pt x="334" y="2136"/>
                    <a:pt x="734" y="2136"/>
                  </a:cubicBezTo>
                  <a:cubicBezTo>
                    <a:pt x="901" y="2102"/>
                    <a:pt x="1068" y="2036"/>
                    <a:pt x="1201" y="1902"/>
                  </a:cubicBezTo>
                  <a:cubicBezTo>
                    <a:pt x="1234" y="1802"/>
                    <a:pt x="1234" y="1736"/>
                    <a:pt x="1201" y="1669"/>
                  </a:cubicBezTo>
                  <a:cubicBezTo>
                    <a:pt x="1180" y="1628"/>
                    <a:pt x="1134" y="1599"/>
                    <a:pt x="1094" y="1599"/>
                  </a:cubicBezTo>
                  <a:cubicBezTo>
                    <a:pt x="1069" y="1599"/>
                    <a:pt x="1047" y="1610"/>
                    <a:pt x="1034" y="1635"/>
                  </a:cubicBezTo>
                  <a:cubicBezTo>
                    <a:pt x="968" y="1736"/>
                    <a:pt x="834" y="1769"/>
                    <a:pt x="701" y="1802"/>
                  </a:cubicBezTo>
                  <a:cubicBezTo>
                    <a:pt x="567" y="1769"/>
                    <a:pt x="434" y="1702"/>
                    <a:pt x="334" y="1569"/>
                  </a:cubicBezTo>
                  <a:cubicBezTo>
                    <a:pt x="134" y="1269"/>
                    <a:pt x="134" y="868"/>
                    <a:pt x="334" y="568"/>
                  </a:cubicBezTo>
                  <a:cubicBezTo>
                    <a:pt x="434" y="435"/>
                    <a:pt x="567" y="368"/>
                    <a:pt x="701" y="335"/>
                  </a:cubicBezTo>
                  <a:cubicBezTo>
                    <a:pt x="834" y="335"/>
                    <a:pt x="968" y="401"/>
                    <a:pt x="1034" y="501"/>
                  </a:cubicBezTo>
                  <a:cubicBezTo>
                    <a:pt x="1047" y="527"/>
                    <a:pt x="1069" y="538"/>
                    <a:pt x="1094" y="538"/>
                  </a:cubicBezTo>
                  <a:cubicBezTo>
                    <a:pt x="1134" y="538"/>
                    <a:pt x="1180" y="509"/>
                    <a:pt x="1201" y="468"/>
                  </a:cubicBezTo>
                  <a:cubicBezTo>
                    <a:pt x="1234" y="401"/>
                    <a:pt x="1234" y="301"/>
                    <a:pt x="1201" y="234"/>
                  </a:cubicBezTo>
                  <a:cubicBezTo>
                    <a:pt x="1068" y="101"/>
                    <a:pt x="901" y="34"/>
                    <a:pt x="734"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0"/>
            <p:cNvSpPr/>
            <p:nvPr/>
          </p:nvSpPr>
          <p:spPr>
            <a:xfrm>
              <a:off x="8160239" y="2487914"/>
              <a:ext cx="20422" cy="43651"/>
            </a:xfrm>
            <a:custGeom>
              <a:avLst/>
              <a:gdLst/>
              <a:ahLst/>
              <a:cxnLst/>
              <a:rect l="l" t="t" r="r" b="b"/>
              <a:pathLst>
                <a:path w="968" h="2069" extrusionOk="0">
                  <a:moveTo>
                    <a:pt x="100" y="1"/>
                  </a:moveTo>
                  <a:cubicBezTo>
                    <a:pt x="67" y="1"/>
                    <a:pt x="0" y="67"/>
                    <a:pt x="0" y="167"/>
                  </a:cubicBezTo>
                  <a:lnTo>
                    <a:pt x="0" y="1902"/>
                  </a:lnTo>
                  <a:cubicBezTo>
                    <a:pt x="0" y="1969"/>
                    <a:pt x="67" y="2069"/>
                    <a:pt x="134" y="2069"/>
                  </a:cubicBezTo>
                  <a:cubicBezTo>
                    <a:pt x="167" y="2069"/>
                    <a:pt x="234" y="1969"/>
                    <a:pt x="234" y="1902"/>
                  </a:cubicBezTo>
                  <a:lnTo>
                    <a:pt x="234" y="1202"/>
                  </a:lnTo>
                  <a:lnTo>
                    <a:pt x="768" y="1202"/>
                  </a:lnTo>
                  <a:lnTo>
                    <a:pt x="768" y="1902"/>
                  </a:lnTo>
                  <a:cubicBezTo>
                    <a:pt x="768" y="1969"/>
                    <a:pt x="801" y="2069"/>
                    <a:pt x="868" y="2069"/>
                  </a:cubicBezTo>
                  <a:cubicBezTo>
                    <a:pt x="934" y="2069"/>
                    <a:pt x="968" y="1969"/>
                    <a:pt x="968" y="1902"/>
                  </a:cubicBezTo>
                  <a:lnTo>
                    <a:pt x="968" y="167"/>
                  </a:lnTo>
                  <a:cubicBezTo>
                    <a:pt x="968" y="67"/>
                    <a:pt x="934" y="1"/>
                    <a:pt x="868" y="1"/>
                  </a:cubicBezTo>
                  <a:cubicBezTo>
                    <a:pt x="801" y="1"/>
                    <a:pt x="768" y="67"/>
                    <a:pt x="768" y="167"/>
                  </a:cubicBezTo>
                  <a:lnTo>
                    <a:pt x="768" y="868"/>
                  </a:lnTo>
                  <a:lnTo>
                    <a:pt x="234" y="868"/>
                  </a:lnTo>
                  <a:lnTo>
                    <a:pt x="234" y="167"/>
                  </a:lnTo>
                  <a:cubicBezTo>
                    <a:pt x="234" y="67"/>
                    <a:pt x="167" y="1"/>
                    <a:pt x="100"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0"/>
            <p:cNvSpPr/>
            <p:nvPr/>
          </p:nvSpPr>
          <p:spPr>
            <a:xfrm>
              <a:off x="7613413" y="2581376"/>
              <a:ext cx="39431" cy="43081"/>
            </a:xfrm>
            <a:custGeom>
              <a:avLst/>
              <a:gdLst/>
              <a:ahLst/>
              <a:cxnLst/>
              <a:rect l="l" t="t" r="r" b="b"/>
              <a:pathLst>
                <a:path w="1869" h="2042" extrusionOk="0">
                  <a:moveTo>
                    <a:pt x="534" y="307"/>
                  </a:moveTo>
                  <a:cubicBezTo>
                    <a:pt x="1435" y="307"/>
                    <a:pt x="1435" y="1708"/>
                    <a:pt x="534" y="1708"/>
                  </a:cubicBezTo>
                  <a:lnTo>
                    <a:pt x="334" y="1708"/>
                  </a:lnTo>
                  <a:lnTo>
                    <a:pt x="334" y="307"/>
                  </a:lnTo>
                  <a:close/>
                  <a:moveTo>
                    <a:pt x="139" y="1"/>
                  </a:moveTo>
                  <a:cubicBezTo>
                    <a:pt x="76" y="1"/>
                    <a:pt x="5" y="83"/>
                    <a:pt x="34" y="141"/>
                  </a:cubicBezTo>
                  <a:lnTo>
                    <a:pt x="34" y="1875"/>
                  </a:lnTo>
                  <a:cubicBezTo>
                    <a:pt x="1" y="1975"/>
                    <a:pt x="101" y="2042"/>
                    <a:pt x="168" y="2042"/>
                  </a:cubicBezTo>
                  <a:lnTo>
                    <a:pt x="534" y="2042"/>
                  </a:lnTo>
                  <a:cubicBezTo>
                    <a:pt x="1858" y="2042"/>
                    <a:pt x="1869" y="7"/>
                    <a:pt x="566" y="7"/>
                  </a:cubicBezTo>
                  <a:cubicBezTo>
                    <a:pt x="556" y="7"/>
                    <a:pt x="545" y="7"/>
                    <a:pt x="534" y="7"/>
                  </a:cubicBezTo>
                  <a:lnTo>
                    <a:pt x="168" y="7"/>
                  </a:lnTo>
                  <a:cubicBezTo>
                    <a:pt x="158" y="3"/>
                    <a:pt x="149" y="1"/>
                    <a:pt x="13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0"/>
            <p:cNvSpPr/>
            <p:nvPr/>
          </p:nvSpPr>
          <p:spPr>
            <a:xfrm>
              <a:off x="7655650" y="2581376"/>
              <a:ext cx="6350" cy="43081"/>
            </a:xfrm>
            <a:custGeom>
              <a:avLst/>
              <a:gdLst/>
              <a:ahLst/>
              <a:cxnLst/>
              <a:rect l="l" t="t" r="r" b="b"/>
              <a:pathLst>
                <a:path w="301" h="2042" extrusionOk="0">
                  <a:moveTo>
                    <a:pt x="128" y="1"/>
                  </a:moveTo>
                  <a:cubicBezTo>
                    <a:pt x="50" y="1"/>
                    <a:pt x="0" y="83"/>
                    <a:pt x="0" y="141"/>
                  </a:cubicBezTo>
                  <a:lnTo>
                    <a:pt x="0" y="1875"/>
                  </a:lnTo>
                  <a:cubicBezTo>
                    <a:pt x="0" y="1975"/>
                    <a:pt x="67" y="2042"/>
                    <a:pt x="167" y="2042"/>
                  </a:cubicBezTo>
                  <a:cubicBezTo>
                    <a:pt x="234" y="2042"/>
                    <a:pt x="300" y="1975"/>
                    <a:pt x="300" y="1875"/>
                  </a:cubicBezTo>
                  <a:lnTo>
                    <a:pt x="300" y="141"/>
                  </a:lnTo>
                  <a:cubicBezTo>
                    <a:pt x="300" y="83"/>
                    <a:pt x="251" y="1"/>
                    <a:pt x="194" y="1"/>
                  </a:cubicBezTo>
                  <a:cubicBezTo>
                    <a:pt x="185" y="1"/>
                    <a:pt x="176" y="3"/>
                    <a:pt x="167" y="7"/>
                  </a:cubicBezTo>
                  <a:cubicBezTo>
                    <a:pt x="153" y="3"/>
                    <a:pt x="140" y="1"/>
                    <a:pt x="12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0"/>
            <p:cNvSpPr/>
            <p:nvPr/>
          </p:nvSpPr>
          <p:spPr>
            <a:xfrm>
              <a:off x="7671832" y="2580110"/>
              <a:ext cx="38735" cy="44199"/>
            </a:xfrm>
            <a:custGeom>
              <a:avLst/>
              <a:gdLst/>
              <a:ahLst/>
              <a:cxnLst/>
              <a:rect l="l" t="t" r="r" b="b"/>
              <a:pathLst>
                <a:path w="1836" h="2095" extrusionOk="0">
                  <a:moveTo>
                    <a:pt x="1068" y="0"/>
                  </a:moveTo>
                  <a:cubicBezTo>
                    <a:pt x="501" y="0"/>
                    <a:pt x="0" y="467"/>
                    <a:pt x="0" y="1035"/>
                  </a:cubicBezTo>
                  <a:cubicBezTo>
                    <a:pt x="0" y="1673"/>
                    <a:pt x="521" y="2094"/>
                    <a:pt x="1073" y="2094"/>
                  </a:cubicBezTo>
                  <a:cubicBezTo>
                    <a:pt x="1300" y="2094"/>
                    <a:pt x="1531" y="2024"/>
                    <a:pt x="1735" y="1868"/>
                  </a:cubicBezTo>
                  <a:cubicBezTo>
                    <a:pt x="1802" y="1802"/>
                    <a:pt x="1835" y="1702"/>
                    <a:pt x="1768" y="1635"/>
                  </a:cubicBezTo>
                  <a:cubicBezTo>
                    <a:pt x="1729" y="1596"/>
                    <a:pt x="1679" y="1580"/>
                    <a:pt x="1630" y="1580"/>
                  </a:cubicBezTo>
                  <a:cubicBezTo>
                    <a:pt x="1596" y="1580"/>
                    <a:pt x="1562" y="1588"/>
                    <a:pt x="1535" y="1602"/>
                  </a:cubicBezTo>
                  <a:cubicBezTo>
                    <a:pt x="1401" y="1702"/>
                    <a:pt x="1235" y="1768"/>
                    <a:pt x="1068" y="1768"/>
                  </a:cubicBezTo>
                  <a:cubicBezTo>
                    <a:pt x="868" y="1768"/>
                    <a:pt x="701" y="1702"/>
                    <a:pt x="534" y="1568"/>
                  </a:cubicBezTo>
                  <a:cubicBezTo>
                    <a:pt x="401" y="1401"/>
                    <a:pt x="334" y="1235"/>
                    <a:pt x="334" y="1035"/>
                  </a:cubicBezTo>
                  <a:cubicBezTo>
                    <a:pt x="334" y="868"/>
                    <a:pt x="401" y="668"/>
                    <a:pt x="534" y="534"/>
                  </a:cubicBezTo>
                  <a:cubicBezTo>
                    <a:pt x="701" y="401"/>
                    <a:pt x="868" y="334"/>
                    <a:pt x="1068" y="334"/>
                  </a:cubicBezTo>
                  <a:cubicBezTo>
                    <a:pt x="1235" y="334"/>
                    <a:pt x="1401" y="367"/>
                    <a:pt x="1535" y="501"/>
                  </a:cubicBezTo>
                  <a:cubicBezTo>
                    <a:pt x="1559" y="513"/>
                    <a:pt x="1593" y="521"/>
                    <a:pt x="1627" y="521"/>
                  </a:cubicBezTo>
                  <a:cubicBezTo>
                    <a:pt x="1686" y="521"/>
                    <a:pt x="1747" y="498"/>
                    <a:pt x="1768" y="434"/>
                  </a:cubicBezTo>
                  <a:cubicBezTo>
                    <a:pt x="1835" y="367"/>
                    <a:pt x="1802" y="267"/>
                    <a:pt x="1735" y="201"/>
                  </a:cubicBezTo>
                  <a:cubicBezTo>
                    <a:pt x="1568" y="67"/>
                    <a:pt x="1301" y="0"/>
                    <a:pt x="106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0"/>
            <p:cNvSpPr/>
            <p:nvPr/>
          </p:nvSpPr>
          <p:spPr>
            <a:xfrm>
              <a:off x="7717571" y="2581376"/>
              <a:ext cx="33798" cy="43081"/>
            </a:xfrm>
            <a:custGeom>
              <a:avLst/>
              <a:gdLst/>
              <a:ahLst/>
              <a:cxnLst/>
              <a:rect l="l" t="t" r="r" b="b"/>
              <a:pathLst>
                <a:path w="1602" h="2042" extrusionOk="0">
                  <a:moveTo>
                    <a:pt x="1464" y="1"/>
                  </a:moveTo>
                  <a:cubicBezTo>
                    <a:pt x="1454" y="1"/>
                    <a:pt x="1444" y="3"/>
                    <a:pt x="1435" y="7"/>
                  </a:cubicBezTo>
                  <a:lnTo>
                    <a:pt x="167" y="7"/>
                  </a:lnTo>
                  <a:cubicBezTo>
                    <a:pt x="101" y="7"/>
                    <a:pt x="34" y="74"/>
                    <a:pt x="34" y="141"/>
                  </a:cubicBezTo>
                  <a:cubicBezTo>
                    <a:pt x="1" y="241"/>
                    <a:pt x="101" y="307"/>
                    <a:pt x="167" y="307"/>
                  </a:cubicBezTo>
                  <a:lnTo>
                    <a:pt x="634" y="307"/>
                  </a:lnTo>
                  <a:lnTo>
                    <a:pt x="634" y="1875"/>
                  </a:lnTo>
                  <a:cubicBezTo>
                    <a:pt x="634" y="1975"/>
                    <a:pt x="701" y="2042"/>
                    <a:pt x="801" y="2042"/>
                  </a:cubicBezTo>
                  <a:cubicBezTo>
                    <a:pt x="901" y="2042"/>
                    <a:pt x="968" y="1975"/>
                    <a:pt x="968" y="1875"/>
                  </a:cubicBezTo>
                  <a:lnTo>
                    <a:pt x="968" y="307"/>
                  </a:lnTo>
                  <a:lnTo>
                    <a:pt x="1435" y="307"/>
                  </a:lnTo>
                  <a:cubicBezTo>
                    <a:pt x="1502" y="307"/>
                    <a:pt x="1602" y="241"/>
                    <a:pt x="1602" y="141"/>
                  </a:cubicBezTo>
                  <a:cubicBezTo>
                    <a:pt x="1602" y="83"/>
                    <a:pt x="1527" y="1"/>
                    <a:pt x="146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0"/>
            <p:cNvSpPr/>
            <p:nvPr/>
          </p:nvSpPr>
          <p:spPr>
            <a:xfrm>
              <a:off x="7761201" y="2581376"/>
              <a:ext cx="7068" cy="43081"/>
            </a:xfrm>
            <a:custGeom>
              <a:avLst/>
              <a:gdLst/>
              <a:ahLst/>
              <a:cxnLst/>
              <a:rect l="l" t="t" r="r" b="b"/>
              <a:pathLst>
                <a:path w="335" h="2042" extrusionOk="0">
                  <a:moveTo>
                    <a:pt x="139" y="1"/>
                  </a:moveTo>
                  <a:cubicBezTo>
                    <a:pt x="76" y="1"/>
                    <a:pt x="5" y="83"/>
                    <a:pt x="34" y="141"/>
                  </a:cubicBezTo>
                  <a:lnTo>
                    <a:pt x="34" y="1875"/>
                  </a:lnTo>
                  <a:cubicBezTo>
                    <a:pt x="1" y="1975"/>
                    <a:pt x="101" y="2042"/>
                    <a:pt x="168" y="2042"/>
                  </a:cubicBezTo>
                  <a:cubicBezTo>
                    <a:pt x="268" y="2042"/>
                    <a:pt x="334" y="1975"/>
                    <a:pt x="334" y="1875"/>
                  </a:cubicBezTo>
                  <a:lnTo>
                    <a:pt x="334" y="141"/>
                  </a:lnTo>
                  <a:cubicBezTo>
                    <a:pt x="334" y="83"/>
                    <a:pt x="285" y="1"/>
                    <a:pt x="207" y="1"/>
                  </a:cubicBezTo>
                  <a:cubicBezTo>
                    <a:pt x="194" y="1"/>
                    <a:pt x="181" y="3"/>
                    <a:pt x="168" y="7"/>
                  </a:cubicBezTo>
                  <a:cubicBezTo>
                    <a:pt x="158" y="3"/>
                    <a:pt x="149" y="1"/>
                    <a:pt x="13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0"/>
            <p:cNvSpPr/>
            <p:nvPr/>
          </p:nvSpPr>
          <p:spPr>
            <a:xfrm>
              <a:off x="7775990" y="2580110"/>
              <a:ext cx="46457" cy="44347"/>
            </a:xfrm>
            <a:custGeom>
              <a:avLst/>
              <a:gdLst/>
              <a:ahLst/>
              <a:cxnLst/>
              <a:rect l="l" t="t" r="r" b="b"/>
              <a:pathLst>
                <a:path w="2202" h="2102" extrusionOk="0">
                  <a:moveTo>
                    <a:pt x="1101" y="334"/>
                  </a:moveTo>
                  <a:cubicBezTo>
                    <a:pt x="1268" y="334"/>
                    <a:pt x="1435" y="401"/>
                    <a:pt x="1568" y="534"/>
                  </a:cubicBezTo>
                  <a:cubicBezTo>
                    <a:pt x="1701" y="668"/>
                    <a:pt x="1768" y="868"/>
                    <a:pt x="1768" y="1035"/>
                  </a:cubicBezTo>
                  <a:cubicBezTo>
                    <a:pt x="1768" y="1235"/>
                    <a:pt x="1701" y="1401"/>
                    <a:pt x="1568" y="1568"/>
                  </a:cubicBezTo>
                  <a:cubicBezTo>
                    <a:pt x="1435" y="1702"/>
                    <a:pt x="1260" y="1768"/>
                    <a:pt x="1089" y="1768"/>
                  </a:cubicBezTo>
                  <a:cubicBezTo>
                    <a:pt x="918" y="1768"/>
                    <a:pt x="751" y="1702"/>
                    <a:pt x="634" y="1568"/>
                  </a:cubicBezTo>
                  <a:cubicBezTo>
                    <a:pt x="501" y="1401"/>
                    <a:pt x="434" y="1235"/>
                    <a:pt x="434" y="1035"/>
                  </a:cubicBezTo>
                  <a:cubicBezTo>
                    <a:pt x="434" y="868"/>
                    <a:pt x="501" y="668"/>
                    <a:pt x="634" y="534"/>
                  </a:cubicBezTo>
                  <a:cubicBezTo>
                    <a:pt x="734" y="401"/>
                    <a:pt x="934" y="334"/>
                    <a:pt x="1101" y="334"/>
                  </a:cubicBezTo>
                  <a:close/>
                  <a:moveTo>
                    <a:pt x="1101" y="0"/>
                  </a:moveTo>
                  <a:cubicBezTo>
                    <a:pt x="834" y="0"/>
                    <a:pt x="567" y="101"/>
                    <a:pt x="367" y="301"/>
                  </a:cubicBezTo>
                  <a:cubicBezTo>
                    <a:pt x="0" y="734"/>
                    <a:pt x="0" y="1368"/>
                    <a:pt x="367" y="1768"/>
                  </a:cubicBezTo>
                  <a:cubicBezTo>
                    <a:pt x="567" y="1969"/>
                    <a:pt x="834" y="2102"/>
                    <a:pt x="1101" y="2102"/>
                  </a:cubicBezTo>
                  <a:cubicBezTo>
                    <a:pt x="1368" y="2102"/>
                    <a:pt x="1635" y="1969"/>
                    <a:pt x="1802" y="1768"/>
                  </a:cubicBezTo>
                  <a:cubicBezTo>
                    <a:pt x="2202" y="1368"/>
                    <a:pt x="2202" y="701"/>
                    <a:pt x="1802" y="301"/>
                  </a:cubicBezTo>
                  <a:cubicBezTo>
                    <a:pt x="1635" y="101"/>
                    <a:pt x="1368" y="0"/>
                    <a:pt x="1101"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0"/>
            <p:cNvSpPr/>
            <p:nvPr/>
          </p:nvSpPr>
          <p:spPr>
            <a:xfrm>
              <a:off x="7830886" y="2581756"/>
              <a:ext cx="32385" cy="42701"/>
            </a:xfrm>
            <a:custGeom>
              <a:avLst/>
              <a:gdLst/>
              <a:ahLst/>
              <a:cxnLst/>
              <a:rect l="l" t="t" r="r" b="b"/>
              <a:pathLst>
                <a:path w="1535" h="2024" extrusionOk="0">
                  <a:moveTo>
                    <a:pt x="160" y="1"/>
                  </a:moveTo>
                  <a:cubicBezTo>
                    <a:pt x="128" y="1"/>
                    <a:pt x="94" y="9"/>
                    <a:pt x="67" y="23"/>
                  </a:cubicBezTo>
                  <a:cubicBezTo>
                    <a:pt x="0" y="56"/>
                    <a:pt x="0" y="123"/>
                    <a:pt x="0" y="156"/>
                  </a:cubicBezTo>
                  <a:lnTo>
                    <a:pt x="0" y="1857"/>
                  </a:lnTo>
                  <a:cubicBezTo>
                    <a:pt x="0" y="1957"/>
                    <a:pt x="67" y="2024"/>
                    <a:pt x="167" y="2024"/>
                  </a:cubicBezTo>
                  <a:cubicBezTo>
                    <a:pt x="234" y="2024"/>
                    <a:pt x="300" y="1957"/>
                    <a:pt x="300" y="1857"/>
                  </a:cubicBezTo>
                  <a:lnTo>
                    <a:pt x="334" y="656"/>
                  </a:lnTo>
                  <a:lnTo>
                    <a:pt x="1268" y="1957"/>
                  </a:lnTo>
                  <a:cubicBezTo>
                    <a:pt x="1301" y="1991"/>
                    <a:pt x="1334" y="2024"/>
                    <a:pt x="1368" y="2024"/>
                  </a:cubicBezTo>
                  <a:cubicBezTo>
                    <a:pt x="1468" y="2024"/>
                    <a:pt x="1535" y="1957"/>
                    <a:pt x="1535" y="1857"/>
                  </a:cubicBezTo>
                  <a:lnTo>
                    <a:pt x="1535" y="156"/>
                  </a:lnTo>
                  <a:cubicBezTo>
                    <a:pt x="1535" y="56"/>
                    <a:pt x="1460" y="6"/>
                    <a:pt x="1384" y="6"/>
                  </a:cubicBezTo>
                  <a:cubicBezTo>
                    <a:pt x="1309" y="6"/>
                    <a:pt x="1234" y="56"/>
                    <a:pt x="1234" y="156"/>
                  </a:cubicBezTo>
                  <a:lnTo>
                    <a:pt x="1234" y="1357"/>
                  </a:lnTo>
                  <a:lnTo>
                    <a:pt x="267" y="56"/>
                  </a:lnTo>
                  <a:cubicBezTo>
                    <a:pt x="247" y="17"/>
                    <a:pt x="205" y="1"/>
                    <a:pt x="1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0"/>
            <p:cNvSpPr/>
            <p:nvPr/>
          </p:nvSpPr>
          <p:spPr>
            <a:xfrm>
              <a:off x="7875212" y="2580996"/>
              <a:ext cx="35212" cy="43461"/>
            </a:xfrm>
            <a:custGeom>
              <a:avLst/>
              <a:gdLst/>
              <a:ahLst/>
              <a:cxnLst/>
              <a:rect l="l" t="t" r="r" b="b"/>
              <a:pathLst>
                <a:path w="1669" h="2060" extrusionOk="0">
                  <a:moveTo>
                    <a:pt x="835" y="626"/>
                  </a:moveTo>
                  <a:lnTo>
                    <a:pt x="1068" y="1226"/>
                  </a:lnTo>
                  <a:lnTo>
                    <a:pt x="601" y="1226"/>
                  </a:lnTo>
                  <a:lnTo>
                    <a:pt x="835" y="626"/>
                  </a:lnTo>
                  <a:close/>
                  <a:moveTo>
                    <a:pt x="830" y="0"/>
                  </a:moveTo>
                  <a:cubicBezTo>
                    <a:pt x="768" y="0"/>
                    <a:pt x="701" y="42"/>
                    <a:pt x="668" y="125"/>
                  </a:cubicBezTo>
                  <a:lnTo>
                    <a:pt x="34" y="1826"/>
                  </a:lnTo>
                  <a:cubicBezTo>
                    <a:pt x="1" y="1927"/>
                    <a:pt x="34" y="2027"/>
                    <a:pt x="134" y="2060"/>
                  </a:cubicBezTo>
                  <a:lnTo>
                    <a:pt x="167" y="2060"/>
                  </a:lnTo>
                  <a:cubicBezTo>
                    <a:pt x="234" y="2060"/>
                    <a:pt x="301" y="1993"/>
                    <a:pt x="334" y="1960"/>
                  </a:cubicBezTo>
                  <a:lnTo>
                    <a:pt x="468" y="1560"/>
                  </a:lnTo>
                  <a:lnTo>
                    <a:pt x="1168" y="1560"/>
                  </a:lnTo>
                  <a:lnTo>
                    <a:pt x="1335" y="1960"/>
                  </a:lnTo>
                  <a:cubicBezTo>
                    <a:pt x="1335" y="1993"/>
                    <a:pt x="1402" y="2060"/>
                    <a:pt x="1468" y="2060"/>
                  </a:cubicBezTo>
                  <a:lnTo>
                    <a:pt x="1535" y="2060"/>
                  </a:lnTo>
                  <a:cubicBezTo>
                    <a:pt x="1602" y="2027"/>
                    <a:pt x="1668" y="1927"/>
                    <a:pt x="1635" y="1826"/>
                  </a:cubicBezTo>
                  <a:lnTo>
                    <a:pt x="968" y="125"/>
                  </a:lnTo>
                  <a:cubicBezTo>
                    <a:pt x="951" y="42"/>
                    <a:pt x="893" y="0"/>
                    <a:pt x="83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0"/>
            <p:cNvSpPr/>
            <p:nvPr/>
          </p:nvSpPr>
          <p:spPr>
            <a:xfrm>
              <a:off x="7917449" y="2580807"/>
              <a:ext cx="31688" cy="42955"/>
            </a:xfrm>
            <a:custGeom>
              <a:avLst/>
              <a:gdLst/>
              <a:ahLst/>
              <a:cxnLst/>
              <a:rect l="l" t="t" r="r" b="b"/>
              <a:pathLst>
                <a:path w="1502" h="2036" extrusionOk="0">
                  <a:moveTo>
                    <a:pt x="667" y="334"/>
                  </a:moveTo>
                  <a:cubicBezTo>
                    <a:pt x="834" y="334"/>
                    <a:pt x="967" y="468"/>
                    <a:pt x="967" y="635"/>
                  </a:cubicBezTo>
                  <a:cubicBezTo>
                    <a:pt x="967" y="801"/>
                    <a:pt x="834" y="935"/>
                    <a:pt x="667" y="935"/>
                  </a:cubicBezTo>
                  <a:lnTo>
                    <a:pt x="300" y="935"/>
                  </a:lnTo>
                  <a:lnTo>
                    <a:pt x="300" y="334"/>
                  </a:lnTo>
                  <a:close/>
                  <a:moveTo>
                    <a:pt x="133" y="1"/>
                  </a:moveTo>
                  <a:cubicBezTo>
                    <a:pt x="67" y="1"/>
                    <a:pt x="0" y="68"/>
                    <a:pt x="0" y="168"/>
                  </a:cubicBezTo>
                  <a:lnTo>
                    <a:pt x="0" y="1902"/>
                  </a:lnTo>
                  <a:cubicBezTo>
                    <a:pt x="17" y="1986"/>
                    <a:pt x="83" y="2027"/>
                    <a:pt x="150" y="2027"/>
                  </a:cubicBezTo>
                  <a:cubicBezTo>
                    <a:pt x="217" y="2027"/>
                    <a:pt x="284" y="1986"/>
                    <a:pt x="300" y="1902"/>
                  </a:cubicBezTo>
                  <a:lnTo>
                    <a:pt x="300" y="1268"/>
                  </a:lnTo>
                  <a:lnTo>
                    <a:pt x="667" y="1268"/>
                  </a:lnTo>
                  <a:cubicBezTo>
                    <a:pt x="701" y="1268"/>
                    <a:pt x="767" y="1302"/>
                    <a:pt x="834" y="1335"/>
                  </a:cubicBezTo>
                  <a:cubicBezTo>
                    <a:pt x="867" y="1335"/>
                    <a:pt x="867" y="1368"/>
                    <a:pt x="901" y="1402"/>
                  </a:cubicBezTo>
                  <a:cubicBezTo>
                    <a:pt x="934" y="1435"/>
                    <a:pt x="934" y="1502"/>
                    <a:pt x="934" y="1535"/>
                  </a:cubicBezTo>
                  <a:cubicBezTo>
                    <a:pt x="934" y="1669"/>
                    <a:pt x="967" y="1769"/>
                    <a:pt x="1001" y="1902"/>
                  </a:cubicBezTo>
                  <a:cubicBezTo>
                    <a:pt x="1034" y="1936"/>
                    <a:pt x="1067" y="1969"/>
                    <a:pt x="1101" y="2002"/>
                  </a:cubicBezTo>
                  <a:cubicBezTo>
                    <a:pt x="1134" y="2002"/>
                    <a:pt x="1168" y="2036"/>
                    <a:pt x="1201" y="2036"/>
                  </a:cubicBezTo>
                  <a:lnTo>
                    <a:pt x="1268" y="2036"/>
                  </a:lnTo>
                  <a:cubicBezTo>
                    <a:pt x="1368" y="2002"/>
                    <a:pt x="1401" y="1902"/>
                    <a:pt x="1368" y="1835"/>
                  </a:cubicBezTo>
                  <a:cubicBezTo>
                    <a:pt x="1368" y="1769"/>
                    <a:pt x="1301" y="1735"/>
                    <a:pt x="1268" y="1702"/>
                  </a:cubicBezTo>
                  <a:cubicBezTo>
                    <a:pt x="1268" y="1669"/>
                    <a:pt x="1268" y="1602"/>
                    <a:pt x="1268" y="1535"/>
                  </a:cubicBezTo>
                  <a:cubicBezTo>
                    <a:pt x="1268" y="1435"/>
                    <a:pt x="1234" y="1302"/>
                    <a:pt x="1168" y="1235"/>
                  </a:cubicBezTo>
                  <a:cubicBezTo>
                    <a:pt x="1134" y="1168"/>
                    <a:pt x="1101" y="1135"/>
                    <a:pt x="1067" y="1102"/>
                  </a:cubicBezTo>
                  <a:cubicBezTo>
                    <a:pt x="1501" y="735"/>
                    <a:pt x="1268" y="1"/>
                    <a:pt x="66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0"/>
            <p:cNvSpPr/>
            <p:nvPr/>
          </p:nvSpPr>
          <p:spPr>
            <a:xfrm>
              <a:off x="7951922" y="2581461"/>
              <a:ext cx="33798" cy="42997"/>
            </a:xfrm>
            <a:custGeom>
              <a:avLst/>
              <a:gdLst/>
              <a:ahLst/>
              <a:cxnLst/>
              <a:rect l="l" t="t" r="r" b="b"/>
              <a:pathLst>
                <a:path w="1602" h="2038" extrusionOk="0">
                  <a:moveTo>
                    <a:pt x="178" y="0"/>
                  </a:moveTo>
                  <a:cubicBezTo>
                    <a:pt x="144" y="0"/>
                    <a:pt x="106" y="11"/>
                    <a:pt x="67" y="37"/>
                  </a:cubicBezTo>
                  <a:cubicBezTo>
                    <a:pt x="1" y="103"/>
                    <a:pt x="1" y="203"/>
                    <a:pt x="67" y="270"/>
                  </a:cubicBezTo>
                  <a:lnTo>
                    <a:pt x="634" y="1104"/>
                  </a:lnTo>
                  <a:lnTo>
                    <a:pt x="634" y="1905"/>
                  </a:lnTo>
                  <a:cubicBezTo>
                    <a:pt x="634" y="1971"/>
                    <a:pt x="701" y="2038"/>
                    <a:pt x="801" y="2038"/>
                  </a:cubicBezTo>
                  <a:cubicBezTo>
                    <a:pt x="901" y="2038"/>
                    <a:pt x="968" y="1971"/>
                    <a:pt x="968" y="1905"/>
                  </a:cubicBezTo>
                  <a:lnTo>
                    <a:pt x="968" y="1104"/>
                  </a:lnTo>
                  <a:lnTo>
                    <a:pt x="1568" y="270"/>
                  </a:lnTo>
                  <a:cubicBezTo>
                    <a:pt x="1602" y="203"/>
                    <a:pt x="1602" y="103"/>
                    <a:pt x="1535" y="37"/>
                  </a:cubicBezTo>
                  <a:cubicBezTo>
                    <a:pt x="1510" y="11"/>
                    <a:pt x="1479" y="0"/>
                    <a:pt x="1448" y="0"/>
                  </a:cubicBezTo>
                  <a:cubicBezTo>
                    <a:pt x="1397" y="0"/>
                    <a:pt x="1343" y="29"/>
                    <a:pt x="1301" y="70"/>
                  </a:cubicBezTo>
                  <a:lnTo>
                    <a:pt x="801" y="770"/>
                  </a:lnTo>
                  <a:lnTo>
                    <a:pt x="301" y="70"/>
                  </a:lnTo>
                  <a:cubicBezTo>
                    <a:pt x="280" y="29"/>
                    <a:pt x="234" y="0"/>
                    <a:pt x="17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AFAFA"/>
        </a:solidFill>
        <a:effectLst/>
      </p:bgPr>
    </p:bg>
    <p:spTree>
      <p:nvGrpSpPr>
        <p:cNvPr id="1" name="Shape 1524"/>
        <p:cNvGrpSpPr/>
        <p:nvPr/>
      </p:nvGrpSpPr>
      <p:grpSpPr>
        <a:xfrm>
          <a:off x="0" y="0"/>
          <a:ext cx="0" cy="0"/>
          <a:chOff x="0" y="0"/>
          <a:chExt cx="0" cy="0"/>
        </a:xfrm>
      </p:grpSpPr>
      <p:sp>
        <p:nvSpPr>
          <p:cNvPr id="1525" name="Google Shape;1525;p41"/>
          <p:cNvSpPr/>
          <p:nvPr/>
        </p:nvSpPr>
        <p:spPr>
          <a:xfrm>
            <a:off x="98" y="4048798"/>
            <a:ext cx="28596" cy="32"/>
          </a:xfrm>
          <a:custGeom>
            <a:avLst/>
            <a:gdLst/>
            <a:ahLst/>
            <a:cxnLst/>
            <a:rect l="l" t="t" r="r" b="b"/>
            <a:pathLst>
              <a:path w="893" h="1" fill="none" extrusionOk="0">
                <a:moveTo>
                  <a:pt x="0" y="1"/>
                </a:moveTo>
                <a:lnTo>
                  <a:pt x="892" y="1"/>
                </a:lnTo>
              </a:path>
            </a:pathLst>
          </a:custGeom>
          <a:noFill/>
          <a:ln w="3800" cap="flat" cmpd="sng">
            <a:solidFill>
              <a:srgbClr val="1F1F1F"/>
            </a:solidFill>
            <a:prstDash val="solid"/>
            <a:miter lim="892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4343"/>
              </a:solidFill>
            </a:endParaRPr>
          </a:p>
        </p:txBody>
      </p:sp>
      <p:sp>
        <p:nvSpPr>
          <p:cNvPr id="1526" name="Google Shape;1526;p41"/>
          <p:cNvSpPr txBox="1">
            <a:spLocks noGrp="1"/>
          </p:cNvSpPr>
          <p:nvPr>
            <p:ph type="subTitle" idx="1"/>
          </p:nvPr>
        </p:nvSpPr>
        <p:spPr>
          <a:xfrm>
            <a:off x="1773600" y="1423638"/>
            <a:ext cx="55968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Hind Guntur"/>
                <a:ea typeface="Hind Guntur"/>
                <a:cs typeface="Hind Guntur"/>
                <a:sym typeface="Hind Guntur"/>
              </a:rPr>
              <a:t>earths is the Sun’s mass</a:t>
            </a:r>
            <a:endParaRPr>
              <a:latin typeface="Hind Guntur"/>
              <a:ea typeface="Hind Guntur"/>
              <a:cs typeface="Hind Guntur"/>
              <a:sym typeface="Hind Guntur"/>
            </a:endParaRPr>
          </a:p>
        </p:txBody>
      </p:sp>
      <p:sp>
        <p:nvSpPr>
          <p:cNvPr id="1527" name="Google Shape;1527;p41"/>
          <p:cNvSpPr txBox="1">
            <a:spLocks noGrp="1"/>
          </p:cNvSpPr>
          <p:nvPr>
            <p:ph type="subTitle" idx="2"/>
          </p:nvPr>
        </p:nvSpPr>
        <p:spPr>
          <a:xfrm>
            <a:off x="1773600" y="2619432"/>
            <a:ext cx="55968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Hind Guntur"/>
                <a:ea typeface="Hind Guntur"/>
                <a:cs typeface="Hind Guntur"/>
                <a:sym typeface="Hind Guntur"/>
              </a:rPr>
              <a:t>is Jupiter’s rotation period</a:t>
            </a:r>
            <a:endParaRPr>
              <a:latin typeface="Hind Guntur"/>
              <a:ea typeface="Hind Guntur"/>
              <a:cs typeface="Hind Guntur"/>
              <a:sym typeface="Hind Guntur"/>
            </a:endParaRPr>
          </a:p>
        </p:txBody>
      </p:sp>
      <p:sp>
        <p:nvSpPr>
          <p:cNvPr id="1528" name="Google Shape;1528;p41"/>
          <p:cNvSpPr txBox="1">
            <a:spLocks noGrp="1"/>
          </p:cNvSpPr>
          <p:nvPr>
            <p:ph type="subTitle" idx="3"/>
          </p:nvPr>
        </p:nvSpPr>
        <p:spPr>
          <a:xfrm>
            <a:off x="1773600" y="3831113"/>
            <a:ext cx="5596800" cy="396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Hind Guntur"/>
                <a:ea typeface="Hind Guntur"/>
                <a:cs typeface="Hind Guntur"/>
                <a:sym typeface="Hind Guntur"/>
              </a:rPr>
              <a:t>is the distance between Earth and the Moon</a:t>
            </a:r>
            <a:endParaRPr>
              <a:latin typeface="Hind Guntur"/>
              <a:ea typeface="Hind Guntur"/>
              <a:cs typeface="Hind Guntur"/>
              <a:sym typeface="Hind Guntur"/>
            </a:endParaRPr>
          </a:p>
        </p:txBody>
      </p:sp>
      <p:sp>
        <p:nvSpPr>
          <p:cNvPr id="1529" name="Google Shape;1529;p41"/>
          <p:cNvSpPr txBox="1">
            <a:spLocks noGrp="1"/>
          </p:cNvSpPr>
          <p:nvPr>
            <p:ph type="title"/>
          </p:nvPr>
        </p:nvSpPr>
        <p:spPr>
          <a:xfrm>
            <a:off x="2785125" y="916088"/>
            <a:ext cx="3526200" cy="50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333,000.00</a:t>
            </a:r>
            <a:endParaRPr/>
          </a:p>
        </p:txBody>
      </p:sp>
      <p:sp>
        <p:nvSpPr>
          <p:cNvPr id="1530" name="Google Shape;1530;p41"/>
          <p:cNvSpPr txBox="1">
            <a:spLocks noGrp="1"/>
          </p:cNvSpPr>
          <p:nvPr>
            <p:ph type="title" idx="4"/>
          </p:nvPr>
        </p:nvSpPr>
        <p:spPr>
          <a:xfrm>
            <a:off x="2785125" y="2127712"/>
            <a:ext cx="3526200" cy="50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24h 37m 23s</a:t>
            </a:r>
            <a:endParaRPr/>
          </a:p>
        </p:txBody>
      </p:sp>
      <p:sp>
        <p:nvSpPr>
          <p:cNvPr id="1531" name="Google Shape;1531;p41"/>
          <p:cNvSpPr txBox="1">
            <a:spLocks noGrp="1"/>
          </p:cNvSpPr>
          <p:nvPr>
            <p:ph type="title" idx="5"/>
          </p:nvPr>
        </p:nvSpPr>
        <p:spPr>
          <a:xfrm>
            <a:off x="2785125" y="3323512"/>
            <a:ext cx="3526200" cy="50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535"/>
        <p:cNvGrpSpPr/>
        <p:nvPr/>
      </p:nvGrpSpPr>
      <p:grpSpPr>
        <a:xfrm>
          <a:off x="0" y="0"/>
          <a:ext cx="0" cy="0"/>
          <a:chOff x="0" y="0"/>
          <a:chExt cx="0" cy="0"/>
        </a:xfrm>
      </p:grpSpPr>
      <p:sp>
        <p:nvSpPr>
          <p:cNvPr id="1536" name="Google Shape;1536;p42"/>
          <p:cNvSpPr txBox="1">
            <a:spLocks noGrp="1"/>
          </p:cNvSpPr>
          <p:nvPr>
            <p:ph type="body" idx="1"/>
          </p:nvPr>
        </p:nvSpPr>
        <p:spPr>
          <a:xfrm>
            <a:off x="1460175" y="2043688"/>
            <a:ext cx="2689500" cy="2148300"/>
          </a:xfrm>
          <a:prstGeom prst="rect">
            <a:avLst/>
          </a:prstGeom>
        </p:spPr>
        <p:txBody>
          <a:bodyPr spcFirstLastPara="1" wrap="square" lIns="91425" tIns="91425" rIns="91425" bIns="91425" anchor="ctr" anchorCtr="0">
            <a:noAutofit/>
          </a:bodyPr>
          <a:lstStyle/>
          <a:p>
            <a:pPr marL="457200" lvl="0" indent="-330200" algn="l" rtl="0">
              <a:spcBef>
                <a:spcPts val="0"/>
              </a:spcBef>
              <a:spcAft>
                <a:spcPts val="0"/>
              </a:spcAft>
              <a:buSzPts val="1600"/>
              <a:buFont typeface="Hind Guntur"/>
              <a:buChar char="●"/>
            </a:pPr>
            <a:r>
              <a:rPr lang="en"/>
              <a:t>Here you can explain the conclusions</a:t>
            </a:r>
            <a:endParaRPr/>
          </a:p>
          <a:p>
            <a:pPr marL="457200" lvl="0" indent="-330200" algn="l" rtl="0">
              <a:spcBef>
                <a:spcPts val="1000"/>
              </a:spcBef>
              <a:spcAft>
                <a:spcPts val="0"/>
              </a:spcAft>
              <a:buSzPts val="1600"/>
              <a:buFont typeface="Hind Guntur"/>
              <a:buChar char="●"/>
            </a:pPr>
            <a:r>
              <a:rPr lang="en"/>
              <a:t>Here you can explain the conclusions</a:t>
            </a:r>
            <a:endParaRPr/>
          </a:p>
          <a:p>
            <a:pPr marL="457200" lvl="0" indent="-330200" algn="l" rtl="0">
              <a:spcBef>
                <a:spcPts val="1000"/>
              </a:spcBef>
              <a:spcAft>
                <a:spcPts val="0"/>
              </a:spcAft>
              <a:buSzPts val="1600"/>
              <a:buFont typeface="Hind Guntur"/>
              <a:buChar char="●"/>
            </a:pPr>
            <a:r>
              <a:rPr lang="en"/>
              <a:t>Here you can explain the conclusions</a:t>
            </a:r>
            <a:endParaRPr/>
          </a:p>
        </p:txBody>
      </p:sp>
      <p:sp>
        <p:nvSpPr>
          <p:cNvPr id="1537" name="Google Shape;1537;p42"/>
          <p:cNvSpPr txBox="1">
            <a:spLocks noGrp="1"/>
          </p:cNvSpPr>
          <p:nvPr>
            <p:ph type="body" idx="2"/>
          </p:nvPr>
        </p:nvSpPr>
        <p:spPr>
          <a:xfrm>
            <a:off x="4994350" y="2043688"/>
            <a:ext cx="2689500" cy="2148300"/>
          </a:xfrm>
          <a:prstGeom prst="rect">
            <a:avLst/>
          </a:prstGeom>
        </p:spPr>
        <p:txBody>
          <a:bodyPr spcFirstLastPara="1" wrap="square" lIns="91425" tIns="91425" rIns="91425" bIns="91425" anchor="ctr" anchorCtr="0">
            <a:noAutofit/>
          </a:bodyPr>
          <a:lstStyle/>
          <a:p>
            <a:pPr marL="457200" lvl="0" indent="-330200" algn="l" rtl="0">
              <a:spcBef>
                <a:spcPts val="0"/>
              </a:spcBef>
              <a:spcAft>
                <a:spcPts val="0"/>
              </a:spcAft>
              <a:buSzPts val="1600"/>
              <a:buFont typeface="Hind Guntur"/>
              <a:buChar char="●"/>
            </a:pPr>
            <a:r>
              <a:rPr lang="en"/>
              <a:t>Here you can explain the conclusions</a:t>
            </a:r>
            <a:endParaRPr/>
          </a:p>
          <a:p>
            <a:pPr marL="457200" lvl="0" indent="-330200" algn="l" rtl="0">
              <a:spcBef>
                <a:spcPts val="1000"/>
              </a:spcBef>
              <a:spcAft>
                <a:spcPts val="0"/>
              </a:spcAft>
              <a:buSzPts val="1600"/>
              <a:buFont typeface="Hind Guntur"/>
              <a:buChar char="●"/>
            </a:pPr>
            <a:r>
              <a:rPr lang="en"/>
              <a:t>Here you can explain the conclusions</a:t>
            </a:r>
            <a:endParaRPr/>
          </a:p>
          <a:p>
            <a:pPr marL="457200" lvl="0" indent="-330200" algn="l" rtl="0">
              <a:spcBef>
                <a:spcPts val="1000"/>
              </a:spcBef>
              <a:spcAft>
                <a:spcPts val="0"/>
              </a:spcAft>
              <a:buSzPts val="1600"/>
              <a:buFont typeface="Hind Guntur"/>
              <a:buChar char="●"/>
            </a:pPr>
            <a:r>
              <a:rPr lang="en"/>
              <a:t>Here you can explain the conclusions</a:t>
            </a:r>
            <a:endParaRPr/>
          </a:p>
        </p:txBody>
      </p:sp>
      <p:sp>
        <p:nvSpPr>
          <p:cNvPr id="1538" name="Google Shape;1538;p42"/>
          <p:cNvSpPr txBox="1">
            <a:spLocks noGrp="1"/>
          </p:cNvSpPr>
          <p:nvPr>
            <p:ph type="title" idx="4"/>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Conclusions</a:t>
            </a:r>
            <a:endParaRPr sz="2300"/>
          </a:p>
        </p:txBody>
      </p:sp>
      <p:sp>
        <p:nvSpPr>
          <p:cNvPr id="1539" name="Google Shape;1539;p42"/>
          <p:cNvSpPr txBox="1">
            <a:spLocks noGrp="1"/>
          </p:cNvSpPr>
          <p:nvPr>
            <p:ph type="title"/>
          </p:nvPr>
        </p:nvSpPr>
        <p:spPr>
          <a:xfrm>
            <a:off x="1460148" y="1568788"/>
            <a:ext cx="2689500" cy="47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 1</a:t>
            </a:r>
            <a:endParaRPr/>
          </a:p>
        </p:txBody>
      </p:sp>
      <p:sp>
        <p:nvSpPr>
          <p:cNvPr id="1540" name="Google Shape;1540;p42"/>
          <p:cNvSpPr txBox="1">
            <a:spLocks noGrp="1"/>
          </p:cNvSpPr>
          <p:nvPr>
            <p:ph type="title" idx="3"/>
          </p:nvPr>
        </p:nvSpPr>
        <p:spPr>
          <a:xfrm>
            <a:off x="4994298" y="1568788"/>
            <a:ext cx="2689500" cy="47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 2</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544"/>
        <p:cNvGrpSpPr/>
        <p:nvPr/>
      </p:nvGrpSpPr>
      <p:grpSpPr>
        <a:xfrm>
          <a:off x="0" y="0"/>
          <a:ext cx="0" cy="0"/>
          <a:chOff x="0" y="0"/>
          <a:chExt cx="0" cy="0"/>
        </a:xfrm>
      </p:grpSpPr>
      <p:sp>
        <p:nvSpPr>
          <p:cNvPr id="1545" name="Google Shape;1545;p43"/>
          <p:cNvSpPr txBox="1">
            <a:spLocks noGrp="1"/>
          </p:cNvSpPr>
          <p:nvPr>
            <p:ph type="title" idx="15"/>
          </p:nvPr>
        </p:nvSpPr>
        <p:spPr>
          <a:xfrm>
            <a:off x="713250" y="539000"/>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300"/>
              <a:t>R</a:t>
            </a:r>
            <a:r>
              <a:rPr lang="en"/>
              <a:t>eviewing</a:t>
            </a:r>
            <a:r>
              <a:rPr lang="en" sz="2300"/>
              <a:t> </a:t>
            </a:r>
            <a:r>
              <a:rPr lang="en"/>
              <a:t>concepts</a:t>
            </a:r>
            <a:endParaRPr sz="2300"/>
          </a:p>
        </p:txBody>
      </p:sp>
      <p:sp>
        <p:nvSpPr>
          <p:cNvPr id="1546" name="Google Shape;1546;p43"/>
          <p:cNvSpPr txBox="1">
            <a:spLocks noGrp="1"/>
          </p:cNvSpPr>
          <p:nvPr>
            <p:ph type="title"/>
          </p:nvPr>
        </p:nvSpPr>
        <p:spPr>
          <a:xfrm>
            <a:off x="1076700" y="149052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1547" name="Google Shape;1547;p43"/>
          <p:cNvSpPr txBox="1">
            <a:spLocks noGrp="1"/>
          </p:cNvSpPr>
          <p:nvPr>
            <p:ph type="subTitle" idx="1"/>
          </p:nvPr>
        </p:nvSpPr>
        <p:spPr>
          <a:xfrm>
            <a:off x="1076700" y="199032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1548" name="Google Shape;1548;p43"/>
          <p:cNvSpPr txBox="1">
            <a:spLocks noGrp="1"/>
          </p:cNvSpPr>
          <p:nvPr>
            <p:ph type="title" idx="2"/>
          </p:nvPr>
        </p:nvSpPr>
        <p:spPr>
          <a:xfrm>
            <a:off x="3523950" y="149052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1549" name="Google Shape;1549;p43"/>
          <p:cNvSpPr txBox="1">
            <a:spLocks noGrp="1"/>
          </p:cNvSpPr>
          <p:nvPr>
            <p:ph type="subTitle" idx="3"/>
          </p:nvPr>
        </p:nvSpPr>
        <p:spPr>
          <a:xfrm>
            <a:off x="3523950" y="199032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1550" name="Google Shape;1550;p43"/>
          <p:cNvSpPr txBox="1">
            <a:spLocks noGrp="1"/>
          </p:cNvSpPr>
          <p:nvPr>
            <p:ph type="title" idx="4"/>
          </p:nvPr>
        </p:nvSpPr>
        <p:spPr>
          <a:xfrm>
            <a:off x="5971200" y="149052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551" name="Google Shape;1551;p43"/>
          <p:cNvSpPr txBox="1">
            <a:spLocks noGrp="1"/>
          </p:cNvSpPr>
          <p:nvPr>
            <p:ph type="subTitle" idx="5"/>
          </p:nvPr>
        </p:nvSpPr>
        <p:spPr>
          <a:xfrm>
            <a:off x="5971200" y="199032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1552" name="Google Shape;1552;p43"/>
          <p:cNvSpPr txBox="1">
            <a:spLocks noGrp="1"/>
          </p:cNvSpPr>
          <p:nvPr>
            <p:ph type="title" idx="6"/>
          </p:nvPr>
        </p:nvSpPr>
        <p:spPr>
          <a:xfrm>
            <a:off x="1076700" y="307907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1553" name="Google Shape;1553;p43"/>
          <p:cNvSpPr txBox="1">
            <a:spLocks noGrp="1"/>
          </p:cNvSpPr>
          <p:nvPr>
            <p:ph type="subTitle" idx="7"/>
          </p:nvPr>
        </p:nvSpPr>
        <p:spPr>
          <a:xfrm>
            <a:off x="1076700" y="357887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biggest planet in the Solar System</a:t>
            </a:r>
            <a:endParaRPr/>
          </a:p>
        </p:txBody>
      </p:sp>
      <p:sp>
        <p:nvSpPr>
          <p:cNvPr id="1554" name="Google Shape;1554;p43"/>
          <p:cNvSpPr txBox="1">
            <a:spLocks noGrp="1"/>
          </p:cNvSpPr>
          <p:nvPr>
            <p:ph type="title" idx="8"/>
          </p:nvPr>
        </p:nvSpPr>
        <p:spPr>
          <a:xfrm>
            <a:off x="3523950" y="307907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555" name="Google Shape;1555;p43"/>
          <p:cNvSpPr txBox="1">
            <a:spLocks noGrp="1"/>
          </p:cNvSpPr>
          <p:nvPr>
            <p:ph type="subTitle" idx="9"/>
          </p:nvPr>
        </p:nvSpPr>
        <p:spPr>
          <a:xfrm>
            <a:off x="3523950" y="357887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a giant and the ringed one</a:t>
            </a:r>
            <a:endParaRPr/>
          </a:p>
        </p:txBody>
      </p:sp>
      <p:sp>
        <p:nvSpPr>
          <p:cNvPr id="1556" name="Google Shape;1556;p43"/>
          <p:cNvSpPr txBox="1">
            <a:spLocks noGrp="1"/>
          </p:cNvSpPr>
          <p:nvPr>
            <p:ph type="title" idx="13"/>
          </p:nvPr>
        </p:nvSpPr>
        <p:spPr>
          <a:xfrm>
            <a:off x="5971200" y="3079077"/>
            <a:ext cx="2096100" cy="49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1557" name="Google Shape;1557;p43"/>
          <p:cNvSpPr txBox="1">
            <a:spLocks noGrp="1"/>
          </p:cNvSpPr>
          <p:nvPr>
            <p:ph type="subTitle" idx="14"/>
          </p:nvPr>
        </p:nvSpPr>
        <p:spPr>
          <a:xfrm>
            <a:off x="5971200" y="3578873"/>
            <a:ext cx="2096100" cy="58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It’s the farthest planet from the Sun</a:t>
            </a:r>
            <a:endParaRPr/>
          </a:p>
        </p:txBody>
      </p:sp>
      <p:sp>
        <p:nvSpPr>
          <p:cNvPr id="1558" name="Google Shape;1558;p43"/>
          <p:cNvSpPr/>
          <p:nvPr/>
        </p:nvSpPr>
        <p:spPr>
          <a:xfrm>
            <a:off x="632825" y="1214875"/>
            <a:ext cx="294250" cy="273725"/>
          </a:xfrm>
          <a:custGeom>
            <a:avLst/>
            <a:gdLst/>
            <a:ahLst/>
            <a:cxnLst/>
            <a:rect l="l" t="t" r="r" b="b"/>
            <a:pathLst>
              <a:path w="11770" h="10949" extrusionOk="0">
                <a:moveTo>
                  <a:pt x="8742" y="0"/>
                </a:moveTo>
                <a:cubicBezTo>
                  <a:pt x="8526" y="0"/>
                  <a:pt x="8302" y="35"/>
                  <a:pt x="8073" y="107"/>
                </a:cubicBezTo>
                <a:cubicBezTo>
                  <a:pt x="5705" y="808"/>
                  <a:pt x="5972" y="3944"/>
                  <a:pt x="5972" y="3944"/>
                </a:cubicBezTo>
                <a:cubicBezTo>
                  <a:pt x="5972" y="3944"/>
                  <a:pt x="4789" y="1762"/>
                  <a:pt x="2890" y="1762"/>
                </a:cubicBezTo>
                <a:cubicBezTo>
                  <a:pt x="2650" y="1762"/>
                  <a:pt x="2398" y="1797"/>
                  <a:pt x="2136" y="1875"/>
                </a:cubicBezTo>
                <a:cubicBezTo>
                  <a:pt x="1" y="2509"/>
                  <a:pt x="34" y="5511"/>
                  <a:pt x="2302" y="7780"/>
                </a:cubicBezTo>
                <a:cubicBezTo>
                  <a:pt x="4337" y="9781"/>
                  <a:pt x="8073" y="10949"/>
                  <a:pt x="8073" y="10949"/>
                </a:cubicBezTo>
                <a:cubicBezTo>
                  <a:pt x="8073" y="10949"/>
                  <a:pt x="10575" y="7913"/>
                  <a:pt x="11175" y="5111"/>
                </a:cubicBezTo>
                <a:cubicBezTo>
                  <a:pt x="11770" y="2317"/>
                  <a:pt x="10510" y="0"/>
                  <a:pt x="87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3"/>
          <p:cNvSpPr/>
          <p:nvPr/>
        </p:nvSpPr>
        <p:spPr>
          <a:xfrm rot="1418727">
            <a:off x="7561090" y="893601"/>
            <a:ext cx="294268" cy="273766"/>
          </a:xfrm>
          <a:custGeom>
            <a:avLst/>
            <a:gdLst/>
            <a:ahLst/>
            <a:cxnLst/>
            <a:rect l="l" t="t" r="r" b="b"/>
            <a:pathLst>
              <a:path w="11770" h="10950" extrusionOk="0">
                <a:moveTo>
                  <a:pt x="8742" y="1"/>
                </a:moveTo>
                <a:cubicBezTo>
                  <a:pt x="8526" y="1"/>
                  <a:pt x="8302" y="35"/>
                  <a:pt x="8073" y="108"/>
                </a:cubicBezTo>
                <a:cubicBezTo>
                  <a:pt x="5704" y="808"/>
                  <a:pt x="5971" y="3944"/>
                  <a:pt x="5971" y="3944"/>
                </a:cubicBezTo>
                <a:cubicBezTo>
                  <a:pt x="5971" y="3944"/>
                  <a:pt x="4788" y="1762"/>
                  <a:pt x="2889" y="1762"/>
                </a:cubicBezTo>
                <a:cubicBezTo>
                  <a:pt x="2649" y="1762"/>
                  <a:pt x="2397" y="1797"/>
                  <a:pt x="2135" y="1876"/>
                </a:cubicBezTo>
                <a:cubicBezTo>
                  <a:pt x="0" y="2510"/>
                  <a:pt x="34" y="5512"/>
                  <a:pt x="2302" y="7780"/>
                </a:cubicBezTo>
                <a:cubicBezTo>
                  <a:pt x="4337" y="9782"/>
                  <a:pt x="8073" y="10949"/>
                  <a:pt x="8073" y="10949"/>
                </a:cubicBezTo>
                <a:cubicBezTo>
                  <a:pt x="8073" y="10949"/>
                  <a:pt x="10575" y="7914"/>
                  <a:pt x="11175" y="5112"/>
                </a:cubicBezTo>
                <a:cubicBezTo>
                  <a:pt x="11769" y="2318"/>
                  <a:pt x="10510" y="1"/>
                  <a:pt x="87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3"/>
          <p:cNvSpPr/>
          <p:nvPr/>
        </p:nvSpPr>
        <p:spPr>
          <a:xfrm rot="459447">
            <a:off x="5207858" y="4274882"/>
            <a:ext cx="608314" cy="543283"/>
          </a:xfrm>
          <a:custGeom>
            <a:avLst/>
            <a:gdLst/>
            <a:ahLst/>
            <a:cxnLst/>
            <a:rect l="l" t="t" r="r" b="b"/>
            <a:pathLst>
              <a:path w="27087" h="24194" extrusionOk="0">
                <a:moveTo>
                  <a:pt x="13465" y="0"/>
                </a:moveTo>
                <a:cubicBezTo>
                  <a:pt x="11907" y="0"/>
                  <a:pt x="10326" y="304"/>
                  <a:pt x="8807" y="941"/>
                </a:cubicBezTo>
                <a:cubicBezTo>
                  <a:pt x="2969" y="3376"/>
                  <a:pt x="1" y="9881"/>
                  <a:pt x="1969" y="15885"/>
                </a:cubicBezTo>
                <a:cubicBezTo>
                  <a:pt x="3633" y="20934"/>
                  <a:pt x="8372" y="24193"/>
                  <a:pt x="13487" y="24193"/>
                </a:cubicBezTo>
                <a:cubicBezTo>
                  <a:pt x="14422" y="24193"/>
                  <a:pt x="15369" y="24084"/>
                  <a:pt x="16312" y="23858"/>
                </a:cubicBezTo>
                <a:cubicBezTo>
                  <a:pt x="17546" y="23557"/>
                  <a:pt x="18747" y="23057"/>
                  <a:pt x="19815" y="22390"/>
                </a:cubicBezTo>
                <a:cubicBezTo>
                  <a:pt x="25185" y="19054"/>
                  <a:pt x="27087" y="12183"/>
                  <a:pt x="24218" y="6579"/>
                </a:cubicBezTo>
                <a:cubicBezTo>
                  <a:pt x="22075" y="2417"/>
                  <a:pt x="17860" y="0"/>
                  <a:pt x="1346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3"/>
          <p:cNvSpPr/>
          <p:nvPr/>
        </p:nvSpPr>
        <p:spPr>
          <a:xfrm rot="459447">
            <a:off x="5423233" y="4433135"/>
            <a:ext cx="182065" cy="165518"/>
          </a:xfrm>
          <a:custGeom>
            <a:avLst/>
            <a:gdLst/>
            <a:ahLst/>
            <a:cxnLst/>
            <a:rect l="l" t="t" r="r" b="b"/>
            <a:pathLst>
              <a:path w="8107" h="7371" extrusionOk="0">
                <a:moveTo>
                  <a:pt x="4045" y="1"/>
                </a:moveTo>
                <a:cubicBezTo>
                  <a:pt x="3766" y="1"/>
                  <a:pt x="3484" y="33"/>
                  <a:pt x="3203" y="100"/>
                </a:cubicBezTo>
                <a:cubicBezTo>
                  <a:pt x="1234" y="567"/>
                  <a:pt x="0" y="2535"/>
                  <a:pt x="467" y="4536"/>
                </a:cubicBezTo>
                <a:cubicBezTo>
                  <a:pt x="867" y="6223"/>
                  <a:pt x="2370" y="7370"/>
                  <a:pt x="4051" y="7370"/>
                </a:cubicBezTo>
                <a:cubicBezTo>
                  <a:pt x="4332" y="7370"/>
                  <a:pt x="4617" y="7338"/>
                  <a:pt x="4904" y="7272"/>
                </a:cubicBezTo>
                <a:cubicBezTo>
                  <a:pt x="6872" y="6805"/>
                  <a:pt x="8106" y="4803"/>
                  <a:pt x="7639" y="2835"/>
                </a:cubicBezTo>
                <a:cubicBezTo>
                  <a:pt x="7239" y="1149"/>
                  <a:pt x="5712" y="1"/>
                  <a:pt x="40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3"/>
          <p:cNvSpPr/>
          <p:nvPr/>
        </p:nvSpPr>
        <p:spPr>
          <a:xfrm rot="459447">
            <a:off x="5345476" y="4602925"/>
            <a:ext cx="285438" cy="213707"/>
          </a:xfrm>
          <a:custGeom>
            <a:avLst/>
            <a:gdLst/>
            <a:ahLst/>
            <a:cxnLst/>
            <a:rect l="l" t="t" r="r" b="b"/>
            <a:pathLst>
              <a:path w="12710" h="9517" extrusionOk="0">
                <a:moveTo>
                  <a:pt x="6338" y="0"/>
                </a:moveTo>
                <a:cubicBezTo>
                  <a:pt x="2903" y="0"/>
                  <a:pt x="101" y="2736"/>
                  <a:pt x="1" y="6172"/>
                </a:cubicBezTo>
                <a:lnTo>
                  <a:pt x="1" y="7706"/>
                </a:lnTo>
                <a:cubicBezTo>
                  <a:pt x="1917" y="8898"/>
                  <a:pt x="4128" y="9517"/>
                  <a:pt x="6358" y="9517"/>
                </a:cubicBezTo>
                <a:cubicBezTo>
                  <a:pt x="7311" y="9517"/>
                  <a:pt x="8268" y="9403"/>
                  <a:pt x="9207" y="9174"/>
                </a:cubicBezTo>
                <a:cubicBezTo>
                  <a:pt x="10441" y="8873"/>
                  <a:pt x="11642" y="8373"/>
                  <a:pt x="12710" y="7706"/>
                </a:cubicBezTo>
                <a:lnTo>
                  <a:pt x="12710" y="6172"/>
                </a:lnTo>
                <a:cubicBezTo>
                  <a:pt x="12610" y="2736"/>
                  <a:pt x="9808" y="0"/>
                  <a:pt x="63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566"/>
        <p:cNvGrpSpPr/>
        <p:nvPr/>
      </p:nvGrpSpPr>
      <p:grpSpPr>
        <a:xfrm>
          <a:off x="0" y="0"/>
          <a:ext cx="0" cy="0"/>
          <a:chOff x="0" y="0"/>
          <a:chExt cx="0" cy="0"/>
        </a:xfrm>
      </p:grpSpPr>
      <p:grpSp>
        <p:nvGrpSpPr>
          <p:cNvPr id="1567" name="Google Shape;1567;p44"/>
          <p:cNvGrpSpPr/>
          <p:nvPr/>
        </p:nvGrpSpPr>
        <p:grpSpPr>
          <a:xfrm>
            <a:off x="1372639" y="1321336"/>
            <a:ext cx="6572814" cy="3466089"/>
            <a:chOff x="1372577" y="1321278"/>
            <a:chExt cx="6770513" cy="3570343"/>
          </a:xfrm>
        </p:grpSpPr>
        <p:grpSp>
          <p:nvGrpSpPr>
            <p:cNvPr id="1568" name="Google Shape;1568;p44"/>
            <p:cNvGrpSpPr/>
            <p:nvPr/>
          </p:nvGrpSpPr>
          <p:grpSpPr>
            <a:xfrm>
              <a:off x="6674665" y="2769861"/>
              <a:ext cx="1468424" cy="1454007"/>
              <a:chOff x="6387840" y="2814786"/>
              <a:chExt cx="1468424" cy="1454007"/>
            </a:xfrm>
          </p:grpSpPr>
          <p:sp>
            <p:nvSpPr>
              <p:cNvPr id="1569" name="Google Shape;1569;p44"/>
              <p:cNvSpPr/>
              <p:nvPr/>
            </p:nvSpPr>
            <p:spPr>
              <a:xfrm>
                <a:off x="6387840" y="2814786"/>
                <a:ext cx="1453241" cy="1454007"/>
              </a:xfrm>
              <a:custGeom>
                <a:avLst/>
                <a:gdLst/>
                <a:ahLst/>
                <a:cxnLst/>
                <a:rect l="l" t="t" r="r" b="b"/>
                <a:pathLst>
                  <a:path w="62579" h="62612" extrusionOk="0">
                    <a:moveTo>
                      <a:pt x="51104" y="28354"/>
                    </a:moveTo>
                    <a:lnTo>
                      <a:pt x="51070" y="51170"/>
                    </a:lnTo>
                    <a:lnTo>
                      <a:pt x="28287" y="51170"/>
                    </a:lnTo>
                    <a:lnTo>
                      <a:pt x="51104" y="28354"/>
                    </a:lnTo>
                    <a:close/>
                    <a:moveTo>
                      <a:pt x="62578" y="0"/>
                    </a:moveTo>
                    <a:lnTo>
                      <a:pt x="0" y="62612"/>
                    </a:lnTo>
                    <a:lnTo>
                      <a:pt x="62578" y="62612"/>
                    </a:lnTo>
                    <a:lnTo>
                      <a:pt x="6257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4"/>
              <p:cNvSpPr/>
              <p:nvPr/>
            </p:nvSpPr>
            <p:spPr>
              <a:xfrm>
                <a:off x="6387840" y="2814786"/>
                <a:ext cx="1453241" cy="1454007"/>
              </a:xfrm>
              <a:custGeom>
                <a:avLst/>
                <a:gdLst/>
                <a:ahLst/>
                <a:cxnLst/>
                <a:rect l="l" t="t" r="r" b="b"/>
                <a:pathLst>
                  <a:path w="62579" h="62612" extrusionOk="0">
                    <a:moveTo>
                      <a:pt x="51104" y="28354"/>
                    </a:moveTo>
                    <a:lnTo>
                      <a:pt x="51037" y="51170"/>
                    </a:lnTo>
                    <a:lnTo>
                      <a:pt x="28287" y="51170"/>
                    </a:lnTo>
                    <a:lnTo>
                      <a:pt x="51104" y="28354"/>
                    </a:lnTo>
                    <a:close/>
                    <a:moveTo>
                      <a:pt x="62578" y="0"/>
                    </a:moveTo>
                    <a:lnTo>
                      <a:pt x="60644" y="1902"/>
                    </a:lnTo>
                    <a:lnTo>
                      <a:pt x="60344" y="2169"/>
                    </a:lnTo>
                    <a:lnTo>
                      <a:pt x="0" y="62612"/>
                    </a:lnTo>
                    <a:lnTo>
                      <a:pt x="62578" y="62612"/>
                    </a:lnTo>
                    <a:lnTo>
                      <a:pt x="6257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4"/>
              <p:cNvSpPr/>
              <p:nvPr/>
            </p:nvSpPr>
            <p:spPr>
              <a:xfrm>
                <a:off x="7806661" y="2875211"/>
                <a:ext cx="49603" cy="6990"/>
              </a:xfrm>
              <a:custGeom>
                <a:avLst/>
                <a:gdLst/>
                <a:ahLst/>
                <a:cxnLst/>
                <a:rect l="l" t="t" r="r" b="b"/>
                <a:pathLst>
                  <a:path w="2136" h="301" extrusionOk="0">
                    <a:moveTo>
                      <a:pt x="0" y="0"/>
                    </a:moveTo>
                    <a:lnTo>
                      <a:pt x="0" y="300"/>
                    </a:lnTo>
                    <a:lnTo>
                      <a:pt x="2135" y="300"/>
                    </a:lnTo>
                    <a:lnTo>
                      <a:pt x="213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4"/>
              <p:cNvSpPr/>
              <p:nvPr/>
            </p:nvSpPr>
            <p:spPr>
              <a:xfrm>
                <a:off x="7826795" y="290774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4"/>
              <p:cNvSpPr/>
              <p:nvPr/>
            </p:nvSpPr>
            <p:spPr>
              <a:xfrm>
                <a:off x="7826795" y="2940281"/>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4"/>
              <p:cNvSpPr/>
              <p:nvPr/>
            </p:nvSpPr>
            <p:spPr>
              <a:xfrm>
                <a:off x="7826795" y="2972026"/>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4"/>
              <p:cNvSpPr/>
              <p:nvPr/>
            </p:nvSpPr>
            <p:spPr>
              <a:xfrm>
                <a:off x="7826795" y="3004561"/>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4"/>
              <p:cNvSpPr/>
              <p:nvPr/>
            </p:nvSpPr>
            <p:spPr>
              <a:xfrm>
                <a:off x="7826795" y="3037095"/>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4"/>
              <p:cNvSpPr/>
              <p:nvPr/>
            </p:nvSpPr>
            <p:spPr>
              <a:xfrm>
                <a:off x="7826795" y="3069630"/>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4"/>
              <p:cNvSpPr/>
              <p:nvPr/>
            </p:nvSpPr>
            <p:spPr>
              <a:xfrm>
                <a:off x="7806661" y="3101399"/>
                <a:ext cx="49603" cy="6990"/>
              </a:xfrm>
              <a:custGeom>
                <a:avLst/>
                <a:gdLst/>
                <a:ahLst/>
                <a:cxnLst/>
                <a:rect l="l" t="t" r="r" b="b"/>
                <a:pathLst>
                  <a:path w="2136" h="301" extrusionOk="0">
                    <a:moveTo>
                      <a:pt x="0" y="1"/>
                    </a:moveTo>
                    <a:lnTo>
                      <a:pt x="0" y="301"/>
                    </a:lnTo>
                    <a:lnTo>
                      <a:pt x="2135" y="301"/>
                    </a:lnTo>
                    <a:lnTo>
                      <a:pt x="21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4"/>
              <p:cNvSpPr/>
              <p:nvPr/>
            </p:nvSpPr>
            <p:spPr>
              <a:xfrm>
                <a:off x="7826795" y="3133933"/>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4"/>
              <p:cNvSpPr/>
              <p:nvPr/>
            </p:nvSpPr>
            <p:spPr>
              <a:xfrm>
                <a:off x="7826795" y="3166468"/>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4"/>
              <p:cNvSpPr/>
              <p:nvPr/>
            </p:nvSpPr>
            <p:spPr>
              <a:xfrm>
                <a:off x="7826795" y="319823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4"/>
              <p:cNvSpPr/>
              <p:nvPr/>
            </p:nvSpPr>
            <p:spPr>
              <a:xfrm>
                <a:off x="7826795" y="3230771"/>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4"/>
              <p:cNvSpPr/>
              <p:nvPr/>
            </p:nvSpPr>
            <p:spPr>
              <a:xfrm>
                <a:off x="7826795" y="326330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4"/>
              <p:cNvSpPr/>
              <p:nvPr/>
            </p:nvSpPr>
            <p:spPr>
              <a:xfrm>
                <a:off x="7826795" y="3295051"/>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4"/>
              <p:cNvSpPr/>
              <p:nvPr/>
            </p:nvSpPr>
            <p:spPr>
              <a:xfrm>
                <a:off x="7806661" y="3327586"/>
                <a:ext cx="49603" cy="7013"/>
              </a:xfrm>
              <a:custGeom>
                <a:avLst/>
                <a:gdLst/>
                <a:ahLst/>
                <a:cxnLst/>
                <a:rect l="l" t="t" r="r" b="b"/>
                <a:pathLst>
                  <a:path w="2136" h="302" extrusionOk="0">
                    <a:moveTo>
                      <a:pt x="0" y="1"/>
                    </a:moveTo>
                    <a:lnTo>
                      <a:pt x="0" y="301"/>
                    </a:lnTo>
                    <a:lnTo>
                      <a:pt x="2135" y="301"/>
                    </a:lnTo>
                    <a:lnTo>
                      <a:pt x="21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4"/>
              <p:cNvSpPr/>
              <p:nvPr/>
            </p:nvSpPr>
            <p:spPr>
              <a:xfrm>
                <a:off x="7826795" y="3360120"/>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4"/>
              <p:cNvSpPr/>
              <p:nvPr/>
            </p:nvSpPr>
            <p:spPr>
              <a:xfrm>
                <a:off x="7826795" y="3392655"/>
                <a:ext cx="29469" cy="7013"/>
              </a:xfrm>
              <a:custGeom>
                <a:avLst/>
                <a:gdLst/>
                <a:ahLst/>
                <a:cxnLst/>
                <a:rect l="l" t="t" r="r" b="b"/>
                <a:pathLst>
                  <a:path w="1269" h="302"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4"/>
              <p:cNvSpPr/>
              <p:nvPr/>
            </p:nvSpPr>
            <p:spPr>
              <a:xfrm>
                <a:off x="7826795" y="3424424"/>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4"/>
              <p:cNvSpPr/>
              <p:nvPr/>
            </p:nvSpPr>
            <p:spPr>
              <a:xfrm>
                <a:off x="7826795" y="345695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4"/>
              <p:cNvSpPr/>
              <p:nvPr/>
            </p:nvSpPr>
            <p:spPr>
              <a:xfrm>
                <a:off x="7826795" y="3489493"/>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4"/>
              <p:cNvSpPr/>
              <p:nvPr/>
            </p:nvSpPr>
            <p:spPr>
              <a:xfrm>
                <a:off x="7826795" y="352202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4"/>
              <p:cNvSpPr/>
              <p:nvPr/>
            </p:nvSpPr>
            <p:spPr>
              <a:xfrm>
                <a:off x="7806661" y="3553796"/>
                <a:ext cx="49603" cy="6990"/>
              </a:xfrm>
              <a:custGeom>
                <a:avLst/>
                <a:gdLst/>
                <a:ahLst/>
                <a:cxnLst/>
                <a:rect l="l" t="t" r="r" b="b"/>
                <a:pathLst>
                  <a:path w="2136" h="301" extrusionOk="0">
                    <a:moveTo>
                      <a:pt x="0" y="0"/>
                    </a:moveTo>
                    <a:lnTo>
                      <a:pt x="0" y="300"/>
                    </a:lnTo>
                    <a:lnTo>
                      <a:pt x="2135" y="300"/>
                    </a:lnTo>
                    <a:lnTo>
                      <a:pt x="213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4"/>
              <p:cNvSpPr/>
              <p:nvPr/>
            </p:nvSpPr>
            <p:spPr>
              <a:xfrm>
                <a:off x="7826795" y="3586331"/>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4"/>
              <p:cNvSpPr/>
              <p:nvPr/>
            </p:nvSpPr>
            <p:spPr>
              <a:xfrm>
                <a:off x="7826795" y="361886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4"/>
              <p:cNvSpPr/>
              <p:nvPr/>
            </p:nvSpPr>
            <p:spPr>
              <a:xfrm>
                <a:off x="7826795" y="3650611"/>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4"/>
              <p:cNvSpPr/>
              <p:nvPr/>
            </p:nvSpPr>
            <p:spPr>
              <a:xfrm>
                <a:off x="7826795" y="3683145"/>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4"/>
              <p:cNvSpPr/>
              <p:nvPr/>
            </p:nvSpPr>
            <p:spPr>
              <a:xfrm>
                <a:off x="7826795" y="3715680"/>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4"/>
              <p:cNvSpPr/>
              <p:nvPr/>
            </p:nvSpPr>
            <p:spPr>
              <a:xfrm>
                <a:off x="7826795" y="3748215"/>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4"/>
              <p:cNvSpPr/>
              <p:nvPr/>
            </p:nvSpPr>
            <p:spPr>
              <a:xfrm>
                <a:off x="7806661" y="3779983"/>
                <a:ext cx="49603" cy="6990"/>
              </a:xfrm>
              <a:custGeom>
                <a:avLst/>
                <a:gdLst/>
                <a:ahLst/>
                <a:cxnLst/>
                <a:rect l="l" t="t" r="r" b="b"/>
                <a:pathLst>
                  <a:path w="2136" h="301" extrusionOk="0">
                    <a:moveTo>
                      <a:pt x="0" y="0"/>
                    </a:moveTo>
                    <a:lnTo>
                      <a:pt x="0" y="301"/>
                    </a:lnTo>
                    <a:lnTo>
                      <a:pt x="2135" y="301"/>
                    </a:lnTo>
                    <a:lnTo>
                      <a:pt x="213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4"/>
              <p:cNvSpPr/>
              <p:nvPr/>
            </p:nvSpPr>
            <p:spPr>
              <a:xfrm>
                <a:off x="7826795" y="381251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4"/>
              <p:cNvSpPr/>
              <p:nvPr/>
            </p:nvSpPr>
            <p:spPr>
              <a:xfrm>
                <a:off x="7826795" y="3845053"/>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4"/>
              <p:cNvSpPr/>
              <p:nvPr/>
            </p:nvSpPr>
            <p:spPr>
              <a:xfrm>
                <a:off x="7826795" y="3877587"/>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4"/>
              <p:cNvSpPr/>
              <p:nvPr/>
            </p:nvSpPr>
            <p:spPr>
              <a:xfrm>
                <a:off x="7826795" y="3909356"/>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4"/>
              <p:cNvSpPr/>
              <p:nvPr/>
            </p:nvSpPr>
            <p:spPr>
              <a:xfrm>
                <a:off x="7826795" y="3941891"/>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4"/>
              <p:cNvSpPr/>
              <p:nvPr/>
            </p:nvSpPr>
            <p:spPr>
              <a:xfrm>
                <a:off x="7826795" y="3974425"/>
                <a:ext cx="29469" cy="6990"/>
              </a:xfrm>
              <a:custGeom>
                <a:avLst/>
                <a:gdLst/>
                <a:ahLst/>
                <a:cxnLst/>
                <a:rect l="l" t="t" r="r" b="b"/>
                <a:pathLst>
                  <a:path w="1269" h="301" extrusionOk="0">
                    <a:moveTo>
                      <a:pt x="1" y="0"/>
                    </a:moveTo>
                    <a:lnTo>
                      <a:pt x="1" y="300"/>
                    </a:lnTo>
                    <a:lnTo>
                      <a:pt x="1268" y="300"/>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4"/>
              <p:cNvSpPr/>
              <p:nvPr/>
            </p:nvSpPr>
            <p:spPr>
              <a:xfrm>
                <a:off x="7806661" y="4006170"/>
                <a:ext cx="49603" cy="6990"/>
              </a:xfrm>
              <a:custGeom>
                <a:avLst/>
                <a:gdLst/>
                <a:ahLst/>
                <a:cxnLst/>
                <a:rect l="l" t="t" r="r" b="b"/>
                <a:pathLst>
                  <a:path w="2136" h="301" extrusionOk="0">
                    <a:moveTo>
                      <a:pt x="0" y="1"/>
                    </a:moveTo>
                    <a:lnTo>
                      <a:pt x="0" y="301"/>
                    </a:lnTo>
                    <a:lnTo>
                      <a:pt x="2135" y="301"/>
                    </a:lnTo>
                    <a:lnTo>
                      <a:pt x="213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4"/>
              <p:cNvSpPr/>
              <p:nvPr/>
            </p:nvSpPr>
            <p:spPr>
              <a:xfrm>
                <a:off x="7826795" y="4038705"/>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4"/>
              <p:cNvSpPr/>
              <p:nvPr/>
            </p:nvSpPr>
            <p:spPr>
              <a:xfrm>
                <a:off x="7826795" y="4071240"/>
                <a:ext cx="29469" cy="6990"/>
              </a:xfrm>
              <a:custGeom>
                <a:avLst/>
                <a:gdLst/>
                <a:ahLst/>
                <a:cxnLst/>
                <a:rect l="l" t="t" r="r" b="b"/>
                <a:pathLst>
                  <a:path w="1269" h="301" extrusionOk="0">
                    <a:moveTo>
                      <a:pt x="1" y="1"/>
                    </a:moveTo>
                    <a:lnTo>
                      <a:pt x="1" y="301"/>
                    </a:lnTo>
                    <a:lnTo>
                      <a:pt x="1268" y="301"/>
                    </a:lnTo>
                    <a:lnTo>
                      <a:pt x="126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4"/>
              <p:cNvSpPr/>
              <p:nvPr/>
            </p:nvSpPr>
            <p:spPr>
              <a:xfrm>
                <a:off x="7826795" y="410300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4"/>
              <p:cNvSpPr/>
              <p:nvPr/>
            </p:nvSpPr>
            <p:spPr>
              <a:xfrm>
                <a:off x="7826795" y="4135543"/>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4"/>
              <p:cNvSpPr/>
              <p:nvPr/>
            </p:nvSpPr>
            <p:spPr>
              <a:xfrm>
                <a:off x="7826795" y="4168078"/>
                <a:ext cx="29469" cy="6990"/>
              </a:xfrm>
              <a:custGeom>
                <a:avLst/>
                <a:gdLst/>
                <a:ahLst/>
                <a:cxnLst/>
                <a:rect l="l" t="t" r="r" b="b"/>
                <a:pathLst>
                  <a:path w="1269" h="301" extrusionOk="0">
                    <a:moveTo>
                      <a:pt x="1" y="0"/>
                    </a:moveTo>
                    <a:lnTo>
                      <a:pt x="1" y="301"/>
                    </a:lnTo>
                    <a:lnTo>
                      <a:pt x="1268" y="301"/>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4"/>
              <p:cNvSpPr/>
              <p:nvPr/>
            </p:nvSpPr>
            <p:spPr>
              <a:xfrm>
                <a:off x="7826795" y="4199846"/>
                <a:ext cx="29469" cy="7756"/>
              </a:xfrm>
              <a:custGeom>
                <a:avLst/>
                <a:gdLst/>
                <a:ahLst/>
                <a:cxnLst/>
                <a:rect l="l" t="t" r="r" b="b"/>
                <a:pathLst>
                  <a:path w="1269" h="334" extrusionOk="0">
                    <a:moveTo>
                      <a:pt x="1" y="0"/>
                    </a:moveTo>
                    <a:lnTo>
                      <a:pt x="1" y="334"/>
                    </a:lnTo>
                    <a:lnTo>
                      <a:pt x="1268" y="334"/>
                    </a:lnTo>
                    <a:lnTo>
                      <a:pt x="126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44"/>
            <p:cNvSpPr/>
            <p:nvPr/>
          </p:nvSpPr>
          <p:spPr>
            <a:xfrm>
              <a:off x="1372577" y="4259473"/>
              <a:ext cx="4221804" cy="10102"/>
            </a:xfrm>
            <a:custGeom>
              <a:avLst/>
              <a:gdLst/>
              <a:ahLst/>
              <a:cxnLst/>
              <a:rect l="l" t="t" r="r" b="b"/>
              <a:pathLst>
                <a:path w="181798" h="435" extrusionOk="0">
                  <a:moveTo>
                    <a:pt x="90899" y="1"/>
                  </a:moveTo>
                  <a:lnTo>
                    <a:pt x="45467" y="68"/>
                  </a:lnTo>
                  <a:lnTo>
                    <a:pt x="22751" y="101"/>
                  </a:lnTo>
                  <a:lnTo>
                    <a:pt x="1" y="201"/>
                  </a:lnTo>
                  <a:lnTo>
                    <a:pt x="22751" y="301"/>
                  </a:lnTo>
                  <a:lnTo>
                    <a:pt x="45467" y="334"/>
                  </a:lnTo>
                  <a:lnTo>
                    <a:pt x="90899" y="435"/>
                  </a:lnTo>
                  <a:lnTo>
                    <a:pt x="136332" y="334"/>
                  </a:lnTo>
                  <a:lnTo>
                    <a:pt x="159081" y="301"/>
                  </a:lnTo>
                  <a:lnTo>
                    <a:pt x="181797" y="201"/>
                  </a:lnTo>
                  <a:lnTo>
                    <a:pt x="159081" y="101"/>
                  </a:lnTo>
                  <a:lnTo>
                    <a:pt x="136332" y="68"/>
                  </a:lnTo>
                  <a:lnTo>
                    <a:pt x="9089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4"/>
            <p:cNvSpPr/>
            <p:nvPr/>
          </p:nvSpPr>
          <p:spPr>
            <a:xfrm>
              <a:off x="3746021" y="4392709"/>
              <a:ext cx="4042851" cy="498912"/>
            </a:xfrm>
            <a:custGeom>
              <a:avLst/>
              <a:gdLst/>
              <a:ahLst/>
              <a:cxnLst/>
              <a:rect l="l" t="t" r="r" b="b"/>
              <a:pathLst>
                <a:path w="174092" h="21484" extrusionOk="0">
                  <a:moveTo>
                    <a:pt x="87029" y="1"/>
                  </a:moveTo>
                  <a:cubicBezTo>
                    <a:pt x="38961" y="1"/>
                    <a:pt x="0" y="4804"/>
                    <a:pt x="0" y="10742"/>
                  </a:cubicBezTo>
                  <a:cubicBezTo>
                    <a:pt x="0" y="16680"/>
                    <a:pt x="38961" y="21483"/>
                    <a:pt x="87029" y="21483"/>
                  </a:cubicBezTo>
                  <a:cubicBezTo>
                    <a:pt x="135130" y="21483"/>
                    <a:pt x="174091" y="16680"/>
                    <a:pt x="174091" y="10742"/>
                  </a:cubicBezTo>
                  <a:cubicBezTo>
                    <a:pt x="174091" y="4804"/>
                    <a:pt x="135130" y="1"/>
                    <a:pt x="87029"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4"/>
            <p:cNvSpPr/>
            <p:nvPr/>
          </p:nvSpPr>
          <p:spPr>
            <a:xfrm>
              <a:off x="4027989" y="1321278"/>
              <a:ext cx="3479683" cy="2589634"/>
            </a:xfrm>
            <a:custGeom>
              <a:avLst/>
              <a:gdLst/>
              <a:ahLst/>
              <a:cxnLst/>
              <a:rect l="l" t="t" r="r" b="b"/>
              <a:pathLst>
                <a:path w="149841" h="111514" extrusionOk="0">
                  <a:moveTo>
                    <a:pt x="0" y="1"/>
                  </a:moveTo>
                  <a:lnTo>
                    <a:pt x="0" y="111514"/>
                  </a:lnTo>
                  <a:lnTo>
                    <a:pt x="149840" y="111514"/>
                  </a:lnTo>
                  <a:lnTo>
                    <a:pt x="149840"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4"/>
            <p:cNvSpPr/>
            <p:nvPr/>
          </p:nvSpPr>
          <p:spPr>
            <a:xfrm>
              <a:off x="4027989" y="3528994"/>
              <a:ext cx="3479683" cy="381917"/>
            </a:xfrm>
            <a:custGeom>
              <a:avLst/>
              <a:gdLst/>
              <a:ahLst/>
              <a:cxnLst/>
              <a:rect l="l" t="t" r="r" b="b"/>
              <a:pathLst>
                <a:path w="149841" h="16446" extrusionOk="0">
                  <a:moveTo>
                    <a:pt x="0" y="1"/>
                  </a:moveTo>
                  <a:lnTo>
                    <a:pt x="0" y="16446"/>
                  </a:lnTo>
                  <a:lnTo>
                    <a:pt x="149840" y="16446"/>
                  </a:lnTo>
                  <a:lnTo>
                    <a:pt x="14984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4"/>
            <p:cNvSpPr/>
            <p:nvPr/>
          </p:nvSpPr>
          <p:spPr>
            <a:xfrm>
              <a:off x="5025721" y="4378009"/>
              <a:ext cx="1484220" cy="123962"/>
            </a:xfrm>
            <a:custGeom>
              <a:avLst/>
              <a:gdLst/>
              <a:ahLst/>
              <a:cxnLst/>
              <a:rect l="l" t="t" r="r" b="b"/>
              <a:pathLst>
                <a:path w="63913" h="5338" extrusionOk="0">
                  <a:moveTo>
                    <a:pt x="0" y="0"/>
                  </a:moveTo>
                  <a:lnTo>
                    <a:pt x="0" y="5337"/>
                  </a:lnTo>
                  <a:lnTo>
                    <a:pt x="63912" y="5337"/>
                  </a:lnTo>
                  <a:lnTo>
                    <a:pt x="63912"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4"/>
            <p:cNvSpPr/>
            <p:nvPr/>
          </p:nvSpPr>
          <p:spPr>
            <a:xfrm>
              <a:off x="5203094" y="3910888"/>
              <a:ext cx="1130216" cy="467144"/>
            </a:xfrm>
            <a:custGeom>
              <a:avLst/>
              <a:gdLst/>
              <a:ahLst/>
              <a:cxnLst/>
              <a:rect l="l" t="t" r="r" b="b"/>
              <a:pathLst>
                <a:path w="48669" h="20116" extrusionOk="0">
                  <a:moveTo>
                    <a:pt x="2669" y="1"/>
                  </a:moveTo>
                  <a:lnTo>
                    <a:pt x="1802" y="6472"/>
                  </a:lnTo>
                  <a:lnTo>
                    <a:pt x="1769" y="6906"/>
                  </a:lnTo>
                  <a:lnTo>
                    <a:pt x="1635" y="7773"/>
                  </a:lnTo>
                  <a:lnTo>
                    <a:pt x="1602" y="8107"/>
                  </a:lnTo>
                  <a:lnTo>
                    <a:pt x="1569" y="8240"/>
                  </a:lnTo>
                  <a:lnTo>
                    <a:pt x="1469" y="9107"/>
                  </a:lnTo>
                  <a:lnTo>
                    <a:pt x="1402" y="9541"/>
                  </a:lnTo>
                  <a:lnTo>
                    <a:pt x="1302" y="10408"/>
                  </a:lnTo>
                  <a:lnTo>
                    <a:pt x="1235" y="10842"/>
                  </a:lnTo>
                  <a:lnTo>
                    <a:pt x="1" y="20115"/>
                  </a:lnTo>
                  <a:lnTo>
                    <a:pt x="48669" y="20115"/>
                  </a:lnTo>
                  <a:lnTo>
                    <a:pt x="47368" y="10342"/>
                  </a:lnTo>
                  <a:lnTo>
                    <a:pt x="47335" y="10041"/>
                  </a:lnTo>
                  <a:lnTo>
                    <a:pt x="47201" y="9007"/>
                  </a:lnTo>
                  <a:lnTo>
                    <a:pt x="47168" y="8740"/>
                  </a:lnTo>
                  <a:lnTo>
                    <a:pt x="47068" y="8107"/>
                  </a:lnTo>
                  <a:lnTo>
                    <a:pt x="47034" y="7706"/>
                  </a:lnTo>
                  <a:lnTo>
                    <a:pt x="47001" y="7406"/>
                  </a:lnTo>
                  <a:lnTo>
                    <a:pt x="46834" y="6405"/>
                  </a:lnTo>
                  <a:lnTo>
                    <a:pt x="46801" y="6105"/>
                  </a:lnTo>
                  <a:lnTo>
                    <a:pt x="46000"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4"/>
            <p:cNvSpPr/>
            <p:nvPr/>
          </p:nvSpPr>
          <p:spPr>
            <a:xfrm>
              <a:off x="5682592" y="3631243"/>
              <a:ext cx="147997" cy="126191"/>
            </a:xfrm>
            <a:custGeom>
              <a:avLst/>
              <a:gdLst/>
              <a:ahLst/>
              <a:cxnLst/>
              <a:rect l="l" t="t" r="r" b="b"/>
              <a:pathLst>
                <a:path w="6373" h="5434" extrusionOk="0">
                  <a:moveTo>
                    <a:pt x="3637" y="1"/>
                  </a:moveTo>
                  <a:cubicBezTo>
                    <a:pt x="1202" y="1"/>
                    <a:pt x="1" y="2936"/>
                    <a:pt x="1702" y="4638"/>
                  </a:cubicBezTo>
                  <a:cubicBezTo>
                    <a:pt x="2263" y="5187"/>
                    <a:pt x="2948" y="5434"/>
                    <a:pt x="3620" y="5434"/>
                  </a:cubicBezTo>
                  <a:cubicBezTo>
                    <a:pt x="5027" y="5434"/>
                    <a:pt x="6372" y="4351"/>
                    <a:pt x="6372" y="2703"/>
                  </a:cubicBezTo>
                  <a:cubicBezTo>
                    <a:pt x="6339" y="1202"/>
                    <a:pt x="5138" y="1"/>
                    <a:pt x="3637"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4"/>
            <p:cNvSpPr/>
            <p:nvPr/>
          </p:nvSpPr>
          <p:spPr>
            <a:xfrm>
              <a:off x="5240273" y="3910888"/>
              <a:ext cx="1055857" cy="188265"/>
            </a:xfrm>
            <a:custGeom>
              <a:avLst/>
              <a:gdLst/>
              <a:ahLst/>
              <a:cxnLst/>
              <a:rect l="l" t="t" r="r" b="b"/>
              <a:pathLst>
                <a:path w="45467" h="8107" extrusionOk="0">
                  <a:moveTo>
                    <a:pt x="1068" y="1"/>
                  </a:moveTo>
                  <a:lnTo>
                    <a:pt x="201" y="6472"/>
                  </a:lnTo>
                  <a:lnTo>
                    <a:pt x="168" y="6906"/>
                  </a:lnTo>
                  <a:lnTo>
                    <a:pt x="34" y="7773"/>
                  </a:lnTo>
                  <a:lnTo>
                    <a:pt x="1" y="8107"/>
                  </a:lnTo>
                  <a:lnTo>
                    <a:pt x="45467" y="8107"/>
                  </a:lnTo>
                  <a:lnTo>
                    <a:pt x="45433" y="7706"/>
                  </a:lnTo>
                  <a:lnTo>
                    <a:pt x="45400" y="7406"/>
                  </a:lnTo>
                  <a:lnTo>
                    <a:pt x="45233" y="6405"/>
                  </a:lnTo>
                  <a:lnTo>
                    <a:pt x="45200" y="6105"/>
                  </a:lnTo>
                  <a:lnTo>
                    <a:pt x="44399"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4"/>
            <p:cNvSpPr/>
            <p:nvPr/>
          </p:nvSpPr>
          <p:spPr>
            <a:xfrm>
              <a:off x="4409094" y="3394583"/>
              <a:ext cx="185176" cy="139869"/>
            </a:xfrm>
            <a:custGeom>
              <a:avLst/>
              <a:gdLst/>
              <a:ahLst/>
              <a:cxnLst/>
              <a:rect l="l" t="t" r="r" b="b"/>
              <a:pathLst>
                <a:path w="7974" h="6023" extrusionOk="0">
                  <a:moveTo>
                    <a:pt x="3622" y="0"/>
                  </a:moveTo>
                  <a:cubicBezTo>
                    <a:pt x="418" y="0"/>
                    <a:pt x="1" y="4921"/>
                    <a:pt x="1" y="4921"/>
                  </a:cubicBezTo>
                  <a:lnTo>
                    <a:pt x="6605" y="6022"/>
                  </a:lnTo>
                  <a:cubicBezTo>
                    <a:pt x="6605" y="6022"/>
                    <a:pt x="7973" y="652"/>
                    <a:pt x="4204" y="51"/>
                  </a:cubicBezTo>
                  <a:cubicBezTo>
                    <a:pt x="4000" y="17"/>
                    <a:pt x="3807" y="0"/>
                    <a:pt x="362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4"/>
            <p:cNvSpPr/>
            <p:nvPr/>
          </p:nvSpPr>
          <p:spPr>
            <a:xfrm>
              <a:off x="4259587" y="3503427"/>
              <a:ext cx="302914" cy="1049657"/>
            </a:xfrm>
            <a:custGeom>
              <a:avLst/>
              <a:gdLst/>
              <a:ahLst/>
              <a:cxnLst/>
              <a:rect l="l" t="t" r="r" b="b"/>
              <a:pathLst>
                <a:path w="13044" h="45200" extrusionOk="0">
                  <a:moveTo>
                    <a:pt x="6472" y="1"/>
                  </a:moveTo>
                  <a:lnTo>
                    <a:pt x="1" y="38362"/>
                  </a:lnTo>
                  <a:lnTo>
                    <a:pt x="1669" y="43499"/>
                  </a:lnTo>
                  <a:lnTo>
                    <a:pt x="2202" y="45200"/>
                  </a:lnTo>
                  <a:lnTo>
                    <a:pt x="3303" y="43766"/>
                  </a:lnTo>
                  <a:lnTo>
                    <a:pt x="6572" y="39462"/>
                  </a:lnTo>
                  <a:lnTo>
                    <a:pt x="13043" y="1102"/>
                  </a:lnTo>
                  <a:lnTo>
                    <a:pt x="6472"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4"/>
            <p:cNvSpPr/>
            <p:nvPr/>
          </p:nvSpPr>
          <p:spPr>
            <a:xfrm>
              <a:off x="4298322" y="4513559"/>
              <a:ext cx="37992" cy="39525"/>
            </a:xfrm>
            <a:custGeom>
              <a:avLst/>
              <a:gdLst/>
              <a:ahLst/>
              <a:cxnLst/>
              <a:rect l="l" t="t" r="r" b="b"/>
              <a:pathLst>
                <a:path w="1636" h="1702" extrusionOk="0">
                  <a:moveTo>
                    <a:pt x="1" y="1"/>
                  </a:moveTo>
                  <a:lnTo>
                    <a:pt x="568" y="1702"/>
                  </a:lnTo>
                  <a:lnTo>
                    <a:pt x="1635" y="268"/>
                  </a:lnTo>
                  <a:lnTo>
                    <a:pt x="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4"/>
            <p:cNvSpPr/>
            <p:nvPr/>
          </p:nvSpPr>
          <p:spPr>
            <a:xfrm>
              <a:off x="4392048" y="3496460"/>
              <a:ext cx="184387" cy="65882"/>
            </a:xfrm>
            <a:custGeom>
              <a:avLst/>
              <a:gdLst/>
              <a:ahLst/>
              <a:cxnLst/>
              <a:rect l="l" t="t" r="r" b="b"/>
              <a:pathLst>
                <a:path w="7940" h="2837" extrusionOk="0">
                  <a:moveTo>
                    <a:pt x="268" y="1"/>
                  </a:moveTo>
                  <a:lnTo>
                    <a:pt x="1" y="1535"/>
                  </a:lnTo>
                  <a:lnTo>
                    <a:pt x="7673" y="2836"/>
                  </a:lnTo>
                  <a:lnTo>
                    <a:pt x="7940" y="1302"/>
                  </a:lnTo>
                  <a:lnTo>
                    <a:pt x="2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4"/>
            <p:cNvSpPr/>
            <p:nvPr/>
          </p:nvSpPr>
          <p:spPr>
            <a:xfrm>
              <a:off x="4385871" y="3535195"/>
              <a:ext cx="184387" cy="65859"/>
            </a:xfrm>
            <a:custGeom>
              <a:avLst/>
              <a:gdLst/>
              <a:ahLst/>
              <a:cxnLst/>
              <a:rect l="l" t="t" r="r" b="b"/>
              <a:pathLst>
                <a:path w="7940" h="2836" extrusionOk="0">
                  <a:moveTo>
                    <a:pt x="267" y="1"/>
                  </a:moveTo>
                  <a:lnTo>
                    <a:pt x="0" y="1535"/>
                  </a:lnTo>
                  <a:lnTo>
                    <a:pt x="7672" y="2836"/>
                  </a:lnTo>
                  <a:lnTo>
                    <a:pt x="7939" y="1301"/>
                  </a:lnTo>
                  <a:lnTo>
                    <a:pt x="26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4"/>
            <p:cNvSpPr/>
            <p:nvPr/>
          </p:nvSpPr>
          <p:spPr>
            <a:xfrm>
              <a:off x="4483475" y="3591742"/>
              <a:ext cx="80582" cy="329249"/>
            </a:xfrm>
            <a:custGeom>
              <a:avLst/>
              <a:gdLst/>
              <a:ahLst/>
              <a:cxnLst/>
              <a:rect l="l" t="t" r="r" b="b"/>
              <a:pathLst>
                <a:path w="3470" h="14178" extrusionOk="0">
                  <a:moveTo>
                    <a:pt x="1001" y="1"/>
                  </a:moveTo>
                  <a:lnTo>
                    <a:pt x="0" y="14077"/>
                  </a:lnTo>
                  <a:lnTo>
                    <a:pt x="934" y="14177"/>
                  </a:lnTo>
                  <a:lnTo>
                    <a:pt x="3469" y="401"/>
                  </a:lnTo>
                  <a:lnTo>
                    <a:pt x="10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4"/>
            <p:cNvSpPr/>
            <p:nvPr/>
          </p:nvSpPr>
          <p:spPr>
            <a:xfrm>
              <a:off x="4155016" y="3733515"/>
              <a:ext cx="107706" cy="627472"/>
            </a:xfrm>
            <a:custGeom>
              <a:avLst/>
              <a:gdLst/>
              <a:ahLst/>
              <a:cxnLst/>
              <a:rect l="l" t="t" r="r" b="b"/>
              <a:pathLst>
                <a:path w="4638" h="27020" extrusionOk="0">
                  <a:moveTo>
                    <a:pt x="3270" y="0"/>
                  </a:moveTo>
                  <a:lnTo>
                    <a:pt x="1" y="4203"/>
                  </a:lnTo>
                  <a:lnTo>
                    <a:pt x="935" y="25485"/>
                  </a:lnTo>
                  <a:lnTo>
                    <a:pt x="1635" y="27019"/>
                  </a:lnTo>
                  <a:lnTo>
                    <a:pt x="3103" y="25818"/>
                  </a:lnTo>
                  <a:lnTo>
                    <a:pt x="4637" y="967"/>
                  </a:lnTo>
                  <a:lnTo>
                    <a:pt x="3270"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4"/>
            <p:cNvSpPr/>
            <p:nvPr/>
          </p:nvSpPr>
          <p:spPr>
            <a:xfrm>
              <a:off x="4139527" y="3728847"/>
              <a:ext cx="123195" cy="632140"/>
            </a:xfrm>
            <a:custGeom>
              <a:avLst/>
              <a:gdLst/>
              <a:ahLst/>
              <a:cxnLst/>
              <a:rect l="l" t="t" r="r" b="b"/>
              <a:pathLst>
                <a:path w="5305" h="27221" extrusionOk="0">
                  <a:moveTo>
                    <a:pt x="1635" y="1"/>
                  </a:moveTo>
                  <a:lnTo>
                    <a:pt x="0" y="1068"/>
                  </a:lnTo>
                  <a:lnTo>
                    <a:pt x="501" y="10875"/>
                  </a:lnTo>
                  <a:lnTo>
                    <a:pt x="968" y="12110"/>
                  </a:lnTo>
                  <a:lnTo>
                    <a:pt x="2302" y="27220"/>
                  </a:lnTo>
                  <a:lnTo>
                    <a:pt x="4070" y="25786"/>
                  </a:lnTo>
                  <a:lnTo>
                    <a:pt x="5304" y="4638"/>
                  </a:lnTo>
                  <a:lnTo>
                    <a:pt x="1635"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4"/>
            <p:cNvSpPr/>
            <p:nvPr/>
          </p:nvSpPr>
          <p:spPr>
            <a:xfrm>
              <a:off x="4164305" y="3841151"/>
              <a:ext cx="64860" cy="55177"/>
            </a:xfrm>
            <a:custGeom>
              <a:avLst/>
              <a:gdLst/>
              <a:ahLst/>
              <a:cxnLst/>
              <a:rect l="l" t="t" r="r" b="b"/>
              <a:pathLst>
                <a:path w="2793" h="2376" extrusionOk="0">
                  <a:moveTo>
                    <a:pt x="1658" y="0"/>
                  </a:moveTo>
                  <a:cubicBezTo>
                    <a:pt x="1640" y="0"/>
                    <a:pt x="1621" y="1"/>
                    <a:pt x="1602" y="2"/>
                  </a:cubicBezTo>
                  <a:cubicBezTo>
                    <a:pt x="501" y="2"/>
                    <a:pt x="1" y="1269"/>
                    <a:pt x="735" y="2036"/>
                  </a:cubicBezTo>
                  <a:cubicBezTo>
                    <a:pt x="979" y="2270"/>
                    <a:pt x="1278" y="2376"/>
                    <a:pt x="1571" y="2376"/>
                  </a:cubicBezTo>
                  <a:cubicBezTo>
                    <a:pt x="2196" y="2376"/>
                    <a:pt x="2792" y="1896"/>
                    <a:pt x="2770" y="1169"/>
                  </a:cubicBezTo>
                  <a:cubicBezTo>
                    <a:pt x="2770" y="522"/>
                    <a:pt x="2267" y="0"/>
                    <a:pt x="165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4"/>
            <p:cNvSpPr/>
            <p:nvPr/>
          </p:nvSpPr>
          <p:spPr>
            <a:xfrm>
              <a:off x="4204596" y="3374077"/>
              <a:ext cx="9312" cy="74382"/>
            </a:xfrm>
            <a:custGeom>
              <a:avLst/>
              <a:gdLst/>
              <a:ahLst/>
              <a:cxnLst/>
              <a:rect l="l" t="t" r="r" b="b"/>
              <a:pathLst>
                <a:path w="401" h="3203" extrusionOk="0">
                  <a:moveTo>
                    <a:pt x="401" y="0"/>
                  </a:moveTo>
                  <a:lnTo>
                    <a:pt x="0" y="601"/>
                  </a:lnTo>
                  <a:lnTo>
                    <a:pt x="0" y="2569"/>
                  </a:lnTo>
                  <a:lnTo>
                    <a:pt x="401" y="3203"/>
                  </a:lnTo>
                  <a:lnTo>
                    <a:pt x="401"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4"/>
            <p:cNvSpPr/>
            <p:nvPr/>
          </p:nvSpPr>
          <p:spPr>
            <a:xfrm>
              <a:off x="4091503" y="4415955"/>
              <a:ext cx="199876" cy="152293"/>
            </a:xfrm>
            <a:custGeom>
              <a:avLst/>
              <a:gdLst/>
              <a:ahLst/>
              <a:cxnLst/>
              <a:rect l="l" t="t" r="r" b="b"/>
              <a:pathLst>
                <a:path w="8607" h="6558" extrusionOk="0">
                  <a:moveTo>
                    <a:pt x="6572" y="1"/>
                  </a:moveTo>
                  <a:lnTo>
                    <a:pt x="0" y="1969"/>
                  </a:lnTo>
                  <a:cubicBezTo>
                    <a:pt x="0" y="1969"/>
                    <a:pt x="962" y="6558"/>
                    <a:pt x="3933" y="6558"/>
                  </a:cubicBezTo>
                  <a:cubicBezTo>
                    <a:pt x="4235" y="6558"/>
                    <a:pt x="4559" y="6510"/>
                    <a:pt x="4904" y="6405"/>
                  </a:cubicBezTo>
                  <a:cubicBezTo>
                    <a:pt x="8606" y="5305"/>
                    <a:pt x="6572" y="1"/>
                    <a:pt x="6572" y="1"/>
                  </a:cubicBezTo>
                  <a:close/>
                </a:path>
              </a:pathLst>
            </a:custGeom>
            <a:solidFill>
              <a:srgbClr val="DD6A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4"/>
            <p:cNvSpPr/>
            <p:nvPr/>
          </p:nvSpPr>
          <p:spPr>
            <a:xfrm>
              <a:off x="3825791" y="3532106"/>
              <a:ext cx="419120" cy="934218"/>
            </a:xfrm>
            <a:custGeom>
              <a:avLst/>
              <a:gdLst/>
              <a:ahLst/>
              <a:cxnLst/>
              <a:rect l="l" t="t" r="r" b="b"/>
              <a:pathLst>
                <a:path w="18048" h="40229" extrusionOk="0">
                  <a:moveTo>
                    <a:pt x="6572" y="0"/>
                  </a:moveTo>
                  <a:lnTo>
                    <a:pt x="1" y="1968"/>
                  </a:lnTo>
                  <a:lnTo>
                    <a:pt x="11476" y="40229"/>
                  </a:lnTo>
                  <a:lnTo>
                    <a:pt x="18047" y="38261"/>
                  </a:lnTo>
                  <a:lnTo>
                    <a:pt x="6572"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4"/>
            <p:cNvSpPr/>
            <p:nvPr/>
          </p:nvSpPr>
          <p:spPr>
            <a:xfrm>
              <a:off x="4070579" y="4386532"/>
              <a:ext cx="188265" cy="89105"/>
            </a:xfrm>
            <a:custGeom>
              <a:avLst/>
              <a:gdLst/>
              <a:ahLst/>
              <a:cxnLst/>
              <a:rect l="l" t="t" r="r" b="b"/>
              <a:pathLst>
                <a:path w="8107" h="3837" extrusionOk="0">
                  <a:moveTo>
                    <a:pt x="7673" y="0"/>
                  </a:moveTo>
                  <a:lnTo>
                    <a:pt x="1" y="2302"/>
                  </a:lnTo>
                  <a:lnTo>
                    <a:pt x="468" y="3836"/>
                  </a:lnTo>
                  <a:lnTo>
                    <a:pt x="8106" y="1535"/>
                  </a:lnTo>
                  <a:lnTo>
                    <a:pt x="7673"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4"/>
            <p:cNvSpPr/>
            <p:nvPr/>
          </p:nvSpPr>
          <p:spPr>
            <a:xfrm>
              <a:off x="4058968" y="4347797"/>
              <a:ext cx="188265" cy="88315"/>
            </a:xfrm>
            <a:custGeom>
              <a:avLst/>
              <a:gdLst/>
              <a:ahLst/>
              <a:cxnLst/>
              <a:rect l="l" t="t" r="r" b="b"/>
              <a:pathLst>
                <a:path w="8107" h="3803" extrusionOk="0">
                  <a:moveTo>
                    <a:pt x="7672" y="0"/>
                  </a:moveTo>
                  <a:lnTo>
                    <a:pt x="0" y="2302"/>
                  </a:lnTo>
                  <a:lnTo>
                    <a:pt x="434" y="3803"/>
                  </a:lnTo>
                  <a:lnTo>
                    <a:pt x="8106" y="1501"/>
                  </a:lnTo>
                  <a:lnTo>
                    <a:pt x="767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4"/>
            <p:cNvSpPr/>
            <p:nvPr/>
          </p:nvSpPr>
          <p:spPr>
            <a:xfrm>
              <a:off x="3914106" y="3968225"/>
              <a:ext cx="578681" cy="649162"/>
            </a:xfrm>
            <a:custGeom>
              <a:avLst/>
              <a:gdLst/>
              <a:ahLst/>
              <a:cxnLst/>
              <a:rect l="l" t="t" r="r" b="b"/>
              <a:pathLst>
                <a:path w="24919" h="27954" extrusionOk="0">
                  <a:moveTo>
                    <a:pt x="1" y="0"/>
                  </a:moveTo>
                  <a:lnTo>
                    <a:pt x="1668" y="27954"/>
                  </a:lnTo>
                  <a:lnTo>
                    <a:pt x="23284" y="27954"/>
                  </a:lnTo>
                  <a:lnTo>
                    <a:pt x="24918"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4"/>
            <p:cNvSpPr/>
            <p:nvPr/>
          </p:nvSpPr>
          <p:spPr>
            <a:xfrm>
              <a:off x="3914106" y="3968225"/>
              <a:ext cx="578681" cy="144885"/>
            </a:xfrm>
            <a:custGeom>
              <a:avLst/>
              <a:gdLst/>
              <a:ahLst/>
              <a:cxnLst/>
              <a:rect l="l" t="t" r="r" b="b"/>
              <a:pathLst>
                <a:path w="24919" h="6239" extrusionOk="0">
                  <a:moveTo>
                    <a:pt x="1" y="0"/>
                  </a:moveTo>
                  <a:lnTo>
                    <a:pt x="367" y="6238"/>
                  </a:lnTo>
                  <a:lnTo>
                    <a:pt x="24551" y="6238"/>
                  </a:lnTo>
                  <a:lnTo>
                    <a:pt x="2491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4"/>
            <p:cNvSpPr/>
            <p:nvPr/>
          </p:nvSpPr>
          <p:spPr>
            <a:xfrm>
              <a:off x="3877693" y="3896955"/>
              <a:ext cx="651507" cy="131718"/>
            </a:xfrm>
            <a:custGeom>
              <a:avLst/>
              <a:gdLst/>
              <a:ahLst/>
              <a:cxnLst/>
              <a:rect l="l" t="t" r="r" b="b"/>
              <a:pathLst>
                <a:path w="28055" h="5672" extrusionOk="0">
                  <a:moveTo>
                    <a:pt x="1" y="0"/>
                  </a:moveTo>
                  <a:lnTo>
                    <a:pt x="1" y="5671"/>
                  </a:lnTo>
                  <a:lnTo>
                    <a:pt x="28054" y="5671"/>
                  </a:lnTo>
                  <a:lnTo>
                    <a:pt x="28054"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4"/>
            <p:cNvSpPr/>
            <p:nvPr/>
          </p:nvSpPr>
          <p:spPr>
            <a:xfrm>
              <a:off x="3905583" y="3205203"/>
              <a:ext cx="287425" cy="583326"/>
            </a:xfrm>
            <a:custGeom>
              <a:avLst/>
              <a:gdLst/>
              <a:ahLst/>
              <a:cxnLst/>
              <a:rect l="l" t="t" r="r" b="b"/>
              <a:pathLst>
                <a:path w="12377" h="25119" extrusionOk="0">
                  <a:moveTo>
                    <a:pt x="6305" y="2269"/>
                  </a:moveTo>
                  <a:cubicBezTo>
                    <a:pt x="9207" y="2269"/>
                    <a:pt x="10241" y="5004"/>
                    <a:pt x="10408" y="6772"/>
                  </a:cubicBezTo>
                  <a:cubicBezTo>
                    <a:pt x="10541" y="8573"/>
                    <a:pt x="10008" y="12009"/>
                    <a:pt x="6939" y="12009"/>
                  </a:cubicBezTo>
                  <a:cubicBezTo>
                    <a:pt x="4237" y="12009"/>
                    <a:pt x="2202" y="9541"/>
                    <a:pt x="2202" y="6739"/>
                  </a:cubicBezTo>
                  <a:cubicBezTo>
                    <a:pt x="2202" y="4570"/>
                    <a:pt x="4037" y="2269"/>
                    <a:pt x="6305" y="2269"/>
                  </a:cubicBezTo>
                  <a:close/>
                  <a:moveTo>
                    <a:pt x="6238" y="0"/>
                  </a:moveTo>
                  <a:cubicBezTo>
                    <a:pt x="1635" y="0"/>
                    <a:pt x="1" y="4303"/>
                    <a:pt x="1" y="7139"/>
                  </a:cubicBezTo>
                  <a:cubicBezTo>
                    <a:pt x="1" y="12009"/>
                    <a:pt x="5471" y="13944"/>
                    <a:pt x="7072" y="16012"/>
                  </a:cubicBezTo>
                  <a:cubicBezTo>
                    <a:pt x="9174" y="18747"/>
                    <a:pt x="9307" y="25118"/>
                    <a:pt x="9307" y="25118"/>
                  </a:cubicBezTo>
                  <a:lnTo>
                    <a:pt x="12376" y="22883"/>
                  </a:lnTo>
                  <a:lnTo>
                    <a:pt x="12376" y="7472"/>
                  </a:lnTo>
                  <a:cubicBezTo>
                    <a:pt x="12376" y="3703"/>
                    <a:pt x="11342" y="0"/>
                    <a:pt x="623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4"/>
            <p:cNvSpPr/>
            <p:nvPr/>
          </p:nvSpPr>
          <p:spPr>
            <a:xfrm>
              <a:off x="4192985" y="3374077"/>
              <a:ext cx="9312" cy="74382"/>
            </a:xfrm>
            <a:custGeom>
              <a:avLst/>
              <a:gdLst/>
              <a:ahLst/>
              <a:cxnLst/>
              <a:rect l="l" t="t" r="r" b="b"/>
              <a:pathLst>
                <a:path w="401" h="3203" extrusionOk="0">
                  <a:moveTo>
                    <a:pt x="0" y="0"/>
                  </a:moveTo>
                  <a:lnTo>
                    <a:pt x="0" y="3203"/>
                  </a:lnTo>
                  <a:lnTo>
                    <a:pt x="400" y="2569"/>
                  </a:lnTo>
                  <a:lnTo>
                    <a:pt x="400" y="601"/>
                  </a:lnTo>
                  <a:lnTo>
                    <a:pt x="0"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0" name="Google Shape;1640;p44"/>
          <p:cNvSpPr/>
          <p:nvPr/>
        </p:nvSpPr>
        <p:spPr>
          <a:xfrm>
            <a:off x="3754041" y="3347876"/>
            <a:ext cx="148172" cy="181242"/>
          </a:xfrm>
          <a:custGeom>
            <a:avLst/>
            <a:gdLst/>
            <a:ahLst/>
            <a:cxnLst/>
            <a:rect l="l" t="t" r="r" b="b"/>
            <a:pathLst>
              <a:path w="6573" h="8040" extrusionOk="0">
                <a:moveTo>
                  <a:pt x="1435" y="0"/>
                </a:moveTo>
                <a:lnTo>
                  <a:pt x="1068" y="1802"/>
                </a:lnTo>
                <a:lnTo>
                  <a:pt x="1" y="7272"/>
                </a:lnTo>
                <a:lnTo>
                  <a:pt x="968" y="8039"/>
                </a:lnTo>
                <a:cubicBezTo>
                  <a:pt x="968" y="8039"/>
                  <a:pt x="1335" y="6905"/>
                  <a:pt x="1335" y="6872"/>
                </a:cubicBezTo>
                <a:lnTo>
                  <a:pt x="2269" y="7639"/>
                </a:lnTo>
                <a:cubicBezTo>
                  <a:pt x="2269" y="7639"/>
                  <a:pt x="2636" y="6505"/>
                  <a:pt x="2636" y="6472"/>
                </a:cubicBezTo>
                <a:lnTo>
                  <a:pt x="3570" y="7239"/>
                </a:lnTo>
                <a:cubicBezTo>
                  <a:pt x="3570" y="7239"/>
                  <a:pt x="3937" y="6105"/>
                  <a:pt x="3937" y="6071"/>
                </a:cubicBezTo>
                <a:lnTo>
                  <a:pt x="4871" y="6839"/>
                </a:lnTo>
                <a:cubicBezTo>
                  <a:pt x="4871" y="6839"/>
                  <a:pt x="5271" y="5704"/>
                  <a:pt x="5271" y="5704"/>
                </a:cubicBezTo>
                <a:lnTo>
                  <a:pt x="6205" y="6438"/>
                </a:lnTo>
                <a:cubicBezTo>
                  <a:pt x="6205" y="6438"/>
                  <a:pt x="6572" y="5304"/>
                  <a:pt x="6572" y="5304"/>
                </a:cubicBezTo>
                <a:lnTo>
                  <a:pt x="2703" y="1301"/>
                </a:lnTo>
                <a:lnTo>
                  <a:pt x="143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4"/>
          <p:cNvSpPr/>
          <p:nvPr/>
        </p:nvSpPr>
        <p:spPr>
          <a:xfrm>
            <a:off x="3778118" y="3347876"/>
            <a:ext cx="36857" cy="40622"/>
          </a:xfrm>
          <a:custGeom>
            <a:avLst/>
            <a:gdLst/>
            <a:ahLst/>
            <a:cxnLst/>
            <a:rect l="l" t="t" r="r" b="b"/>
            <a:pathLst>
              <a:path w="1635" h="1802" extrusionOk="0">
                <a:moveTo>
                  <a:pt x="367" y="0"/>
                </a:moveTo>
                <a:lnTo>
                  <a:pt x="0" y="1802"/>
                </a:lnTo>
                <a:lnTo>
                  <a:pt x="1635" y="1301"/>
                </a:lnTo>
                <a:lnTo>
                  <a:pt x="36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42" name="Google Shape;1642;p44"/>
          <p:cNvPicPr preferRelativeResize="0"/>
          <p:nvPr/>
        </p:nvPicPr>
        <p:blipFill rotWithShape="1">
          <a:blip r:embed="rId3">
            <a:alphaModFix/>
          </a:blip>
          <a:srcRect b="15832"/>
          <a:stretch/>
        </p:blipFill>
        <p:spPr>
          <a:xfrm>
            <a:off x="4130782" y="1486750"/>
            <a:ext cx="3015014" cy="1827297"/>
          </a:xfrm>
          <a:prstGeom prst="rect">
            <a:avLst/>
          </a:prstGeom>
          <a:noFill/>
          <a:ln>
            <a:noFill/>
          </a:ln>
        </p:spPr>
      </p:pic>
      <p:sp>
        <p:nvSpPr>
          <p:cNvPr id="1643" name="Google Shape;1643;p44"/>
          <p:cNvSpPr txBox="1">
            <a:spLocks noGrp="1"/>
          </p:cNvSpPr>
          <p:nvPr>
            <p:ph type="title"/>
          </p:nvPr>
        </p:nvSpPr>
        <p:spPr>
          <a:xfrm>
            <a:off x="684125" y="539000"/>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300"/>
              <a:t>S</a:t>
            </a:r>
            <a:r>
              <a:rPr lang="en"/>
              <a:t>neak Peek</a:t>
            </a:r>
            <a:endParaRPr sz="2300"/>
          </a:p>
        </p:txBody>
      </p:sp>
      <p:sp>
        <p:nvSpPr>
          <p:cNvPr id="1644" name="Google Shape;1644;p44"/>
          <p:cNvSpPr txBox="1">
            <a:spLocks noGrp="1"/>
          </p:cNvSpPr>
          <p:nvPr>
            <p:ph type="body" idx="1"/>
          </p:nvPr>
        </p:nvSpPr>
        <p:spPr>
          <a:xfrm>
            <a:off x="713225" y="2063175"/>
            <a:ext cx="2642100" cy="1229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and add yours</a:t>
            </a:r>
            <a:endParaRPr/>
          </a:p>
        </p:txBody>
      </p:sp>
      <p:sp>
        <p:nvSpPr>
          <p:cNvPr id="1645" name="Google Shape;1645;p44"/>
          <p:cNvSpPr/>
          <p:nvPr/>
        </p:nvSpPr>
        <p:spPr>
          <a:xfrm>
            <a:off x="4130785" y="3150103"/>
            <a:ext cx="279009" cy="566245"/>
          </a:xfrm>
          <a:custGeom>
            <a:avLst/>
            <a:gdLst/>
            <a:ahLst/>
            <a:cxnLst/>
            <a:rect l="l" t="t" r="r" b="b"/>
            <a:pathLst>
              <a:path w="12377" h="25119" extrusionOk="0">
                <a:moveTo>
                  <a:pt x="6072" y="2269"/>
                </a:moveTo>
                <a:cubicBezTo>
                  <a:pt x="8340" y="2269"/>
                  <a:pt x="10175" y="4537"/>
                  <a:pt x="10175" y="6739"/>
                </a:cubicBezTo>
                <a:cubicBezTo>
                  <a:pt x="10175" y="9541"/>
                  <a:pt x="8140" y="12009"/>
                  <a:pt x="5438" y="12009"/>
                </a:cubicBezTo>
                <a:cubicBezTo>
                  <a:pt x="2369" y="12009"/>
                  <a:pt x="1835" y="8573"/>
                  <a:pt x="2002" y="6772"/>
                </a:cubicBezTo>
                <a:cubicBezTo>
                  <a:pt x="2136" y="5004"/>
                  <a:pt x="3170" y="2269"/>
                  <a:pt x="6072" y="2269"/>
                </a:cubicBezTo>
                <a:close/>
                <a:moveTo>
                  <a:pt x="6138" y="0"/>
                </a:moveTo>
                <a:cubicBezTo>
                  <a:pt x="1035" y="0"/>
                  <a:pt x="1" y="3703"/>
                  <a:pt x="1" y="7472"/>
                </a:cubicBezTo>
                <a:lnTo>
                  <a:pt x="1" y="22883"/>
                </a:lnTo>
                <a:lnTo>
                  <a:pt x="3070" y="25118"/>
                </a:lnTo>
                <a:cubicBezTo>
                  <a:pt x="3070" y="25118"/>
                  <a:pt x="3203" y="18747"/>
                  <a:pt x="5305" y="16045"/>
                </a:cubicBezTo>
                <a:cubicBezTo>
                  <a:pt x="6906" y="13944"/>
                  <a:pt x="12376" y="12009"/>
                  <a:pt x="12376" y="7139"/>
                </a:cubicBezTo>
                <a:cubicBezTo>
                  <a:pt x="12376" y="4303"/>
                  <a:pt x="10775" y="0"/>
                  <a:pt x="613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noFill/>
        <a:effectLst/>
      </p:bgPr>
    </p:bg>
    <p:spTree>
      <p:nvGrpSpPr>
        <p:cNvPr id="1" name="Shape 443"/>
        <p:cNvGrpSpPr/>
        <p:nvPr/>
      </p:nvGrpSpPr>
      <p:grpSpPr>
        <a:xfrm>
          <a:off x="0" y="0"/>
          <a:ext cx="0" cy="0"/>
          <a:chOff x="0" y="0"/>
          <a:chExt cx="0" cy="0"/>
        </a:xfrm>
      </p:grpSpPr>
      <p:sp>
        <p:nvSpPr>
          <p:cNvPr id="444" name="Google Shape;444;p27"/>
          <p:cNvSpPr txBox="1">
            <a:spLocks noGrp="1"/>
          </p:cNvSpPr>
          <p:nvPr>
            <p:ph type="title" idx="8"/>
          </p:nvPr>
        </p:nvSpPr>
        <p:spPr>
          <a:xfrm>
            <a:off x="4468450" y="864700"/>
            <a:ext cx="610800" cy="384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445" name="Google Shape;445;p27"/>
          <p:cNvSpPr txBox="1">
            <a:spLocks noGrp="1"/>
          </p:cNvSpPr>
          <p:nvPr>
            <p:ph type="ctrTitle"/>
          </p:nvPr>
        </p:nvSpPr>
        <p:spPr>
          <a:xfrm>
            <a:off x="4468450" y="1249807"/>
            <a:ext cx="1909800" cy="360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Objectives</a:t>
            </a:r>
            <a:endParaRPr/>
          </a:p>
        </p:txBody>
      </p:sp>
      <p:sp>
        <p:nvSpPr>
          <p:cNvPr id="446" name="Google Shape;446;p27"/>
          <p:cNvSpPr txBox="1">
            <a:spLocks noGrp="1"/>
          </p:cNvSpPr>
          <p:nvPr>
            <p:ph type="ctrTitle" idx="2"/>
          </p:nvPr>
        </p:nvSpPr>
        <p:spPr>
          <a:xfrm>
            <a:off x="4468441" y="3112375"/>
            <a:ext cx="1909800" cy="36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Methodology</a:t>
            </a:r>
            <a:endParaRPr/>
          </a:p>
        </p:txBody>
      </p:sp>
      <p:sp>
        <p:nvSpPr>
          <p:cNvPr id="447" name="Google Shape;447;p27"/>
          <p:cNvSpPr txBox="1">
            <a:spLocks noGrp="1"/>
          </p:cNvSpPr>
          <p:nvPr>
            <p:ph type="ctrTitle" idx="3"/>
          </p:nvPr>
        </p:nvSpPr>
        <p:spPr>
          <a:xfrm>
            <a:off x="6687600" y="1248700"/>
            <a:ext cx="1909800" cy="36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Results</a:t>
            </a:r>
            <a:endParaRPr/>
          </a:p>
        </p:txBody>
      </p:sp>
      <p:sp>
        <p:nvSpPr>
          <p:cNvPr id="448" name="Google Shape;448;p27"/>
          <p:cNvSpPr txBox="1">
            <a:spLocks noGrp="1"/>
          </p:cNvSpPr>
          <p:nvPr>
            <p:ph type="ctrTitle" idx="4"/>
          </p:nvPr>
        </p:nvSpPr>
        <p:spPr>
          <a:xfrm>
            <a:off x="6687591" y="3112375"/>
            <a:ext cx="1909800" cy="362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Conclusions</a:t>
            </a:r>
            <a:endParaRPr/>
          </a:p>
        </p:txBody>
      </p:sp>
      <p:sp>
        <p:nvSpPr>
          <p:cNvPr id="449" name="Google Shape;449;p27"/>
          <p:cNvSpPr txBox="1">
            <a:spLocks noGrp="1"/>
          </p:cNvSpPr>
          <p:nvPr>
            <p:ph type="subTitle" idx="1"/>
          </p:nvPr>
        </p:nvSpPr>
        <p:spPr>
          <a:xfrm>
            <a:off x="4468441" y="1669338"/>
            <a:ext cx="1909800" cy="74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
        <p:nvSpPr>
          <p:cNvPr id="450" name="Google Shape;450;p27"/>
          <p:cNvSpPr txBox="1">
            <a:spLocks noGrp="1"/>
          </p:cNvSpPr>
          <p:nvPr>
            <p:ph type="subTitle" idx="5"/>
          </p:nvPr>
        </p:nvSpPr>
        <p:spPr>
          <a:xfrm>
            <a:off x="4468441" y="3469391"/>
            <a:ext cx="1909800" cy="814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
        <p:nvSpPr>
          <p:cNvPr id="451" name="Google Shape;451;p27"/>
          <p:cNvSpPr txBox="1">
            <a:spLocks noGrp="1"/>
          </p:cNvSpPr>
          <p:nvPr>
            <p:ph type="subTitle" idx="6"/>
          </p:nvPr>
        </p:nvSpPr>
        <p:spPr>
          <a:xfrm>
            <a:off x="6687591" y="1669338"/>
            <a:ext cx="1909800" cy="747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
        <p:nvSpPr>
          <p:cNvPr id="452" name="Google Shape;452;p27"/>
          <p:cNvSpPr txBox="1">
            <a:spLocks noGrp="1"/>
          </p:cNvSpPr>
          <p:nvPr>
            <p:ph type="subTitle" idx="7"/>
          </p:nvPr>
        </p:nvSpPr>
        <p:spPr>
          <a:xfrm>
            <a:off x="6687591" y="3469391"/>
            <a:ext cx="1909800" cy="814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Here you could describe the topic of the section</a:t>
            </a:r>
            <a:endParaRPr/>
          </a:p>
        </p:txBody>
      </p:sp>
      <p:sp>
        <p:nvSpPr>
          <p:cNvPr id="453" name="Google Shape;453;p27"/>
          <p:cNvSpPr txBox="1">
            <a:spLocks noGrp="1"/>
          </p:cNvSpPr>
          <p:nvPr>
            <p:ph type="title" idx="9"/>
          </p:nvPr>
        </p:nvSpPr>
        <p:spPr>
          <a:xfrm>
            <a:off x="6687600" y="866365"/>
            <a:ext cx="610800" cy="380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454" name="Google Shape;454;p27"/>
          <p:cNvSpPr txBox="1">
            <a:spLocks noGrp="1"/>
          </p:cNvSpPr>
          <p:nvPr>
            <p:ph type="title" idx="13"/>
          </p:nvPr>
        </p:nvSpPr>
        <p:spPr>
          <a:xfrm>
            <a:off x="4468450" y="2732069"/>
            <a:ext cx="610800" cy="3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455" name="Google Shape;455;p27"/>
          <p:cNvSpPr txBox="1">
            <a:spLocks noGrp="1"/>
          </p:cNvSpPr>
          <p:nvPr>
            <p:ph type="title" idx="14"/>
          </p:nvPr>
        </p:nvSpPr>
        <p:spPr>
          <a:xfrm>
            <a:off x="6687600" y="2721200"/>
            <a:ext cx="610800" cy="38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grpSp>
        <p:nvGrpSpPr>
          <p:cNvPr id="456" name="Google Shape;456;p27"/>
          <p:cNvGrpSpPr/>
          <p:nvPr/>
        </p:nvGrpSpPr>
        <p:grpSpPr>
          <a:xfrm>
            <a:off x="534401" y="928794"/>
            <a:ext cx="3608767" cy="3652610"/>
            <a:chOff x="534401" y="928794"/>
            <a:chExt cx="3608767" cy="3652610"/>
          </a:xfrm>
        </p:grpSpPr>
        <p:sp>
          <p:nvSpPr>
            <p:cNvPr id="457" name="Google Shape;457;p27"/>
            <p:cNvSpPr/>
            <p:nvPr/>
          </p:nvSpPr>
          <p:spPr>
            <a:xfrm>
              <a:off x="2004958" y="2450904"/>
              <a:ext cx="33537" cy="16682"/>
            </a:xfrm>
            <a:custGeom>
              <a:avLst/>
              <a:gdLst/>
              <a:ahLst/>
              <a:cxnLst/>
              <a:rect l="l" t="t" r="r" b="b"/>
              <a:pathLst>
                <a:path w="1363" h="678" extrusionOk="0">
                  <a:moveTo>
                    <a:pt x="42" y="1"/>
                  </a:moveTo>
                  <a:cubicBezTo>
                    <a:pt x="17" y="1"/>
                    <a:pt x="1" y="50"/>
                    <a:pt x="28" y="77"/>
                  </a:cubicBezTo>
                  <a:cubicBezTo>
                    <a:pt x="428" y="344"/>
                    <a:pt x="862" y="544"/>
                    <a:pt x="1329" y="677"/>
                  </a:cubicBezTo>
                  <a:cubicBezTo>
                    <a:pt x="1362" y="677"/>
                    <a:pt x="1362" y="644"/>
                    <a:pt x="1362" y="644"/>
                  </a:cubicBezTo>
                  <a:cubicBezTo>
                    <a:pt x="895" y="477"/>
                    <a:pt x="461" y="244"/>
                    <a:pt x="61" y="10"/>
                  </a:cubicBezTo>
                  <a:cubicBezTo>
                    <a:pt x="55" y="4"/>
                    <a:pt x="48" y="1"/>
                    <a:pt x="42"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7"/>
            <p:cNvSpPr/>
            <p:nvPr/>
          </p:nvSpPr>
          <p:spPr>
            <a:xfrm>
              <a:off x="1866119" y="3131175"/>
              <a:ext cx="61340" cy="70124"/>
            </a:xfrm>
            <a:custGeom>
              <a:avLst/>
              <a:gdLst/>
              <a:ahLst/>
              <a:cxnLst/>
              <a:rect l="l" t="t" r="r" b="b"/>
              <a:pathLst>
                <a:path w="2493" h="2850" extrusionOk="0">
                  <a:moveTo>
                    <a:pt x="2448" y="0"/>
                  </a:moveTo>
                  <a:cubicBezTo>
                    <a:pt x="2441" y="0"/>
                    <a:pt x="2435" y="4"/>
                    <a:pt x="2435" y="14"/>
                  </a:cubicBezTo>
                  <a:lnTo>
                    <a:pt x="1168" y="1415"/>
                  </a:lnTo>
                  <a:cubicBezTo>
                    <a:pt x="767" y="1849"/>
                    <a:pt x="367" y="2316"/>
                    <a:pt x="0" y="2816"/>
                  </a:cubicBezTo>
                  <a:cubicBezTo>
                    <a:pt x="0" y="2816"/>
                    <a:pt x="0" y="2850"/>
                    <a:pt x="33" y="2850"/>
                  </a:cubicBezTo>
                  <a:cubicBezTo>
                    <a:pt x="500" y="2416"/>
                    <a:pt x="901" y="1949"/>
                    <a:pt x="1301" y="1482"/>
                  </a:cubicBezTo>
                  <a:lnTo>
                    <a:pt x="2468" y="48"/>
                  </a:lnTo>
                  <a:cubicBezTo>
                    <a:pt x="2492" y="24"/>
                    <a:pt x="2466" y="0"/>
                    <a:pt x="2448"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7"/>
            <p:cNvSpPr/>
            <p:nvPr/>
          </p:nvSpPr>
          <p:spPr>
            <a:xfrm>
              <a:off x="1754492" y="3106891"/>
              <a:ext cx="51720" cy="2805"/>
            </a:xfrm>
            <a:custGeom>
              <a:avLst/>
              <a:gdLst/>
              <a:ahLst/>
              <a:cxnLst/>
              <a:rect l="l" t="t" r="r" b="b"/>
              <a:pathLst>
                <a:path w="2102" h="114" extrusionOk="0">
                  <a:moveTo>
                    <a:pt x="34" y="0"/>
                  </a:moveTo>
                  <a:cubicBezTo>
                    <a:pt x="0" y="0"/>
                    <a:pt x="0" y="34"/>
                    <a:pt x="34" y="34"/>
                  </a:cubicBezTo>
                  <a:cubicBezTo>
                    <a:pt x="547" y="83"/>
                    <a:pt x="1059" y="114"/>
                    <a:pt x="1559" y="114"/>
                  </a:cubicBezTo>
                  <a:cubicBezTo>
                    <a:pt x="1742" y="114"/>
                    <a:pt x="1923" y="110"/>
                    <a:pt x="2102" y="101"/>
                  </a:cubicBezTo>
                  <a:cubicBezTo>
                    <a:pt x="1435" y="67"/>
                    <a:pt x="734" y="101"/>
                    <a:pt x="34"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7"/>
            <p:cNvSpPr/>
            <p:nvPr/>
          </p:nvSpPr>
          <p:spPr>
            <a:xfrm>
              <a:off x="1999349" y="2686313"/>
              <a:ext cx="16165" cy="82476"/>
            </a:xfrm>
            <a:custGeom>
              <a:avLst/>
              <a:gdLst/>
              <a:ahLst/>
              <a:cxnLst/>
              <a:rect l="l" t="t" r="r" b="b"/>
              <a:pathLst>
                <a:path w="657" h="3352" extrusionOk="0">
                  <a:moveTo>
                    <a:pt x="40" y="1"/>
                  </a:moveTo>
                  <a:cubicBezTo>
                    <a:pt x="22" y="1"/>
                    <a:pt x="0" y="16"/>
                    <a:pt x="22" y="16"/>
                  </a:cubicBezTo>
                  <a:cubicBezTo>
                    <a:pt x="122" y="583"/>
                    <a:pt x="222" y="1116"/>
                    <a:pt x="322" y="1683"/>
                  </a:cubicBezTo>
                  <a:cubicBezTo>
                    <a:pt x="423" y="2251"/>
                    <a:pt x="523" y="2818"/>
                    <a:pt x="656" y="3351"/>
                  </a:cubicBezTo>
                  <a:cubicBezTo>
                    <a:pt x="623" y="2818"/>
                    <a:pt x="556" y="2251"/>
                    <a:pt x="423" y="1717"/>
                  </a:cubicBezTo>
                  <a:cubicBezTo>
                    <a:pt x="322" y="1150"/>
                    <a:pt x="189" y="583"/>
                    <a:pt x="56" y="16"/>
                  </a:cubicBezTo>
                  <a:cubicBezTo>
                    <a:pt x="56" y="4"/>
                    <a:pt x="48" y="1"/>
                    <a:pt x="4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7"/>
            <p:cNvSpPr/>
            <p:nvPr/>
          </p:nvSpPr>
          <p:spPr>
            <a:xfrm>
              <a:off x="1880217" y="2706144"/>
              <a:ext cx="45839" cy="19955"/>
            </a:xfrm>
            <a:custGeom>
              <a:avLst/>
              <a:gdLst/>
              <a:ahLst/>
              <a:cxnLst/>
              <a:rect l="l" t="t" r="r" b="b"/>
              <a:pathLst>
                <a:path w="1863" h="811" extrusionOk="0">
                  <a:moveTo>
                    <a:pt x="41" y="1"/>
                  </a:moveTo>
                  <a:cubicBezTo>
                    <a:pt x="17" y="1"/>
                    <a:pt x="1" y="44"/>
                    <a:pt x="27" y="44"/>
                  </a:cubicBezTo>
                  <a:cubicBezTo>
                    <a:pt x="128" y="77"/>
                    <a:pt x="228" y="110"/>
                    <a:pt x="294" y="144"/>
                  </a:cubicBezTo>
                  <a:lnTo>
                    <a:pt x="528" y="244"/>
                  </a:lnTo>
                  <a:lnTo>
                    <a:pt x="928" y="444"/>
                  </a:lnTo>
                  <a:cubicBezTo>
                    <a:pt x="1228" y="577"/>
                    <a:pt x="1495" y="711"/>
                    <a:pt x="1795" y="811"/>
                  </a:cubicBezTo>
                  <a:cubicBezTo>
                    <a:pt x="1829" y="811"/>
                    <a:pt x="1862" y="744"/>
                    <a:pt x="1829" y="744"/>
                  </a:cubicBezTo>
                  <a:cubicBezTo>
                    <a:pt x="1562" y="611"/>
                    <a:pt x="1262" y="477"/>
                    <a:pt x="995" y="377"/>
                  </a:cubicBezTo>
                  <a:lnTo>
                    <a:pt x="528" y="210"/>
                  </a:lnTo>
                  <a:lnTo>
                    <a:pt x="328" y="110"/>
                  </a:lnTo>
                  <a:cubicBezTo>
                    <a:pt x="228" y="77"/>
                    <a:pt x="161" y="44"/>
                    <a:pt x="61" y="10"/>
                  </a:cubicBezTo>
                  <a:cubicBezTo>
                    <a:pt x="54" y="4"/>
                    <a:pt x="47" y="1"/>
                    <a:pt x="4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7"/>
            <p:cNvSpPr/>
            <p:nvPr/>
          </p:nvSpPr>
          <p:spPr>
            <a:xfrm>
              <a:off x="2247060" y="2658823"/>
              <a:ext cx="57157" cy="44806"/>
            </a:xfrm>
            <a:custGeom>
              <a:avLst/>
              <a:gdLst/>
              <a:ahLst/>
              <a:cxnLst/>
              <a:rect l="l" t="t" r="r" b="b"/>
              <a:pathLst>
                <a:path w="2323" h="1821" extrusionOk="0">
                  <a:moveTo>
                    <a:pt x="2282" y="1"/>
                  </a:moveTo>
                  <a:cubicBezTo>
                    <a:pt x="2276" y="1"/>
                    <a:pt x="2269" y="3"/>
                    <a:pt x="2262" y="10"/>
                  </a:cubicBezTo>
                  <a:cubicBezTo>
                    <a:pt x="1862" y="243"/>
                    <a:pt x="1462" y="510"/>
                    <a:pt x="1061" y="811"/>
                  </a:cubicBezTo>
                  <a:cubicBezTo>
                    <a:pt x="695" y="1077"/>
                    <a:pt x="328" y="1411"/>
                    <a:pt x="27" y="1778"/>
                  </a:cubicBezTo>
                  <a:cubicBezTo>
                    <a:pt x="1" y="1778"/>
                    <a:pt x="17" y="1821"/>
                    <a:pt x="41" y="1821"/>
                  </a:cubicBezTo>
                  <a:cubicBezTo>
                    <a:pt x="47" y="1821"/>
                    <a:pt x="54" y="1818"/>
                    <a:pt x="61" y="1811"/>
                  </a:cubicBezTo>
                  <a:cubicBezTo>
                    <a:pt x="428" y="1478"/>
                    <a:pt x="795" y="1177"/>
                    <a:pt x="1162" y="877"/>
                  </a:cubicBezTo>
                  <a:cubicBezTo>
                    <a:pt x="1528" y="577"/>
                    <a:pt x="1895" y="310"/>
                    <a:pt x="2296" y="43"/>
                  </a:cubicBezTo>
                  <a:cubicBezTo>
                    <a:pt x="2322" y="43"/>
                    <a:pt x="2306" y="1"/>
                    <a:pt x="2282"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7"/>
            <p:cNvSpPr/>
            <p:nvPr/>
          </p:nvSpPr>
          <p:spPr>
            <a:xfrm>
              <a:off x="2345377" y="2686723"/>
              <a:ext cx="32700" cy="14222"/>
            </a:xfrm>
            <a:custGeom>
              <a:avLst/>
              <a:gdLst/>
              <a:ahLst/>
              <a:cxnLst/>
              <a:rect l="l" t="t" r="r" b="b"/>
              <a:pathLst>
                <a:path w="1329" h="578" extrusionOk="0">
                  <a:moveTo>
                    <a:pt x="1288" y="1"/>
                  </a:moveTo>
                  <a:cubicBezTo>
                    <a:pt x="1282" y="1"/>
                    <a:pt x="1275" y="3"/>
                    <a:pt x="1268" y="10"/>
                  </a:cubicBezTo>
                  <a:cubicBezTo>
                    <a:pt x="1068" y="77"/>
                    <a:pt x="868" y="144"/>
                    <a:pt x="668" y="244"/>
                  </a:cubicBezTo>
                  <a:lnTo>
                    <a:pt x="68" y="477"/>
                  </a:lnTo>
                  <a:cubicBezTo>
                    <a:pt x="1" y="510"/>
                    <a:pt x="34" y="577"/>
                    <a:pt x="68" y="577"/>
                  </a:cubicBezTo>
                  <a:lnTo>
                    <a:pt x="701" y="310"/>
                  </a:lnTo>
                  <a:lnTo>
                    <a:pt x="1302" y="43"/>
                  </a:lnTo>
                  <a:cubicBezTo>
                    <a:pt x="1329" y="43"/>
                    <a:pt x="1312" y="1"/>
                    <a:pt x="1288"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7"/>
            <p:cNvSpPr/>
            <p:nvPr/>
          </p:nvSpPr>
          <p:spPr>
            <a:xfrm>
              <a:off x="2289576" y="3167285"/>
              <a:ext cx="9867" cy="43305"/>
            </a:xfrm>
            <a:custGeom>
              <a:avLst/>
              <a:gdLst/>
              <a:ahLst/>
              <a:cxnLst/>
              <a:rect l="l" t="t" r="r" b="b"/>
              <a:pathLst>
                <a:path w="401" h="1760" extrusionOk="0">
                  <a:moveTo>
                    <a:pt x="17" y="0"/>
                  </a:moveTo>
                  <a:cubicBezTo>
                    <a:pt x="9" y="0"/>
                    <a:pt x="1" y="9"/>
                    <a:pt x="1" y="25"/>
                  </a:cubicBezTo>
                  <a:cubicBezTo>
                    <a:pt x="1" y="626"/>
                    <a:pt x="134" y="1193"/>
                    <a:pt x="368" y="1760"/>
                  </a:cubicBezTo>
                  <a:lnTo>
                    <a:pt x="401" y="1760"/>
                  </a:lnTo>
                  <a:cubicBezTo>
                    <a:pt x="401" y="1693"/>
                    <a:pt x="401" y="1627"/>
                    <a:pt x="368" y="1593"/>
                  </a:cubicBezTo>
                  <a:cubicBezTo>
                    <a:pt x="334" y="1527"/>
                    <a:pt x="301" y="1426"/>
                    <a:pt x="301" y="1360"/>
                  </a:cubicBezTo>
                  <a:cubicBezTo>
                    <a:pt x="201" y="926"/>
                    <a:pt x="134" y="459"/>
                    <a:pt x="34" y="25"/>
                  </a:cubicBezTo>
                  <a:cubicBezTo>
                    <a:pt x="34" y="9"/>
                    <a:pt x="26" y="0"/>
                    <a:pt x="17"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7"/>
            <p:cNvSpPr/>
            <p:nvPr/>
          </p:nvSpPr>
          <p:spPr>
            <a:xfrm>
              <a:off x="2174676" y="3117216"/>
              <a:ext cx="22194" cy="94828"/>
            </a:xfrm>
            <a:custGeom>
              <a:avLst/>
              <a:gdLst/>
              <a:ahLst/>
              <a:cxnLst/>
              <a:rect l="l" t="t" r="r" b="b"/>
              <a:pathLst>
                <a:path w="902" h="3854" extrusionOk="0">
                  <a:moveTo>
                    <a:pt x="51" y="1"/>
                  </a:moveTo>
                  <a:cubicBezTo>
                    <a:pt x="42" y="1"/>
                    <a:pt x="34" y="9"/>
                    <a:pt x="34" y="26"/>
                  </a:cubicBezTo>
                  <a:cubicBezTo>
                    <a:pt x="1" y="326"/>
                    <a:pt x="67" y="626"/>
                    <a:pt x="134" y="893"/>
                  </a:cubicBezTo>
                  <a:cubicBezTo>
                    <a:pt x="201" y="1226"/>
                    <a:pt x="267" y="1560"/>
                    <a:pt x="334" y="1860"/>
                  </a:cubicBezTo>
                  <a:cubicBezTo>
                    <a:pt x="501" y="2527"/>
                    <a:pt x="634" y="3195"/>
                    <a:pt x="835" y="3828"/>
                  </a:cubicBezTo>
                  <a:cubicBezTo>
                    <a:pt x="835" y="3845"/>
                    <a:pt x="851" y="3853"/>
                    <a:pt x="868" y="3853"/>
                  </a:cubicBezTo>
                  <a:cubicBezTo>
                    <a:pt x="885" y="3853"/>
                    <a:pt x="901" y="3845"/>
                    <a:pt x="901" y="3828"/>
                  </a:cubicBezTo>
                  <a:cubicBezTo>
                    <a:pt x="901" y="3795"/>
                    <a:pt x="901" y="3728"/>
                    <a:pt x="901" y="3662"/>
                  </a:cubicBezTo>
                  <a:cubicBezTo>
                    <a:pt x="901" y="3628"/>
                    <a:pt x="901" y="3628"/>
                    <a:pt x="868" y="3628"/>
                  </a:cubicBezTo>
                  <a:cubicBezTo>
                    <a:pt x="734" y="3061"/>
                    <a:pt x="601" y="2461"/>
                    <a:pt x="468" y="1860"/>
                  </a:cubicBezTo>
                  <a:cubicBezTo>
                    <a:pt x="401" y="1560"/>
                    <a:pt x="334" y="1260"/>
                    <a:pt x="267" y="926"/>
                  </a:cubicBezTo>
                  <a:cubicBezTo>
                    <a:pt x="234" y="759"/>
                    <a:pt x="201" y="593"/>
                    <a:pt x="167" y="426"/>
                  </a:cubicBezTo>
                  <a:cubicBezTo>
                    <a:pt x="167" y="292"/>
                    <a:pt x="134" y="159"/>
                    <a:pt x="67" y="26"/>
                  </a:cubicBezTo>
                  <a:cubicBezTo>
                    <a:pt x="67" y="9"/>
                    <a:pt x="59" y="1"/>
                    <a:pt x="5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7"/>
            <p:cNvSpPr/>
            <p:nvPr/>
          </p:nvSpPr>
          <p:spPr>
            <a:xfrm>
              <a:off x="2305986" y="3098960"/>
              <a:ext cx="68968" cy="10703"/>
            </a:xfrm>
            <a:custGeom>
              <a:avLst/>
              <a:gdLst/>
              <a:ahLst/>
              <a:cxnLst/>
              <a:rect l="l" t="t" r="r" b="b"/>
              <a:pathLst>
                <a:path w="2803" h="435" extrusionOk="0">
                  <a:moveTo>
                    <a:pt x="34" y="0"/>
                  </a:moveTo>
                  <a:cubicBezTo>
                    <a:pt x="1" y="0"/>
                    <a:pt x="1" y="67"/>
                    <a:pt x="34" y="67"/>
                  </a:cubicBezTo>
                  <a:cubicBezTo>
                    <a:pt x="968" y="201"/>
                    <a:pt x="1869" y="301"/>
                    <a:pt x="2769" y="434"/>
                  </a:cubicBezTo>
                  <a:cubicBezTo>
                    <a:pt x="2803" y="434"/>
                    <a:pt x="2803" y="367"/>
                    <a:pt x="2769" y="367"/>
                  </a:cubicBezTo>
                  <a:cubicBezTo>
                    <a:pt x="1869" y="234"/>
                    <a:pt x="968" y="100"/>
                    <a:pt x="34"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7"/>
            <p:cNvSpPr/>
            <p:nvPr/>
          </p:nvSpPr>
          <p:spPr>
            <a:xfrm>
              <a:off x="2137746" y="2458793"/>
              <a:ext cx="68156" cy="27115"/>
            </a:xfrm>
            <a:custGeom>
              <a:avLst/>
              <a:gdLst/>
              <a:ahLst/>
              <a:cxnLst/>
              <a:rect l="l" t="t" r="r" b="b"/>
              <a:pathLst>
                <a:path w="2770" h="1102" extrusionOk="0">
                  <a:moveTo>
                    <a:pt x="2736" y="1"/>
                  </a:moveTo>
                  <a:cubicBezTo>
                    <a:pt x="1835" y="334"/>
                    <a:pt x="935" y="701"/>
                    <a:pt x="34" y="1068"/>
                  </a:cubicBezTo>
                  <a:cubicBezTo>
                    <a:pt x="1" y="1068"/>
                    <a:pt x="34" y="1102"/>
                    <a:pt x="34" y="1102"/>
                  </a:cubicBezTo>
                  <a:cubicBezTo>
                    <a:pt x="935" y="768"/>
                    <a:pt x="1835" y="401"/>
                    <a:pt x="2736" y="34"/>
                  </a:cubicBezTo>
                  <a:cubicBezTo>
                    <a:pt x="2769" y="34"/>
                    <a:pt x="2769" y="1"/>
                    <a:pt x="273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7"/>
            <p:cNvSpPr/>
            <p:nvPr/>
          </p:nvSpPr>
          <p:spPr>
            <a:xfrm>
              <a:off x="2174824" y="2306742"/>
              <a:ext cx="65375" cy="35776"/>
            </a:xfrm>
            <a:custGeom>
              <a:avLst/>
              <a:gdLst/>
              <a:ahLst/>
              <a:cxnLst/>
              <a:rect l="l" t="t" r="r" b="b"/>
              <a:pathLst>
                <a:path w="2657" h="1454" extrusionOk="0">
                  <a:moveTo>
                    <a:pt x="2616" y="0"/>
                  </a:moveTo>
                  <a:cubicBezTo>
                    <a:pt x="2610" y="0"/>
                    <a:pt x="2603" y="3"/>
                    <a:pt x="2596" y="10"/>
                  </a:cubicBezTo>
                  <a:cubicBezTo>
                    <a:pt x="1696" y="410"/>
                    <a:pt x="862" y="877"/>
                    <a:pt x="28" y="1377"/>
                  </a:cubicBezTo>
                  <a:cubicBezTo>
                    <a:pt x="1" y="1404"/>
                    <a:pt x="18" y="1453"/>
                    <a:pt x="43" y="1453"/>
                  </a:cubicBezTo>
                  <a:cubicBezTo>
                    <a:pt x="49" y="1453"/>
                    <a:pt x="55" y="1450"/>
                    <a:pt x="61" y="1444"/>
                  </a:cubicBezTo>
                  <a:cubicBezTo>
                    <a:pt x="895" y="944"/>
                    <a:pt x="1729" y="477"/>
                    <a:pt x="2630" y="43"/>
                  </a:cubicBezTo>
                  <a:cubicBezTo>
                    <a:pt x="2657" y="43"/>
                    <a:pt x="2640" y="0"/>
                    <a:pt x="261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7"/>
            <p:cNvSpPr/>
            <p:nvPr/>
          </p:nvSpPr>
          <p:spPr>
            <a:xfrm>
              <a:off x="588666" y="4375099"/>
              <a:ext cx="1848352" cy="206305"/>
            </a:xfrm>
            <a:custGeom>
              <a:avLst/>
              <a:gdLst/>
              <a:ahLst/>
              <a:cxnLst/>
              <a:rect l="l" t="t" r="r" b="b"/>
              <a:pathLst>
                <a:path w="75121" h="9909" extrusionOk="0">
                  <a:moveTo>
                    <a:pt x="37560" y="1"/>
                  </a:moveTo>
                  <a:cubicBezTo>
                    <a:pt x="16812" y="1"/>
                    <a:pt x="0" y="2203"/>
                    <a:pt x="0" y="4938"/>
                  </a:cubicBezTo>
                  <a:cubicBezTo>
                    <a:pt x="0" y="7706"/>
                    <a:pt x="16812" y="9908"/>
                    <a:pt x="37560" y="9908"/>
                  </a:cubicBezTo>
                  <a:cubicBezTo>
                    <a:pt x="58308" y="9908"/>
                    <a:pt x="75120" y="7706"/>
                    <a:pt x="75120" y="4938"/>
                  </a:cubicBezTo>
                  <a:cubicBezTo>
                    <a:pt x="75120" y="2203"/>
                    <a:pt x="58308" y="1"/>
                    <a:pt x="375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7"/>
            <p:cNvSpPr/>
            <p:nvPr/>
          </p:nvSpPr>
          <p:spPr>
            <a:xfrm>
              <a:off x="2248536" y="3664430"/>
              <a:ext cx="76349" cy="77998"/>
            </a:xfrm>
            <a:custGeom>
              <a:avLst/>
              <a:gdLst/>
              <a:ahLst/>
              <a:cxnLst/>
              <a:rect l="l" t="t" r="r" b="b"/>
              <a:pathLst>
                <a:path w="3103" h="3170" extrusionOk="0">
                  <a:moveTo>
                    <a:pt x="1535" y="1"/>
                  </a:moveTo>
                  <a:lnTo>
                    <a:pt x="1268" y="1268"/>
                  </a:lnTo>
                  <a:lnTo>
                    <a:pt x="1" y="1568"/>
                  </a:lnTo>
                  <a:lnTo>
                    <a:pt x="1268" y="1802"/>
                  </a:lnTo>
                  <a:lnTo>
                    <a:pt x="1535" y="3169"/>
                  </a:lnTo>
                  <a:lnTo>
                    <a:pt x="1835" y="1802"/>
                  </a:lnTo>
                  <a:lnTo>
                    <a:pt x="3103" y="1568"/>
                  </a:lnTo>
                  <a:lnTo>
                    <a:pt x="1835" y="1268"/>
                  </a:lnTo>
                  <a:lnTo>
                    <a:pt x="1535"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7"/>
            <p:cNvSpPr/>
            <p:nvPr/>
          </p:nvSpPr>
          <p:spPr>
            <a:xfrm>
              <a:off x="1987563" y="3849631"/>
              <a:ext cx="77186" cy="77998"/>
            </a:xfrm>
            <a:custGeom>
              <a:avLst/>
              <a:gdLst/>
              <a:ahLst/>
              <a:cxnLst/>
              <a:rect l="l" t="t" r="r" b="b"/>
              <a:pathLst>
                <a:path w="3137" h="3170" extrusionOk="0">
                  <a:moveTo>
                    <a:pt x="1569" y="1"/>
                  </a:moveTo>
                  <a:lnTo>
                    <a:pt x="1268" y="1268"/>
                  </a:lnTo>
                  <a:lnTo>
                    <a:pt x="1" y="1569"/>
                  </a:lnTo>
                  <a:lnTo>
                    <a:pt x="1268" y="1802"/>
                  </a:lnTo>
                  <a:lnTo>
                    <a:pt x="1569" y="3170"/>
                  </a:lnTo>
                  <a:lnTo>
                    <a:pt x="1869" y="1802"/>
                  </a:lnTo>
                  <a:lnTo>
                    <a:pt x="3136" y="1569"/>
                  </a:lnTo>
                  <a:lnTo>
                    <a:pt x="1869" y="1268"/>
                  </a:lnTo>
                  <a:lnTo>
                    <a:pt x="1569"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7"/>
            <p:cNvSpPr/>
            <p:nvPr/>
          </p:nvSpPr>
          <p:spPr>
            <a:xfrm>
              <a:off x="2119686" y="3917210"/>
              <a:ext cx="22194" cy="18085"/>
            </a:xfrm>
            <a:custGeom>
              <a:avLst/>
              <a:gdLst/>
              <a:ahLst/>
              <a:cxnLst/>
              <a:rect l="l" t="t" r="r" b="b"/>
              <a:pathLst>
                <a:path w="902" h="735" extrusionOk="0">
                  <a:moveTo>
                    <a:pt x="468" y="1"/>
                  </a:moveTo>
                  <a:cubicBezTo>
                    <a:pt x="1" y="67"/>
                    <a:pt x="1" y="701"/>
                    <a:pt x="468" y="734"/>
                  </a:cubicBezTo>
                  <a:cubicBezTo>
                    <a:pt x="901" y="701"/>
                    <a:pt x="901" y="67"/>
                    <a:pt x="468"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7"/>
            <p:cNvSpPr/>
            <p:nvPr/>
          </p:nvSpPr>
          <p:spPr>
            <a:xfrm>
              <a:off x="1601884" y="2600724"/>
              <a:ext cx="290107" cy="289435"/>
            </a:xfrm>
            <a:custGeom>
              <a:avLst/>
              <a:gdLst/>
              <a:ahLst/>
              <a:cxnLst/>
              <a:rect l="l" t="t" r="r" b="b"/>
              <a:pathLst>
                <a:path w="13577" h="13544" extrusionOk="0">
                  <a:moveTo>
                    <a:pt x="2335" y="0"/>
                  </a:moveTo>
                  <a:cubicBezTo>
                    <a:pt x="0" y="12142"/>
                    <a:pt x="10041" y="13543"/>
                    <a:pt x="10041" y="13543"/>
                  </a:cubicBezTo>
                  <a:cubicBezTo>
                    <a:pt x="13576" y="2502"/>
                    <a:pt x="2335" y="0"/>
                    <a:pt x="233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7"/>
            <p:cNvSpPr/>
            <p:nvPr/>
          </p:nvSpPr>
          <p:spPr>
            <a:xfrm>
              <a:off x="1689537" y="2653895"/>
              <a:ext cx="129038" cy="335872"/>
            </a:xfrm>
            <a:custGeom>
              <a:avLst/>
              <a:gdLst/>
              <a:ahLst/>
              <a:cxnLst/>
              <a:rect l="l" t="t" r="r" b="b"/>
              <a:pathLst>
                <a:path w="6039" h="15717" extrusionOk="0">
                  <a:moveTo>
                    <a:pt x="136" y="1"/>
                  </a:moveTo>
                  <a:cubicBezTo>
                    <a:pt x="106" y="1"/>
                    <a:pt x="77" y="32"/>
                    <a:pt x="101" y="81"/>
                  </a:cubicBezTo>
                  <a:cubicBezTo>
                    <a:pt x="835" y="881"/>
                    <a:pt x="1469" y="1715"/>
                    <a:pt x="2036" y="2649"/>
                  </a:cubicBezTo>
                  <a:cubicBezTo>
                    <a:pt x="2369" y="3116"/>
                    <a:pt x="2636" y="3583"/>
                    <a:pt x="2903" y="4083"/>
                  </a:cubicBezTo>
                  <a:lnTo>
                    <a:pt x="2836" y="4017"/>
                  </a:lnTo>
                  <a:lnTo>
                    <a:pt x="2469" y="3883"/>
                  </a:lnTo>
                  <a:lnTo>
                    <a:pt x="1635" y="3583"/>
                  </a:lnTo>
                  <a:lnTo>
                    <a:pt x="68" y="2983"/>
                  </a:lnTo>
                  <a:cubicBezTo>
                    <a:pt x="34" y="2983"/>
                    <a:pt x="1" y="3016"/>
                    <a:pt x="68" y="3016"/>
                  </a:cubicBezTo>
                  <a:cubicBezTo>
                    <a:pt x="601" y="3249"/>
                    <a:pt x="1135" y="3450"/>
                    <a:pt x="1669" y="3683"/>
                  </a:cubicBezTo>
                  <a:lnTo>
                    <a:pt x="2436" y="4017"/>
                  </a:lnTo>
                  <a:cubicBezTo>
                    <a:pt x="2569" y="4083"/>
                    <a:pt x="2703" y="4150"/>
                    <a:pt x="2836" y="4183"/>
                  </a:cubicBezTo>
                  <a:cubicBezTo>
                    <a:pt x="2903" y="4217"/>
                    <a:pt x="3003" y="4250"/>
                    <a:pt x="3103" y="4284"/>
                  </a:cubicBezTo>
                  <a:cubicBezTo>
                    <a:pt x="3303" y="4650"/>
                    <a:pt x="3503" y="5017"/>
                    <a:pt x="3704" y="5384"/>
                  </a:cubicBezTo>
                  <a:cubicBezTo>
                    <a:pt x="4171" y="6318"/>
                    <a:pt x="4571" y="7319"/>
                    <a:pt x="4904" y="8320"/>
                  </a:cubicBezTo>
                  <a:cubicBezTo>
                    <a:pt x="4938" y="8386"/>
                    <a:pt x="4971" y="8453"/>
                    <a:pt x="5005" y="8520"/>
                  </a:cubicBezTo>
                  <a:cubicBezTo>
                    <a:pt x="4738" y="8353"/>
                    <a:pt x="4437" y="8220"/>
                    <a:pt x="4171" y="8086"/>
                  </a:cubicBezTo>
                  <a:lnTo>
                    <a:pt x="3103" y="7619"/>
                  </a:lnTo>
                  <a:cubicBezTo>
                    <a:pt x="2403" y="7286"/>
                    <a:pt x="1702" y="6985"/>
                    <a:pt x="1035" y="6585"/>
                  </a:cubicBezTo>
                  <a:cubicBezTo>
                    <a:pt x="1002" y="6585"/>
                    <a:pt x="968" y="6619"/>
                    <a:pt x="1002" y="6652"/>
                  </a:cubicBezTo>
                  <a:cubicBezTo>
                    <a:pt x="1702" y="7019"/>
                    <a:pt x="2369" y="7419"/>
                    <a:pt x="3070" y="7786"/>
                  </a:cubicBezTo>
                  <a:cubicBezTo>
                    <a:pt x="3403" y="7986"/>
                    <a:pt x="3770" y="8153"/>
                    <a:pt x="4104" y="8353"/>
                  </a:cubicBezTo>
                  <a:cubicBezTo>
                    <a:pt x="4404" y="8520"/>
                    <a:pt x="4738" y="8653"/>
                    <a:pt x="5038" y="8720"/>
                  </a:cubicBezTo>
                  <a:cubicBezTo>
                    <a:pt x="5405" y="9621"/>
                    <a:pt x="5605" y="10588"/>
                    <a:pt x="5705" y="11589"/>
                  </a:cubicBezTo>
                  <a:cubicBezTo>
                    <a:pt x="5838" y="12956"/>
                    <a:pt x="5805" y="14324"/>
                    <a:pt x="5838" y="15692"/>
                  </a:cubicBezTo>
                  <a:cubicBezTo>
                    <a:pt x="5838" y="15708"/>
                    <a:pt x="5847" y="15717"/>
                    <a:pt x="5855" y="15717"/>
                  </a:cubicBezTo>
                  <a:cubicBezTo>
                    <a:pt x="5863" y="15717"/>
                    <a:pt x="5872" y="15708"/>
                    <a:pt x="5872" y="15692"/>
                  </a:cubicBezTo>
                  <a:cubicBezTo>
                    <a:pt x="5972" y="14457"/>
                    <a:pt x="6039" y="13190"/>
                    <a:pt x="6039" y="11956"/>
                  </a:cubicBezTo>
                  <a:cubicBezTo>
                    <a:pt x="6039" y="10788"/>
                    <a:pt x="5838" y="9621"/>
                    <a:pt x="5438" y="8520"/>
                  </a:cubicBezTo>
                  <a:cubicBezTo>
                    <a:pt x="5238" y="7886"/>
                    <a:pt x="5005" y="7286"/>
                    <a:pt x="4771" y="6719"/>
                  </a:cubicBezTo>
                  <a:lnTo>
                    <a:pt x="4738" y="6485"/>
                  </a:lnTo>
                  <a:cubicBezTo>
                    <a:pt x="4738" y="6318"/>
                    <a:pt x="4704" y="6152"/>
                    <a:pt x="4704" y="5985"/>
                  </a:cubicBezTo>
                  <a:cubicBezTo>
                    <a:pt x="4671" y="5618"/>
                    <a:pt x="4638" y="5251"/>
                    <a:pt x="4638" y="4884"/>
                  </a:cubicBezTo>
                  <a:cubicBezTo>
                    <a:pt x="4571" y="4150"/>
                    <a:pt x="4538" y="3450"/>
                    <a:pt x="4504" y="2716"/>
                  </a:cubicBezTo>
                  <a:cubicBezTo>
                    <a:pt x="4504" y="2699"/>
                    <a:pt x="4496" y="2691"/>
                    <a:pt x="4487" y="2691"/>
                  </a:cubicBezTo>
                  <a:cubicBezTo>
                    <a:pt x="4479" y="2691"/>
                    <a:pt x="4471" y="2699"/>
                    <a:pt x="4471" y="2716"/>
                  </a:cubicBezTo>
                  <a:lnTo>
                    <a:pt x="4471" y="4884"/>
                  </a:lnTo>
                  <a:cubicBezTo>
                    <a:pt x="4471" y="5251"/>
                    <a:pt x="4504" y="5618"/>
                    <a:pt x="4538" y="5985"/>
                  </a:cubicBezTo>
                  <a:lnTo>
                    <a:pt x="4538" y="6218"/>
                  </a:lnTo>
                  <a:cubicBezTo>
                    <a:pt x="3970" y="5017"/>
                    <a:pt x="3270" y="3850"/>
                    <a:pt x="2503" y="2782"/>
                  </a:cubicBezTo>
                  <a:cubicBezTo>
                    <a:pt x="2169" y="2282"/>
                    <a:pt x="1802" y="1815"/>
                    <a:pt x="1402" y="1381"/>
                  </a:cubicBezTo>
                  <a:cubicBezTo>
                    <a:pt x="1002" y="914"/>
                    <a:pt x="568" y="481"/>
                    <a:pt x="168" y="14"/>
                  </a:cubicBezTo>
                  <a:cubicBezTo>
                    <a:pt x="159" y="5"/>
                    <a:pt x="147" y="1"/>
                    <a:pt x="13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7"/>
            <p:cNvSpPr/>
            <p:nvPr/>
          </p:nvSpPr>
          <p:spPr>
            <a:xfrm>
              <a:off x="1770096" y="2682874"/>
              <a:ext cx="3932" cy="46181"/>
            </a:xfrm>
            <a:custGeom>
              <a:avLst/>
              <a:gdLst/>
              <a:ahLst/>
              <a:cxnLst/>
              <a:rect l="l" t="t" r="r" b="b"/>
              <a:pathLst>
                <a:path w="184" h="2161" extrusionOk="0">
                  <a:moveTo>
                    <a:pt x="163" y="0"/>
                  </a:moveTo>
                  <a:cubicBezTo>
                    <a:pt x="150" y="0"/>
                    <a:pt x="134" y="9"/>
                    <a:pt x="134" y="25"/>
                  </a:cubicBezTo>
                  <a:cubicBezTo>
                    <a:pt x="34" y="726"/>
                    <a:pt x="0" y="1426"/>
                    <a:pt x="34" y="2160"/>
                  </a:cubicBezTo>
                  <a:lnTo>
                    <a:pt x="67" y="2160"/>
                  </a:lnTo>
                  <a:cubicBezTo>
                    <a:pt x="100" y="1460"/>
                    <a:pt x="100" y="726"/>
                    <a:pt x="167" y="25"/>
                  </a:cubicBezTo>
                  <a:cubicBezTo>
                    <a:pt x="184" y="9"/>
                    <a:pt x="175" y="0"/>
                    <a:pt x="163"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7"/>
            <p:cNvSpPr/>
            <p:nvPr/>
          </p:nvSpPr>
          <p:spPr>
            <a:xfrm>
              <a:off x="1805739" y="2753269"/>
              <a:ext cx="19252" cy="913888"/>
            </a:xfrm>
            <a:custGeom>
              <a:avLst/>
              <a:gdLst/>
              <a:ahLst/>
              <a:cxnLst/>
              <a:rect l="l" t="t" r="r" b="b"/>
              <a:pathLst>
                <a:path w="901" h="42765" extrusionOk="0">
                  <a:moveTo>
                    <a:pt x="400" y="0"/>
                  </a:moveTo>
                  <a:cubicBezTo>
                    <a:pt x="367" y="0"/>
                    <a:pt x="367" y="0"/>
                    <a:pt x="367" y="34"/>
                  </a:cubicBezTo>
                  <a:lnTo>
                    <a:pt x="367" y="2436"/>
                  </a:lnTo>
                  <a:cubicBezTo>
                    <a:pt x="334" y="2469"/>
                    <a:pt x="334" y="2469"/>
                    <a:pt x="367" y="2469"/>
                  </a:cubicBezTo>
                  <a:cubicBezTo>
                    <a:pt x="200" y="7706"/>
                    <a:pt x="67" y="12910"/>
                    <a:pt x="34" y="18147"/>
                  </a:cubicBezTo>
                  <a:lnTo>
                    <a:pt x="34" y="21316"/>
                  </a:lnTo>
                  <a:cubicBezTo>
                    <a:pt x="0" y="24718"/>
                    <a:pt x="0" y="28121"/>
                    <a:pt x="0" y="31523"/>
                  </a:cubicBezTo>
                  <a:lnTo>
                    <a:pt x="0" y="33158"/>
                  </a:lnTo>
                  <a:cubicBezTo>
                    <a:pt x="0" y="36260"/>
                    <a:pt x="34" y="39362"/>
                    <a:pt x="34" y="42498"/>
                  </a:cubicBezTo>
                  <a:cubicBezTo>
                    <a:pt x="34" y="42664"/>
                    <a:pt x="234" y="42731"/>
                    <a:pt x="434" y="42764"/>
                  </a:cubicBezTo>
                  <a:cubicBezTo>
                    <a:pt x="634" y="42764"/>
                    <a:pt x="867" y="42664"/>
                    <a:pt x="867" y="42464"/>
                  </a:cubicBezTo>
                  <a:cubicBezTo>
                    <a:pt x="867" y="39028"/>
                    <a:pt x="901" y="35626"/>
                    <a:pt x="901" y="32190"/>
                  </a:cubicBezTo>
                  <a:cubicBezTo>
                    <a:pt x="834" y="30022"/>
                    <a:pt x="867" y="27854"/>
                    <a:pt x="834" y="25686"/>
                  </a:cubicBezTo>
                  <a:cubicBezTo>
                    <a:pt x="834" y="24585"/>
                    <a:pt x="801" y="23451"/>
                    <a:pt x="801" y="22350"/>
                  </a:cubicBezTo>
                  <a:cubicBezTo>
                    <a:pt x="801" y="18647"/>
                    <a:pt x="734" y="14978"/>
                    <a:pt x="667" y="11275"/>
                  </a:cubicBezTo>
                  <a:cubicBezTo>
                    <a:pt x="634" y="8340"/>
                    <a:pt x="567" y="5404"/>
                    <a:pt x="467" y="2469"/>
                  </a:cubicBezTo>
                  <a:cubicBezTo>
                    <a:pt x="467" y="2469"/>
                    <a:pt x="467" y="2436"/>
                    <a:pt x="434" y="2436"/>
                  </a:cubicBezTo>
                  <a:lnTo>
                    <a:pt x="434" y="34"/>
                  </a:lnTo>
                  <a:cubicBezTo>
                    <a:pt x="434" y="34"/>
                    <a:pt x="434" y="0"/>
                    <a:pt x="40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7"/>
            <p:cNvSpPr/>
            <p:nvPr/>
          </p:nvSpPr>
          <p:spPr>
            <a:xfrm>
              <a:off x="1385893" y="3138201"/>
              <a:ext cx="385641" cy="228467"/>
            </a:xfrm>
            <a:custGeom>
              <a:avLst/>
              <a:gdLst/>
              <a:ahLst/>
              <a:cxnLst/>
              <a:rect l="l" t="t" r="r" b="b"/>
              <a:pathLst>
                <a:path w="18048" h="10691" extrusionOk="0">
                  <a:moveTo>
                    <a:pt x="10275" y="0"/>
                  </a:moveTo>
                  <a:cubicBezTo>
                    <a:pt x="5106" y="0"/>
                    <a:pt x="1" y="7707"/>
                    <a:pt x="1" y="7707"/>
                  </a:cubicBezTo>
                  <a:cubicBezTo>
                    <a:pt x="1" y="7707"/>
                    <a:pt x="3899" y="10691"/>
                    <a:pt x="8568" y="10691"/>
                  </a:cubicBezTo>
                  <a:cubicBezTo>
                    <a:pt x="9397" y="10691"/>
                    <a:pt x="10249" y="10597"/>
                    <a:pt x="11109" y="10375"/>
                  </a:cubicBezTo>
                  <a:cubicBezTo>
                    <a:pt x="16579" y="8941"/>
                    <a:pt x="18047" y="5639"/>
                    <a:pt x="18047" y="5639"/>
                  </a:cubicBezTo>
                  <a:cubicBezTo>
                    <a:pt x="18047" y="5639"/>
                    <a:pt x="15545" y="135"/>
                    <a:pt x="10375" y="1"/>
                  </a:cubicBezTo>
                  <a:cubicBezTo>
                    <a:pt x="10342" y="1"/>
                    <a:pt x="10309" y="0"/>
                    <a:pt x="1027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7"/>
            <p:cNvSpPr/>
            <p:nvPr/>
          </p:nvSpPr>
          <p:spPr>
            <a:xfrm>
              <a:off x="1468588" y="3174575"/>
              <a:ext cx="347842" cy="173118"/>
            </a:xfrm>
            <a:custGeom>
              <a:avLst/>
              <a:gdLst/>
              <a:ahLst/>
              <a:cxnLst/>
              <a:rect l="l" t="t" r="r" b="b"/>
              <a:pathLst>
                <a:path w="16279" h="8101" extrusionOk="0">
                  <a:moveTo>
                    <a:pt x="8306" y="1"/>
                  </a:moveTo>
                  <a:cubicBezTo>
                    <a:pt x="8273" y="1"/>
                    <a:pt x="8239" y="34"/>
                    <a:pt x="8273" y="67"/>
                  </a:cubicBezTo>
                  <a:cubicBezTo>
                    <a:pt x="9040" y="634"/>
                    <a:pt x="9774" y="1201"/>
                    <a:pt x="10574" y="1735"/>
                  </a:cubicBezTo>
                  <a:cubicBezTo>
                    <a:pt x="10975" y="2002"/>
                    <a:pt x="11375" y="2269"/>
                    <a:pt x="11775" y="2569"/>
                  </a:cubicBezTo>
                  <a:lnTo>
                    <a:pt x="12076" y="2769"/>
                  </a:lnTo>
                  <a:cubicBezTo>
                    <a:pt x="11942" y="2702"/>
                    <a:pt x="11775" y="2669"/>
                    <a:pt x="11642" y="2636"/>
                  </a:cubicBezTo>
                  <a:cubicBezTo>
                    <a:pt x="10875" y="2469"/>
                    <a:pt x="10107" y="2369"/>
                    <a:pt x="9307" y="2369"/>
                  </a:cubicBezTo>
                  <a:cubicBezTo>
                    <a:pt x="8940" y="2235"/>
                    <a:pt x="8573" y="2135"/>
                    <a:pt x="8173" y="2035"/>
                  </a:cubicBezTo>
                  <a:cubicBezTo>
                    <a:pt x="7606" y="1869"/>
                    <a:pt x="7005" y="1702"/>
                    <a:pt x="6405" y="1568"/>
                  </a:cubicBezTo>
                  <a:cubicBezTo>
                    <a:pt x="5237" y="1268"/>
                    <a:pt x="4036" y="1001"/>
                    <a:pt x="2869" y="734"/>
                  </a:cubicBezTo>
                  <a:cubicBezTo>
                    <a:pt x="2836" y="734"/>
                    <a:pt x="2802" y="768"/>
                    <a:pt x="2869" y="768"/>
                  </a:cubicBezTo>
                  <a:cubicBezTo>
                    <a:pt x="4003" y="1101"/>
                    <a:pt x="5171" y="1435"/>
                    <a:pt x="6338" y="1768"/>
                  </a:cubicBezTo>
                  <a:lnTo>
                    <a:pt x="8006" y="2235"/>
                  </a:lnTo>
                  <a:lnTo>
                    <a:pt x="8406" y="2369"/>
                  </a:lnTo>
                  <a:cubicBezTo>
                    <a:pt x="6872" y="2436"/>
                    <a:pt x="5371" y="2736"/>
                    <a:pt x="3936" y="3303"/>
                  </a:cubicBezTo>
                  <a:cubicBezTo>
                    <a:pt x="2569" y="3870"/>
                    <a:pt x="1234" y="4570"/>
                    <a:pt x="34" y="5438"/>
                  </a:cubicBezTo>
                  <a:cubicBezTo>
                    <a:pt x="0" y="5471"/>
                    <a:pt x="34" y="5504"/>
                    <a:pt x="67" y="5504"/>
                  </a:cubicBezTo>
                  <a:cubicBezTo>
                    <a:pt x="1435" y="4671"/>
                    <a:pt x="2902" y="4003"/>
                    <a:pt x="4437" y="3570"/>
                  </a:cubicBezTo>
                  <a:lnTo>
                    <a:pt x="4437" y="3570"/>
                  </a:lnTo>
                  <a:lnTo>
                    <a:pt x="4270" y="3703"/>
                  </a:lnTo>
                  <a:lnTo>
                    <a:pt x="3636" y="4337"/>
                  </a:lnTo>
                  <a:cubicBezTo>
                    <a:pt x="3203" y="4737"/>
                    <a:pt x="2769" y="5171"/>
                    <a:pt x="2335" y="5571"/>
                  </a:cubicBezTo>
                  <a:cubicBezTo>
                    <a:pt x="2302" y="5605"/>
                    <a:pt x="2335" y="5638"/>
                    <a:pt x="2369" y="5638"/>
                  </a:cubicBezTo>
                  <a:cubicBezTo>
                    <a:pt x="2836" y="5238"/>
                    <a:pt x="3269" y="4871"/>
                    <a:pt x="3703" y="4470"/>
                  </a:cubicBezTo>
                  <a:lnTo>
                    <a:pt x="4370" y="3903"/>
                  </a:lnTo>
                  <a:lnTo>
                    <a:pt x="4670" y="3603"/>
                  </a:lnTo>
                  <a:lnTo>
                    <a:pt x="4804" y="3503"/>
                  </a:lnTo>
                  <a:cubicBezTo>
                    <a:pt x="5504" y="3303"/>
                    <a:pt x="6238" y="3169"/>
                    <a:pt x="7005" y="3069"/>
                  </a:cubicBezTo>
                  <a:cubicBezTo>
                    <a:pt x="7591" y="2989"/>
                    <a:pt x="8189" y="2945"/>
                    <a:pt x="8792" y="2945"/>
                  </a:cubicBezTo>
                  <a:cubicBezTo>
                    <a:pt x="9185" y="2945"/>
                    <a:pt x="9579" y="2963"/>
                    <a:pt x="9974" y="3003"/>
                  </a:cubicBezTo>
                  <a:cubicBezTo>
                    <a:pt x="9907" y="3069"/>
                    <a:pt x="9841" y="3136"/>
                    <a:pt x="9807" y="3203"/>
                  </a:cubicBezTo>
                  <a:lnTo>
                    <a:pt x="9374" y="3703"/>
                  </a:lnTo>
                  <a:cubicBezTo>
                    <a:pt x="9073" y="4037"/>
                    <a:pt x="8773" y="4404"/>
                    <a:pt x="8473" y="4771"/>
                  </a:cubicBezTo>
                  <a:cubicBezTo>
                    <a:pt x="7839" y="5504"/>
                    <a:pt x="7305" y="6272"/>
                    <a:pt x="6672" y="7006"/>
                  </a:cubicBezTo>
                  <a:cubicBezTo>
                    <a:pt x="6648" y="7029"/>
                    <a:pt x="6675" y="7053"/>
                    <a:pt x="6704" y="7053"/>
                  </a:cubicBezTo>
                  <a:cubicBezTo>
                    <a:pt x="6716" y="7053"/>
                    <a:pt x="6729" y="7049"/>
                    <a:pt x="6738" y="7039"/>
                  </a:cubicBezTo>
                  <a:cubicBezTo>
                    <a:pt x="7372" y="6338"/>
                    <a:pt x="8073" y="5638"/>
                    <a:pt x="8706" y="4937"/>
                  </a:cubicBezTo>
                  <a:lnTo>
                    <a:pt x="9674" y="3837"/>
                  </a:lnTo>
                  <a:cubicBezTo>
                    <a:pt x="9807" y="3670"/>
                    <a:pt x="9974" y="3503"/>
                    <a:pt x="10107" y="3336"/>
                  </a:cubicBezTo>
                  <a:cubicBezTo>
                    <a:pt x="10208" y="3236"/>
                    <a:pt x="10274" y="3136"/>
                    <a:pt x="10341" y="3036"/>
                  </a:cubicBezTo>
                  <a:cubicBezTo>
                    <a:pt x="10441" y="3036"/>
                    <a:pt x="10541" y="3036"/>
                    <a:pt x="10641" y="3069"/>
                  </a:cubicBezTo>
                  <a:cubicBezTo>
                    <a:pt x="11975" y="3270"/>
                    <a:pt x="13376" y="3670"/>
                    <a:pt x="14411" y="4537"/>
                  </a:cubicBezTo>
                  <a:cubicBezTo>
                    <a:pt x="15445" y="5404"/>
                    <a:pt x="15978" y="6672"/>
                    <a:pt x="15845" y="8006"/>
                  </a:cubicBezTo>
                  <a:cubicBezTo>
                    <a:pt x="15845" y="8064"/>
                    <a:pt x="15901" y="8100"/>
                    <a:pt x="15948" y="8100"/>
                  </a:cubicBezTo>
                  <a:cubicBezTo>
                    <a:pt x="15982" y="8100"/>
                    <a:pt x="16012" y="8082"/>
                    <a:pt x="16012" y="8040"/>
                  </a:cubicBezTo>
                  <a:cubicBezTo>
                    <a:pt x="16279" y="6872"/>
                    <a:pt x="15978" y="5638"/>
                    <a:pt x="15211" y="4771"/>
                  </a:cubicBezTo>
                  <a:cubicBezTo>
                    <a:pt x="14611" y="4003"/>
                    <a:pt x="13810" y="3436"/>
                    <a:pt x="12943" y="3103"/>
                  </a:cubicBezTo>
                  <a:cubicBezTo>
                    <a:pt x="12776" y="2969"/>
                    <a:pt x="12609" y="2836"/>
                    <a:pt x="12442" y="2736"/>
                  </a:cubicBezTo>
                  <a:cubicBezTo>
                    <a:pt x="12276" y="2636"/>
                    <a:pt x="12076" y="2502"/>
                    <a:pt x="11875" y="2369"/>
                  </a:cubicBezTo>
                  <a:lnTo>
                    <a:pt x="10708" y="1602"/>
                  </a:lnTo>
                  <a:cubicBezTo>
                    <a:pt x="9907" y="1068"/>
                    <a:pt x="9073" y="568"/>
                    <a:pt x="8306"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7"/>
            <p:cNvSpPr/>
            <p:nvPr/>
          </p:nvSpPr>
          <p:spPr>
            <a:xfrm>
              <a:off x="1512778" y="2811719"/>
              <a:ext cx="251624" cy="277575"/>
            </a:xfrm>
            <a:custGeom>
              <a:avLst/>
              <a:gdLst/>
              <a:ahLst/>
              <a:cxnLst/>
              <a:rect l="l" t="t" r="r" b="b"/>
              <a:pathLst>
                <a:path w="11776" h="12989" extrusionOk="0">
                  <a:moveTo>
                    <a:pt x="634" y="1"/>
                  </a:moveTo>
                  <a:cubicBezTo>
                    <a:pt x="634" y="1"/>
                    <a:pt x="0" y="5571"/>
                    <a:pt x="2769" y="9474"/>
                  </a:cubicBezTo>
                  <a:cubicBezTo>
                    <a:pt x="5039" y="12713"/>
                    <a:pt x="9513" y="12988"/>
                    <a:pt x="10971" y="12988"/>
                  </a:cubicBezTo>
                  <a:cubicBezTo>
                    <a:pt x="11270" y="12988"/>
                    <a:pt x="11442" y="12977"/>
                    <a:pt x="11442" y="12977"/>
                  </a:cubicBezTo>
                  <a:cubicBezTo>
                    <a:pt x="11442" y="12977"/>
                    <a:pt x="11775" y="6339"/>
                    <a:pt x="9307" y="3537"/>
                  </a:cubicBezTo>
                  <a:cubicBezTo>
                    <a:pt x="6839" y="735"/>
                    <a:pt x="634" y="1"/>
                    <a:pt x="634"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7"/>
            <p:cNvSpPr/>
            <p:nvPr/>
          </p:nvSpPr>
          <p:spPr>
            <a:xfrm>
              <a:off x="1574084" y="2857858"/>
              <a:ext cx="242756" cy="359123"/>
            </a:xfrm>
            <a:custGeom>
              <a:avLst/>
              <a:gdLst/>
              <a:ahLst/>
              <a:cxnLst/>
              <a:rect l="l" t="t" r="r" b="b"/>
              <a:pathLst>
                <a:path w="11361" h="16805" extrusionOk="0">
                  <a:moveTo>
                    <a:pt x="581" y="1"/>
                  </a:moveTo>
                  <a:cubicBezTo>
                    <a:pt x="556" y="1"/>
                    <a:pt x="540" y="43"/>
                    <a:pt x="567" y="43"/>
                  </a:cubicBezTo>
                  <a:cubicBezTo>
                    <a:pt x="2068" y="1644"/>
                    <a:pt x="3469" y="3379"/>
                    <a:pt x="4737" y="5180"/>
                  </a:cubicBezTo>
                  <a:cubicBezTo>
                    <a:pt x="4603" y="5147"/>
                    <a:pt x="4470" y="5114"/>
                    <a:pt x="4303" y="5080"/>
                  </a:cubicBezTo>
                  <a:cubicBezTo>
                    <a:pt x="3870" y="4980"/>
                    <a:pt x="3403" y="4913"/>
                    <a:pt x="2936" y="4880"/>
                  </a:cubicBezTo>
                  <a:cubicBezTo>
                    <a:pt x="1968" y="4747"/>
                    <a:pt x="1001" y="4613"/>
                    <a:pt x="67" y="4480"/>
                  </a:cubicBezTo>
                  <a:cubicBezTo>
                    <a:pt x="33" y="4480"/>
                    <a:pt x="0" y="4513"/>
                    <a:pt x="67" y="4547"/>
                  </a:cubicBezTo>
                  <a:cubicBezTo>
                    <a:pt x="967" y="4713"/>
                    <a:pt x="1868" y="4913"/>
                    <a:pt x="2802" y="5114"/>
                  </a:cubicBezTo>
                  <a:cubicBezTo>
                    <a:pt x="3202" y="5214"/>
                    <a:pt x="3636" y="5314"/>
                    <a:pt x="4070" y="5380"/>
                  </a:cubicBezTo>
                  <a:cubicBezTo>
                    <a:pt x="4437" y="5481"/>
                    <a:pt x="4770" y="5581"/>
                    <a:pt x="5137" y="5681"/>
                  </a:cubicBezTo>
                  <a:cubicBezTo>
                    <a:pt x="5204" y="5814"/>
                    <a:pt x="5304" y="5948"/>
                    <a:pt x="5404" y="6114"/>
                  </a:cubicBezTo>
                  <a:cubicBezTo>
                    <a:pt x="5838" y="6748"/>
                    <a:pt x="6238" y="7382"/>
                    <a:pt x="6672" y="8049"/>
                  </a:cubicBezTo>
                  <a:lnTo>
                    <a:pt x="6071" y="7916"/>
                  </a:lnTo>
                  <a:cubicBezTo>
                    <a:pt x="5604" y="7816"/>
                    <a:pt x="5137" y="7749"/>
                    <a:pt x="4670" y="7682"/>
                  </a:cubicBezTo>
                  <a:cubicBezTo>
                    <a:pt x="3769" y="7515"/>
                    <a:pt x="2869" y="7349"/>
                    <a:pt x="2002" y="7148"/>
                  </a:cubicBezTo>
                  <a:cubicBezTo>
                    <a:pt x="1935" y="7148"/>
                    <a:pt x="1935" y="7215"/>
                    <a:pt x="2002" y="7215"/>
                  </a:cubicBezTo>
                  <a:cubicBezTo>
                    <a:pt x="2902" y="7449"/>
                    <a:pt x="3803" y="7682"/>
                    <a:pt x="4670" y="7916"/>
                  </a:cubicBezTo>
                  <a:cubicBezTo>
                    <a:pt x="5104" y="8049"/>
                    <a:pt x="5571" y="8149"/>
                    <a:pt x="6004" y="8249"/>
                  </a:cubicBezTo>
                  <a:lnTo>
                    <a:pt x="6638" y="8383"/>
                  </a:lnTo>
                  <a:cubicBezTo>
                    <a:pt x="6738" y="8416"/>
                    <a:pt x="6838" y="8416"/>
                    <a:pt x="6905" y="8416"/>
                  </a:cubicBezTo>
                  <a:cubicBezTo>
                    <a:pt x="7772" y="9817"/>
                    <a:pt x="8573" y="11251"/>
                    <a:pt x="9340" y="12719"/>
                  </a:cubicBezTo>
                  <a:cubicBezTo>
                    <a:pt x="9674" y="13353"/>
                    <a:pt x="10007" y="14020"/>
                    <a:pt x="10307" y="14687"/>
                  </a:cubicBezTo>
                  <a:cubicBezTo>
                    <a:pt x="10608" y="15321"/>
                    <a:pt x="10875" y="16021"/>
                    <a:pt x="11175" y="16722"/>
                  </a:cubicBezTo>
                  <a:cubicBezTo>
                    <a:pt x="11175" y="16778"/>
                    <a:pt x="11210" y="16804"/>
                    <a:pt x="11248" y="16804"/>
                  </a:cubicBezTo>
                  <a:cubicBezTo>
                    <a:pt x="11301" y="16804"/>
                    <a:pt x="11361" y="16752"/>
                    <a:pt x="11342" y="16655"/>
                  </a:cubicBezTo>
                  <a:cubicBezTo>
                    <a:pt x="11141" y="16021"/>
                    <a:pt x="10875" y="15421"/>
                    <a:pt x="10641" y="14787"/>
                  </a:cubicBezTo>
                  <a:cubicBezTo>
                    <a:pt x="10408" y="14153"/>
                    <a:pt x="10174" y="13586"/>
                    <a:pt x="9907" y="13019"/>
                  </a:cubicBezTo>
                  <a:cubicBezTo>
                    <a:pt x="9373" y="11818"/>
                    <a:pt x="8773" y="10651"/>
                    <a:pt x="8139" y="9517"/>
                  </a:cubicBezTo>
                  <a:cubicBezTo>
                    <a:pt x="7706" y="8816"/>
                    <a:pt x="7272" y="8116"/>
                    <a:pt x="6805" y="7415"/>
                  </a:cubicBezTo>
                  <a:cubicBezTo>
                    <a:pt x="6805" y="7315"/>
                    <a:pt x="6772" y="7215"/>
                    <a:pt x="6772" y="7115"/>
                  </a:cubicBezTo>
                  <a:cubicBezTo>
                    <a:pt x="6738" y="6915"/>
                    <a:pt x="6705" y="6748"/>
                    <a:pt x="6672" y="6548"/>
                  </a:cubicBezTo>
                  <a:cubicBezTo>
                    <a:pt x="6638" y="6181"/>
                    <a:pt x="6571" y="5814"/>
                    <a:pt x="6505" y="5447"/>
                  </a:cubicBezTo>
                  <a:cubicBezTo>
                    <a:pt x="6371" y="4613"/>
                    <a:pt x="6205" y="3813"/>
                    <a:pt x="6071" y="2979"/>
                  </a:cubicBezTo>
                  <a:cubicBezTo>
                    <a:pt x="6071" y="2962"/>
                    <a:pt x="6054" y="2954"/>
                    <a:pt x="6038" y="2954"/>
                  </a:cubicBezTo>
                  <a:cubicBezTo>
                    <a:pt x="6021" y="2954"/>
                    <a:pt x="6004" y="2962"/>
                    <a:pt x="6004" y="2979"/>
                  </a:cubicBezTo>
                  <a:cubicBezTo>
                    <a:pt x="6138" y="3813"/>
                    <a:pt x="6205" y="4613"/>
                    <a:pt x="6338" y="5414"/>
                  </a:cubicBezTo>
                  <a:cubicBezTo>
                    <a:pt x="6371" y="5847"/>
                    <a:pt x="6438" y="6214"/>
                    <a:pt x="6505" y="6615"/>
                  </a:cubicBezTo>
                  <a:cubicBezTo>
                    <a:pt x="6505" y="6748"/>
                    <a:pt x="6538" y="6915"/>
                    <a:pt x="6571" y="7015"/>
                  </a:cubicBezTo>
                  <a:cubicBezTo>
                    <a:pt x="5671" y="5714"/>
                    <a:pt x="4703" y="4446"/>
                    <a:pt x="3636" y="3246"/>
                  </a:cubicBezTo>
                  <a:cubicBezTo>
                    <a:pt x="3503" y="3079"/>
                    <a:pt x="3369" y="2912"/>
                    <a:pt x="3236" y="2745"/>
                  </a:cubicBezTo>
                  <a:cubicBezTo>
                    <a:pt x="3236" y="2712"/>
                    <a:pt x="3202" y="2645"/>
                    <a:pt x="3169" y="2612"/>
                  </a:cubicBezTo>
                  <a:lnTo>
                    <a:pt x="3036" y="2278"/>
                  </a:lnTo>
                  <a:cubicBezTo>
                    <a:pt x="2969" y="2045"/>
                    <a:pt x="2869" y="1811"/>
                    <a:pt x="2802" y="1578"/>
                  </a:cubicBezTo>
                  <a:cubicBezTo>
                    <a:pt x="2635" y="1111"/>
                    <a:pt x="2469" y="644"/>
                    <a:pt x="2335" y="177"/>
                  </a:cubicBezTo>
                  <a:cubicBezTo>
                    <a:pt x="2335" y="149"/>
                    <a:pt x="2323" y="138"/>
                    <a:pt x="2312" y="138"/>
                  </a:cubicBezTo>
                  <a:cubicBezTo>
                    <a:pt x="2297" y="138"/>
                    <a:pt x="2282" y="157"/>
                    <a:pt x="2302" y="177"/>
                  </a:cubicBezTo>
                  <a:cubicBezTo>
                    <a:pt x="2402" y="644"/>
                    <a:pt x="2535" y="1144"/>
                    <a:pt x="2669" y="1611"/>
                  </a:cubicBezTo>
                  <a:cubicBezTo>
                    <a:pt x="2735" y="1845"/>
                    <a:pt x="2835" y="2078"/>
                    <a:pt x="2902" y="2312"/>
                  </a:cubicBezTo>
                  <a:lnTo>
                    <a:pt x="2936" y="2412"/>
                  </a:lnTo>
                  <a:cubicBezTo>
                    <a:pt x="2202" y="1578"/>
                    <a:pt x="1401" y="811"/>
                    <a:pt x="601" y="10"/>
                  </a:cubicBezTo>
                  <a:cubicBezTo>
                    <a:pt x="594" y="3"/>
                    <a:pt x="587" y="1"/>
                    <a:pt x="581"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7"/>
            <p:cNvSpPr/>
            <p:nvPr/>
          </p:nvSpPr>
          <p:spPr>
            <a:xfrm>
              <a:off x="1886276" y="2821827"/>
              <a:ext cx="380641" cy="230839"/>
            </a:xfrm>
            <a:custGeom>
              <a:avLst/>
              <a:gdLst/>
              <a:ahLst/>
              <a:cxnLst/>
              <a:rect l="l" t="t" r="r" b="b"/>
              <a:pathLst>
                <a:path w="17814" h="10802" extrusionOk="0">
                  <a:moveTo>
                    <a:pt x="10372" y="1"/>
                  </a:moveTo>
                  <a:cubicBezTo>
                    <a:pt x="9944" y="1"/>
                    <a:pt x="9500" y="41"/>
                    <a:pt x="9040" y="128"/>
                  </a:cubicBezTo>
                  <a:cubicBezTo>
                    <a:pt x="3603" y="1196"/>
                    <a:pt x="1" y="7867"/>
                    <a:pt x="1" y="7867"/>
                  </a:cubicBezTo>
                  <a:cubicBezTo>
                    <a:pt x="1" y="7867"/>
                    <a:pt x="3069" y="10802"/>
                    <a:pt x="7296" y="10802"/>
                  </a:cubicBezTo>
                  <a:cubicBezTo>
                    <a:pt x="7796" y="10802"/>
                    <a:pt x="8311" y="10761"/>
                    <a:pt x="8840" y="10669"/>
                  </a:cubicBezTo>
                  <a:cubicBezTo>
                    <a:pt x="13844" y="9768"/>
                    <a:pt x="17813" y="4698"/>
                    <a:pt x="17813" y="4698"/>
                  </a:cubicBezTo>
                  <a:cubicBezTo>
                    <a:pt x="17813" y="4698"/>
                    <a:pt x="15017" y="1"/>
                    <a:pt x="1037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7"/>
            <p:cNvSpPr/>
            <p:nvPr/>
          </p:nvSpPr>
          <p:spPr>
            <a:xfrm>
              <a:off x="1807149" y="2845805"/>
              <a:ext cx="350705" cy="290098"/>
            </a:xfrm>
            <a:custGeom>
              <a:avLst/>
              <a:gdLst/>
              <a:ahLst/>
              <a:cxnLst/>
              <a:rect l="l" t="t" r="r" b="b"/>
              <a:pathLst>
                <a:path w="16413" h="13575" extrusionOk="0">
                  <a:moveTo>
                    <a:pt x="16126" y="0"/>
                  </a:moveTo>
                  <a:cubicBezTo>
                    <a:pt x="16122" y="0"/>
                    <a:pt x="16117" y="2"/>
                    <a:pt x="16112" y="7"/>
                  </a:cubicBezTo>
                  <a:cubicBezTo>
                    <a:pt x="15278" y="407"/>
                    <a:pt x="14378" y="741"/>
                    <a:pt x="13511" y="1141"/>
                  </a:cubicBezTo>
                  <a:cubicBezTo>
                    <a:pt x="13110" y="1341"/>
                    <a:pt x="12677" y="1541"/>
                    <a:pt x="12276" y="1741"/>
                  </a:cubicBezTo>
                  <a:cubicBezTo>
                    <a:pt x="11976" y="1875"/>
                    <a:pt x="11676" y="2042"/>
                    <a:pt x="11442" y="2208"/>
                  </a:cubicBezTo>
                  <a:cubicBezTo>
                    <a:pt x="10242" y="2442"/>
                    <a:pt x="9074" y="2809"/>
                    <a:pt x="7973" y="3343"/>
                  </a:cubicBezTo>
                  <a:lnTo>
                    <a:pt x="8640" y="2609"/>
                  </a:lnTo>
                  <a:cubicBezTo>
                    <a:pt x="9141" y="2042"/>
                    <a:pt x="9641" y="1475"/>
                    <a:pt x="10208" y="974"/>
                  </a:cubicBezTo>
                  <a:cubicBezTo>
                    <a:pt x="10242" y="941"/>
                    <a:pt x="10208" y="908"/>
                    <a:pt x="10175" y="908"/>
                  </a:cubicBezTo>
                  <a:cubicBezTo>
                    <a:pt x="9608" y="1441"/>
                    <a:pt x="8974" y="1908"/>
                    <a:pt x="8440" y="2442"/>
                  </a:cubicBezTo>
                  <a:cubicBezTo>
                    <a:pt x="8173" y="2709"/>
                    <a:pt x="7907" y="2976"/>
                    <a:pt x="7673" y="3276"/>
                  </a:cubicBezTo>
                  <a:cubicBezTo>
                    <a:pt x="7540" y="3409"/>
                    <a:pt x="7406" y="3543"/>
                    <a:pt x="7306" y="3676"/>
                  </a:cubicBezTo>
                  <a:cubicBezTo>
                    <a:pt x="3503" y="5711"/>
                    <a:pt x="835" y="9314"/>
                    <a:pt x="1" y="13550"/>
                  </a:cubicBezTo>
                  <a:cubicBezTo>
                    <a:pt x="1" y="13567"/>
                    <a:pt x="9" y="13575"/>
                    <a:pt x="18" y="13575"/>
                  </a:cubicBezTo>
                  <a:cubicBezTo>
                    <a:pt x="26" y="13575"/>
                    <a:pt x="34" y="13567"/>
                    <a:pt x="34" y="13550"/>
                  </a:cubicBezTo>
                  <a:cubicBezTo>
                    <a:pt x="835" y="10981"/>
                    <a:pt x="2202" y="8680"/>
                    <a:pt x="4070" y="6778"/>
                  </a:cubicBezTo>
                  <a:cubicBezTo>
                    <a:pt x="6072" y="4710"/>
                    <a:pt x="8574" y="3276"/>
                    <a:pt x="11342" y="2542"/>
                  </a:cubicBezTo>
                  <a:cubicBezTo>
                    <a:pt x="12694" y="2218"/>
                    <a:pt x="14067" y="2047"/>
                    <a:pt x="15427" y="2047"/>
                  </a:cubicBezTo>
                  <a:cubicBezTo>
                    <a:pt x="15745" y="2047"/>
                    <a:pt x="16063" y="2056"/>
                    <a:pt x="16379" y="2075"/>
                  </a:cubicBezTo>
                  <a:cubicBezTo>
                    <a:pt x="16413" y="2075"/>
                    <a:pt x="16413" y="2042"/>
                    <a:pt x="16379" y="2008"/>
                  </a:cubicBezTo>
                  <a:cubicBezTo>
                    <a:pt x="15759" y="1920"/>
                    <a:pt x="15133" y="1877"/>
                    <a:pt x="14502" y="1877"/>
                  </a:cubicBezTo>
                  <a:cubicBezTo>
                    <a:pt x="13709" y="1877"/>
                    <a:pt x="12909" y="1945"/>
                    <a:pt x="12110" y="2075"/>
                  </a:cubicBezTo>
                  <a:cubicBezTo>
                    <a:pt x="12210" y="2008"/>
                    <a:pt x="12276" y="1975"/>
                    <a:pt x="12376" y="1942"/>
                  </a:cubicBezTo>
                  <a:lnTo>
                    <a:pt x="13577" y="1308"/>
                  </a:lnTo>
                  <a:cubicBezTo>
                    <a:pt x="14411" y="908"/>
                    <a:pt x="15245" y="407"/>
                    <a:pt x="16112" y="74"/>
                  </a:cubicBezTo>
                  <a:cubicBezTo>
                    <a:pt x="16170" y="74"/>
                    <a:pt x="16153" y="0"/>
                    <a:pt x="16126"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7"/>
            <p:cNvSpPr/>
            <p:nvPr/>
          </p:nvSpPr>
          <p:spPr>
            <a:xfrm>
              <a:off x="1871318" y="3143630"/>
              <a:ext cx="363525" cy="239600"/>
            </a:xfrm>
            <a:custGeom>
              <a:avLst/>
              <a:gdLst/>
              <a:ahLst/>
              <a:cxnLst/>
              <a:rect l="l" t="t" r="r" b="b"/>
              <a:pathLst>
                <a:path w="17013" h="11212" extrusionOk="0">
                  <a:moveTo>
                    <a:pt x="6056" y="0"/>
                  </a:moveTo>
                  <a:cubicBezTo>
                    <a:pt x="4317" y="0"/>
                    <a:pt x="2311" y="360"/>
                    <a:pt x="0" y="1215"/>
                  </a:cubicBezTo>
                  <a:cubicBezTo>
                    <a:pt x="0" y="1215"/>
                    <a:pt x="967" y="7853"/>
                    <a:pt x="5971" y="10188"/>
                  </a:cubicBezTo>
                  <a:cubicBezTo>
                    <a:pt x="7639" y="10955"/>
                    <a:pt x="9422" y="11211"/>
                    <a:pt x="11057" y="11211"/>
                  </a:cubicBezTo>
                  <a:cubicBezTo>
                    <a:pt x="14329" y="11211"/>
                    <a:pt x="17012" y="10188"/>
                    <a:pt x="17012" y="10188"/>
                  </a:cubicBezTo>
                  <a:cubicBezTo>
                    <a:pt x="17012" y="10188"/>
                    <a:pt x="15310" y="0"/>
                    <a:pt x="6056"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7"/>
            <p:cNvSpPr/>
            <p:nvPr/>
          </p:nvSpPr>
          <p:spPr>
            <a:xfrm>
              <a:off x="1808132" y="3161410"/>
              <a:ext cx="353995" cy="182842"/>
            </a:xfrm>
            <a:custGeom>
              <a:avLst/>
              <a:gdLst/>
              <a:ahLst/>
              <a:cxnLst/>
              <a:rect l="l" t="t" r="r" b="b"/>
              <a:pathLst>
                <a:path w="16567" h="8556" extrusionOk="0">
                  <a:moveTo>
                    <a:pt x="4555" y="1"/>
                  </a:moveTo>
                  <a:cubicBezTo>
                    <a:pt x="3988" y="1"/>
                    <a:pt x="3420" y="62"/>
                    <a:pt x="2857" y="183"/>
                  </a:cubicBezTo>
                  <a:cubicBezTo>
                    <a:pt x="1589" y="516"/>
                    <a:pt x="355" y="1350"/>
                    <a:pt x="22" y="2651"/>
                  </a:cubicBezTo>
                  <a:cubicBezTo>
                    <a:pt x="1" y="2693"/>
                    <a:pt x="31" y="2721"/>
                    <a:pt x="58" y="2721"/>
                  </a:cubicBezTo>
                  <a:cubicBezTo>
                    <a:pt x="74" y="2721"/>
                    <a:pt x="88" y="2710"/>
                    <a:pt x="88" y="2685"/>
                  </a:cubicBezTo>
                  <a:cubicBezTo>
                    <a:pt x="555" y="1584"/>
                    <a:pt x="1790" y="1017"/>
                    <a:pt x="2890" y="817"/>
                  </a:cubicBezTo>
                  <a:cubicBezTo>
                    <a:pt x="3304" y="723"/>
                    <a:pt x="3728" y="682"/>
                    <a:pt x="4157" y="682"/>
                  </a:cubicBezTo>
                  <a:cubicBezTo>
                    <a:pt x="4489" y="682"/>
                    <a:pt x="4824" y="706"/>
                    <a:pt x="5159" y="750"/>
                  </a:cubicBezTo>
                  <a:cubicBezTo>
                    <a:pt x="5192" y="1084"/>
                    <a:pt x="5292" y="1417"/>
                    <a:pt x="5392" y="1751"/>
                  </a:cubicBezTo>
                  <a:lnTo>
                    <a:pt x="5826" y="3152"/>
                  </a:lnTo>
                  <a:cubicBezTo>
                    <a:pt x="6093" y="4086"/>
                    <a:pt x="6426" y="5020"/>
                    <a:pt x="6693" y="5954"/>
                  </a:cubicBezTo>
                  <a:cubicBezTo>
                    <a:pt x="6693" y="5965"/>
                    <a:pt x="6700" y="5969"/>
                    <a:pt x="6710" y="5969"/>
                  </a:cubicBezTo>
                  <a:cubicBezTo>
                    <a:pt x="6730" y="5969"/>
                    <a:pt x="6760" y="5954"/>
                    <a:pt x="6760" y="5954"/>
                  </a:cubicBezTo>
                  <a:cubicBezTo>
                    <a:pt x="6526" y="5020"/>
                    <a:pt x="6326" y="4086"/>
                    <a:pt x="6093" y="3152"/>
                  </a:cubicBezTo>
                  <a:cubicBezTo>
                    <a:pt x="5993" y="2685"/>
                    <a:pt x="5892" y="2218"/>
                    <a:pt x="5759" y="1784"/>
                  </a:cubicBezTo>
                  <a:cubicBezTo>
                    <a:pt x="5692" y="1450"/>
                    <a:pt x="5626" y="1117"/>
                    <a:pt x="5526" y="817"/>
                  </a:cubicBezTo>
                  <a:lnTo>
                    <a:pt x="5526" y="817"/>
                  </a:lnTo>
                  <a:cubicBezTo>
                    <a:pt x="5959" y="917"/>
                    <a:pt x="6393" y="1017"/>
                    <a:pt x="6793" y="1117"/>
                  </a:cubicBezTo>
                  <a:cubicBezTo>
                    <a:pt x="7560" y="1350"/>
                    <a:pt x="8328" y="1651"/>
                    <a:pt x="9061" y="1951"/>
                  </a:cubicBezTo>
                  <a:cubicBezTo>
                    <a:pt x="9128" y="2451"/>
                    <a:pt x="9262" y="2918"/>
                    <a:pt x="9362" y="3385"/>
                  </a:cubicBezTo>
                  <a:cubicBezTo>
                    <a:pt x="9495" y="3952"/>
                    <a:pt x="9628" y="4553"/>
                    <a:pt x="9829" y="5120"/>
                  </a:cubicBezTo>
                  <a:cubicBezTo>
                    <a:pt x="9829" y="5131"/>
                    <a:pt x="9836" y="5135"/>
                    <a:pt x="9846" y="5135"/>
                  </a:cubicBezTo>
                  <a:cubicBezTo>
                    <a:pt x="9866" y="5135"/>
                    <a:pt x="9895" y="5120"/>
                    <a:pt x="9895" y="5120"/>
                  </a:cubicBezTo>
                  <a:cubicBezTo>
                    <a:pt x="9895" y="5086"/>
                    <a:pt x="9895" y="5020"/>
                    <a:pt x="9895" y="4986"/>
                  </a:cubicBezTo>
                  <a:cubicBezTo>
                    <a:pt x="9762" y="4453"/>
                    <a:pt x="9662" y="3919"/>
                    <a:pt x="9528" y="3385"/>
                  </a:cubicBezTo>
                  <a:cubicBezTo>
                    <a:pt x="9428" y="2952"/>
                    <a:pt x="9362" y="2485"/>
                    <a:pt x="9262" y="2051"/>
                  </a:cubicBezTo>
                  <a:lnTo>
                    <a:pt x="9262" y="2051"/>
                  </a:lnTo>
                  <a:cubicBezTo>
                    <a:pt x="9895" y="2351"/>
                    <a:pt x="10496" y="2651"/>
                    <a:pt x="11096" y="2985"/>
                  </a:cubicBezTo>
                  <a:cubicBezTo>
                    <a:pt x="11096" y="3118"/>
                    <a:pt x="11130" y="3252"/>
                    <a:pt x="11163" y="3385"/>
                  </a:cubicBezTo>
                  <a:cubicBezTo>
                    <a:pt x="11196" y="3619"/>
                    <a:pt x="11230" y="3852"/>
                    <a:pt x="11263" y="4052"/>
                  </a:cubicBezTo>
                  <a:cubicBezTo>
                    <a:pt x="11363" y="4586"/>
                    <a:pt x="11463" y="5086"/>
                    <a:pt x="11597" y="5587"/>
                  </a:cubicBezTo>
                  <a:cubicBezTo>
                    <a:pt x="11797" y="6554"/>
                    <a:pt x="12097" y="7522"/>
                    <a:pt x="12430" y="8489"/>
                  </a:cubicBezTo>
                  <a:lnTo>
                    <a:pt x="12430" y="8522"/>
                  </a:lnTo>
                  <a:lnTo>
                    <a:pt x="12464" y="8556"/>
                  </a:lnTo>
                  <a:cubicBezTo>
                    <a:pt x="12497" y="8556"/>
                    <a:pt x="12531" y="8556"/>
                    <a:pt x="12531" y="8522"/>
                  </a:cubicBezTo>
                  <a:cubicBezTo>
                    <a:pt x="12297" y="7522"/>
                    <a:pt x="12030" y="6554"/>
                    <a:pt x="11797" y="5587"/>
                  </a:cubicBezTo>
                  <a:cubicBezTo>
                    <a:pt x="11697" y="5086"/>
                    <a:pt x="11597" y="4586"/>
                    <a:pt x="11496" y="4086"/>
                  </a:cubicBezTo>
                  <a:lnTo>
                    <a:pt x="11363" y="3352"/>
                  </a:lnTo>
                  <a:cubicBezTo>
                    <a:pt x="11363" y="3285"/>
                    <a:pt x="11330" y="3218"/>
                    <a:pt x="11330" y="3118"/>
                  </a:cubicBezTo>
                  <a:lnTo>
                    <a:pt x="11330" y="3118"/>
                  </a:lnTo>
                  <a:cubicBezTo>
                    <a:pt x="11997" y="3519"/>
                    <a:pt x="12631" y="3952"/>
                    <a:pt x="13264" y="4419"/>
                  </a:cubicBezTo>
                  <a:cubicBezTo>
                    <a:pt x="14332" y="5220"/>
                    <a:pt x="15333" y="6120"/>
                    <a:pt x="16233" y="7121"/>
                  </a:cubicBezTo>
                  <a:cubicBezTo>
                    <a:pt x="16244" y="7142"/>
                    <a:pt x="16257" y="7150"/>
                    <a:pt x="16270" y="7150"/>
                  </a:cubicBezTo>
                  <a:cubicBezTo>
                    <a:pt x="16298" y="7150"/>
                    <a:pt x="16323" y="7111"/>
                    <a:pt x="16300" y="7088"/>
                  </a:cubicBezTo>
                  <a:cubicBezTo>
                    <a:pt x="15933" y="6588"/>
                    <a:pt x="15566" y="6087"/>
                    <a:pt x="15132" y="5620"/>
                  </a:cubicBezTo>
                  <a:cubicBezTo>
                    <a:pt x="14866" y="5353"/>
                    <a:pt x="14599" y="5086"/>
                    <a:pt x="14332" y="4853"/>
                  </a:cubicBezTo>
                  <a:lnTo>
                    <a:pt x="14432" y="4853"/>
                  </a:lnTo>
                  <a:lnTo>
                    <a:pt x="15132" y="4953"/>
                  </a:lnTo>
                  <a:cubicBezTo>
                    <a:pt x="15599" y="5020"/>
                    <a:pt x="16066" y="5053"/>
                    <a:pt x="16500" y="5120"/>
                  </a:cubicBezTo>
                  <a:cubicBezTo>
                    <a:pt x="16567" y="5086"/>
                    <a:pt x="16567" y="5020"/>
                    <a:pt x="16533" y="5020"/>
                  </a:cubicBezTo>
                  <a:cubicBezTo>
                    <a:pt x="16066" y="4986"/>
                    <a:pt x="15599" y="4886"/>
                    <a:pt x="15166" y="4820"/>
                  </a:cubicBezTo>
                  <a:lnTo>
                    <a:pt x="14499" y="4686"/>
                  </a:lnTo>
                  <a:lnTo>
                    <a:pt x="14132" y="4619"/>
                  </a:lnTo>
                  <a:cubicBezTo>
                    <a:pt x="13998" y="4486"/>
                    <a:pt x="13865" y="4353"/>
                    <a:pt x="13731" y="4252"/>
                  </a:cubicBezTo>
                  <a:cubicBezTo>
                    <a:pt x="12764" y="3419"/>
                    <a:pt x="11763" y="2685"/>
                    <a:pt x="10663" y="2018"/>
                  </a:cubicBezTo>
                  <a:cubicBezTo>
                    <a:pt x="10062" y="1684"/>
                    <a:pt x="9462" y="1384"/>
                    <a:pt x="8828" y="1084"/>
                  </a:cubicBezTo>
                  <a:lnTo>
                    <a:pt x="8928" y="1084"/>
                  </a:lnTo>
                  <a:lnTo>
                    <a:pt x="10562" y="1150"/>
                  </a:lnTo>
                  <a:cubicBezTo>
                    <a:pt x="11663" y="1217"/>
                    <a:pt x="12764" y="1250"/>
                    <a:pt x="13865" y="1317"/>
                  </a:cubicBezTo>
                  <a:cubicBezTo>
                    <a:pt x="13898" y="1317"/>
                    <a:pt x="13898" y="1250"/>
                    <a:pt x="13865" y="1250"/>
                  </a:cubicBezTo>
                  <a:cubicBezTo>
                    <a:pt x="12764" y="1184"/>
                    <a:pt x="11663" y="1050"/>
                    <a:pt x="10562" y="950"/>
                  </a:cubicBezTo>
                  <a:lnTo>
                    <a:pt x="8961" y="817"/>
                  </a:lnTo>
                  <a:lnTo>
                    <a:pt x="8127" y="750"/>
                  </a:lnTo>
                  <a:lnTo>
                    <a:pt x="7927" y="717"/>
                  </a:lnTo>
                  <a:cubicBezTo>
                    <a:pt x="7660" y="617"/>
                    <a:pt x="7360" y="516"/>
                    <a:pt x="7060" y="416"/>
                  </a:cubicBezTo>
                  <a:cubicBezTo>
                    <a:pt x="6242" y="137"/>
                    <a:pt x="5400" y="1"/>
                    <a:pt x="455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7"/>
            <p:cNvSpPr/>
            <p:nvPr/>
          </p:nvSpPr>
          <p:spPr>
            <a:xfrm>
              <a:off x="1751570" y="2435335"/>
              <a:ext cx="392735" cy="402055"/>
            </a:xfrm>
            <a:custGeom>
              <a:avLst/>
              <a:gdLst/>
              <a:ahLst/>
              <a:cxnLst/>
              <a:rect l="l" t="t" r="r" b="b"/>
              <a:pathLst>
                <a:path w="18380" h="18814" extrusionOk="0">
                  <a:moveTo>
                    <a:pt x="14377" y="0"/>
                  </a:moveTo>
                  <a:lnTo>
                    <a:pt x="14377" y="0"/>
                  </a:lnTo>
                  <a:cubicBezTo>
                    <a:pt x="0" y="5404"/>
                    <a:pt x="3036" y="18814"/>
                    <a:pt x="3036" y="18814"/>
                  </a:cubicBezTo>
                  <a:cubicBezTo>
                    <a:pt x="18380" y="17613"/>
                    <a:pt x="14377" y="0"/>
                    <a:pt x="143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7"/>
            <p:cNvSpPr/>
            <p:nvPr/>
          </p:nvSpPr>
          <p:spPr>
            <a:xfrm>
              <a:off x="1811444" y="2536782"/>
              <a:ext cx="198867" cy="359785"/>
            </a:xfrm>
            <a:custGeom>
              <a:avLst/>
              <a:gdLst/>
              <a:ahLst/>
              <a:cxnLst/>
              <a:rect l="l" t="t" r="r" b="b"/>
              <a:pathLst>
                <a:path w="9307" h="16836" extrusionOk="0">
                  <a:moveTo>
                    <a:pt x="7533" y="1"/>
                  </a:moveTo>
                  <a:cubicBezTo>
                    <a:pt x="7523" y="1"/>
                    <a:pt x="7513" y="7"/>
                    <a:pt x="7505" y="23"/>
                  </a:cubicBezTo>
                  <a:cubicBezTo>
                    <a:pt x="6238" y="1257"/>
                    <a:pt x="5104" y="2625"/>
                    <a:pt x="4170" y="4093"/>
                  </a:cubicBezTo>
                  <a:lnTo>
                    <a:pt x="4170" y="3959"/>
                  </a:lnTo>
                  <a:cubicBezTo>
                    <a:pt x="4170" y="3626"/>
                    <a:pt x="4170" y="3292"/>
                    <a:pt x="4170" y="2959"/>
                  </a:cubicBezTo>
                  <a:cubicBezTo>
                    <a:pt x="4170" y="2325"/>
                    <a:pt x="4170" y="1658"/>
                    <a:pt x="4170" y="991"/>
                  </a:cubicBezTo>
                  <a:cubicBezTo>
                    <a:pt x="4170" y="974"/>
                    <a:pt x="4161" y="966"/>
                    <a:pt x="4153" y="966"/>
                  </a:cubicBezTo>
                  <a:cubicBezTo>
                    <a:pt x="4145" y="966"/>
                    <a:pt x="4136" y="974"/>
                    <a:pt x="4136" y="991"/>
                  </a:cubicBezTo>
                  <a:cubicBezTo>
                    <a:pt x="4103" y="1658"/>
                    <a:pt x="4003" y="2291"/>
                    <a:pt x="3970" y="2925"/>
                  </a:cubicBezTo>
                  <a:cubicBezTo>
                    <a:pt x="3970" y="3259"/>
                    <a:pt x="3936" y="3559"/>
                    <a:pt x="3936" y="3893"/>
                  </a:cubicBezTo>
                  <a:cubicBezTo>
                    <a:pt x="3936" y="4059"/>
                    <a:pt x="3903" y="4260"/>
                    <a:pt x="3936" y="4460"/>
                  </a:cubicBezTo>
                  <a:cubicBezTo>
                    <a:pt x="3636" y="4927"/>
                    <a:pt x="3369" y="5394"/>
                    <a:pt x="3102" y="5894"/>
                  </a:cubicBezTo>
                  <a:cubicBezTo>
                    <a:pt x="2635" y="6761"/>
                    <a:pt x="2202" y="7662"/>
                    <a:pt x="1801" y="8596"/>
                  </a:cubicBezTo>
                  <a:cubicBezTo>
                    <a:pt x="1801" y="8262"/>
                    <a:pt x="1768" y="7929"/>
                    <a:pt x="1768" y="7595"/>
                  </a:cubicBezTo>
                  <a:cubicBezTo>
                    <a:pt x="1735" y="6861"/>
                    <a:pt x="1635" y="6128"/>
                    <a:pt x="1601" y="5394"/>
                  </a:cubicBezTo>
                  <a:cubicBezTo>
                    <a:pt x="1601" y="5377"/>
                    <a:pt x="1584" y="5369"/>
                    <a:pt x="1568" y="5369"/>
                  </a:cubicBezTo>
                  <a:cubicBezTo>
                    <a:pt x="1551" y="5369"/>
                    <a:pt x="1534" y="5377"/>
                    <a:pt x="1534" y="5394"/>
                  </a:cubicBezTo>
                  <a:lnTo>
                    <a:pt x="1534" y="7595"/>
                  </a:lnTo>
                  <a:cubicBezTo>
                    <a:pt x="1534" y="7962"/>
                    <a:pt x="1534" y="8329"/>
                    <a:pt x="1601" y="8696"/>
                  </a:cubicBezTo>
                  <a:lnTo>
                    <a:pt x="1601" y="9096"/>
                  </a:lnTo>
                  <a:cubicBezTo>
                    <a:pt x="1134" y="10297"/>
                    <a:pt x="801" y="11531"/>
                    <a:pt x="534" y="12799"/>
                  </a:cubicBezTo>
                  <a:cubicBezTo>
                    <a:pt x="267" y="14133"/>
                    <a:pt x="100" y="15468"/>
                    <a:pt x="0" y="16835"/>
                  </a:cubicBezTo>
                  <a:cubicBezTo>
                    <a:pt x="133" y="15601"/>
                    <a:pt x="400" y="14400"/>
                    <a:pt x="767" y="13233"/>
                  </a:cubicBezTo>
                  <a:cubicBezTo>
                    <a:pt x="934" y="12599"/>
                    <a:pt x="1134" y="11965"/>
                    <a:pt x="1334" y="11331"/>
                  </a:cubicBezTo>
                  <a:cubicBezTo>
                    <a:pt x="1935" y="11064"/>
                    <a:pt x="2502" y="10698"/>
                    <a:pt x="3069" y="10397"/>
                  </a:cubicBezTo>
                  <a:cubicBezTo>
                    <a:pt x="3636" y="10064"/>
                    <a:pt x="4270" y="9730"/>
                    <a:pt x="4870" y="9397"/>
                  </a:cubicBezTo>
                  <a:cubicBezTo>
                    <a:pt x="6071" y="8729"/>
                    <a:pt x="7272" y="8062"/>
                    <a:pt x="8506" y="7495"/>
                  </a:cubicBezTo>
                  <a:cubicBezTo>
                    <a:pt x="8539" y="7495"/>
                    <a:pt x="8506" y="7429"/>
                    <a:pt x="8473" y="7429"/>
                  </a:cubicBezTo>
                  <a:cubicBezTo>
                    <a:pt x="7239" y="7996"/>
                    <a:pt x="5971" y="8529"/>
                    <a:pt x="4737" y="9163"/>
                  </a:cubicBezTo>
                  <a:cubicBezTo>
                    <a:pt x="4103" y="9463"/>
                    <a:pt x="3503" y="9797"/>
                    <a:pt x="2902" y="10130"/>
                  </a:cubicBezTo>
                  <a:cubicBezTo>
                    <a:pt x="2402" y="10431"/>
                    <a:pt x="1901" y="10698"/>
                    <a:pt x="1434" y="11031"/>
                  </a:cubicBezTo>
                  <a:cubicBezTo>
                    <a:pt x="1568" y="10597"/>
                    <a:pt x="1701" y="10197"/>
                    <a:pt x="1868" y="9764"/>
                  </a:cubicBezTo>
                  <a:cubicBezTo>
                    <a:pt x="2302" y="8629"/>
                    <a:pt x="2802" y="7529"/>
                    <a:pt x="3336" y="6461"/>
                  </a:cubicBezTo>
                  <a:lnTo>
                    <a:pt x="3503" y="6361"/>
                  </a:lnTo>
                  <a:lnTo>
                    <a:pt x="4336" y="5927"/>
                  </a:lnTo>
                  <a:lnTo>
                    <a:pt x="6004" y="4993"/>
                  </a:lnTo>
                  <a:cubicBezTo>
                    <a:pt x="7105" y="4360"/>
                    <a:pt x="8173" y="3726"/>
                    <a:pt x="9273" y="3125"/>
                  </a:cubicBezTo>
                  <a:cubicBezTo>
                    <a:pt x="9307" y="3092"/>
                    <a:pt x="9273" y="3059"/>
                    <a:pt x="9240" y="3059"/>
                  </a:cubicBezTo>
                  <a:cubicBezTo>
                    <a:pt x="8139" y="3693"/>
                    <a:pt x="7005" y="4260"/>
                    <a:pt x="5904" y="4827"/>
                  </a:cubicBezTo>
                  <a:lnTo>
                    <a:pt x="4236" y="5694"/>
                  </a:lnTo>
                  <a:lnTo>
                    <a:pt x="3569" y="6061"/>
                  </a:lnTo>
                  <a:cubicBezTo>
                    <a:pt x="4036" y="5160"/>
                    <a:pt x="4570" y="4260"/>
                    <a:pt x="5137" y="3392"/>
                  </a:cubicBezTo>
                  <a:cubicBezTo>
                    <a:pt x="5871" y="2258"/>
                    <a:pt x="6705" y="1157"/>
                    <a:pt x="7572" y="90"/>
                  </a:cubicBezTo>
                  <a:cubicBezTo>
                    <a:pt x="7597" y="65"/>
                    <a:pt x="7565" y="1"/>
                    <a:pt x="7533"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7"/>
            <p:cNvSpPr/>
            <p:nvPr/>
          </p:nvSpPr>
          <p:spPr>
            <a:xfrm>
              <a:off x="1855634" y="2608738"/>
              <a:ext cx="5000" cy="50262"/>
            </a:xfrm>
            <a:custGeom>
              <a:avLst/>
              <a:gdLst/>
              <a:ahLst/>
              <a:cxnLst/>
              <a:rect l="l" t="t" r="r" b="b"/>
              <a:pathLst>
                <a:path w="234" h="2352" extrusionOk="0">
                  <a:moveTo>
                    <a:pt x="34" y="0"/>
                  </a:moveTo>
                  <a:cubicBezTo>
                    <a:pt x="17" y="0"/>
                    <a:pt x="0" y="9"/>
                    <a:pt x="0" y="25"/>
                  </a:cubicBezTo>
                  <a:cubicBezTo>
                    <a:pt x="67" y="793"/>
                    <a:pt x="67" y="1560"/>
                    <a:pt x="167" y="2327"/>
                  </a:cubicBezTo>
                  <a:cubicBezTo>
                    <a:pt x="167" y="2344"/>
                    <a:pt x="184" y="2352"/>
                    <a:pt x="200" y="2352"/>
                  </a:cubicBezTo>
                  <a:cubicBezTo>
                    <a:pt x="217" y="2352"/>
                    <a:pt x="234" y="2344"/>
                    <a:pt x="234" y="2327"/>
                  </a:cubicBezTo>
                  <a:cubicBezTo>
                    <a:pt x="200" y="1560"/>
                    <a:pt x="134" y="793"/>
                    <a:pt x="67" y="25"/>
                  </a:cubicBezTo>
                  <a:cubicBezTo>
                    <a:pt x="67" y="9"/>
                    <a:pt x="50" y="0"/>
                    <a:pt x="34"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7"/>
            <p:cNvSpPr/>
            <p:nvPr/>
          </p:nvSpPr>
          <p:spPr>
            <a:xfrm>
              <a:off x="1659600" y="3456157"/>
              <a:ext cx="308654" cy="432721"/>
            </a:xfrm>
            <a:custGeom>
              <a:avLst/>
              <a:gdLst/>
              <a:ahLst/>
              <a:cxnLst/>
              <a:rect l="l" t="t" r="r" b="b"/>
              <a:pathLst>
                <a:path w="14445" h="20249" extrusionOk="0">
                  <a:moveTo>
                    <a:pt x="1469" y="1"/>
                  </a:moveTo>
                  <a:lnTo>
                    <a:pt x="1" y="20248"/>
                  </a:lnTo>
                  <a:lnTo>
                    <a:pt x="14445" y="20248"/>
                  </a:lnTo>
                  <a:lnTo>
                    <a:pt x="12977"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7"/>
            <p:cNvSpPr/>
            <p:nvPr/>
          </p:nvSpPr>
          <p:spPr>
            <a:xfrm>
              <a:off x="1684559" y="3456157"/>
              <a:ext cx="258760" cy="87702"/>
            </a:xfrm>
            <a:custGeom>
              <a:avLst/>
              <a:gdLst/>
              <a:ahLst/>
              <a:cxnLst/>
              <a:rect l="l" t="t" r="r" b="b"/>
              <a:pathLst>
                <a:path w="12110" h="4104" extrusionOk="0">
                  <a:moveTo>
                    <a:pt x="301" y="1"/>
                  </a:moveTo>
                  <a:lnTo>
                    <a:pt x="0" y="4104"/>
                  </a:lnTo>
                  <a:lnTo>
                    <a:pt x="12109" y="4104"/>
                  </a:lnTo>
                  <a:lnTo>
                    <a:pt x="11809"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7"/>
            <p:cNvSpPr/>
            <p:nvPr/>
          </p:nvSpPr>
          <p:spPr>
            <a:xfrm>
              <a:off x="1664600" y="3428354"/>
              <a:ext cx="298675" cy="75586"/>
            </a:xfrm>
            <a:custGeom>
              <a:avLst/>
              <a:gdLst/>
              <a:ahLst/>
              <a:cxnLst/>
              <a:rect l="l" t="t" r="r" b="b"/>
              <a:pathLst>
                <a:path w="13978" h="3537" extrusionOk="0">
                  <a:moveTo>
                    <a:pt x="0" y="1"/>
                  </a:moveTo>
                  <a:lnTo>
                    <a:pt x="0" y="3537"/>
                  </a:lnTo>
                  <a:lnTo>
                    <a:pt x="13977" y="3537"/>
                  </a:lnTo>
                  <a:lnTo>
                    <a:pt x="13977"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7"/>
            <p:cNvSpPr/>
            <p:nvPr/>
          </p:nvSpPr>
          <p:spPr>
            <a:xfrm>
              <a:off x="1786781" y="2644715"/>
              <a:ext cx="2356387" cy="1485578"/>
            </a:xfrm>
            <a:custGeom>
              <a:avLst/>
              <a:gdLst/>
              <a:ahLst/>
              <a:cxnLst/>
              <a:rect l="l" t="t" r="r" b="b"/>
              <a:pathLst>
                <a:path w="110279" h="69517" extrusionOk="0">
                  <a:moveTo>
                    <a:pt x="7939" y="1"/>
                  </a:moveTo>
                  <a:lnTo>
                    <a:pt x="0" y="69517"/>
                  </a:lnTo>
                  <a:lnTo>
                    <a:pt x="102340" y="69517"/>
                  </a:lnTo>
                  <a:lnTo>
                    <a:pt x="110279"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7"/>
            <p:cNvSpPr/>
            <p:nvPr/>
          </p:nvSpPr>
          <p:spPr>
            <a:xfrm>
              <a:off x="1905803" y="2744517"/>
              <a:ext cx="2118353" cy="1285982"/>
            </a:xfrm>
            <a:custGeom>
              <a:avLst/>
              <a:gdLst/>
              <a:ahLst/>
              <a:cxnLst/>
              <a:rect l="l" t="t" r="r" b="b"/>
              <a:pathLst>
                <a:path w="99139" h="60177" extrusionOk="0">
                  <a:moveTo>
                    <a:pt x="6872" y="1"/>
                  </a:moveTo>
                  <a:lnTo>
                    <a:pt x="1" y="60177"/>
                  </a:lnTo>
                  <a:lnTo>
                    <a:pt x="92267" y="60177"/>
                  </a:lnTo>
                  <a:lnTo>
                    <a:pt x="9913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7"/>
            <p:cNvSpPr/>
            <p:nvPr/>
          </p:nvSpPr>
          <p:spPr>
            <a:xfrm>
              <a:off x="1145259" y="4030531"/>
              <a:ext cx="2813288" cy="99819"/>
            </a:xfrm>
            <a:custGeom>
              <a:avLst/>
              <a:gdLst/>
              <a:ahLst/>
              <a:cxnLst/>
              <a:rect l="l" t="t" r="r" b="b"/>
              <a:pathLst>
                <a:path w="131662" h="4671" extrusionOk="0">
                  <a:moveTo>
                    <a:pt x="1" y="1"/>
                  </a:moveTo>
                  <a:lnTo>
                    <a:pt x="1" y="4671"/>
                  </a:lnTo>
                  <a:lnTo>
                    <a:pt x="131661" y="4671"/>
                  </a:lnTo>
                  <a:lnTo>
                    <a:pt x="13166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7"/>
            <p:cNvSpPr/>
            <p:nvPr/>
          </p:nvSpPr>
          <p:spPr>
            <a:xfrm>
              <a:off x="534401" y="4030531"/>
              <a:ext cx="2813288" cy="99819"/>
            </a:xfrm>
            <a:custGeom>
              <a:avLst/>
              <a:gdLst/>
              <a:ahLst/>
              <a:cxnLst/>
              <a:rect l="l" t="t" r="r" b="b"/>
              <a:pathLst>
                <a:path w="131662" h="4671" extrusionOk="0">
                  <a:moveTo>
                    <a:pt x="1" y="1"/>
                  </a:moveTo>
                  <a:lnTo>
                    <a:pt x="1" y="4671"/>
                  </a:lnTo>
                  <a:lnTo>
                    <a:pt x="131661" y="4671"/>
                  </a:lnTo>
                  <a:lnTo>
                    <a:pt x="131661"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7"/>
            <p:cNvSpPr/>
            <p:nvPr/>
          </p:nvSpPr>
          <p:spPr>
            <a:xfrm>
              <a:off x="2214448" y="2876397"/>
              <a:ext cx="1614421" cy="4295"/>
            </a:xfrm>
            <a:custGeom>
              <a:avLst/>
              <a:gdLst/>
              <a:ahLst/>
              <a:cxnLst/>
              <a:rect l="l" t="t" r="r" b="b"/>
              <a:pathLst>
                <a:path w="75555" h="201" extrusionOk="0">
                  <a:moveTo>
                    <a:pt x="37761" y="1"/>
                  </a:moveTo>
                  <a:lnTo>
                    <a:pt x="18881" y="34"/>
                  </a:lnTo>
                  <a:lnTo>
                    <a:pt x="9440" y="34"/>
                  </a:lnTo>
                  <a:lnTo>
                    <a:pt x="0" y="101"/>
                  </a:lnTo>
                  <a:lnTo>
                    <a:pt x="9440" y="134"/>
                  </a:lnTo>
                  <a:lnTo>
                    <a:pt x="18881" y="167"/>
                  </a:lnTo>
                  <a:lnTo>
                    <a:pt x="37761" y="201"/>
                  </a:lnTo>
                  <a:lnTo>
                    <a:pt x="56674" y="167"/>
                  </a:lnTo>
                  <a:lnTo>
                    <a:pt x="66114" y="134"/>
                  </a:lnTo>
                  <a:lnTo>
                    <a:pt x="75554" y="101"/>
                  </a:lnTo>
                  <a:lnTo>
                    <a:pt x="66114" y="34"/>
                  </a:lnTo>
                  <a:lnTo>
                    <a:pt x="56674" y="34"/>
                  </a:lnTo>
                  <a:lnTo>
                    <a:pt x="3776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7"/>
            <p:cNvSpPr/>
            <p:nvPr/>
          </p:nvSpPr>
          <p:spPr>
            <a:xfrm>
              <a:off x="2205901" y="2941984"/>
              <a:ext cx="1615127" cy="4295"/>
            </a:xfrm>
            <a:custGeom>
              <a:avLst/>
              <a:gdLst/>
              <a:ahLst/>
              <a:cxnLst/>
              <a:rect l="l" t="t" r="r" b="b"/>
              <a:pathLst>
                <a:path w="75588" h="201" extrusionOk="0">
                  <a:moveTo>
                    <a:pt x="37794" y="1"/>
                  </a:moveTo>
                  <a:lnTo>
                    <a:pt x="18914" y="34"/>
                  </a:lnTo>
                  <a:lnTo>
                    <a:pt x="9474" y="34"/>
                  </a:lnTo>
                  <a:lnTo>
                    <a:pt x="0" y="101"/>
                  </a:lnTo>
                  <a:lnTo>
                    <a:pt x="9474" y="167"/>
                  </a:lnTo>
                  <a:lnTo>
                    <a:pt x="18914" y="167"/>
                  </a:lnTo>
                  <a:lnTo>
                    <a:pt x="37794" y="201"/>
                  </a:lnTo>
                  <a:lnTo>
                    <a:pt x="56707" y="167"/>
                  </a:lnTo>
                  <a:lnTo>
                    <a:pt x="66147" y="167"/>
                  </a:lnTo>
                  <a:lnTo>
                    <a:pt x="75587" y="101"/>
                  </a:lnTo>
                  <a:lnTo>
                    <a:pt x="66147" y="34"/>
                  </a:lnTo>
                  <a:lnTo>
                    <a:pt x="56707" y="34"/>
                  </a:lnTo>
                  <a:lnTo>
                    <a:pt x="377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7"/>
            <p:cNvSpPr/>
            <p:nvPr/>
          </p:nvSpPr>
          <p:spPr>
            <a:xfrm>
              <a:off x="2198058" y="3007572"/>
              <a:ext cx="1615127" cy="4295"/>
            </a:xfrm>
            <a:custGeom>
              <a:avLst/>
              <a:gdLst/>
              <a:ahLst/>
              <a:cxnLst/>
              <a:rect l="l" t="t" r="r" b="b"/>
              <a:pathLst>
                <a:path w="75588" h="201" extrusionOk="0">
                  <a:moveTo>
                    <a:pt x="37794" y="0"/>
                  </a:moveTo>
                  <a:lnTo>
                    <a:pt x="18880" y="34"/>
                  </a:lnTo>
                  <a:lnTo>
                    <a:pt x="9440" y="67"/>
                  </a:lnTo>
                  <a:lnTo>
                    <a:pt x="0" y="100"/>
                  </a:lnTo>
                  <a:lnTo>
                    <a:pt x="9440" y="167"/>
                  </a:lnTo>
                  <a:lnTo>
                    <a:pt x="18880" y="167"/>
                  </a:lnTo>
                  <a:lnTo>
                    <a:pt x="37794" y="201"/>
                  </a:lnTo>
                  <a:lnTo>
                    <a:pt x="56674" y="167"/>
                  </a:lnTo>
                  <a:lnTo>
                    <a:pt x="66114" y="167"/>
                  </a:lnTo>
                  <a:lnTo>
                    <a:pt x="75587" y="100"/>
                  </a:lnTo>
                  <a:lnTo>
                    <a:pt x="66114" y="67"/>
                  </a:lnTo>
                  <a:lnTo>
                    <a:pt x="56674" y="34"/>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7"/>
            <p:cNvSpPr/>
            <p:nvPr/>
          </p:nvSpPr>
          <p:spPr>
            <a:xfrm>
              <a:off x="2190216" y="3073864"/>
              <a:ext cx="1614421" cy="4295"/>
            </a:xfrm>
            <a:custGeom>
              <a:avLst/>
              <a:gdLst/>
              <a:ahLst/>
              <a:cxnLst/>
              <a:rect l="l" t="t" r="r" b="b"/>
              <a:pathLst>
                <a:path w="75555" h="201" extrusionOk="0">
                  <a:moveTo>
                    <a:pt x="37761" y="1"/>
                  </a:moveTo>
                  <a:lnTo>
                    <a:pt x="18880" y="34"/>
                  </a:lnTo>
                  <a:lnTo>
                    <a:pt x="9440" y="34"/>
                  </a:lnTo>
                  <a:lnTo>
                    <a:pt x="0" y="101"/>
                  </a:lnTo>
                  <a:lnTo>
                    <a:pt x="9440" y="134"/>
                  </a:lnTo>
                  <a:lnTo>
                    <a:pt x="18880" y="167"/>
                  </a:lnTo>
                  <a:lnTo>
                    <a:pt x="37761" y="201"/>
                  </a:lnTo>
                  <a:lnTo>
                    <a:pt x="56674" y="167"/>
                  </a:lnTo>
                  <a:lnTo>
                    <a:pt x="66114" y="134"/>
                  </a:lnTo>
                  <a:lnTo>
                    <a:pt x="75554" y="101"/>
                  </a:lnTo>
                  <a:lnTo>
                    <a:pt x="66114" y="34"/>
                  </a:lnTo>
                  <a:lnTo>
                    <a:pt x="56674" y="34"/>
                  </a:lnTo>
                  <a:lnTo>
                    <a:pt x="3776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7"/>
            <p:cNvSpPr/>
            <p:nvPr/>
          </p:nvSpPr>
          <p:spPr>
            <a:xfrm>
              <a:off x="2181648" y="3139451"/>
              <a:ext cx="1615148" cy="4295"/>
            </a:xfrm>
            <a:custGeom>
              <a:avLst/>
              <a:gdLst/>
              <a:ahLst/>
              <a:cxnLst/>
              <a:rect l="l" t="t" r="r" b="b"/>
              <a:pathLst>
                <a:path w="75589" h="201" extrusionOk="0">
                  <a:moveTo>
                    <a:pt x="37795" y="0"/>
                  </a:moveTo>
                  <a:lnTo>
                    <a:pt x="18914" y="34"/>
                  </a:lnTo>
                  <a:lnTo>
                    <a:pt x="9441" y="67"/>
                  </a:lnTo>
                  <a:lnTo>
                    <a:pt x="1" y="101"/>
                  </a:lnTo>
                  <a:lnTo>
                    <a:pt x="9441" y="167"/>
                  </a:lnTo>
                  <a:lnTo>
                    <a:pt x="18914" y="167"/>
                  </a:lnTo>
                  <a:lnTo>
                    <a:pt x="37795" y="201"/>
                  </a:lnTo>
                  <a:lnTo>
                    <a:pt x="56675" y="167"/>
                  </a:lnTo>
                  <a:lnTo>
                    <a:pt x="66148" y="167"/>
                  </a:lnTo>
                  <a:lnTo>
                    <a:pt x="75588" y="101"/>
                  </a:lnTo>
                  <a:lnTo>
                    <a:pt x="66148" y="67"/>
                  </a:lnTo>
                  <a:lnTo>
                    <a:pt x="56675" y="34"/>
                  </a:lnTo>
                  <a:lnTo>
                    <a:pt x="37795"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7"/>
            <p:cNvSpPr/>
            <p:nvPr/>
          </p:nvSpPr>
          <p:spPr>
            <a:xfrm>
              <a:off x="2173827" y="3205038"/>
              <a:ext cx="1615127" cy="5001"/>
            </a:xfrm>
            <a:custGeom>
              <a:avLst/>
              <a:gdLst/>
              <a:ahLst/>
              <a:cxnLst/>
              <a:rect l="l" t="t" r="r" b="b"/>
              <a:pathLst>
                <a:path w="75588" h="234" extrusionOk="0">
                  <a:moveTo>
                    <a:pt x="37794" y="0"/>
                  </a:moveTo>
                  <a:lnTo>
                    <a:pt x="18880" y="34"/>
                  </a:lnTo>
                  <a:lnTo>
                    <a:pt x="9440" y="67"/>
                  </a:lnTo>
                  <a:lnTo>
                    <a:pt x="0" y="134"/>
                  </a:lnTo>
                  <a:lnTo>
                    <a:pt x="9440" y="167"/>
                  </a:lnTo>
                  <a:lnTo>
                    <a:pt x="18880" y="200"/>
                  </a:lnTo>
                  <a:lnTo>
                    <a:pt x="37794" y="234"/>
                  </a:lnTo>
                  <a:lnTo>
                    <a:pt x="56674" y="200"/>
                  </a:lnTo>
                  <a:lnTo>
                    <a:pt x="66114" y="167"/>
                  </a:lnTo>
                  <a:lnTo>
                    <a:pt x="75587" y="134"/>
                  </a:lnTo>
                  <a:lnTo>
                    <a:pt x="66114" y="67"/>
                  </a:lnTo>
                  <a:lnTo>
                    <a:pt x="56674" y="34"/>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7"/>
            <p:cNvSpPr/>
            <p:nvPr/>
          </p:nvSpPr>
          <p:spPr>
            <a:xfrm>
              <a:off x="2165984" y="3271331"/>
              <a:ext cx="1614421" cy="4295"/>
            </a:xfrm>
            <a:custGeom>
              <a:avLst/>
              <a:gdLst/>
              <a:ahLst/>
              <a:cxnLst/>
              <a:rect l="l" t="t" r="r" b="b"/>
              <a:pathLst>
                <a:path w="75555" h="201" extrusionOk="0">
                  <a:moveTo>
                    <a:pt x="37760" y="1"/>
                  </a:moveTo>
                  <a:lnTo>
                    <a:pt x="18880" y="34"/>
                  </a:lnTo>
                  <a:lnTo>
                    <a:pt x="9440" y="34"/>
                  </a:lnTo>
                  <a:lnTo>
                    <a:pt x="0" y="101"/>
                  </a:lnTo>
                  <a:lnTo>
                    <a:pt x="9440" y="134"/>
                  </a:lnTo>
                  <a:lnTo>
                    <a:pt x="18880" y="167"/>
                  </a:lnTo>
                  <a:lnTo>
                    <a:pt x="37760" y="201"/>
                  </a:lnTo>
                  <a:lnTo>
                    <a:pt x="56674" y="167"/>
                  </a:lnTo>
                  <a:lnTo>
                    <a:pt x="66114" y="134"/>
                  </a:lnTo>
                  <a:lnTo>
                    <a:pt x="75554" y="101"/>
                  </a:lnTo>
                  <a:lnTo>
                    <a:pt x="66114" y="34"/>
                  </a:lnTo>
                  <a:lnTo>
                    <a:pt x="56674" y="34"/>
                  </a:lnTo>
                  <a:lnTo>
                    <a:pt x="37760"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7"/>
            <p:cNvSpPr/>
            <p:nvPr/>
          </p:nvSpPr>
          <p:spPr>
            <a:xfrm>
              <a:off x="2157416" y="3336918"/>
              <a:ext cx="1615148" cy="4295"/>
            </a:xfrm>
            <a:custGeom>
              <a:avLst/>
              <a:gdLst/>
              <a:ahLst/>
              <a:cxnLst/>
              <a:rect l="l" t="t" r="r" b="b"/>
              <a:pathLst>
                <a:path w="75589" h="201" extrusionOk="0">
                  <a:moveTo>
                    <a:pt x="37794" y="0"/>
                  </a:moveTo>
                  <a:lnTo>
                    <a:pt x="18914" y="34"/>
                  </a:lnTo>
                  <a:lnTo>
                    <a:pt x="9474" y="67"/>
                  </a:lnTo>
                  <a:lnTo>
                    <a:pt x="1" y="101"/>
                  </a:lnTo>
                  <a:lnTo>
                    <a:pt x="9474" y="167"/>
                  </a:lnTo>
                  <a:lnTo>
                    <a:pt x="18914" y="167"/>
                  </a:lnTo>
                  <a:lnTo>
                    <a:pt x="37794" y="201"/>
                  </a:lnTo>
                  <a:lnTo>
                    <a:pt x="56675" y="167"/>
                  </a:lnTo>
                  <a:lnTo>
                    <a:pt x="66148" y="167"/>
                  </a:lnTo>
                  <a:lnTo>
                    <a:pt x="75588" y="101"/>
                  </a:lnTo>
                  <a:lnTo>
                    <a:pt x="66148" y="67"/>
                  </a:lnTo>
                  <a:lnTo>
                    <a:pt x="56675" y="34"/>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7"/>
            <p:cNvSpPr/>
            <p:nvPr/>
          </p:nvSpPr>
          <p:spPr>
            <a:xfrm>
              <a:off x="2149574" y="3403211"/>
              <a:ext cx="1614421" cy="4295"/>
            </a:xfrm>
            <a:custGeom>
              <a:avLst/>
              <a:gdLst/>
              <a:ahLst/>
              <a:cxnLst/>
              <a:rect l="l" t="t" r="r" b="b"/>
              <a:pathLst>
                <a:path w="75555" h="201" extrusionOk="0">
                  <a:moveTo>
                    <a:pt x="37795" y="1"/>
                  </a:moveTo>
                  <a:lnTo>
                    <a:pt x="18881" y="34"/>
                  </a:lnTo>
                  <a:lnTo>
                    <a:pt x="9441" y="34"/>
                  </a:lnTo>
                  <a:lnTo>
                    <a:pt x="1" y="101"/>
                  </a:lnTo>
                  <a:lnTo>
                    <a:pt x="9441" y="134"/>
                  </a:lnTo>
                  <a:lnTo>
                    <a:pt x="18881" y="167"/>
                  </a:lnTo>
                  <a:lnTo>
                    <a:pt x="37795" y="201"/>
                  </a:lnTo>
                  <a:lnTo>
                    <a:pt x="56675" y="167"/>
                  </a:lnTo>
                  <a:lnTo>
                    <a:pt x="66115" y="134"/>
                  </a:lnTo>
                  <a:lnTo>
                    <a:pt x="75555" y="101"/>
                  </a:lnTo>
                  <a:lnTo>
                    <a:pt x="66115" y="34"/>
                  </a:lnTo>
                  <a:lnTo>
                    <a:pt x="56675" y="34"/>
                  </a:lnTo>
                  <a:lnTo>
                    <a:pt x="3779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7"/>
            <p:cNvSpPr/>
            <p:nvPr/>
          </p:nvSpPr>
          <p:spPr>
            <a:xfrm>
              <a:off x="2141731" y="3468798"/>
              <a:ext cx="1614421" cy="4295"/>
            </a:xfrm>
            <a:custGeom>
              <a:avLst/>
              <a:gdLst/>
              <a:ahLst/>
              <a:cxnLst/>
              <a:rect l="l" t="t" r="r" b="b"/>
              <a:pathLst>
                <a:path w="75555" h="201" extrusionOk="0">
                  <a:moveTo>
                    <a:pt x="37761" y="1"/>
                  </a:moveTo>
                  <a:lnTo>
                    <a:pt x="18881" y="34"/>
                  </a:lnTo>
                  <a:lnTo>
                    <a:pt x="9441" y="67"/>
                  </a:lnTo>
                  <a:lnTo>
                    <a:pt x="1" y="101"/>
                  </a:lnTo>
                  <a:lnTo>
                    <a:pt x="9441" y="167"/>
                  </a:lnTo>
                  <a:lnTo>
                    <a:pt x="18881" y="167"/>
                  </a:lnTo>
                  <a:lnTo>
                    <a:pt x="37761" y="201"/>
                  </a:lnTo>
                  <a:lnTo>
                    <a:pt x="56675" y="167"/>
                  </a:lnTo>
                  <a:lnTo>
                    <a:pt x="66115" y="167"/>
                  </a:lnTo>
                  <a:lnTo>
                    <a:pt x="75555" y="101"/>
                  </a:lnTo>
                  <a:lnTo>
                    <a:pt x="66115" y="67"/>
                  </a:lnTo>
                  <a:lnTo>
                    <a:pt x="56675" y="34"/>
                  </a:lnTo>
                  <a:lnTo>
                    <a:pt x="3776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7"/>
            <p:cNvSpPr/>
            <p:nvPr/>
          </p:nvSpPr>
          <p:spPr>
            <a:xfrm>
              <a:off x="2133184" y="3534385"/>
              <a:ext cx="1615127" cy="5001"/>
            </a:xfrm>
            <a:custGeom>
              <a:avLst/>
              <a:gdLst/>
              <a:ahLst/>
              <a:cxnLst/>
              <a:rect l="l" t="t" r="r" b="b"/>
              <a:pathLst>
                <a:path w="75588" h="234" extrusionOk="0">
                  <a:moveTo>
                    <a:pt x="37794" y="0"/>
                  </a:moveTo>
                  <a:lnTo>
                    <a:pt x="18914" y="34"/>
                  </a:lnTo>
                  <a:lnTo>
                    <a:pt x="9441" y="67"/>
                  </a:lnTo>
                  <a:lnTo>
                    <a:pt x="1" y="100"/>
                  </a:lnTo>
                  <a:lnTo>
                    <a:pt x="9441" y="167"/>
                  </a:lnTo>
                  <a:lnTo>
                    <a:pt x="18914" y="201"/>
                  </a:lnTo>
                  <a:lnTo>
                    <a:pt x="37794" y="234"/>
                  </a:lnTo>
                  <a:lnTo>
                    <a:pt x="56674" y="201"/>
                  </a:lnTo>
                  <a:lnTo>
                    <a:pt x="66148" y="167"/>
                  </a:lnTo>
                  <a:lnTo>
                    <a:pt x="75588" y="100"/>
                  </a:lnTo>
                  <a:lnTo>
                    <a:pt x="66148" y="67"/>
                  </a:lnTo>
                  <a:lnTo>
                    <a:pt x="56674" y="34"/>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7"/>
            <p:cNvSpPr/>
            <p:nvPr/>
          </p:nvSpPr>
          <p:spPr>
            <a:xfrm>
              <a:off x="2125342" y="3600678"/>
              <a:ext cx="1614421" cy="4295"/>
            </a:xfrm>
            <a:custGeom>
              <a:avLst/>
              <a:gdLst/>
              <a:ahLst/>
              <a:cxnLst/>
              <a:rect l="l" t="t" r="r" b="b"/>
              <a:pathLst>
                <a:path w="75555" h="201" extrusionOk="0">
                  <a:moveTo>
                    <a:pt x="37794" y="1"/>
                  </a:moveTo>
                  <a:lnTo>
                    <a:pt x="18881" y="34"/>
                  </a:lnTo>
                  <a:lnTo>
                    <a:pt x="9441" y="34"/>
                  </a:lnTo>
                  <a:lnTo>
                    <a:pt x="1" y="101"/>
                  </a:lnTo>
                  <a:lnTo>
                    <a:pt x="9441" y="134"/>
                  </a:lnTo>
                  <a:lnTo>
                    <a:pt x="18881" y="167"/>
                  </a:lnTo>
                  <a:lnTo>
                    <a:pt x="37794" y="201"/>
                  </a:lnTo>
                  <a:lnTo>
                    <a:pt x="56675" y="167"/>
                  </a:lnTo>
                  <a:lnTo>
                    <a:pt x="66115" y="134"/>
                  </a:lnTo>
                  <a:lnTo>
                    <a:pt x="75555" y="101"/>
                  </a:lnTo>
                  <a:lnTo>
                    <a:pt x="66115" y="34"/>
                  </a:lnTo>
                  <a:lnTo>
                    <a:pt x="56675" y="34"/>
                  </a:lnTo>
                  <a:lnTo>
                    <a:pt x="377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7"/>
            <p:cNvSpPr/>
            <p:nvPr/>
          </p:nvSpPr>
          <p:spPr>
            <a:xfrm>
              <a:off x="2117500" y="3666265"/>
              <a:ext cx="1614421" cy="4295"/>
            </a:xfrm>
            <a:custGeom>
              <a:avLst/>
              <a:gdLst/>
              <a:ahLst/>
              <a:cxnLst/>
              <a:rect l="l" t="t" r="r" b="b"/>
              <a:pathLst>
                <a:path w="75555" h="201" extrusionOk="0">
                  <a:moveTo>
                    <a:pt x="37761" y="0"/>
                  </a:moveTo>
                  <a:lnTo>
                    <a:pt x="18881" y="34"/>
                  </a:lnTo>
                  <a:lnTo>
                    <a:pt x="9441" y="67"/>
                  </a:lnTo>
                  <a:lnTo>
                    <a:pt x="1" y="101"/>
                  </a:lnTo>
                  <a:lnTo>
                    <a:pt x="9441" y="167"/>
                  </a:lnTo>
                  <a:lnTo>
                    <a:pt x="18881" y="167"/>
                  </a:lnTo>
                  <a:lnTo>
                    <a:pt x="37761" y="201"/>
                  </a:lnTo>
                  <a:lnTo>
                    <a:pt x="56675" y="167"/>
                  </a:lnTo>
                  <a:lnTo>
                    <a:pt x="66115" y="167"/>
                  </a:lnTo>
                  <a:lnTo>
                    <a:pt x="75555" y="101"/>
                  </a:lnTo>
                  <a:lnTo>
                    <a:pt x="66115" y="67"/>
                  </a:lnTo>
                  <a:lnTo>
                    <a:pt x="56675" y="34"/>
                  </a:lnTo>
                  <a:lnTo>
                    <a:pt x="3776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7"/>
            <p:cNvSpPr/>
            <p:nvPr/>
          </p:nvSpPr>
          <p:spPr>
            <a:xfrm>
              <a:off x="2108952" y="3731852"/>
              <a:ext cx="1615127" cy="5001"/>
            </a:xfrm>
            <a:custGeom>
              <a:avLst/>
              <a:gdLst/>
              <a:ahLst/>
              <a:cxnLst/>
              <a:rect l="l" t="t" r="r" b="b"/>
              <a:pathLst>
                <a:path w="75588" h="234" extrusionOk="0">
                  <a:moveTo>
                    <a:pt x="37794" y="0"/>
                  </a:moveTo>
                  <a:lnTo>
                    <a:pt x="18914" y="67"/>
                  </a:lnTo>
                  <a:lnTo>
                    <a:pt x="9441" y="67"/>
                  </a:lnTo>
                  <a:lnTo>
                    <a:pt x="1" y="134"/>
                  </a:lnTo>
                  <a:lnTo>
                    <a:pt x="9441" y="167"/>
                  </a:lnTo>
                  <a:lnTo>
                    <a:pt x="18914" y="200"/>
                  </a:lnTo>
                  <a:lnTo>
                    <a:pt x="37794" y="234"/>
                  </a:lnTo>
                  <a:lnTo>
                    <a:pt x="56674" y="200"/>
                  </a:lnTo>
                  <a:lnTo>
                    <a:pt x="66148" y="167"/>
                  </a:lnTo>
                  <a:lnTo>
                    <a:pt x="75588" y="134"/>
                  </a:lnTo>
                  <a:lnTo>
                    <a:pt x="66148" y="67"/>
                  </a:lnTo>
                  <a:lnTo>
                    <a:pt x="56674" y="67"/>
                  </a:lnTo>
                  <a:lnTo>
                    <a:pt x="3779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7"/>
            <p:cNvSpPr/>
            <p:nvPr/>
          </p:nvSpPr>
          <p:spPr>
            <a:xfrm>
              <a:off x="2101110" y="3798144"/>
              <a:ext cx="1614421" cy="4295"/>
            </a:xfrm>
            <a:custGeom>
              <a:avLst/>
              <a:gdLst/>
              <a:ahLst/>
              <a:cxnLst/>
              <a:rect l="l" t="t" r="r" b="b"/>
              <a:pathLst>
                <a:path w="75555" h="201" extrusionOk="0">
                  <a:moveTo>
                    <a:pt x="37794" y="1"/>
                  </a:moveTo>
                  <a:lnTo>
                    <a:pt x="18881" y="34"/>
                  </a:lnTo>
                  <a:lnTo>
                    <a:pt x="9441" y="34"/>
                  </a:lnTo>
                  <a:lnTo>
                    <a:pt x="1" y="101"/>
                  </a:lnTo>
                  <a:lnTo>
                    <a:pt x="9441" y="134"/>
                  </a:lnTo>
                  <a:lnTo>
                    <a:pt x="18881" y="167"/>
                  </a:lnTo>
                  <a:lnTo>
                    <a:pt x="37794" y="201"/>
                  </a:lnTo>
                  <a:lnTo>
                    <a:pt x="56674" y="167"/>
                  </a:lnTo>
                  <a:lnTo>
                    <a:pt x="66114" y="167"/>
                  </a:lnTo>
                  <a:lnTo>
                    <a:pt x="75555" y="101"/>
                  </a:lnTo>
                  <a:lnTo>
                    <a:pt x="66114" y="34"/>
                  </a:lnTo>
                  <a:lnTo>
                    <a:pt x="56674" y="34"/>
                  </a:lnTo>
                  <a:lnTo>
                    <a:pt x="3779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7"/>
            <p:cNvSpPr/>
            <p:nvPr/>
          </p:nvSpPr>
          <p:spPr>
            <a:xfrm>
              <a:off x="2427631" y="3331180"/>
              <a:ext cx="188889" cy="538225"/>
            </a:xfrm>
            <a:custGeom>
              <a:avLst/>
              <a:gdLst/>
              <a:ahLst/>
              <a:cxnLst/>
              <a:rect l="l" t="t" r="r" b="b"/>
              <a:pathLst>
                <a:path w="8840" h="25186" extrusionOk="0">
                  <a:moveTo>
                    <a:pt x="3103" y="1"/>
                  </a:moveTo>
                  <a:lnTo>
                    <a:pt x="0" y="25185"/>
                  </a:lnTo>
                  <a:lnTo>
                    <a:pt x="5738" y="25185"/>
                  </a:lnTo>
                  <a:lnTo>
                    <a:pt x="8840"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7"/>
            <p:cNvSpPr/>
            <p:nvPr/>
          </p:nvSpPr>
          <p:spPr>
            <a:xfrm>
              <a:off x="2489587" y="3207881"/>
              <a:ext cx="204572" cy="669394"/>
            </a:xfrm>
            <a:custGeom>
              <a:avLst/>
              <a:gdLst/>
              <a:ahLst/>
              <a:cxnLst/>
              <a:rect l="l" t="t" r="r" b="b"/>
              <a:pathLst>
                <a:path w="9574" h="31324" extrusionOk="0">
                  <a:moveTo>
                    <a:pt x="3836" y="1"/>
                  </a:moveTo>
                  <a:lnTo>
                    <a:pt x="0" y="31323"/>
                  </a:lnTo>
                  <a:lnTo>
                    <a:pt x="5738" y="31323"/>
                  </a:lnTo>
                  <a:lnTo>
                    <a:pt x="9574"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7"/>
            <p:cNvSpPr/>
            <p:nvPr/>
          </p:nvSpPr>
          <p:spPr>
            <a:xfrm>
              <a:off x="2716968" y="3275605"/>
              <a:ext cx="196025" cy="601672"/>
            </a:xfrm>
            <a:custGeom>
              <a:avLst/>
              <a:gdLst/>
              <a:ahLst/>
              <a:cxnLst/>
              <a:rect l="l" t="t" r="r" b="b"/>
              <a:pathLst>
                <a:path w="9174" h="28155" extrusionOk="0">
                  <a:moveTo>
                    <a:pt x="3436" y="1"/>
                  </a:moveTo>
                  <a:lnTo>
                    <a:pt x="0" y="28154"/>
                  </a:lnTo>
                  <a:lnTo>
                    <a:pt x="5704" y="28154"/>
                  </a:lnTo>
                  <a:lnTo>
                    <a:pt x="9173"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7"/>
            <p:cNvSpPr/>
            <p:nvPr/>
          </p:nvSpPr>
          <p:spPr>
            <a:xfrm>
              <a:off x="2943623" y="3076001"/>
              <a:ext cx="220983" cy="801268"/>
            </a:xfrm>
            <a:custGeom>
              <a:avLst/>
              <a:gdLst/>
              <a:ahLst/>
              <a:cxnLst/>
              <a:rect l="l" t="t" r="r" b="b"/>
              <a:pathLst>
                <a:path w="10342" h="37495" extrusionOk="0">
                  <a:moveTo>
                    <a:pt x="4604" y="1"/>
                  </a:moveTo>
                  <a:lnTo>
                    <a:pt x="1" y="37494"/>
                  </a:lnTo>
                  <a:lnTo>
                    <a:pt x="5738" y="37494"/>
                  </a:lnTo>
                  <a:lnTo>
                    <a:pt x="10341"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7"/>
            <p:cNvSpPr/>
            <p:nvPr/>
          </p:nvSpPr>
          <p:spPr>
            <a:xfrm>
              <a:off x="3171004" y="3182941"/>
              <a:ext cx="207436" cy="694333"/>
            </a:xfrm>
            <a:custGeom>
              <a:avLst/>
              <a:gdLst/>
              <a:ahLst/>
              <a:cxnLst/>
              <a:rect l="l" t="t" r="r" b="b"/>
              <a:pathLst>
                <a:path w="9708" h="32491" extrusionOk="0">
                  <a:moveTo>
                    <a:pt x="4004" y="0"/>
                  </a:moveTo>
                  <a:lnTo>
                    <a:pt x="1" y="32490"/>
                  </a:lnTo>
                  <a:lnTo>
                    <a:pt x="5738" y="32490"/>
                  </a:lnTo>
                  <a:lnTo>
                    <a:pt x="9708"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7"/>
            <p:cNvSpPr/>
            <p:nvPr/>
          </p:nvSpPr>
          <p:spPr>
            <a:xfrm>
              <a:off x="3398385" y="2944121"/>
              <a:ext cx="236666" cy="933142"/>
            </a:xfrm>
            <a:custGeom>
              <a:avLst/>
              <a:gdLst/>
              <a:ahLst/>
              <a:cxnLst/>
              <a:rect l="l" t="t" r="r" b="b"/>
              <a:pathLst>
                <a:path w="11076" h="43666" extrusionOk="0">
                  <a:moveTo>
                    <a:pt x="5338" y="1"/>
                  </a:moveTo>
                  <a:lnTo>
                    <a:pt x="1" y="43665"/>
                  </a:lnTo>
                  <a:lnTo>
                    <a:pt x="5738" y="43665"/>
                  </a:lnTo>
                  <a:lnTo>
                    <a:pt x="11075"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7"/>
            <p:cNvSpPr/>
            <p:nvPr/>
          </p:nvSpPr>
          <p:spPr>
            <a:xfrm>
              <a:off x="2126068" y="2832202"/>
              <a:ext cx="1579486" cy="1054310"/>
            </a:xfrm>
            <a:custGeom>
              <a:avLst/>
              <a:gdLst/>
              <a:ahLst/>
              <a:cxnLst/>
              <a:rect l="l" t="t" r="r" b="b"/>
              <a:pathLst>
                <a:path w="73920" h="49336" extrusionOk="0">
                  <a:moveTo>
                    <a:pt x="6438" y="1"/>
                  </a:moveTo>
                  <a:lnTo>
                    <a:pt x="4770" y="12243"/>
                  </a:lnTo>
                  <a:cubicBezTo>
                    <a:pt x="4203" y="16312"/>
                    <a:pt x="3703" y="20382"/>
                    <a:pt x="3169" y="24451"/>
                  </a:cubicBezTo>
                  <a:lnTo>
                    <a:pt x="1568" y="36693"/>
                  </a:lnTo>
                  <a:lnTo>
                    <a:pt x="33" y="48902"/>
                  </a:lnTo>
                  <a:lnTo>
                    <a:pt x="0" y="49336"/>
                  </a:lnTo>
                  <a:lnTo>
                    <a:pt x="18814" y="49336"/>
                  </a:lnTo>
                  <a:lnTo>
                    <a:pt x="37193" y="49269"/>
                  </a:lnTo>
                  <a:lnTo>
                    <a:pt x="55573" y="49136"/>
                  </a:lnTo>
                  <a:lnTo>
                    <a:pt x="64746" y="49036"/>
                  </a:lnTo>
                  <a:lnTo>
                    <a:pt x="73920" y="48936"/>
                  </a:lnTo>
                  <a:lnTo>
                    <a:pt x="64746" y="48802"/>
                  </a:lnTo>
                  <a:lnTo>
                    <a:pt x="55573" y="48702"/>
                  </a:lnTo>
                  <a:lnTo>
                    <a:pt x="37193" y="48569"/>
                  </a:lnTo>
                  <a:lnTo>
                    <a:pt x="18814" y="48535"/>
                  </a:lnTo>
                  <a:cubicBezTo>
                    <a:pt x="16768" y="48513"/>
                    <a:pt x="14725" y="48506"/>
                    <a:pt x="12684" y="48506"/>
                  </a:cubicBezTo>
                  <a:cubicBezTo>
                    <a:pt x="8752" y="48506"/>
                    <a:pt x="4823" y="48533"/>
                    <a:pt x="882" y="48535"/>
                  </a:cubicBezTo>
                  <a:lnTo>
                    <a:pt x="882" y="48535"/>
                  </a:lnTo>
                  <a:lnTo>
                    <a:pt x="2302" y="36727"/>
                  </a:lnTo>
                  <a:lnTo>
                    <a:pt x="3703" y="24485"/>
                  </a:lnTo>
                  <a:cubicBezTo>
                    <a:pt x="4170" y="20382"/>
                    <a:pt x="4670" y="16312"/>
                    <a:pt x="5104" y="12243"/>
                  </a:cubicBezTo>
                  <a:lnTo>
                    <a:pt x="643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7"/>
            <p:cNvSpPr/>
            <p:nvPr/>
          </p:nvSpPr>
          <p:spPr>
            <a:xfrm>
              <a:off x="2419789" y="3924286"/>
              <a:ext cx="124038" cy="11433"/>
            </a:xfrm>
            <a:custGeom>
              <a:avLst/>
              <a:gdLst/>
              <a:ahLst/>
              <a:cxnLst/>
              <a:rect l="l" t="t" r="r" b="b"/>
              <a:pathLst>
                <a:path w="5805" h="535" extrusionOk="0">
                  <a:moveTo>
                    <a:pt x="67" y="1"/>
                  </a:moveTo>
                  <a:lnTo>
                    <a:pt x="0" y="534"/>
                  </a:lnTo>
                  <a:lnTo>
                    <a:pt x="5738" y="534"/>
                  </a:lnTo>
                  <a:lnTo>
                    <a:pt x="580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7"/>
            <p:cNvSpPr/>
            <p:nvPr/>
          </p:nvSpPr>
          <p:spPr>
            <a:xfrm>
              <a:off x="2647170" y="3924286"/>
              <a:ext cx="123333" cy="11433"/>
            </a:xfrm>
            <a:custGeom>
              <a:avLst/>
              <a:gdLst/>
              <a:ahLst/>
              <a:cxnLst/>
              <a:rect l="l" t="t" r="r" b="b"/>
              <a:pathLst>
                <a:path w="5772" h="535" extrusionOk="0">
                  <a:moveTo>
                    <a:pt x="34" y="1"/>
                  </a:moveTo>
                  <a:lnTo>
                    <a:pt x="0" y="534"/>
                  </a:lnTo>
                  <a:lnTo>
                    <a:pt x="5704" y="534"/>
                  </a:lnTo>
                  <a:lnTo>
                    <a:pt x="577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7"/>
            <p:cNvSpPr/>
            <p:nvPr/>
          </p:nvSpPr>
          <p:spPr>
            <a:xfrm>
              <a:off x="2873825" y="3924286"/>
              <a:ext cx="124060" cy="11433"/>
            </a:xfrm>
            <a:custGeom>
              <a:avLst/>
              <a:gdLst/>
              <a:ahLst/>
              <a:cxnLst/>
              <a:rect l="l" t="t" r="r" b="b"/>
              <a:pathLst>
                <a:path w="5806" h="535" extrusionOk="0">
                  <a:moveTo>
                    <a:pt x="68" y="1"/>
                  </a:moveTo>
                  <a:lnTo>
                    <a:pt x="1" y="534"/>
                  </a:lnTo>
                  <a:lnTo>
                    <a:pt x="5738" y="534"/>
                  </a:lnTo>
                  <a:lnTo>
                    <a:pt x="580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7"/>
            <p:cNvSpPr/>
            <p:nvPr/>
          </p:nvSpPr>
          <p:spPr>
            <a:xfrm>
              <a:off x="3101206" y="3924286"/>
              <a:ext cx="124038" cy="11433"/>
            </a:xfrm>
            <a:custGeom>
              <a:avLst/>
              <a:gdLst/>
              <a:ahLst/>
              <a:cxnLst/>
              <a:rect l="l" t="t" r="r" b="b"/>
              <a:pathLst>
                <a:path w="5805" h="535" extrusionOk="0">
                  <a:moveTo>
                    <a:pt x="68" y="1"/>
                  </a:moveTo>
                  <a:lnTo>
                    <a:pt x="1" y="534"/>
                  </a:lnTo>
                  <a:lnTo>
                    <a:pt x="5738" y="534"/>
                  </a:lnTo>
                  <a:lnTo>
                    <a:pt x="580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7"/>
            <p:cNvSpPr/>
            <p:nvPr/>
          </p:nvSpPr>
          <p:spPr>
            <a:xfrm>
              <a:off x="3163162" y="3932161"/>
              <a:ext cx="123333" cy="11433"/>
            </a:xfrm>
            <a:custGeom>
              <a:avLst/>
              <a:gdLst/>
              <a:ahLst/>
              <a:cxnLst/>
              <a:rect l="l" t="t" r="r" b="b"/>
              <a:pathLst>
                <a:path w="5772" h="535" extrusionOk="0">
                  <a:moveTo>
                    <a:pt x="67" y="1"/>
                  </a:moveTo>
                  <a:lnTo>
                    <a:pt x="1" y="534"/>
                  </a:lnTo>
                  <a:lnTo>
                    <a:pt x="5705" y="534"/>
                  </a:lnTo>
                  <a:lnTo>
                    <a:pt x="577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7"/>
            <p:cNvSpPr/>
            <p:nvPr/>
          </p:nvSpPr>
          <p:spPr>
            <a:xfrm>
              <a:off x="3389838" y="3932161"/>
              <a:ext cx="124038" cy="11433"/>
            </a:xfrm>
            <a:custGeom>
              <a:avLst/>
              <a:gdLst/>
              <a:ahLst/>
              <a:cxnLst/>
              <a:rect l="l" t="t" r="r" b="b"/>
              <a:pathLst>
                <a:path w="5805" h="535" extrusionOk="0">
                  <a:moveTo>
                    <a:pt x="67" y="1"/>
                  </a:moveTo>
                  <a:lnTo>
                    <a:pt x="0" y="534"/>
                  </a:lnTo>
                  <a:lnTo>
                    <a:pt x="5738" y="534"/>
                  </a:lnTo>
                  <a:lnTo>
                    <a:pt x="580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7"/>
            <p:cNvSpPr/>
            <p:nvPr/>
          </p:nvSpPr>
          <p:spPr>
            <a:xfrm>
              <a:off x="2045510" y="2744517"/>
              <a:ext cx="1978652" cy="62764"/>
            </a:xfrm>
            <a:custGeom>
              <a:avLst/>
              <a:gdLst/>
              <a:ahLst/>
              <a:cxnLst/>
              <a:rect l="l" t="t" r="r" b="b"/>
              <a:pathLst>
                <a:path w="92601" h="2937" extrusionOk="0">
                  <a:moveTo>
                    <a:pt x="334" y="1"/>
                  </a:moveTo>
                  <a:lnTo>
                    <a:pt x="1" y="2936"/>
                  </a:lnTo>
                  <a:lnTo>
                    <a:pt x="92267" y="2936"/>
                  </a:lnTo>
                  <a:lnTo>
                    <a:pt x="9260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7"/>
            <p:cNvSpPr/>
            <p:nvPr/>
          </p:nvSpPr>
          <p:spPr>
            <a:xfrm>
              <a:off x="2237303" y="2752329"/>
              <a:ext cx="34252" cy="31393"/>
            </a:xfrm>
            <a:custGeom>
              <a:avLst/>
              <a:gdLst/>
              <a:ahLst/>
              <a:cxnLst/>
              <a:rect l="l" t="t" r="r" b="b"/>
              <a:pathLst>
                <a:path w="1603" h="1469" extrusionOk="0">
                  <a:moveTo>
                    <a:pt x="902" y="0"/>
                  </a:moveTo>
                  <a:cubicBezTo>
                    <a:pt x="468" y="0"/>
                    <a:pt x="134" y="301"/>
                    <a:pt x="68" y="734"/>
                  </a:cubicBezTo>
                  <a:cubicBezTo>
                    <a:pt x="1" y="1135"/>
                    <a:pt x="301" y="1468"/>
                    <a:pt x="701" y="1468"/>
                  </a:cubicBezTo>
                  <a:cubicBezTo>
                    <a:pt x="1135" y="1468"/>
                    <a:pt x="1469" y="1135"/>
                    <a:pt x="1535" y="734"/>
                  </a:cubicBezTo>
                  <a:cubicBezTo>
                    <a:pt x="1602" y="334"/>
                    <a:pt x="1302" y="0"/>
                    <a:pt x="902"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7"/>
            <p:cNvSpPr/>
            <p:nvPr/>
          </p:nvSpPr>
          <p:spPr>
            <a:xfrm>
              <a:off x="2301472" y="2752329"/>
              <a:ext cx="33504" cy="31393"/>
            </a:xfrm>
            <a:custGeom>
              <a:avLst/>
              <a:gdLst/>
              <a:ahLst/>
              <a:cxnLst/>
              <a:rect l="l" t="t" r="r" b="b"/>
              <a:pathLst>
                <a:path w="1568" h="1469" extrusionOk="0">
                  <a:moveTo>
                    <a:pt x="867" y="0"/>
                  </a:moveTo>
                  <a:cubicBezTo>
                    <a:pt x="467" y="0"/>
                    <a:pt x="100" y="301"/>
                    <a:pt x="33" y="734"/>
                  </a:cubicBezTo>
                  <a:cubicBezTo>
                    <a:pt x="0" y="1135"/>
                    <a:pt x="300" y="1468"/>
                    <a:pt x="701" y="1468"/>
                  </a:cubicBezTo>
                  <a:cubicBezTo>
                    <a:pt x="1101" y="1435"/>
                    <a:pt x="1434" y="1135"/>
                    <a:pt x="1501" y="734"/>
                  </a:cubicBezTo>
                  <a:cubicBezTo>
                    <a:pt x="1568" y="334"/>
                    <a:pt x="1268" y="0"/>
                    <a:pt x="8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7"/>
            <p:cNvSpPr/>
            <p:nvPr/>
          </p:nvSpPr>
          <p:spPr>
            <a:xfrm>
              <a:off x="2364189" y="2752329"/>
              <a:ext cx="34231" cy="31393"/>
            </a:xfrm>
            <a:custGeom>
              <a:avLst/>
              <a:gdLst/>
              <a:ahLst/>
              <a:cxnLst/>
              <a:rect l="l" t="t" r="r" b="b"/>
              <a:pathLst>
                <a:path w="1602" h="1469" extrusionOk="0">
                  <a:moveTo>
                    <a:pt x="901" y="0"/>
                  </a:moveTo>
                  <a:cubicBezTo>
                    <a:pt x="468" y="0"/>
                    <a:pt x="101" y="301"/>
                    <a:pt x="67" y="734"/>
                  </a:cubicBezTo>
                  <a:cubicBezTo>
                    <a:pt x="1" y="1101"/>
                    <a:pt x="301" y="1468"/>
                    <a:pt x="701" y="1468"/>
                  </a:cubicBezTo>
                  <a:cubicBezTo>
                    <a:pt x="1101" y="1468"/>
                    <a:pt x="1468" y="1135"/>
                    <a:pt x="1535" y="734"/>
                  </a:cubicBezTo>
                  <a:cubicBezTo>
                    <a:pt x="1602" y="334"/>
                    <a:pt x="1268" y="0"/>
                    <a:pt x="901"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7"/>
            <p:cNvSpPr/>
            <p:nvPr/>
          </p:nvSpPr>
          <p:spPr>
            <a:xfrm>
              <a:off x="1784486" y="2063695"/>
              <a:ext cx="410769" cy="1065893"/>
            </a:xfrm>
            <a:custGeom>
              <a:avLst/>
              <a:gdLst/>
              <a:ahLst/>
              <a:cxnLst/>
              <a:rect l="l" t="t" r="r" b="b"/>
              <a:pathLst>
                <a:path w="19224" h="49878" extrusionOk="0">
                  <a:moveTo>
                    <a:pt x="15888" y="0"/>
                  </a:moveTo>
                  <a:cubicBezTo>
                    <a:pt x="15521" y="0"/>
                    <a:pt x="1545" y="6438"/>
                    <a:pt x="744" y="22316"/>
                  </a:cubicBezTo>
                  <a:cubicBezTo>
                    <a:pt x="1" y="36442"/>
                    <a:pt x="9437" y="49878"/>
                    <a:pt x="11206" y="49878"/>
                  </a:cubicBezTo>
                  <a:cubicBezTo>
                    <a:pt x="11263" y="49878"/>
                    <a:pt x="11311" y="49864"/>
                    <a:pt x="11352" y="49836"/>
                  </a:cubicBezTo>
                  <a:cubicBezTo>
                    <a:pt x="12953" y="48702"/>
                    <a:pt x="10251" y="39629"/>
                    <a:pt x="13320" y="29221"/>
                  </a:cubicBezTo>
                  <a:cubicBezTo>
                    <a:pt x="14420" y="25552"/>
                    <a:pt x="19224" y="22283"/>
                    <a:pt x="19224" y="22283"/>
                  </a:cubicBezTo>
                  <a:lnTo>
                    <a:pt x="15888"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7"/>
            <p:cNvSpPr/>
            <p:nvPr/>
          </p:nvSpPr>
          <p:spPr>
            <a:xfrm>
              <a:off x="1933658" y="2063695"/>
              <a:ext cx="262329" cy="549615"/>
            </a:xfrm>
            <a:custGeom>
              <a:avLst/>
              <a:gdLst/>
              <a:ahLst/>
              <a:cxnLst/>
              <a:rect l="l" t="t" r="r" b="b"/>
              <a:pathLst>
                <a:path w="12277" h="25719" extrusionOk="0">
                  <a:moveTo>
                    <a:pt x="8907" y="0"/>
                  </a:moveTo>
                  <a:cubicBezTo>
                    <a:pt x="8707" y="0"/>
                    <a:pt x="4070" y="2102"/>
                    <a:pt x="1" y="6839"/>
                  </a:cubicBezTo>
                  <a:cubicBezTo>
                    <a:pt x="2503" y="12443"/>
                    <a:pt x="6372" y="21082"/>
                    <a:pt x="8440" y="25719"/>
                  </a:cubicBezTo>
                  <a:cubicBezTo>
                    <a:pt x="9574" y="24418"/>
                    <a:pt x="10842" y="23250"/>
                    <a:pt x="12276" y="22283"/>
                  </a:cubicBezTo>
                  <a:lnTo>
                    <a:pt x="890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7"/>
            <p:cNvSpPr/>
            <p:nvPr/>
          </p:nvSpPr>
          <p:spPr>
            <a:xfrm>
              <a:off x="2810403" y="2064400"/>
              <a:ext cx="410769" cy="1065252"/>
            </a:xfrm>
            <a:custGeom>
              <a:avLst/>
              <a:gdLst/>
              <a:ahLst/>
              <a:cxnLst/>
              <a:rect l="l" t="t" r="r" b="b"/>
              <a:pathLst>
                <a:path w="19224" h="49848" extrusionOk="0">
                  <a:moveTo>
                    <a:pt x="3369" y="1"/>
                  </a:moveTo>
                  <a:lnTo>
                    <a:pt x="0" y="22250"/>
                  </a:lnTo>
                  <a:cubicBezTo>
                    <a:pt x="0" y="22250"/>
                    <a:pt x="4804" y="25519"/>
                    <a:pt x="5871" y="29222"/>
                  </a:cubicBezTo>
                  <a:cubicBezTo>
                    <a:pt x="8973" y="39629"/>
                    <a:pt x="6238" y="48702"/>
                    <a:pt x="7839" y="49803"/>
                  </a:cubicBezTo>
                  <a:cubicBezTo>
                    <a:pt x="7881" y="49833"/>
                    <a:pt x="7932" y="49848"/>
                    <a:pt x="7991" y="49848"/>
                  </a:cubicBezTo>
                  <a:cubicBezTo>
                    <a:pt x="9779" y="49848"/>
                    <a:pt x="19224" y="36457"/>
                    <a:pt x="18513" y="22317"/>
                  </a:cubicBezTo>
                  <a:cubicBezTo>
                    <a:pt x="17713" y="6472"/>
                    <a:pt x="3736" y="1"/>
                    <a:pt x="336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7"/>
            <p:cNvSpPr/>
            <p:nvPr/>
          </p:nvSpPr>
          <p:spPr>
            <a:xfrm>
              <a:off x="2810403" y="2064400"/>
              <a:ext cx="263739" cy="551047"/>
            </a:xfrm>
            <a:custGeom>
              <a:avLst/>
              <a:gdLst/>
              <a:ahLst/>
              <a:cxnLst/>
              <a:rect l="l" t="t" r="r" b="b"/>
              <a:pathLst>
                <a:path w="12343" h="25786" extrusionOk="0">
                  <a:moveTo>
                    <a:pt x="3369" y="1"/>
                  </a:moveTo>
                  <a:lnTo>
                    <a:pt x="0" y="22250"/>
                  </a:lnTo>
                  <a:cubicBezTo>
                    <a:pt x="1434" y="23284"/>
                    <a:pt x="2735" y="24452"/>
                    <a:pt x="3870" y="25786"/>
                  </a:cubicBezTo>
                  <a:cubicBezTo>
                    <a:pt x="5938" y="21216"/>
                    <a:pt x="9807" y="12543"/>
                    <a:pt x="12342" y="6906"/>
                  </a:cubicBezTo>
                  <a:cubicBezTo>
                    <a:pt x="8239" y="2102"/>
                    <a:pt x="3603" y="1"/>
                    <a:pt x="336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7"/>
            <p:cNvSpPr/>
            <p:nvPr/>
          </p:nvSpPr>
          <p:spPr>
            <a:xfrm>
              <a:off x="2066954" y="928794"/>
              <a:ext cx="874572" cy="1914731"/>
            </a:xfrm>
            <a:custGeom>
              <a:avLst/>
              <a:gdLst/>
              <a:ahLst/>
              <a:cxnLst/>
              <a:rect l="l" t="t" r="r" b="b"/>
              <a:pathLst>
                <a:path w="40930" h="89599" extrusionOk="0">
                  <a:moveTo>
                    <a:pt x="20515" y="1"/>
                  </a:moveTo>
                  <a:cubicBezTo>
                    <a:pt x="18047" y="1"/>
                    <a:pt x="12409" y="8607"/>
                    <a:pt x="7840" y="20749"/>
                  </a:cubicBezTo>
                  <a:cubicBezTo>
                    <a:pt x="4504" y="29555"/>
                    <a:pt x="1769" y="40163"/>
                    <a:pt x="1168" y="50737"/>
                  </a:cubicBezTo>
                  <a:cubicBezTo>
                    <a:pt x="1" y="71852"/>
                    <a:pt x="9908" y="89598"/>
                    <a:pt x="9908" y="89598"/>
                  </a:cubicBezTo>
                  <a:lnTo>
                    <a:pt x="30956" y="89598"/>
                  </a:lnTo>
                  <a:cubicBezTo>
                    <a:pt x="30956" y="89598"/>
                    <a:pt x="40930" y="71885"/>
                    <a:pt x="39762" y="50737"/>
                  </a:cubicBezTo>
                  <a:cubicBezTo>
                    <a:pt x="39195" y="40196"/>
                    <a:pt x="36427" y="29555"/>
                    <a:pt x="33158" y="20749"/>
                  </a:cubicBezTo>
                  <a:cubicBezTo>
                    <a:pt x="28588" y="8607"/>
                    <a:pt x="22950" y="1"/>
                    <a:pt x="2051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7"/>
            <p:cNvSpPr/>
            <p:nvPr/>
          </p:nvSpPr>
          <p:spPr>
            <a:xfrm>
              <a:off x="2167664" y="1695133"/>
              <a:ext cx="606367" cy="518629"/>
            </a:xfrm>
            <a:custGeom>
              <a:avLst/>
              <a:gdLst/>
              <a:ahLst/>
              <a:cxnLst/>
              <a:rect l="l" t="t" r="r" b="b"/>
              <a:pathLst>
                <a:path w="28378" h="24269" extrusionOk="0">
                  <a:moveTo>
                    <a:pt x="16195" y="1"/>
                  </a:moveTo>
                  <a:cubicBezTo>
                    <a:pt x="5381" y="1"/>
                    <a:pt x="1" y="13053"/>
                    <a:pt x="7630" y="20716"/>
                  </a:cubicBezTo>
                  <a:cubicBezTo>
                    <a:pt x="9952" y="23038"/>
                    <a:pt x="13051" y="24269"/>
                    <a:pt x="16207" y="24269"/>
                  </a:cubicBezTo>
                  <a:cubicBezTo>
                    <a:pt x="17766" y="24269"/>
                    <a:pt x="19339" y="23968"/>
                    <a:pt x="20839" y="23351"/>
                  </a:cubicBezTo>
                  <a:cubicBezTo>
                    <a:pt x="25376" y="21483"/>
                    <a:pt x="28345" y="17046"/>
                    <a:pt x="28345" y="12143"/>
                  </a:cubicBezTo>
                  <a:cubicBezTo>
                    <a:pt x="28378" y="5438"/>
                    <a:pt x="22941" y="1"/>
                    <a:pt x="16236" y="1"/>
                  </a:cubicBezTo>
                  <a:cubicBezTo>
                    <a:pt x="16222" y="1"/>
                    <a:pt x="16208" y="1"/>
                    <a:pt x="16195"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7"/>
            <p:cNvSpPr/>
            <p:nvPr/>
          </p:nvSpPr>
          <p:spPr>
            <a:xfrm>
              <a:off x="2158197" y="1668761"/>
              <a:ext cx="606581" cy="518629"/>
            </a:xfrm>
            <a:custGeom>
              <a:avLst/>
              <a:gdLst/>
              <a:ahLst/>
              <a:cxnLst/>
              <a:rect l="l" t="t" r="r" b="b"/>
              <a:pathLst>
                <a:path w="28388" h="24269" extrusionOk="0">
                  <a:moveTo>
                    <a:pt x="16245" y="0"/>
                  </a:moveTo>
                  <a:cubicBezTo>
                    <a:pt x="5404" y="0"/>
                    <a:pt x="0" y="13077"/>
                    <a:pt x="7639" y="20715"/>
                  </a:cubicBezTo>
                  <a:cubicBezTo>
                    <a:pt x="9961" y="23037"/>
                    <a:pt x="13075" y="24269"/>
                    <a:pt x="16242" y="24269"/>
                  </a:cubicBezTo>
                  <a:cubicBezTo>
                    <a:pt x="17805" y="24269"/>
                    <a:pt x="19382" y="23968"/>
                    <a:pt x="20882" y="23351"/>
                  </a:cubicBezTo>
                  <a:cubicBezTo>
                    <a:pt x="25418" y="21483"/>
                    <a:pt x="28354" y="17046"/>
                    <a:pt x="28387" y="12143"/>
                  </a:cubicBezTo>
                  <a:cubicBezTo>
                    <a:pt x="28387" y="5438"/>
                    <a:pt x="22950" y="0"/>
                    <a:pt x="1624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7"/>
            <p:cNvSpPr/>
            <p:nvPr/>
          </p:nvSpPr>
          <p:spPr>
            <a:xfrm>
              <a:off x="2316430" y="1748389"/>
              <a:ext cx="377777" cy="359721"/>
            </a:xfrm>
            <a:custGeom>
              <a:avLst/>
              <a:gdLst/>
              <a:ahLst/>
              <a:cxnLst/>
              <a:rect l="l" t="t" r="r" b="b"/>
              <a:pathLst>
                <a:path w="17680" h="16833" extrusionOk="0">
                  <a:moveTo>
                    <a:pt x="8816" y="1"/>
                  </a:moveTo>
                  <a:cubicBezTo>
                    <a:pt x="4538" y="1"/>
                    <a:pt x="874" y="3234"/>
                    <a:pt x="468" y="7583"/>
                  </a:cubicBezTo>
                  <a:cubicBezTo>
                    <a:pt x="1" y="12219"/>
                    <a:pt x="3370" y="16322"/>
                    <a:pt x="8006" y="16789"/>
                  </a:cubicBezTo>
                  <a:cubicBezTo>
                    <a:pt x="8290" y="16818"/>
                    <a:pt x="8572" y="16832"/>
                    <a:pt x="8852" y="16832"/>
                  </a:cubicBezTo>
                  <a:cubicBezTo>
                    <a:pt x="13106" y="16832"/>
                    <a:pt x="16775" y="13570"/>
                    <a:pt x="17213" y="9250"/>
                  </a:cubicBezTo>
                  <a:cubicBezTo>
                    <a:pt x="17680" y="4614"/>
                    <a:pt x="14277" y="477"/>
                    <a:pt x="9674" y="44"/>
                  </a:cubicBezTo>
                  <a:cubicBezTo>
                    <a:pt x="9386" y="15"/>
                    <a:pt x="9100" y="1"/>
                    <a:pt x="88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7"/>
            <p:cNvSpPr/>
            <p:nvPr/>
          </p:nvSpPr>
          <p:spPr>
            <a:xfrm>
              <a:off x="2456842" y="1879777"/>
              <a:ext cx="228119" cy="228146"/>
            </a:xfrm>
            <a:custGeom>
              <a:avLst/>
              <a:gdLst/>
              <a:ahLst/>
              <a:cxnLst/>
              <a:rect l="l" t="t" r="r" b="b"/>
              <a:pathLst>
                <a:path w="10676" h="10676" extrusionOk="0">
                  <a:moveTo>
                    <a:pt x="10375" y="0"/>
                  </a:moveTo>
                  <a:lnTo>
                    <a:pt x="1" y="10374"/>
                  </a:lnTo>
                  <a:cubicBezTo>
                    <a:pt x="754" y="10573"/>
                    <a:pt x="1520" y="10675"/>
                    <a:pt x="2282" y="10675"/>
                  </a:cubicBezTo>
                  <a:cubicBezTo>
                    <a:pt x="3308" y="10675"/>
                    <a:pt x="4329" y="10490"/>
                    <a:pt x="5305" y="10107"/>
                  </a:cubicBezTo>
                  <a:lnTo>
                    <a:pt x="10108" y="5304"/>
                  </a:lnTo>
                  <a:cubicBezTo>
                    <a:pt x="10475" y="4337"/>
                    <a:pt x="10675" y="3303"/>
                    <a:pt x="10675" y="2269"/>
                  </a:cubicBezTo>
                  <a:cubicBezTo>
                    <a:pt x="10675" y="1501"/>
                    <a:pt x="10575" y="734"/>
                    <a:pt x="1037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7"/>
            <p:cNvSpPr/>
            <p:nvPr/>
          </p:nvSpPr>
          <p:spPr>
            <a:xfrm>
              <a:off x="2324978" y="1748325"/>
              <a:ext cx="206731" cy="206306"/>
            </a:xfrm>
            <a:custGeom>
              <a:avLst/>
              <a:gdLst/>
              <a:ahLst/>
              <a:cxnLst/>
              <a:rect l="l" t="t" r="r" b="b"/>
              <a:pathLst>
                <a:path w="9675" h="9654" extrusionOk="0">
                  <a:moveTo>
                    <a:pt x="8768" y="0"/>
                  </a:moveTo>
                  <a:cubicBezTo>
                    <a:pt x="8657" y="0"/>
                    <a:pt x="8548" y="5"/>
                    <a:pt x="8440" y="13"/>
                  </a:cubicBezTo>
                  <a:cubicBezTo>
                    <a:pt x="8420" y="13"/>
                    <a:pt x="8399" y="13"/>
                    <a:pt x="8379" y="13"/>
                  </a:cubicBezTo>
                  <a:cubicBezTo>
                    <a:pt x="3737" y="13"/>
                    <a:pt x="1" y="3770"/>
                    <a:pt x="1" y="8386"/>
                  </a:cubicBezTo>
                  <a:cubicBezTo>
                    <a:pt x="1" y="8820"/>
                    <a:pt x="34" y="9220"/>
                    <a:pt x="101" y="9654"/>
                  </a:cubicBezTo>
                  <a:lnTo>
                    <a:pt x="9674" y="80"/>
                  </a:lnTo>
                  <a:cubicBezTo>
                    <a:pt x="9381" y="31"/>
                    <a:pt x="9071" y="0"/>
                    <a:pt x="8768"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7"/>
            <p:cNvSpPr/>
            <p:nvPr/>
          </p:nvSpPr>
          <p:spPr>
            <a:xfrm>
              <a:off x="2404105" y="1827012"/>
              <a:ext cx="258760" cy="258085"/>
            </a:xfrm>
            <a:custGeom>
              <a:avLst/>
              <a:gdLst/>
              <a:ahLst/>
              <a:cxnLst/>
              <a:rect l="l" t="t" r="r" b="b"/>
              <a:pathLst>
                <a:path w="12110" h="12077" extrusionOk="0">
                  <a:moveTo>
                    <a:pt x="11676" y="1"/>
                  </a:moveTo>
                  <a:lnTo>
                    <a:pt x="1" y="11676"/>
                  </a:lnTo>
                  <a:cubicBezTo>
                    <a:pt x="201" y="11809"/>
                    <a:pt x="434" y="11976"/>
                    <a:pt x="634" y="12076"/>
                  </a:cubicBezTo>
                  <a:lnTo>
                    <a:pt x="12109" y="635"/>
                  </a:lnTo>
                  <a:cubicBezTo>
                    <a:pt x="11976" y="434"/>
                    <a:pt x="11842" y="201"/>
                    <a:pt x="11676"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7"/>
            <p:cNvSpPr/>
            <p:nvPr/>
          </p:nvSpPr>
          <p:spPr>
            <a:xfrm>
              <a:off x="2234461" y="928794"/>
              <a:ext cx="541004" cy="443406"/>
            </a:xfrm>
            <a:custGeom>
              <a:avLst/>
              <a:gdLst/>
              <a:ahLst/>
              <a:cxnLst/>
              <a:rect l="l" t="t" r="r" b="b"/>
              <a:pathLst>
                <a:path w="25319" h="20749" extrusionOk="0">
                  <a:moveTo>
                    <a:pt x="12676" y="1"/>
                  </a:moveTo>
                  <a:cubicBezTo>
                    <a:pt x="10208" y="1"/>
                    <a:pt x="4570" y="8607"/>
                    <a:pt x="1" y="20749"/>
                  </a:cubicBezTo>
                  <a:lnTo>
                    <a:pt x="25319" y="20749"/>
                  </a:lnTo>
                  <a:cubicBezTo>
                    <a:pt x="20749" y="8607"/>
                    <a:pt x="15111" y="1"/>
                    <a:pt x="12676"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7"/>
            <p:cNvSpPr/>
            <p:nvPr/>
          </p:nvSpPr>
          <p:spPr>
            <a:xfrm>
              <a:off x="2292199" y="1300925"/>
              <a:ext cx="35662" cy="30345"/>
            </a:xfrm>
            <a:custGeom>
              <a:avLst/>
              <a:gdLst/>
              <a:ahLst/>
              <a:cxnLst/>
              <a:rect l="l" t="t" r="r" b="b"/>
              <a:pathLst>
                <a:path w="1669" h="1420" extrusionOk="0">
                  <a:moveTo>
                    <a:pt x="968" y="0"/>
                  </a:moveTo>
                  <a:cubicBezTo>
                    <a:pt x="334" y="0"/>
                    <a:pt x="0" y="767"/>
                    <a:pt x="434" y="1201"/>
                  </a:cubicBezTo>
                  <a:cubicBezTo>
                    <a:pt x="586" y="1353"/>
                    <a:pt x="769" y="1420"/>
                    <a:pt x="947" y="1420"/>
                  </a:cubicBezTo>
                  <a:cubicBezTo>
                    <a:pt x="1318" y="1420"/>
                    <a:pt x="1668" y="1129"/>
                    <a:pt x="1668" y="701"/>
                  </a:cubicBezTo>
                  <a:cubicBezTo>
                    <a:pt x="1668" y="334"/>
                    <a:pt x="1335" y="0"/>
                    <a:pt x="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7"/>
            <p:cNvSpPr/>
            <p:nvPr/>
          </p:nvSpPr>
          <p:spPr>
            <a:xfrm>
              <a:off x="2388420" y="1300925"/>
              <a:ext cx="35662" cy="30602"/>
            </a:xfrm>
            <a:custGeom>
              <a:avLst/>
              <a:gdLst/>
              <a:ahLst/>
              <a:cxnLst/>
              <a:rect l="l" t="t" r="r" b="b"/>
              <a:pathLst>
                <a:path w="1669" h="1432" extrusionOk="0">
                  <a:moveTo>
                    <a:pt x="968" y="0"/>
                  </a:moveTo>
                  <a:cubicBezTo>
                    <a:pt x="334" y="0"/>
                    <a:pt x="1" y="767"/>
                    <a:pt x="434" y="1234"/>
                  </a:cubicBezTo>
                  <a:cubicBezTo>
                    <a:pt x="581" y="1371"/>
                    <a:pt x="758" y="1431"/>
                    <a:pt x="932" y="1431"/>
                  </a:cubicBezTo>
                  <a:cubicBezTo>
                    <a:pt x="1309" y="1431"/>
                    <a:pt x="1669" y="1145"/>
                    <a:pt x="1669" y="734"/>
                  </a:cubicBezTo>
                  <a:cubicBezTo>
                    <a:pt x="1669" y="334"/>
                    <a:pt x="1335" y="0"/>
                    <a:pt x="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7"/>
            <p:cNvSpPr/>
            <p:nvPr/>
          </p:nvSpPr>
          <p:spPr>
            <a:xfrm>
              <a:off x="2484642" y="1300925"/>
              <a:ext cx="35662" cy="30538"/>
            </a:xfrm>
            <a:custGeom>
              <a:avLst/>
              <a:gdLst/>
              <a:ahLst/>
              <a:cxnLst/>
              <a:rect l="l" t="t" r="r" b="b"/>
              <a:pathLst>
                <a:path w="1669" h="1429" extrusionOk="0">
                  <a:moveTo>
                    <a:pt x="968" y="0"/>
                  </a:moveTo>
                  <a:cubicBezTo>
                    <a:pt x="334" y="0"/>
                    <a:pt x="1" y="767"/>
                    <a:pt x="435" y="1201"/>
                  </a:cubicBezTo>
                  <a:cubicBezTo>
                    <a:pt x="592" y="1358"/>
                    <a:pt x="783" y="1428"/>
                    <a:pt x="967" y="1428"/>
                  </a:cubicBezTo>
                  <a:cubicBezTo>
                    <a:pt x="1331" y="1428"/>
                    <a:pt x="1669" y="1155"/>
                    <a:pt x="1669" y="734"/>
                  </a:cubicBezTo>
                  <a:cubicBezTo>
                    <a:pt x="1669" y="334"/>
                    <a:pt x="1335" y="0"/>
                    <a:pt x="9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7"/>
            <p:cNvSpPr/>
            <p:nvPr/>
          </p:nvSpPr>
          <p:spPr>
            <a:xfrm>
              <a:off x="2580885" y="1300925"/>
              <a:ext cx="35641" cy="30751"/>
            </a:xfrm>
            <a:custGeom>
              <a:avLst/>
              <a:gdLst/>
              <a:ahLst/>
              <a:cxnLst/>
              <a:rect l="l" t="t" r="r" b="b"/>
              <a:pathLst>
                <a:path w="1668" h="1439" extrusionOk="0">
                  <a:moveTo>
                    <a:pt x="934" y="0"/>
                  </a:moveTo>
                  <a:cubicBezTo>
                    <a:pt x="300" y="0"/>
                    <a:pt x="0" y="767"/>
                    <a:pt x="434" y="1234"/>
                  </a:cubicBezTo>
                  <a:cubicBezTo>
                    <a:pt x="585" y="1375"/>
                    <a:pt x="768" y="1438"/>
                    <a:pt x="946" y="1438"/>
                  </a:cubicBezTo>
                  <a:cubicBezTo>
                    <a:pt x="1317" y="1438"/>
                    <a:pt x="1668" y="1162"/>
                    <a:pt x="1668" y="734"/>
                  </a:cubicBezTo>
                  <a:cubicBezTo>
                    <a:pt x="1668" y="334"/>
                    <a:pt x="1334" y="0"/>
                    <a:pt x="9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7"/>
            <p:cNvSpPr/>
            <p:nvPr/>
          </p:nvSpPr>
          <p:spPr>
            <a:xfrm>
              <a:off x="2677107" y="1301588"/>
              <a:ext cx="35662" cy="30089"/>
            </a:xfrm>
            <a:custGeom>
              <a:avLst/>
              <a:gdLst/>
              <a:ahLst/>
              <a:cxnLst/>
              <a:rect l="l" t="t" r="r" b="b"/>
              <a:pathLst>
                <a:path w="1669" h="1408" extrusionOk="0">
                  <a:moveTo>
                    <a:pt x="990" y="0"/>
                  </a:moveTo>
                  <a:cubicBezTo>
                    <a:pt x="971" y="0"/>
                    <a:pt x="953" y="1"/>
                    <a:pt x="934" y="3"/>
                  </a:cubicBezTo>
                  <a:cubicBezTo>
                    <a:pt x="301" y="3"/>
                    <a:pt x="0" y="736"/>
                    <a:pt x="434" y="1203"/>
                  </a:cubicBezTo>
                  <a:cubicBezTo>
                    <a:pt x="585" y="1344"/>
                    <a:pt x="768" y="1407"/>
                    <a:pt x="946" y="1407"/>
                  </a:cubicBezTo>
                  <a:cubicBezTo>
                    <a:pt x="1318" y="1407"/>
                    <a:pt x="1668" y="1131"/>
                    <a:pt x="1668" y="703"/>
                  </a:cubicBezTo>
                  <a:cubicBezTo>
                    <a:pt x="1668" y="321"/>
                    <a:pt x="1365" y="0"/>
                    <a:pt x="9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7"/>
            <p:cNvSpPr/>
            <p:nvPr/>
          </p:nvSpPr>
          <p:spPr>
            <a:xfrm>
              <a:off x="2291493" y="2758740"/>
              <a:ext cx="35641" cy="30602"/>
            </a:xfrm>
            <a:custGeom>
              <a:avLst/>
              <a:gdLst/>
              <a:ahLst/>
              <a:cxnLst/>
              <a:rect l="l" t="t" r="r" b="b"/>
              <a:pathLst>
                <a:path w="1668" h="1432" extrusionOk="0">
                  <a:moveTo>
                    <a:pt x="934" y="1"/>
                  </a:moveTo>
                  <a:cubicBezTo>
                    <a:pt x="300" y="1"/>
                    <a:pt x="0" y="768"/>
                    <a:pt x="434" y="1235"/>
                  </a:cubicBezTo>
                  <a:cubicBezTo>
                    <a:pt x="581" y="1371"/>
                    <a:pt x="754" y="1432"/>
                    <a:pt x="924" y="1432"/>
                  </a:cubicBezTo>
                  <a:cubicBezTo>
                    <a:pt x="1294" y="1432"/>
                    <a:pt x="1645" y="1146"/>
                    <a:pt x="1668" y="735"/>
                  </a:cubicBezTo>
                  <a:cubicBezTo>
                    <a:pt x="1668" y="334"/>
                    <a:pt x="1334" y="1"/>
                    <a:pt x="934"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7"/>
            <p:cNvSpPr/>
            <p:nvPr/>
          </p:nvSpPr>
          <p:spPr>
            <a:xfrm>
              <a:off x="2387715" y="2758740"/>
              <a:ext cx="35662" cy="30751"/>
            </a:xfrm>
            <a:custGeom>
              <a:avLst/>
              <a:gdLst/>
              <a:ahLst/>
              <a:cxnLst/>
              <a:rect l="l" t="t" r="r" b="b"/>
              <a:pathLst>
                <a:path w="1669" h="1439" extrusionOk="0">
                  <a:moveTo>
                    <a:pt x="968" y="1"/>
                  </a:moveTo>
                  <a:cubicBezTo>
                    <a:pt x="334" y="1"/>
                    <a:pt x="0" y="768"/>
                    <a:pt x="467" y="1235"/>
                  </a:cubicBezTo>
                  <a:cubicBezTo>
                    <a:pt x="608" y="1375"/>
                    <a:pt x="783" y="1439"/>
                    <a:pt x="957" y="1439"/>
                  </a:cubicBezTo>
                  <a:cubicBezTo>
                    <a:pt x="1318" y="1439"/>
                    <a:pt x="1668" y="1163"/>
                    <a:pt x="1668" y="735"/>
                  </a:cubicBezTo>
                  <a:cubicBezTo>
                    <a:pt x="1668" y="334"/>
                    <a:pt x="1335" y="1"/>
                    <a:pt x="968"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7"/>
            <p:cNvSpPr/>
            <p:nvPr/>
          </p:nvSpPr>
          <p:spPr>
            <a:xfrm>
              <a:off x="2484129" y="2759402"/>
              <a:ext cx="35470" cy="30089"/>
            </a:xfrm>
            <a:custGeom>
              <a:avLst/>
              <a:gdLst/>
              <a:ahLst/>
              <a:cxnLst/>
              <a:rect l="l" t="t" r="r" b="b"/>
              <a:pathLst>
                <a:path w="1660" h="1408" extrusionOk="0">
                  <a:moveTo>
                    <a:pt x="1010" y="1"/>
                  </a:moveTo>
                  <a:cubicBezTo>
                    <a:pt x="993" y="1"/>
                    <a:pt x="976" y="1"/>
                    <a:pt x="959" y="3"/>
                  </a:cubicBezTo>
                  <a:cubicBezTo>
                    <a:pt x="946" y="2"/>
                    <a:pt x="932" y="2"/>
                    <a:pt x="919" y="2"/>
                  </a:cubicBezTo>
                  <a:cubicBezTo>
                    <a:pt x="311" y="2"/>
                    <a:pt x="1" y="747"/>
                    <a:pt x="425" y="1204"/>
                  </a:cubicBezTo>
                  <a:cubicBezTo>
                    <a:pt x="577" y="1344"/>
                    <a:pt x="759" y="1408"/>
                    <a:pt x="938" y="1408"/>
                  </a:cubicBezTo>
                  <a:cubicBezTo>
                    <a:pt x="1309" y="1408"/>
                    <a:pt x="1659" y="1132"/>
                    <a:pt x="1659" y="704"/>
                  </a:cubicBezTo>
                  <a:cubicBezTo>
                    <a:pt x="1659" y="322"/>
                    <a:pt x="1356" y="1"/>
                    <a:pt x="1010"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7"/>
            <p:cNvSpPr/>
            <p:nvPr/>
          </p:nvSpPr>
          <p:spPr>
            <a:xfrm>
              <a:off x="2580159" y="2759402"/>
              <a:ext cx="35662" cy="30089"/>
            </a:xfrm>
            <a:custGeom>
              <a:avLst/>
              <a:gdLst/>
              <a:ahLst/>
              <a:cxnLst/>
              <a:rect l="l" t="t" r="r" b="b"/>
              <a:pathLst>
                <a:path w="1669" h="1408" extrusionOk="0">
                  <a:moveTo>
                    <a:pt x="1019" y="1"/>
                  </a:moveTo>
                  <a:cubicBezTo>
                    <a:pt x="1002" y="1"/>
                    <a:pt x="985" y="1"/>
                    <a:pt x="968" y="3"/>
                  </a:cubicBezTo>
                  <a:cubicBezTo>
                    <a:pt x="334" y="3"/>
                    <a:pt x="1" y="737"/>
                    <a:pt x="434" y="1204"/>
                  </a:cubicBezTo>
                  <a:cubicBezTo>
                    <a:pt x="586" y="1344"/>
                    <a:pt x="769" y="1408"/>
                    <a:pt x="947" y="1408"/>
                  </a:cubicBezTo>
                  <a:cubicBezTo>
                    <a:pt x="1318" y="1408"/>
                    <a:pt x="1669" y="1132"/>
                    <a:pt x="1669" y="704"/>
                  </a:cubicBezTo>
                  <a:cubicBezTo>
                    <a:pt x="1669" y="322"/>
                    <a:pt x="1365" y="1"/>
                    <a:pt x="1019"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7"/>
            <p:cNvSpPr/>
            <p:nvPr/>
          </p:nvSpPr>
          <p:spPr>
            <a:xfrm>
              <a:off x="2676381" y="2759466"/>
              <a:ext cx="35662" cy="30025"/>
            </a:xfrm>
            <a:custGeom>
              <a:avLst/>
              <a:gdLst/>
              <a:ahLst/>
              <a:cxnLst/>
              <a:rect l="l" t="t" r="r" b="b"/>
              <a:pathLst>
                <a:path w="1669" h="1405" extrusionOk="0">
                  <a:moveTo>
                    <a:pt x="968" y="0"/>
                  </a:moveTo>
                  <a:cubicBezTo>
                    <a:pt x="335" y="0"/>
                    <a:pt x="1" y="767"/>
                    <a:pt x="435" y="1201"/>
                  </a:cubicBezTo>
                  <a:cubicBezTo>
                    <a:pt x="586" y="1341"/>
                    <a:pt x="769" y="1405"/>
                    <a:pt x="947" y="1405"/>
                  </a:cubicBezTo>
                  <a:cubicBezTo>
                    <a:pt x="1318" y="1405"/>
                    <a:pt x="1669" y="1129"/>
                    <a:pt x="1669" y="701"/>
                  </a:cubicBezTo>
                  <a:cubicBezTo>
                    <a:pt x="1669" y="300"/>
                    <a:pt x="1335" y="0"/>
                    <a:pt x="968"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7"/>
            <p:cNvSpPr/>
            <p:nvPr/>
          </p:nvSpPr>
          <p:spPr>
            <a:xfrm>
              <a:off x="2304314" y="2843582"/>
              <a:ext cx="399871" cy="135464"/>
            </a:xfrm>
            <a:custGeom>
              <a:avLst/>
              <a:gdLst/>
              <a:ahLst/>
              <a:cxnLst/>
              <a:rect l="l" t="t" r="r" b="b"/>
              <a:pathLst>
                <a:path w="18714" h="6339" extrusionOk="0">
                  <a:moveTo>
                    <a:pt x="1" y="0"/>
                  </a:moveTo>
                  <a:lnTo>
                    <a:pt x="801" y="6305"/>
                  </a:lnTo>
                  <a:lnTo>
                    <a:pt x="17913" y="6338"/>
                  </a:lnTo>
                  <a:lnTo>
                    <a:pt x="18714"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7"/>
            <p:cNvSpPr/>
            <p:nvPr/>
          </p:nvSpPr>
          <p:spPr>
            <a:xfrm>
              <a:off x="2304314" y="2843582"/>
              <a:ext cx="399871" cy="65606"/>
            </a:xfrm>
            <a:custGeom>
              <a:avLst/>
              <a:gdLst/>
              <a:ahLst/>
              <a:cxnLst/>
              <a:rect l="l" t="t" r="r" b="b"/>
              <a:pathLst>
                <a:path w="18714" h="3070" extrusionOk="0">
                  <a:moveTo>
                    <a:pt x="1" y="0"/>
                  </a:moveTo>
                  <a:lnTo>
                    <a:pt x="301" y="2402"/>
                  </a:lnTo>
                  <a:lnTo>
                    <a:pt x="18347" y="3069"/>
                  </a:lnTo>
                  <a:lnTo>
                    <a:pt x="187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7"/>
            <p:cNvSpPr/>
            <p:nvPr/>
          </p:nvSpPr>
          <p:spPr>
            <a:xfrm>
              <a:off x="1688832" y="3543842"/>
              <a:ext cx="151132" cy="129438"/>
            </a:xfrm>
            <a:custGeom>
              <a:avLst/>
              <a:gdLst/>
              <a:ahLst/>
              <a:cxnLst/>
              <a:rect l="l" t="t" r="r" b="b"/>
              <a:pathLst>
                <a:path w="7073" h="6057" extrusionOk="0">
                  <a:moveTo>
                    <a:pt x="4070" y="1"/>
                  </a:moveTo>
                  <a:cubicBezTo>
                    <a:pt x="1368" y="1"/>
                    <a:pt x="1" y="3236"/>
                    <a:pt x="1935" y="5171"/>
                  </a:cubicBezTo>
                  <a:cubicBezTo>
                    <a:pt x="2548" y="5783"/>
                    <a:pt x="3298" y="6057"/>
                    <a:pt x="4035" y="6057"/>
                  </a:cubicBezTo>
                  <a:cubicBezTo>
                    <a:pt x="5585" y="6057"/>
                    <a:pt x="7072" y="4845"/>
                    <a:pt x="7072" y="3036"/>
                  </a:cubicBezTo>
                  <a:cubicBezTo>
                    <a:pt x="7072" y="1335"/>
                    <a:pt x="5738" y="1"/>
                    <a:pt x="407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7"/>
            <p:cNvSpPr/>
            <p:nvPr/>
          </p:nvSpPr>
          <p:spPr>
            <a:xfrm>
              <a:off x="1855634" y="3453315"/>
              <a:ext cx="62735" cy="62742"/>
            </a:xfrm>
            <a:custGeom>
              <a:avLst/>
              <a:gdLst/>
              <a:ahLst/>
              <a:cxnLst/>
              <a:rect l="l" t="t" r="r" b="b"/>
              <a:pathLst>
                <a:path w="2936" h="2936" extrusionOk="0">
                  <a:moveTo>
                    <a:pt x="1468" y="0"/>
                  </a:moveTo>
                  <a:cubicBezTo>
                    <a:pt x="667" y="0"/>
                    <a:pt x="0" y="667"/>
                    <a:pt x="0" y="1468"/>
                  </a:cubicBezTo>
                  <a:cubicBezTo>
                    <a:pt x="0" y="2302"/>
                    <a:pt x="667" y="2936"/>
                    <a:pt x="1468" y="2936"/>
                  </a:cubicBezTo>
                  <a:cubicBezTo>
                    <a:pt x="2302" y="2936"/>
                    <a:pt x="2936" y="2302"/>
                    <a:pt x="2936" y="1468"/>
                  </a:cubicBezTo>
                  <a:cubicBezTo>
                    <a:pt x="2936" y="667"/>
                    <a:pt x="2302" y="0"/>
                    <a:pt x="146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7"/>
            <p:cNvSpPr/>
            <p:nvPr/>
          </p:nvSpPr>
          <p:spPr>
            <a:xfrm>
              <a:off x="3056311" y="3574274"/>
              <a:ext cx="73440" cy="63212"/>
            </a:xfrm>
            <a:custGeom>
              <a:avLst/>
              <a:gdLst/>
              <a:ahLst/>
              <a:cxnLst/>
              <a:rect l="l" t="t" r="r" b="b"/>
              <a:pathLst>
                <a:path w="3437" h="2958" extrusionOk="0">
                  <a:moveTo>
                    <a:pt x="1968" y="0"/>
                  </a:moveTo>
                  <a:cubicBezTo>
                    <a:pt x="634" y="0"/>
                    <a:pt x="0" y="1601"/>
                    <a:pt x="901" y="2535"/>
                  </a:cubicBezTo>
                  <a:cubicBezTo>
                    <a:pt x="1203" y="2826"/>
                    <a:pt x="1574" y="2957"/>
                    <a:pt x="1938" y="2957"/>
                  </a:cubicBezTo>
                  <a:cubicBezTo>
                    <a:pt x="2702" y="2957"/>
                    <a:pt x="3436" y="2382"/>
                    <a:pt x="3436" y="1501"/>
                  </a:cubicBezTo>
                  <a:cubicBezTo>
                    <a:pt x="3436" y="667"/>
                    <a:pt x="2769" y="0"/>
                    <a:pt x="196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7"/>
            <p:cNvSpPr/>
            <p:nvPr/>
          </p:nvSpPr>
          <p:spPr>
            <a:xfrm>
              <a:off x="3520997" y="3869438"/>
              <a:ext cx="73419" cy="63212"/>
            </a:xfrm>
            <a:custGeom>
              <a:avLst/>
              <a:gdLst/>
              <a:ahLst/>
              <a:cxnLst/>
              <a:rect l="l" t="t" r="r" b="b"/>
              <a:pathLst>
                <a:path w="3436" h="2958" extrusionOk="0">
                  <a:moveTo>
                    <a:pt x="1968" y="0"/>
                  </a:moveTo>
                  <a:cubicBezTo>
                    <a:pt x="667" y="0"/>
                    <a:pt x="0" y="1601"/>
                    <a:pt x="934" y="2535"/>
                  </a:cubicBezTo>
                  <a:cubicBezTo>
                    <a:pt x="1225" y="2826"/>
                    <a:pt x="1589" y="2957"/>
                    <a:pt x="1948" y="2957"/>
                  </a:cubicBezTo>
                  <a:cubicBezTo>
                    <a:pt x="2702" y="2957"/>
                    <a:pt x="3436" y="2382"/>
                    <a:pt x="3436" y="1501"/>
                  </a:cubicBezTo>
                  <a:cubicBezTo>
                    <a:pt x="3436" y="667"/>
                    <a:pt x="2769" y="0"/>
                    <a:pt x="1968"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7"/>
            <p:cNvSpPr/>
            <p:nvPr/>
          </p:nvSpPr>
          <p:spPr>
            <a:xfrm>
              <a:off x="1284303" y="2987679"/>
              <a:ext cx="2426963" cy="1044331"/>
            </a:xfrm>
            <a:custGeom>
              <a:avLst/>
              <a:gdLst/>
              <a:ahLst/>
              <a:cxnLst/>
              <a:rect l="l" t="t" r="r" b="b"/>
              <a:pathLst>
                <a:path w="113582" h="48869" extrusionOk="0">
                  <a:moveTo>
                    <a:pt x="52271" y="1"/>
                  </a:moveTo>
                  <a:lnTo>
                    <a:pt x="50603" y="23051"/>
                  </a:lnTo>
                  <a:cubicBezTo>
                    <a:pt x="50403" y="22984"/>
                    <a:pt x="50170" y="22917"/>
                    <a:pt x="49936" y="22917"/>
                  </a:cubicBezTo>
                  <a:cubicBezTo>
                    <a:pt x="49269" y="22917"/>
                    <a:pt x="48669" y="23284"/>
                    <a:pt x="48368" y="23884"/>
                  </a:cubicBezTo>
                  <a:cubicBezTo>
                    <a:pt x="46642" y="22399"/>
                    <a:pt x="44631" y="21732"/>
                    <a:pt x="42663" y="21732"/>
                  </a:cubicBezTo>
                  <a:cubicBezTo>
                    <a:pt x="38094" y="21732"/>
                    <a:pt x="33758" y="25330"/>
                    <a:pt x="33758" y="30623"/>
                  </a:cubicBezTo>
                  <a:cubicBezTo>
                    <a:pt x="33758" y="31123"/>
                    <a:pt x="33791" y="31623"/>
                    <a:pt x="33891" y="32157"/>
                  </a:cubicBezTo>
                  <a:cubicBezTo>
                    <a:pt x="33466" y="32071"/>
                    <a:pt x="33039" y="32029"/>
                    <a:pt x="32615" y="32029"/>
                  </a:cubicBezTo>
                  <a:cubicBezTo>
                    <a:pt x="30417" y="32029"/>
                    <a:pt x="28323" y="33157"/>
                    <a:pt x="27120" y="35059"/>
                  </a:cubicBezTo>
                  <a:cubicBezTo>
                    <a:pt x="26321" y="33026"/>
                    <a:pt x="24562" y="32087"/>
                    <a:pt x="22808" y="32087"/>
                  </a:cubicBezTo>
                  <a:cubicBezTo>
                    <a:pt x="20532" y="32087"/>
                    <a:pt x="18264" y="33668"/>
                    <a:pt x="18113" y="36493"/>
                  </a:cubicBezTo>
                  <a:cubicBezTo>
                    <a:pt x="17213" y="36026"/>
                    <a:pt x="16212" y="35793"/>
                    <a:pt x="15211" y="35793"/>
                  </a:cubicBezTo>
                  <a:cubicBezTo>
                    <a:pt x="11609" y="35793"/>
                    <a:pt x="8673" y="38728"/>
                    <a:pt x="8673" y="42364"/>
                  </a:cubicBezTo>
                  <a:cubicBezTo>
                    <a:pt x="8673" y="42564"/>
                    <a:pt x="8707" y="42798"/>
                    <a:pt x="8707" y="42998"/>
                  </a:cubicBezTo>
                  <a:lnTo>
                    <a:pt x="8673" y="42998"/>
                  </a:lnTo>
                  <a:cubicBezTo>
                    <a:pt x="7964" y="42267"/>
                    <a:pt x="7083" y="41939"/>
                    <a:pt x="6218" y="41939"/>
                  </a:cubicBezTo>
                  <a:cubicBezTo>
                    <a:pt x="4442" y="41939"/>
                    <a:pt x="2736" y="43324"/>
                    <a:pt x="2736" y="45433"/>
                  </a:cubicBezTo>
                  <a:cubicBezTo>
                    <a:pt x="2602" y="45366"/>
                    <a:pt x="2469" y="45366"/>
                    <a:pt x="2335" y="45366"/>
                  </a:cubicBezTo>
                  <a:cubicBezTo>
                    <a:pt x="0" y="45366"/>
                    <a:pt x="0" y="48869"/>
                    <a:pt x="2335" y="48869"/>
                  </a:cubicBezTo>
                  <a:lnTo>
                    <a:pt x="111847" y="48869"/>
                  </a:lnTo>
                  <a:cubicBezTo>
                    <a:pt x="112814" y="48869"/>
                    <a:pt x="113582" y="48102"/>
                    <a:pt x="113582" y="47134"/>
                  </a:cubicBezTo>
                  <a:cubicBezTo>
                    <a:pt x="113582" y="46187"/>
                    <a:pt x="112845" y="45399"/>
                    <a:pt x="111905" y="45399"/>
                  </a:cubicBezTo>
                  <a:cubicBezTo>
                    <a:pt x="111886" y="45399"/>
                    <a:pt x="111866" y="45399"/>
                    <a:pt x="111847" y="45400"/>
                  </a:cubicBezTo>
                  <a:cubicBezTo>
                    <a:pt x="111798" y="45390"/>
                    <a:pt x="111752" y="45386"/>
                    <a:pt x="111708" y="45386"/>
                  </a:cubicBezTo>
                  <a:cubicBezTo>
                    <a:pt x="111602" y="45386"/>
                    <a:pt x="111508" y="45410"/>
                    <a:pt x="111413" y="45433"/>
                  </a:cubicBezTo>
                  <a:cubicBezTo>
                    <a:pt x="111436" y="43341"/>
                    <a:pt x="109728" y="41946"/>
                    <a:pt x="107949" y="41946"/>
                  </a:cubicBezTo>
                  <a:cubicBezTo>
                    <a:pt x="107090" y="41946"/>
                    <a:pt x="106215" y="42271"/>
                    <a:pt x="105509" y="42998"/>
                  </a:cubicBezTo>
                  <a:lnTo>
                    <a:pt x="105476" y="42998"/>
                  </a:lnTo>
                  <a:cubicBezTo>
                    <a:pt x="105509" y="42765"/>
                    <a:pt x="105509" y="42564"/>
                    <a:pt x="105509" y="42331"/>
                  </a:cubicBezTo>
                  <a:cubicBezTo>
                    <a:pt x="105509" y="38716"/>
                    <a:pt x="102607" y="35793"/>
                    <a:pt x="98999" y="35793"/>
                  </a:cubicBezTo>
                  <a:cubicBezTo>
                    <a:pt x="98979" y="35793"/>
                    <a:pt x="98958" y="35793"/>
                    <a:pt x="98938" y="35793"/>
                  </a:cubicBezTo>
                  <a:cubicBezTo>
                    <a:pt x="97937" y="35793"/>
                    <a:pt x="96936" y="36026"/>
                    <a:pt x="96069" y="36460"/>
                  </a:cubicBezTo>
                  <a:cubicBezTo>
                    <a:pt x="95900" y="33635"/>
                    <a:pt x="93624" y="32054"/>
                    <a:pt x="91350" y="32054"/>
                  </a:cubicBezTo>
                  <a:cubicBezTo>
                    <a:pt x="89598" y="32054"/>
                    <a:pt x="87847" y="32993"/>
                    <a:pt x="87063" y="35026"/>
                  </a:cubicBezTo>
                  <a:cubicBezTo>
                    <a:pt x="85862" y="33124"/>
                    <a:pt x="83760" y="31990"/>
                    <a:pt x="81525" y="31990"/>
                  </a:cubicBezTo>
                  <a:cubicBezTo>
                    <a:pt x="81092" y="31990"/>
                    <a:pt x="80658" y="32024"/>
                    <a:pt x="80258" y="32090"/>
                  </a:cubicBezTo>
                  <a:cubicBezTo>
                    <a:pt x="81293" y="26193"/>
                    <a:pt x="76578" y="21702"/>
                    <a:pt x="71504" y="21702"/>
                  </a:cubicBezTo>
                  <a:cubicBezTo>
                    <a:pt x="69547" y="21702"/>
                    <a:pt x="67536" y="22371"/>
                    <a:pt x="65781" y="23884"/>
                  </a:cubicBezTo>
                  <a:cubicBezTo>
                    <a:pt x="65481" y="23284"/>
                    <a:pt x="64880" y="22917"/>
                    <a:pt x="64213" y="22917"/>
                  </a:cubicBezTo>
                  <a:cubicBezTo>
                    <a:pt x="63979" y="22917"/>
                    <a:pt x="63746" y="22950"/>
                    <a:pt x="63546" y="23051"/>
                  </a:cubicBezTo>
                  <a:lnTo>
                    <a:pt x="61911"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7"/>
            <p:cNvSpPr/>
            <p:nvPr/>
          </p:nvSpPr>
          <p:spPr>
            <a:xfrm>
              <a:off x="2999279" y="3616332"/>
              <a:ext cx="119060" cy="120484"/>
            </a:xfrm>
            <a:custGeom>
              <a:avLst/>
              <a:gdLst/>
              <a:ahLst/>
              <a:cxnLst/>
              <a:rect l="l" t="t" r="r" b="b"/>
              <a:pathLst>
                <a:path w="5572" h="5638" extrusionOk="0">
                  <a:moveTo>
                    <a:pt x="2803" y="0"/>
                  </a:moveTo>
                  <a:lnTo>
                    <a:pt x="2269" y="2269"/>
                  </a:lnTo>
                  <a:lnTo>
                    <a:pt x="1" y="2802"/>
                  </a:lnTo>
                  <a:lnTo>
                    <a:pt x="2269" y="3236"/>
                  </a:lnTo>
                  <a:lnTo>
                    <a:pt x="2803" y="5638"/>
                  </a:lnTo>
                  <a:lnTo>
                    <a:pt x="3303" y="3236"/>
                  </a:lnTo>
                  <a:lnTo>
                    <a:pt x="5571" y="2802"/>
                  </a:lnTo>
                  <a:lnTo>
                    <a:pt x="3303" y="2269"/>
                  </a:lnTo>
                  <a:lnTo>
                    <a:pt x="2803"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7"/>
            <p:cNvSpPr/>
            <p:nvPr/>
          </p:nvSpPr>
          <p:spPr>
            <a:xfrm>
              <a:off x="2525990" y="3205007"/>
              <a:ext cx="119060" cy="120484"/>
            </a:xfrm>
            <a:custGeom>
              <a:avLst/>
              <a:gdLst/>
              <a:ahLst/>
              <a:cxnLst/>
              <a:rect l="l" t="t" r="r" b="b"/>
              <a:pathLst>
                <a:path w="5572" h="5638" extrusionOk="0">
                  <a:moveTo>
                    <a:pt x="2803" y="0"/>
                  </a:moveTo>
                  <a:lnTo>
                    <a:pt x="2269" y="2269"/>
                  </a:lnTo>
                  <a:lnTo>
                    <a:pt x="1" y="2802"/>
                  </a:lnTo>
                  <a:lnTo>
                    <a:pt x="2269" y="3236"/>
                  </a:lnTo>
                  <a:lnTo>
                    <a:pt x="2803" y="5638"/>
                  </a:lnTo>
                  <a:lnTo>
                    <a:pt x="3303" y="3236"/>
                  </a:lnTo>
                  <a:lnTo>
                    <a:pt x="5571" y="2802"/>
                  </a:lnTo>
                  <a:lnTo>
                    <a:pt x="3303" y="2269"/>
                  </a:lnTo>
                  <a:lnTo>
                    <a:pt x="2803"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7"/>
            <p:cNvSpPr/>
            <p:nvPr/>
          </p:nvSpPr>
          <p:spPr>
            <a:xfrm>
              <a:off x="3334997" y="3825916"/>
              <a:ext cx="66325" cy="67743"/>
            </a:xfrm>
            <a:custGeom>
              <a:avLst/>
              <a:gdLst/>
              <a:ahLst/>
              <a:cxnLst/>
              <a:rect l="l" t="t" r="r" b="b"/>
              <a:pathLst>
                <a:path w="3104" h="3170" extrusionOk="0">
                  <a:moveTo>
                    <a:pt x="1535" y="0"/>
                  </a:moveTo>
                  <a:lnTo>
                    <a:pt x="1269" y="1268"/>
                  </a:lnTo>
                  <a:lnTo>
                    <a:pt x="1" y="1568"/>
                  </a:lnTo>
                  <a:lnTo>
                    <a:pt x="1269" y="1802"/>
                  </a:lnTo>
                  <a:lnTo>
                    <a:pt x="1535" y="3169"/>
                  </a:lnTo>
                  <a:lnTo>
                    <a:pt x="1836" y="1802"/>
                  </a:lnTo>
                  <a:lnTo>
                    <a:pt x="3103" y="1568"/>
                  </a:lnTo>
                  <a:lnTo>
                    <a:pt x="1836" y="1268"/>
                  </a:lnTo>
                  <a:lnTo>
                    <a:pt x="1535"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7"/>
            <p:cNvSpPr/>
            <p:nvPr/>
          </p:nvSpPr>
          <p:spPr>
            <a:xfrm>
              <a:off x="2679949" y="3902894"/>
              <a:ext cx="67030" cy="67038"/>
            </a:xfrm>
            <a:custGeom>
              <a:avLst/>
              <a:gdLst/>
              <a:ahLst/>
              <a:cxnLst/>
              <a:rect l="l" t="t" r="r" b="b"/>
              <a:pathLst>
                <a:path w="3137" h="3137" extrusionOk="0">
                  <a:moveTo>
                    <a:pt x="1569" y="1"/>
                  </a:moveTo>
                  <a:lnTo>
                    <a:pt x="1268" y="1269"/>
                  </a:lnTo>
                  <a:lnTo>
                    <a:pt x="1" y="1569"/>
                  </a:lnTo>
                  <a:lnTo>
                    <a:pt x="1268" y="1802"/>
                  </a:lnTo>
                  <a:lnTo>
                    <a:pt x="1569" y="3137"/>
                  </a:lnTo>
                  <a:lnTo>
                    <a:pt x="1835" y="1802"/>
                  </a:lnTo>
                  <a:lnTo>
                    <a:pt x="3136" y="1569"/>
                  </a:lnTo>
                  <a:lnTo>
                    <a:pt x="1869" y="1269"/>
                  </a:lnTo>
                  <a:lnTo>
                    <a:pt x="1569" y="1"/>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7"/>
            <p:cNvSpPr/>
            <p:nvPr/>
          </p:nvSpPr>
          <p:spPr>
            <a:xfrm>
              <a:off x="2481095" y="3152968"/>
              <a:ext cx="66303" cy="67743"/>
            </a:xfrm>
            <a:custGeom>
              <a:avLst/>
              <a:gdLst/>
              <a:ahLst/>
              <a:cxnLst/>
              <a:rect l="l" t="t" r="r" b="b"/>
              <a:pathLst>
                <a:path w="3103" h="3170" extrusionOk="0">
                  <a:moveTo>
                    <a:pt x="1568" y="0"/>
                  </a:moveTo>
                  <a:lnTo>
                    <a:pt x="1268" y="1268"/>
                  </a:lnTo>
                  <a:lnTo>
                    <a:pt x="0" y="1601"/>
                  </a:lnTo>
                  <a:lnTo>
                    <a:pt x="1268" y="1835"/>
                  </a:lnTo>
                  <a:lnTo>
                    <a:pt x="1568" y="3169"/>
                  </a:lnTo>
                  <a:lnTo>
                    <a:pt x="1835" y="1835"/>
                  </a:lnTo>
                  <a:lnTo>
                    <a:pt x="3102" y="1601"/>
                  </a:lnTo>
                  <a:lnTo>
                    <a:pt x="1835" y="1268"/>
                  </a:lnTo>
                  <a:lnTo>
                    <a:pt x="1568" y="0"/>
                  </a:ln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7"/>
            <p:cNvSpPr/>
            <p:nvPr/>
          </p:nvSpPr>
          <p:spPr>
            <a:xfrm>
              <a:off x="3290752" y="3929319"/>
              <a:ext cx="19273" cy="15707"/>
            </a:xfrm>
            <a:custGeom>
              <a:avLst/>
              <a:gdLst/>
              <a:ahLst/>
              <a:cxnLst/>
              <a:rect l="l" t="t" r="r" b="b"/>
              <a:pathLst>
                <a:path w="902" h="735" extrusionOk="0">
                  <a:moveTo>
                    <a:pt x="434" y="0"/>
                  </a:moveTo>
                  <a:cubicBezTo>
                    <a:pt x="1" y="67"/>
                    <a:pt x="1" y="701"/>
                    <a:pt x="434" y="734"/>
                  </a:cubicBezTo>
                  <a:cubicBezTo>
                    <a:pt x="901" y="701"/>
                    <a:pt x="901" y="67"/>
                    <a:pt x="43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7"/>
            <p:cNvSpPr/>
            <p:nvPr/>
          </p:nvSpPr>
          <p:spPr>
            <a:xfrm>
              <a:off x="2433337" y="3087381"/>
              <a:ext cx="18547" cy="15707"/>
            </a:xfrm>
            <a:custGeom>
              <a:avLst/>
              <a:gdLst/>
              <a:ahLst/>
              <a:cxnLst/>
              <a:rect l="l" t="t" r="r" b="b"/>
              <a:pathLst>
                <a:path w="868" h="735" extrusionOk="0">
                  <a:moveTo>
                    <a:pt x="434" y="0"/>
                  </a:moveTo>
                  <a:cubicBezTo>
                    <a:pt x="0" y="67"/>
                    <a:pt x="0" y="701"/>
                    <a:pt x="434" y="734"/>
                  </a:cubicBezTo>
                  <a:cubicBezTo>
                    <a:pt x="867" y="701"/>
                    <a:pt x="867" y="67"/>
                    <a:pt x="43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7"/>
            <p:cNvSpPr/>
            <p:nvPr/>
          </p:nvSpPr>
          <p:spPr>
            <a:xfrm>
              <a:off x="2260125" y="3851583"/>
              <a:ext cx="18547" cy="15707"/>
            </a:xfrm>
            <a:custGeom>
              <a:avLst/>
              <a:gdLst/>
              <a:ahLst/>
              <a:cxnLst/>
              <a:rect l="l" t="t" r="r" b="b"/>
              <a:pathLst>
                <a:path w="868" h="735" extrusionOk="0">
                  <a:moveTo>
                    <a:pt x="434" y="0"/>
                  </a:moveTo>
                  <a:cubicBezTo>
                    <a:pt x="0" y="67"/>
                    <a:pt x="0" y="701"/>
                    <a:pt x="434" y="734"/>
                  </a:cubicBezTo>
                  <a:cubicBezTo>
                    <a:pt x="868" y="701"/>
                    <a:pt x="868" y="67"/>
                    <a:pt x="43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7"/>
            <p:cNvSpPr/>
            <p:nvPr/>
          </p:nvSpPr>
          <p:spPr>
            <a:xfrm>
              <a:off x="3261597" y="3780289"/>
              <a:ext cx="12842" cy="10706"/>
            </a:xfrm>
            <a:custGeom>
              <a:avLst/>
              <a:gdLst/>
              <a:ahLst/>
              <a:cxnLst/>
              <a:rect l="l" t="t" r="r" b="b"/>
              <a:pathLst>
                <a:path w="601" h="501" extrusionOk="0">
                  <a:moveTo>
                    <a:pt x="300" y="1"/>
                  </a:moveTo>
                  <a:cubicBezTo>
                    <a:pt x="0" y="34"/>
                    <a:pt x="0" y="468"/>
                    <a:pt x="300" y="501"/>
                  </a:cubicBezTo>
                  <a:cubicBezTo>
                    <a:pt x="601" y="468"/>
                    <a:pt x="601" y="34"/>
                    <a:pt x="300"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7"/>
            <p:cNvSpPr/>
            <p:nvPr/>
          </p:nvSpPr>
          <p:spPr>
            <a:xfrm>
              <a:off x="2571612" y="3696173"/>
              <a:ext cx="14979" cy="11433"/>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7"/>
            <p:cNvSpPr/>
            <p:nvPr/>
          </p:nvSpPr>
          <p:spPr>
            <a:xfrm>
              <a:off x="2123359" y="3558097"/>
              <a:ext cx="13568" cy="11433"/>
            </a:xfrm>
            <a:custGeom>
              <a:avLst/>
              <a:gdLst/>
              <a:ahLst/>
              <a:cxnLst/>
              <a:rect l="l" t="t" r="r" b="b"/>
              <a:pathLst>
                <a:path w="635" h="535" extrusionOk="0">
                  <a:moveTo>
                    <a:pt x="335" y="1"/>
                  </a:moveTo>
                  <a:cubicBezTo>
                    <a:pt x="1" y="34"/>
                    <a:pt x="1" y="501"/>
                    <a:pt x="335" y="534"/>
                  </a:cubicBezTo>
                  <a:cubicBezTo>
                    <a:pt x="635" y="501"/>
                    <a:pt x="635" y="34"/>
                    <a:pt x="335"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7"/>
            <p:cNvSpPr/>
            <p:nvPr/>
          </p:nvSpPr>
          <p:spPr>
            <a:xfrm>
              <a:off x="2917309" y="3609921"/>
              <a:ext cx="40662" cy="30666"/>
            </a:xfrm>
            <a:custGeom>
              <a:avLst/>
              <a:gdLst/>
              <a:ahLst/>
              <a:cxnLst/>
              <a:rect l="l" t="t" r="r" b="b"/>
              <a:pathLst>
                <a:path w="1903" h="1435" extrusionOk="0">
                  <a:moveTo>
                    <a:pt x="935" y="0"/>
                  </a:moveTo>
                  <a:cubicBezTo>
                    <a:pt x="1" y="0"/>
                    <a:pt x="1" y="1435"/>
                    <a:pt x="935" y="1435"/>
                  </a:cubicBezTo>
                  <a:cubicBezTo>
                    <a:pt x="1902" y="1401"/>
                    <a:pt x="1902" y="0"/>
                    <a:pt x="93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7"/>
            <p:cNvSpPr/>
            <p:nvPr/>
          </p:nvSpPr>
          <p:spPr>
            <a:xfrm>
              <a:off x="2125397" y="3535785"/>
              <a:ext cx="40662" cy="30666"/>
            </a:xfrm>
            <a:custGeom>
              <a:avLst/>
              <a:gdLst/>
              <a:ahLst/>
              <a:cxnLst/>
              <a:rect l="l" t="t" r="r" b="b"/>
              <a:pathLst>
                <a:path w="1903" h="1435" extrusionOk="0">
                  <a:moveTo>
                    <a:pt x="968" y="0"/>
                  </a:moveTo>
                  <a:cubicBezTo>
                    <a:pt x="1" y="0"/>
                    <a:pt x="1" y="1434"/>
                    <a:pt x="968" y="1434"/>
                  </a:cubicBezTo>
                  <a:cubicBezTo>
                    <a:pt x="1902" y="1434"/>
                    <a:pt x="1902" y="0"/>
                    <a:pt x="96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7"/>
            <p:cNvSpPr/>
            <p:nvPr/>
          </p:nvSpPr>
          <p:spPr>
            <a:xfrm>
              <a:off x="1353155" y="3886561"/>
              <a:ext cx="665664" cy="595023"/>
            </a:xfrm>
            <a:custGeom>
              <a:avLst/>
              <a:gdLst/>
              <a:ahLst/>
              <a:cxnLst/>
              <a:rect l="l" t="t" r="r" b="b"/>
              <a:pathLst>
                <a:path w="27054" h="24183" extrusionOk="0">
                  <a:moveTo>
                    <a:pt x="1135" y="1"/>
                  </a:moveTo>
                  <a:lnTo>
                    <a:pt x="1" y="12376"/>
                  </a:lnTo>
                  <a:lnTo>
                    <a:pt x="1" y="12743"/>
                  </a:lnTo>
                  <a:cubicBezTo>
                    <a:pt x="1" y="13644"/>
                    <a:pt x="34" y="14545"/>
                    <a:pt x="34" y="15412"/>
                  </a:cubicBezTo>
                  <a:lnTo>
                    <a:pt x="34" y="15545"/>
                  </a:lnTo>
                  <a:cubicBezTo>
                    <a:pt x="101" y="19748"/>
                    <a:pt x="268" y="23251"/>
                    <a:pt x="601" y="23451"/>
                  </a:cubicBezTo>
                  <a:cubicBezTo>
                    <a:pt x="1277" y="23901"/>
                    <a:pt x="14880" y="24183"/>
                    <a:pt x="21992" y="24183"/>
                  </a:cubicBezTo>
                  <a:cubicBezTo>
                    <a:pt x="24362" y="24183"/>
                    <a:pt x="26011" y="24151"/>
                    <a:pt x="26220" y="24085"/>
                  </a:cubicBezTo>
                  <a:cubicBezTo>
                    <a:pt x="27053" y="23818"/>
                    <a:pt x="26386" y="21416"/>
                    <a:pt x="25452" y="20649"/>
                  </a:cubicBezTo>
                  <a:cubicBezTo>
                    <a:pt x="24552" y="19915"/>
                    <a:pt x="15445" y="15712"/>
                    <a:pt x="15445" y="15712"/>
                  </a:cubicBezTo>
                  <a:lnTo>
                    <a:pt x="15445" y="15445"/>
                  </a:lnTo>
                  <a:lnTo>
                    <a:pt x="15545" y="12910"/>
                  </a:lnTo>
                  <a:lnTo>
                    <a:pt x="15545" y="12410"/>
                  </a:lnTo>
                  <a:lnTo>
                    <a:pt x="17113" y="134"/>
                  </a:lnTo>
                  <a:lnTo>
                    <a:pt x="1135"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7"/>
            <p:cNvSpPr/>
            <p:nvPr/>
          </p:nvSpPr>
          <p:spPr>
            <a:xfrm>
              <a:off x="1353155" y="4191058"/>
              <a:ext cx="665664" cy="290511"/>
            </a:xfrm>
            <a:custGeom>
              <a:avLst/>
              <a:gdLst/>
              <a:ahLst/>
              <a:cxnLst/>
              <a:rect l="l" t="t" r="r" b="b"/>
              <a:pathLst>
                <a:path w="27054" h="11807" extrusionOk="0">
                  <a:moveTo>
                    <a:pt x="1" y="0"/>
                  </a:moveTo>
                  <a:lnTo>
                    <a:pt x="1" y="367"/>
                  </a:lnTo>
                  <a:cubicBezTo>
                    <a:pt x="1" y="1268"/>
                    <a:pt x="34" y="2169"/>
                    <a:pt x="34" y="3036"/>
                  </a:cubicBezTo>
                  <a:lnTo>
                    <a:pt x="34" y="3169"/>
                  </a:lnTo>
                  <a:cubicBezTo>
                    <a:pt x="101" y="7372"/>
                    <a:pt x="268" y="10875"/>
                    <a:pt x="601" y="11075"/>
                  </a:cubicBezTo>
                  <a:cubicBezTo>
                    <a:pt x="1277" y="11525"/>
                    <a:pt x="14880" y="11807"/>
                    <a:pt x="21992" y="11807"/>
                  </a:cubicBezTo>
                  <a:cubicBezTo>
                    <a:pt x="24362" y="11807"/>
                    <a:pt x="26011" y="11775"/>
                    <a:pt x="26220" y="11709"/>
                  </a:cubicBezTo>
                  <a:cubicBezTo>
                    <a:pt x="27053" y="11442"/>
                    <a:pt x="26386" y="9040"/>
                    <a:pt x="25452" y="8273"/>
                  </a:cubicBezTo>
                  <a:cubicBezTo>
                    <a:pt x="24552" y="7539"/>
                    <a:pt x="15445" y="3336"/>
                    <a:pt x="15445" y="3336"/>
                  </a:cubicBezTo>
                  <a:lnTo>
                    <a:pt x="15445" y="3069"/>
                  </a:lnTo>
                  <a:lnTo>
                    <a:pt x="15545" y="534"/>
                  </a:lnTo>
                  <a:lnTo>
                    <a:pt x="15545" y="34"/>
                  </a:lnTo>
                  <a:lnTo>
                    <a:pt x="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7"/>
            <p:cNvSpPr/>
            <p:nvPr/>
          </p:nvSpPr>
          <p:spPr>
            <a:xfrm>
              <a:off x="1353991" y="4265731"/>
              <a:ext cx="664827" cy="215884"/>
            </a:xfrm>
            <a:custGeom>
              <a:avLst/>
              <a:gdLst/>
              <a:ahLst/>
              <a:cxnLst/>
              <a:rect l="l" t="t" r="r" b="b"/>
              <a:pathLst>
                <a:path w="27020" h="8774" extrusionOk="0">
                  <a:moveTo>
                    <a:pt x="0" y="1"/>
                  </a:moveTo>
                  <a:lnTo>
                    <a:pt x="0" y="134"/>
                  </a:lnTo>
                  <a:lnTo>
                    <a:pt x="0" y="334"/>
                  </a:lnTo>
                  <a:cubicBezTo>
                    <a:pt x="67" y="4437"/>
                    <a:pt x="234" y="7840"/>
                    <a:pt x="567" y="8040"/>
                  </a:cubicBezTo>
                  <a:cubicBezTo>
                    <a:pt x="901" y="8273"/>
                    <a:pt x="4637" y="8474"/>
                    <a:pt x="9173" y="8607"/>
                  </a:cubicBezTo>
                  <a:cubicBezTo>
                    <a:pt x="10374" y="8640"/>
                    <a:pt x="11642" y="8640"/>
                    <a:pt x="12909" y="8674"/>
                  </a:cubicBezTo>
                  <a:cubicBezTo>
                    <a:pt x="16095" y="8740"/>
                    <a:pt x="19306" y="8774"/>
                    <a:pt x="21774" y="8774"/>
                  </a:cubicBezTo>
                  <a:cubicBezTo>
                    <a:pt x="24242" y="8774"/>
                    <a:pt x="25969" y="8740"/>
                    <a:pt x="26186" y="8674"/>
                  </a:cubicBezTo>
                  <a:cubicBezTo>
                    <a:pt x="27019" y="8407"/>
                    <a:pt x="26319" y="6005"/>
                    <a:pt x="25385" y="5271"/>
                  </a:cubicBezTo>
                  <a:cubicBezTo>
                    <a:pt x="24484" y="4504"/>
                    <a:pt x="15378" y="301"/>
                    <a:pt x="15378" y="301"/>
                  </a:cubicBezTo>
                  <a:lnTo>
                    <a:pt x="15378" y="34"/>
                  </a:lnTo>
                  <a:lnTo>
                    <a:pt x="0"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7"/>
            <p:cNvSpPr/>
            <p:nvPr/>
          </p:nvSpPr>
          <p:spPr>
            <a:xfrm>
              <a:off x="1395030" y="4449792"/>
              <a:ext cx="599156" cy="8513"/>
            </a:xfrm>
            <a:custGeom>
              <a:avLst/>
              <a:gdLst/>
              <a:ahLst/>
              <a:cxnLst/>
              <a:rect l="l" t="t" r="r" b="b"/>
              <a:pathLst>
                <a:path w="24351" h="346" extrusionOk="0">
                  <a:moveTo>
                    <a:pt x="4813" y="1"/>
                  </a:moveTo>
                  <a:cubicBezTo>
                    <a:pt x="2711" y="1"/>
                    <a:pt x="986" y="18"/>
                    <a:pt x="0" y="59"/>
                  </a:cubicBezTo>
                  <a:cubicBezTo>
                    <a:pt x="3186" y="244"/>
                    <a:pt x="14125" y="346"/>
                    <a:pt x="20476" y="346"/>
                  </a:cubicBezTo>
                  <a:cubicBezTo>
                    <a:pt x="22106" y="346"/>
                    <a:pt x="23433" y="339"/>
                    <a:pt x="24251" y="325"/>
                  </a:cubicBezTo>
                  <a:cubicBezTo>
                    <a:pt x="24351" y="325"/>
                    <a:pt x="24351" y="259"/>
                    <a:pt x="24251" y="259"/>
                  </a:cubicBezTo>
                  <a:cubicBezTo>
                    <a:pt x="21208" y="158"/>
                    <a:pt x="11248" y="1"/>
                    <a:pt x="481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7"/>
            <p:cNvSpPr/>
            <p:nvPr/>
          </p:nvSpPr>
          <p:spPr>
            <a:xfrm>
              <a:off x="1657135" y="4265116"/>
              <a:ext cx="121180" cy="30412"/>
            </a:xfrm>
            <a:custGeom>
              <a:avLst/>
              <a:gdLst/>
              <a:ahLst/>
              <a:cxnLst/>
              <a:rect l="l" t="t" r="r" b="b"/>
              <a:pathLst>
                <a:path w="4925" h="1236" extrusionOk="0">
                  <a:moveTo>
                    <a:pt x="3453" y="0"/>
                  </a:moveTo>
                  <a:cubicBezTo>
                    <a:pt x="2214" y="0"/>
                    <a:pt x="930" y="324"/>
                    <a:pt x="55" y="1127"/>
                  </a:cubicBezTo>
                  <a:cubicBezTo>
                    <a:pt x="0" y="1181"/>
                    <a:pt x="35" y="1236"/>
                    <a:pt x="85" y="1236"/>
                  </a:cubicBezTo>
                  <a:cubicBezTo>
                    <a:pt x="97" y="1236"/>
                    <a:pt x="109" y="1233"/>
                    <a:pt x="121" y="1227"/>
                  </a:cubicBezTo>
                  <a:cubicBezTo>
                    <a:pt x="1622" y="760"/>
                    <a:pt x="3190" y="460"/>
                    <a:pt x="4791" y="326"/>
                  </a:cubicBezTo>
                  <a:cubicBezTo>
                    <a:pt x="4925" y="326"/>
                    <a:pt x="4925" y="126"/>
                    <a:pt x="4791" y="126"/>
                  </a:cubicBezTo>
                  <a:cubicBezTo>
                    <a:pt x="4367" y="45"/>
                    <a:pt x="3913" y="0"/>
                    <a:pt x="345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7"/>
            <p:cNvSpPr/>
            <p:nvPr/>
          </p:nvSpPr>
          <p:spPr>
            <a:xfrm>
              <a:off x="1685035" y="4282363"/>
              <a:ext cx="121180" cy="30412"/>
            </a:xfrm>
            <a:custGeom>
              <a:avLst/>
              <a:gdLst/>
              <a:ahLst/>
              <a:cxnLst/>
              <a:rect l="l" t="t" r="r" b="b"/>
              <a:pathLst>
                <a:path w="4925" h="1236" extrusionOk="0">
                  <a:moveTo>
                    <a:pt x="3464" y="0"/>
                  </a:moveTo>
                  <a:cubicBezTo>
                    <a:pt x="2221" y="0"/>
                    <a:pt x="933" y="330"/>
                    <a:pt x="55" y="1160"/>
                  </a:cubicBezTo>
                  <a:cubicBezTo>
                    <a:pt x="1" y="1187"/>
                    <a:pt x="34" y="1235"/>
                    <a:pt x="84" y="1235"/>
                  </a:cubicBezTo>
                  <a:cubicBezTo>
                    <a:pt x="96" y="1235"/>
                    <a:pt x="109" y="1233"/>
                    <a:pt x="122" y="1226"/>
                  </a:cubicBezTo>
                  <a:cubicBezTo>
                    <a:pt x="1623" y="759"/>
                    <a:pt x="3190" y="459"/>
                    <a:pt x="4792" y="326"/>
                  </a:cubicBezTo>
                  <a:cubicBezTo>
                    <a:pt x="4925" y="326"/>
                    <a:pt x="4925" y="125"/>
                    <a:pt x="4792" y="125"/>
                  </a:cubicBezTo>
                  <a:cubicBezTo>
                    <a:pt x="4370" y="45"/>
                    <a:pt x="3920" y="0"/>
                    <a:pt x="346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7"/>
            <p:cNvSpPr/>
            <p:nvPr/>
          </p:nvSpPr>
          <p:spPr>
            <a:xfrm>
              <a:off x="1712936" y="4299585"/>
              <a:ext cx="121204" cy="30412"/>
            </a:xfrm>
            <a:custGeom>
              <a:avLst/>
              <a:gdLst/>
              <a:ahLst/>
              <a:cxnLst/>
              <a:rect l="l" t="t" r="r" b="b"/>
              <a:pathLst>
                <a:path w="4926" h="1236" extrusionOk="0">
                  <a:moveTo>
                    <a:pt x="3464" y="1"/>
                  </a:moveTo>
                  <a:cubicBezTo>
                    <a:pt x="2222" y="1"/>
                    <a:pt x="933" y="331"/>
                    <a:pt x="55" y="1160"/>
                  </a:cubicBezTo>
                  <a:cubicBezTo>
                    <a:pt x="1" y="1187"/>
                    <a:pt x="34" y="1236"/>
                    <a:pt x="84" y="1236"/>
                  </a:cubicBezTo>
                  <a:cubicBezTo>
                    <a:pt x="96" y="1236"/>
                    <a:pt x="109" y="1233"/>
                    <a:pt x="122" y="1227"/>
                  </a:cubicBezTo>
                  <a:cubicBezTo>
                    <a:pt x="1623" y="760"/>
                    <a:pt x="3191" y="460"/>
                    <a:pt x="4792" y="326"/>
                  </a:cubicBezTo>
                  <a:cubicBezTo>
                    <a:pt x="4925" y="326"/>
                    <a:pt x="4925" y="126"/>
                    <a:pt x="4792" y="126"/>
                  </a:cubicBezTo>
                  <a:cubicBezTo>
                    <a:pt x="4370" y="45"/>
                    <a:pt x="3920" y="1"/>
                    <a:pt x="34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7"/>
            <p:cNvSpPr/>
            <p:nvPr/>
          </p:nvSpPr>
          <p:spPr>
            <a:xfrm>
              <a:off x="1353991" y="4265731"/>
              <a:ext cx="317651" cy="213424"/>
            </a:xfrm>
            <a:custGeom>
              <a:avLst/>
              <a:gdLst/>
              <a:ahLst/>
              <a:cxnLst/>
              <a:rect l="l" t="t" r="r" b="b"/>
              <a:pathLst>
                <a:path w="12910" h="8674" extrusionOk="0">
                  <a:moveTo>
                    <a:pt x="0" y="1"/>
                  </a:moveTo>
                  <a:lnTo>
                    <a:pt x="0" y="134"/>
                  </a:lnTo>
                  <a:lnTo>
                    <a:pt x="0" y="301"/>
                  </a:lnTo>
                  <a:cubicBezTo>
                    <a:pt x="67" y="4437"/>
                    <a:pt x="234" y="7840"/>
                    <a:pt x="567" y="8040"/>
                  </a:cubicBezTo>
                  <a:cubicBezTo>
                    <a:pt x="901" y="8273"/>
                    <a:pt x="4637" y="8474"/>
                    <a:pt x="9173" y="8574"/>
                  </a:cubicBezTo>
                  <a:cubicBezTo>
                    <a:pt x="10374" y="8607"/>
                    <a:pt x="11642" y="8640"/>
                    <a:pt x="12909" y="8674"/>
                  </a:cubicBezTo>
                  <a:cubicBezTo>
                    <a:pt x="9574" y="6439"/>
                    <a:pt x="2102" y="1469"/>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7"/>
            <p:cNvSpPr/>
            <p:nvPr/>
          </p:nvSpPr>
          <p:spPr>
            <a:xfrm>
              <a:off x="1143875" y="2194261"/>
              <a:ext cx="682887" cy="2074054"/>
            </a:xfrm>
            <a:custGeom>
              <a:avLst/>
              <a:gdLst/>
              <a:ahLst/>
              <a:cxnLst/>
              <a:rect l="l" t="t" r="r" b="b"/>
              <a:pathLst>
                <a:path w="27754" h="84294" extrusionOk="0">
                  <a:moveTo>
                    <a:pt x="1" y="0"/>
                  </a:moveTo>
                  <a:cubicBezTo>
                    <a:pt x="1" y="0"/>
                    <a:pt x="1468" y="5538"/>
                    <a:pt x="3303" y="12643"/>
                  </a:cubicBezTo>
                  <a:cubicBezTo>
                    <a:pt x="4537" y="17379"/>
                    <a:pt x="5938" y="22850"/>
                    <a:pt x="7239" y="27854"/>
                  </a:cubicBezTo>
                  <a:cubicBezTo>
                    <a:pt x="7706" y="29688"/>
                    <a:pt x="8173" y="31489"/>
                    <a:pt x="8574" y="33157"/>
                  </a:cubicBezTo>
                  <a:cubicBezTo>
                    <a:pt x="9941" y="38461"/>
                    <a:pt x="10942" y="42531"/>
                    <a:pt x="11142" y="43431"/>
                  </a:cubicBezTo>
                  <a:cubicBezTo>
                    <a:pt x="11242" y="44132"/>
                    <a:pt x="7806" y="84294"/>
                    <a:pt x="7806" y="84294"/>
                  </a:cubicBezTo>
                  <a:lnTo>
                    <a:pt x="24985" y="84294"/>
                  </a:lnTo>
                  <a:cubicBezTo>
                    <a:pt x="24985" y="84294"/>
                    <a:pt x="27754" y="49402"/>
                    <a:pt x="27053" y="43231"/>
                  </a:cubicBezTo>
                  <a:cubicBezTo>
                    <a:pt x="26586" y="39429"/>
                    <a:pt x="21950" y="23751"/>
                    <a:pt x="18447" y="12376"/>
                  </a:cubicBezTo>
                  <a:cubicBezTo>
                    <a:pt x="16312" y="5371"/>
                    <a:pt x="14611" y="0"/>
                    <a:pt x="1461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7"/>
            <p:cNvSpPr/>
            <p:nvPr/>
          </p:nvSpPr>
          <p:spPr>
            <a:xfrm>
              <a:off x="1359724" y="4192903"/>
              <a:ext cx="381673" cy="7824"/>
            </a:xfrm>
            <a:custGeom>
              <a:avLst/>
              <a:gdLst/>
              <a:ahLst/>
              <a:cxnLst/>
              <a:rect l="l" t="t" r="r" b="b"/>
              <a:pathLst>
                <a:path w="15512" h="318" extrusionOk="0">
                  <a:moveTo>
                    <a:pt x="5463" y="0"/>
                  </a:moveTo>
                  <a:cubicBezTo>
                    <a:pt x="3044" y="0"/>
                    <a:pt x="634" y="25"/>
                    <a:pt x="34" y="126"/>
                  </a:cubicBezTo>
                  <a:cubicBezTo>
                    <a:pt x="1" y="126"/>
                    <a:pt x="1" y="192"/>
                    <a:pt x="34" y="192"/>
                  </a:cubicBezTo>
                  <a:cubicBezTo>
                    <a:pt x="634" y="292"/>
                    <a:pt x="3044" y="317"/>
                    <a:pt x="5463" y="317"/>
                  </a:cubicBezTo>
                  <a:cubicBezTo>
                    <a:pt x="7881" y="317"/>
                    <a:pt x="10308" y="292"/>
                    <a:pt x="10942" y="292"/>
                  </a:cubicBezTo>
                  <a:cubicBezTo>
                    <a:pt x="13577" y="259"/>
                    <a:pt x="12810" y="226"/>
                    <a:pt x="15445" y="192"/>
                  </a:cubicBezTo>
                  <a:cubicBezTo>
                    <a:pt x="15512" y="192"/>
                    <a:pt x="15512" y="126"/>
                    <a:pt x="15445" y="126"/>
                  </a:cubicBezTo>
                  <a:cubicBezTo>
                    <a:pt x="12810" y="59"/>
                    <a:pt x="13577" y="25"/>
                    <a:pt x="10942" y="25"/>
                  </a:cubicBezTo>
                  <a:cubicBezTo>
                    <a:pt x="10308" y="25"/>
                    <a:pt x="7881" y="0"/>
                    <a:pt x="54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7"/>
            <p:cNvSpPr/>
            <p:nvPr/>
          </p:nvSpPr>
          <p:spPr>
            <a:xfrm>
              <a:off x="1216481" y="2283868"/>
              <a:ext cx="291003" cy="1869759"/>
            </a:xfrm>
            <a:custGeom>
              <a:avLst/>
              <a:gdLst/>
              <a:ahLst/>
              <a:cxnLst/>
              <a:rect l="l" t="t" r="r" b="b"/>
              <a:pathLst>
                <a:path w="11827" h="75991" extrusionOk="0">
                  <a:moveTo>
                    <a:pt x="50" y="0"/>
                  </a:moveTo>
                  <a:cubicBezTo>
                    <a:pt x="1" y="0"/>
                    <a:pt x="12" y="256"/>
                    <a:pt x="119" y="661"/>
                  </a:cubicBezTo>
                  <a:cubicBezTo>
                    <a:pt x="486" y="1929"/>
                    <a:pt x="852" y="3230"/>
                    <a:pt x="1219" y="4497"/>
                  </a:cubicBezTo>
                  <a:cubicBezTo>
                    <a:pt x="1953" y="7033"/>
                    <a:pt x="2720" y="9568"/>
                    <a:pt x="3454" y="12103"/>
                  </a:cubicBezTo>
                  <a:cubicBezTo>
                    <a:pt x="4955" y="17140"/>
                    <a:pt x="6456" y="22177"/>
                    <a:pt x="7991" y="27214"/>
                  </a:cubicBezTo>
                  <a:lnTo>
                    <a:pt x="10259" y="34786"/>
                  </a:lnTo>
                  <a:cubicBezTo>
                    <a:pt x="10626" y="35987"/>
                    <a:pt x="10960" y="37221"/>
                    <a:pt x="11193" y="38455"/>
                  </a:cubicBezTo>
                  <a:cubicBezTo>
                    <a:pt x="11393" y="39723"/>
                    <a:pt x="11427" y="41057"/>
                    <a:pt x="11327" y="42358"/>
                  </a:cubicBezTo>
                  <a:cubicBezTo>
                    <a:pt x="11160" y="44993"/>
                    <a:pt x="10860" y="47628"/>
                    <a:pt x="10626" y="50230"/>
                  </a:cubicBezTo>
                  <a:cubicBezTo>
                    <a:pt x="10359" y="52865"/>
                    <a:pt x="10126" y="55501"/>
                    <a:pt x="9892" y="58136"/>
                  </a:cubicBezTo>
                  <a:cubicBezTo>
                    <a:pt x="9392" y="63373"/>
                    <a:pt x="8925" y="68610"/>
                    <a:pt x="8458" y="73847"/>
                  </a:cubicBezTo>
                  <a:cubicBezTo>
                    <a:pt x="8391" y="74481"/>
                    <a:pt x="8324" y="75148"/>
                    <a:pt x="8291" y="75815"/>
                  </a:cubicBezTo>
                  <a:cubicBezTo>
                    <a:pt x="8291" y="75932"/>
                    <a:pt x="8366" y="75990"/>
                    <a:pt x="8445" y="75990"/>
                  </a:cubicBezTo>
                  <a:cubicBezTo>
                    <a:pt x="8525" y="75990"/>
                    <a:pt x="8608" y="75932"/>
                    <a:pt x="8625" y="75815"/>
                  </a:cubicBezTo>
                  <a:cubicBezTo>
                    <a:pt x="9192" y="70645"/>
                    <a:pt x="9625" y="65441"/>
                    <a:pt x="10092" y="60271"/>
                  </a:cubicBezTo>
                  <a:lnTo>
                    <a:pt x="11560" y="44793"/>
                  </a:lnTo>
                  <a:cubicBezTo>
                    <a:pt x="11694" y="43492"/>
                    <a:pt x="11827" y="42191"/>
                    <a:pt x="11827" y="40890"/>
                  </a:cubicBezTo>
                  <a:cubicBezTo>
                    <a:pt x="11827" y="39689"/>
                    <a:pt x="11660" y="38488"/>
                    <a:pt x="11393" y="37321"/>
                  </a:cubicBezTo>
                  <a:cubicBezTo>
                    <a:pt x="10826" y="34819"/>
                    <a:pt x="9992" y="32417"/>
                    <a:pt x="9258" y="29949"/>
                  </a:cubicBezTo>
                  <a:cubicBezTo>
                    <a:pt x="7757" y="25012"/>
                    <a:pt x="6290" y="20042"/>
                    <a:pt x="4755" y="15105"/>
                  </a:cubicBezTo>
                  <a:cubicBezTo>
                    <a:pt x="4021" y="12603"/>
                    <a:pt x="3254" y="10135"/>
                    <a:pt x="2487" y="7666"/>
                  </a:cubicBezTo>
                  <a:cubicBezTo>
                    <a:pt x="2120" y="6399"/>
                    <a:pt x="1720" y="5165"/>
                    <a:pt x="1353" y="3897"/>
                  </a:cubicBezTo>
                  <a:cubicBezTo>
                    <a:pt x="953" y="2663"/>
                    <a:pt x="519" y="1495"/>
                    <a:pt x="185" y="261"/>
                  </a:cubicBezTo>
                  <a:cubicBezTo>
                    <a:pt x="125" y="81"/>
                    <a:pt x="78" y="0"/>
                    <a:pt x="5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7"/>
            <p:cNvSpPr/>
            <p:nvPr/>
          </p:nvSpPr>
          <p:spPr>
            <a:xfrm>
              <a:off x="1143875" y="2194261"/>
              <a:ext cx="317651" cy="815853"/>
            </a:xfrm>
            <a:custGeom>
              <a:avLst/>
              <a:gdLst/>
              <a:ahLst/>
              <a:cxnLst/>
              <a:rect l="l" t="t" r="r" b="b"/>
              <a:pathLst>
                <a:path w="12910" h="33158" extrusionOk="0">
                  <a:moveTo>
                    <a:pt x="1" y="0"/>
                  </a:moveTo>
                  <a:cubicBezTo>
                    <a:pt x="1" y="0"/>
                    <a:pt x="5305" y="20248"/>
                    <a:pt x="8574" y="33157"/>
                  </a:cubicBezTo>
                  <a:cubicBezTo>
                    <a:pt x="10008" y="22516"/>
                    <a:pt x="11909" y="7839"/>
                    <a:pt x="129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7"/>
            <p:cNvSpPr/>
            <p:nvPr/>
          </p:nvSpPr>
          <p:spPr>
            <a:xfrm>
              <a:off x="902586" y="3893967"/>
              <a:ext cx="668124" cy="593817"/>
            </a:xfrm>
            <a:custGeom>
              <a:avLst/>
              <a:gdLst/>
              <a:ahLst/>
              <a:cxnLst/>
              <a:rect l="l" t="t" r="r" b="b"/>
              <a:pathLst>
                <a:path w="27154" h="24134" extrusionOk="0">
                  <a:moveTo>
                    <a:pt x="434" y="0"/>
                  </a:moveTo>
                  <a:cubicBezTo>
                    <a:pt x="434" y="0"/>
                    <a:pt x="1" y="6305"/>
                    <a:pt x="67" y="12376"/>
                  </a:cubicBezTo>
                  <a:lnTo>
                    <a:pt x="67" y="12776"/>
                  </a:lnTo>
                  <a:cubicBezTo>
                    <a:pt x="67" y="13677"/>
                    <a:pt x="101" y="14577"/>
                    <a:pt x="101" y="15444"/>
                  </a:cubicBezTo>
                  <a:lnTo>
                    <a:pt x="101" y="15578"/>
                  </a:lnTo>
                  <a:cubicBezTo>
                    <a:pt x="168" y="19781"/>
                    <a:pt x="334" y="23283"/>
                    <a:pt x="701" y="23484"/>
                  </a:cubicBezTo>
                  <a:cubicBezTo>
                    <a:pt x="1339" y="23909"/>
                    <a:pt x="13504" y="24133"/>
                    <a:pt x="20845" y="24133"/>
                  </a:cubicBezTo>
                  <a:cubicBezTo>
                    <a:pt x="23870" y="24133"/>
                    <a:pt x="26076" y="24095"/>
                    <a:pt x="26320" y="24017"/>
                  </a:cubicBezTo>
                  <a:cubicBezTo>
                    <a:pt x="27153" y="23750"/>
                    <a:pt x="26453" y="21349"/>
                    <a:pt x="25552" y="20581"/>
                  </a:cubicBezTo>
                  <a:cubicBezTo>
                    <a:pt x="24652" y="19848"/>
                    <a:pt x="15545" y="15678"/>
                    <a:pt x="15545" y="15678"/>
                  </a:cubicBezTo>
                  <a:lnTo>
                    <a:pt x="15545" y="15411"/>
                  </a:lnTo>
                  <a:lnTo>
                    <a:pt x="15612" y="12876"/>
                  </a:lnTo>
                  <a:lnTo>
                    <a:pt x="15612" y="12376"/>
                  </a:lnTo>
                  <a:lnTo>
                    <a:pt x="16046" y="100"/>
                  </a:lnTo>
                  <a:lnTo>
                    <a:pt x="434"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7"/>
            <p:cNvSpPr/>
            <p:nvPr/>
          </p:nvSpPr>
          <p:spPr>
            <a:xfrm>
              <a:off x="904234" y="4198439"/>
              <a:ext cx="666476" cy="289330"/>
            </a:xfrm>
            <a:custGeom>
              <a:avLst/>
              <a:gdLst/>
              <a:ahLst/>
              <a:cxnLst/>
              <a:rect l="l" t="t" r="r" b="b"/>
              <a:pathLst>
                <a:path w="27087" h="11759" extrusionOk="0">
                  <a:moveTo>
                    <a:pt x="0" y="1"/>
                  </a:moveTo>
                  <a:lnTo>
                    <a:pt x="0" y="401"/>
                  </a:lnTo>
                  <a:cubicBezTo>
                    <a:pt x="0" y="1302"/>
                    <a:pt x="34" y="2202"/>
                    <a:pt x="34" y="3069"/>
                  </a:cubicBezTo>
                  <a:lnTo>
                    <a:pt x="34" y="3203"/>
                  </a:lnTo>
                  <a:cubicBezTo>
                    <a:pt x="101" y="7406"/>
                    <a:pt x="267" y="10908"/>
                    <a:pt x="634" y="11109"/>
                  </a:cubicBezTo>
                  <a:cubicBezTo>
                    <a:pt x="1272" y="11534"/>
                    <a:pt x="13437" y="11758"/>
                    <a:pt x="20778" y="11758"/>
                  </a:cubicBezTo>
                  <a:cubicBezTo>
                    <a:pt x="23803" y="11758"/>
                    <a:pt x="26009" y="11720"/>
                    <a:pt x="26253" y="11642"/>
                  </a:cubicBezTo>
                  <a:cubicBezTo>
                    <a:pt x="27086" y="11375"/>
                    <a:pt x="26353" y="8974"/>
                    <a:pt x="25452" y="8206"/>
                  </a:cubicBezTo>
                  <a:cubicBezTo>
                    <a:pt x="24551" y="7473"/>
                    <a:pt x="15445" y="3303"/>
                    <a:pt x="15445" y="3303"/>
                  </a:cubicBezTo>
                  <a:lnTo>
                    <a:pt x="15445" y="3036"/>
                  </a:lnTo>
                  <a:lnTo>
                    <a:pt x="15545" y="501"/>
                  </a:lnTo>
                  <a:lnTo>
                    <a:pt x="15545"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7"/>
            <p:cNvSpPr/>
            <p:nvPr/>
          </p:nvSpPr>
          <p:spPr>
            <a:xfrm>
              <a:off x="905046" y="4273136"/>
              <a:ext cx="665664" cy="214629"/>
            </a:xfrm>
            <a:custGeom>
              <a:avLst/>
              <a:gdLst/>
              <a:ahLst/>
              <a:cxnLst/>
              <a:rect l="l" t="t" r="r" b="b"/>
              <a:pathLst>
                <a:path w="27054" h="8723" extrusionOk="0">
                  <a:moveTo>
                    <a:pt x="15412" y="0"/>
                  </a:moveTo>
                  <a:lnTo>
                    <a:pt x="1" y="33"/>
                  </a:lnTo>
                  <a:lnTo>
                    <a:pt x="1" y="167"/>
                  </a:lnTo>
                  <a:cubicBezTo>
                    <a:pt x="68" y="4370"/>
                    <a:pt x="234" y="7872"/>
                    <a:pt x="601" y="8073"/>
                  </a:cubicBezTo>
                  <a:cubicBezTo>
                    <a:pt x="1239" y="8498"/>
                    <a:pt x="13404" y="8722"/>
                    <a:pt x="20745" y="8722"/>
                  </a:cubicBezTo>
                  <a:cubicBezTo>
                    <a:pt x="23770" y="8722"/>
                    <a:pt x="25976" y="8684"/>
                    <a:pt x="26220" y="8606"/>
                  </a:cubicBezTo>
                  <a:cubicBezTo>
                    <a:pt x="27053" y="8339"/>
                    <a:pt x="26320" y="5938"/>
                    <a:pt x="25419" y="5170"/>
                  </a:cubicBezTo>
                  <a:cubicBezTo>
                    <a:pt x="24518" y="4437"/>
                    <a:pt x="15412" y="267"/>
                    <a:pt x="15412" y="267"/>
                  </a:cubicBezTo>
                  <a:lnTo>
                    <a:pt x="15412"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7"/>
            <p:cNvSpPr/>
            <p:nvPr/>
          </p:nvSpPr>
          <p:spPr>
            <a:xfrm>
              <a:off x="946085" y="4456878"/>
              <a:ext cx="599181" cy="7997"/>
            </a:xfrm>
            <a:custGeom>
              <a:avLst/>
              <a:gdLst/>
              <a:ahLst/>
              <a:cxnLst/>
              <a:rect l="l" t="t" r="r" b="b"/>
              <a:pathLst>
                <a:path w="24352" h="325" extrusionOk="0">
                  <a:moveTo>
                    <a:pt x="6239" y="1"/>
                  </a:moveTo>
                  <a:cubicBezTo>
                    <a:pt x="3509" y="1"/>
                    <a:pt x="1222" y="21"/>
                    <a:pt x="34" y="71"/>
                  </a:cubicBezTo>
                  <a:cubicBezTo>
                    <a:pt x="1" y="71"/>
                    <a:pt x="1" y="104"/>
                    <a:pt x="34" y="104"/>
                  </a:cubicBezTo>
                  <a:cubicBezTo>
                    <a:pt x="2633" y="257"/>
                    <a:pt x="10496" y="324"/>
                    <a:pt x="16747" y="324"/>
                  </a:cubicBezTo>
                  <a:cubicBezTo>
                    <a:pt x="20043" y="324"/>
                    <a:pt x="22891" y="306"/>
                    <a:pt x="24285" y="271"/>
                  </a:cubicBezTo>
                  <a:cubicBezTo>
                    <a:pt x="24351" y="271"/>
                    <a:pt x="24351" y="204"/>
                    <a:pt x="24285" y="204"/>
                  </a:cubicBezTo>
                  <a:cubicBezTo>
                    <a:pt x="21456" y="111"/>
                    <a:pt x="12633" y="1"/>
                    <a:pt x="623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7"/>
            <p:cNvSpPr/>
            <p:nvPr/>
          </p:nvSpPr>
          <p:spPr>
            <a:xfrm>
              <a:off x="1207894" y="4271685"/>
              <a:ext cx="121499" cy="31002"/>
            </a:xfrm>
            <a:custGeom>
              <a:avLst/>
              <a:gdLst/>
              <a:ahLst/>
              <a:cxnLst/>
              <a:rect l="l" t="t" r="r" b="b"/>
              <a:pathLst>
                <a:path w="4938" h="1260" extrusionOk="0">
                  <a:moveTo>
                    <a:pt x="3462" y="1"/>
                  </a:moveTo>
                  <a:cubicBezTo>
                    <a:pt x="2216" y="1"/>
                    <a:pt x="945" y="330"/>
                    <a:pt x="67" y="1160"/>
                  </a:cubicBezTo>
                  <a:cubicBezTo>
                    <a:pt x="1" y="1193"/>
                    <a:pt x="67" y="1260"/>
                    <a:pt x="134" y="1260"/>
                  </a:cubicBezTo>
                  <a:cubicBezTo>
                    <a:pt x="1635" y="760"/>
                    <a:pt x="3203" y="459"/>
                    <a:pt x="4804" y="326"/>
                  </a:cubicBezTo>
                  <a:cubicBezTo>
                    <a:pt x="4937" y="326"/>
                    <a:pt x="4937" y="126"/>
                    <a:pt x="4804" y="126"/>
                  </a:cubicBezTo>
                  <a:cubicBezTo>
                    <a:pt x="4374" y="45"/>
                    <a:pt x="3919" y="1"/>
                    <a:pt x="34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7"/>
            <p:cNvSpPr/>
            <p:nvPr/>
          </p:nvSpPr>
          <p:spPr>
            <a:xfrm>
              <a:off x="1235795" y="4288932"/>
              <a:ext cx="120688" cy="31002"/>
            </a:xfrm>
            <a:custGeom>
              <a:avLst/>
              <a:gdLst/>
              <a:ahLst/>
              <a:cxnLst/>
              <a:rect l="l" t="t" r="r" b="b"/>
              <a:pathLst>
                <a:path w="4905" h="1260" extrusionOk="0">
                  <a:moveTo>
                    <a:pt x="3482" y="0"/>
                  </a:moveTo>
                  <a:cubicBezTo>
                    <a:pt x="2247" y="0"/>
                    <a:pt x="970" y="330"/>
                    <a:pt x="67" y="1159"/>
                  </a:cubicBezTo>
                  <a:cubicBezTo>
                    <a:pt x="1" y="1193"/>
                    <a:pt x="67" y="1259"/>
                    <a:pt x="134" y="1259"/>
                  </a:cubicBezTo>
                  <a:cubicBezTo>
                    <a:pt x="1635" y="759"/>
                    <a:pt x="3203" y="459"/>
                    <a:pt x="4804" y="325"/>
                  </a:cubicBezTo>
                  <a:cubicBezTo>
                    <a:pt x="4904" y="292"/>
                    <a:pt x="4904" y="159"/>
                    <a:pt x="4804" y="125"/>
                  </a:cubicBezTo>
                  <a:cubicBezTo>
                    <a:pt x="4383" y="45"/>
                    <a:pt x="3935" y="0"/>
                    <a:pt x="348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7"/>
            <p:cNvSpPr/>
            <p:nvPr/>
          </p:nvSpPr>
          <p:spPr>
            <a:xfrm>
              <a:off x="1263695" y="4306155"/>
              <a:ext cx="121499" cy="31002"/>
            </a:xfrm>
            <a:custGeom>
              <a:avLst/>
              <a:gdLst/>
              <a:ahLst/>
              <a:cxnLst/>
              <a:rect l="l" t="t" r="r" b="b"/>
              <a:pathLst>
                <a:path w="4938" h="1260" extrusionOk="0">
                  <a:moveTo>
                    <a:pt x="3482" y="1"/>
                  </a:moveTo>
                  <a:cubicBezTo>
                    <a:pt x="2247" y="1"/>
                    <a:pt x="970" y="330"/>
                    <a:pt x="68" y="1160"/>
                  </a:cubicBezTo>
                  <a:cubicBezTo>
                    <a:pt x="1" y="1193"/>
                    <a:pt x="68" y="1260"/>
                    <a:pt x="134" y="1260"/>
                  </a:cubicBezTo>
                  <a:cubicBezTo>
                    <a:pt x="1635" y="760"/>
                    <a:pt x="3203" y="459"/>
                    <a:pt x="4804" y="326"/>
                  </a:cubicBezTo>
                  <a:cubicBezTo>
                    <a:pt x="4938" y="326"/>
                    <a:pt x="4938" y="126"/>
                    <a:pt x="4804" y="126"/>
                  </a:cubicBezTo>
                  <a:cubicBezTo>
                    <a:pt x="4383" y="45"/>
                    <a:pt x="3935" y="1"/>
                    <a:pt x="34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7"/>
            <p:cNvSpPr/>
            <p:nvPr/>
          </p:nvSpPr>
          <p:spPr>
            <a:xfrm>
              <a:off x="871413" y="2194261"/>
              <a:ext cx="619677" cy="2082272"/>
            </a:xfrm>
            <a:custGeom>
              <a:avLst/>
              <a:gdLst/>
              <a:ahLst/>
              <a:cxnLst/>
              <a:rect l="l" t="t" r="r" b="b"/>
              <a:pathLst>
                <a:path w="25185" h="84628" extrusionOk="0">
                  <a:moveTo>
                    <a:pt x="5304" y="0"/>
                  </a:moveTo>
                  <a:cubicBezTo>
                    <a:pt x="5304" y="0"/>
                    <a:pt x="5004" y="5571"/>
                    <a:pt x="4570" y="12809"/>
                  </a:cubicBezTo>
                  <a:cubicBezTo>
                    <a:pt x="3903" y="24585"/>
                    <a:pt x="3036" y="40696"/>
                    <a:pt x="3069" y="44332"/>
                  </a:cubicBezTo>
                  <a:cubicBezTo>
                    <a:pt x="3102" y="46600"/>
                    <a:pt x="0" y="84628"/>
                    <a:pt x="0" y="84628"/>
                  </a:cubicBezTo>
                  <a:lnTo>
                    <a:pt x="17179" y="84561"/>
                  </a:lnTo>
                  <a:cubicBezTo>
                    <a:pt x="17179" y="84561"/>
                    <a:pt x="18113" y="50503"/>
                    <a:pt x="17946" y="44332"/>
                  </a:cubicBezTo>
                  <a:cubicBezTo>
                    <a:pt x="17913" y="42664"/>
                    <a:pt x="18113" y="34859"/>
                    <a:pt x="18313" y="27854"/>
                  </a:cubicBezTo>
                  <a:cubicBezTo>
                    <a:pt x="18480" y="21616"/>
                    <a:pt x="18647" y="16012"/>
                    <a:pt x="18647" y="16012"/>
                  </a:cubicBezTo>
                  <a:cubicBezTo>
                    <a:pt x="19948" y="15144"/>
                    <a:pt x="21382" y="14444"/>
                    <a:pt x="22850" y="13844"/>
                  </a:cubicBezTo>
                  <a:cubicBezTo>
                    <a:pt x="22983" y="13410"/>
                    <a:pt x="23117" y="12976"/>
                    <a:pt x="23250" y="12509"/>
                  </a:cubicBezTo>
                  <a:cubicBezTo>
                    <a:pt x="24851" y="6972"/>
                    <a:pt x="25185" y="0"/>
                    <a:pt x="25185"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7"/>
            <p:cNvSpPr/>
            <p:nvPr/>
          </p:nvSpPr>
          <p:spPr>
            <a:xfrm>
              <a:off x="899313" y="4196742"/>
              <a:ext cx="381673" cy="7997"/>
            </a:xfrm>
            <a:custGeom>
              <a:avLst/>
              <a:gdLst/>
              <a:ahLst/>
              <a:cxnLst/>
              <a:rect l="l" t="t" r="r" b="b"/>
              <a:pathLst>
                <a:path w="15512" h="325" extrusionOk="0">
                  <a:moveTo>
                    <a:pt x="8885" y="1"/>
                  </a:moveTo>
                  <a:cubicBezTo>
                    <a:pt x="5907" y="1"/>
                    <a:pt x="934" y="20"/>
                    <a:pt x="34" y="170"/>
                  </a:cubicBezTo>
                  <a:cubicBezTo>
                    <a:pt x="0" y="170"/>
                    <a:pt x="0" y="203"/>
                    <a:pt x="34" y="203"/>
                  </a:cubicBezTo>
                  <a:cubicBezTo>
                    <a:pt x="593" y="296"/>
                    <a:pt x="2726" y="324"/>
                    <a:pt x="4975" y="324"/>
                  </a:cubicBezTo>
                  <a:cubicBezTo>
                    <a:pt x="7551" y="324"/>
                    <a:pt x="10280" y="288"/>
                    <a:pt x="10975" y="270"/>
                  </a:cubicBezTo>
                  <a:cubicBezTo>
                    <a:pt x="13577" y="236"/>
                    <a:pt x="12843" y="236"/>
                    <a:pt x="15478" y="170"/>
                  </a:cubicBezTo>
                  <a:cubicBezTo>
                    <a:pt x="15511" y="136"/>
                    <a:pt x="15511" y="103"/>
                    <a:pt x="15445" y="70"/>
                  </a:cubicBezTo>
                  <a:cubicBezTo>
                    <a:pt x="12843" y="36"/>
                    <a:pt x="13577" y="3"/>
                    <a:pt x="10975" y="3"/>
                  </a:cubicBezTo>
                  <a:cubicBezTo>
                    <a:pt x="10650" y="3"/>
                    <a:pt x="9878" y="1"/>
                    <a:pt x="888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7"/>
            <p:cNvSpPr/>
            <p:nvPr/>
          </p:nvSpPr>
          <p:spPr>
            <a:xfrm>
              <a:off x="931323" y="2253753"/>
              <a:ext cx="110009" cy="1868282"/>
            </a:xfrm>
            <a:custGeom>
              <a:avLst/>
              <a:gdLst/>
              <a:ahLst/>
              <a:cxnLst/>
              <a:rect l="l" t="t" r="r" b="b"/>
              <a:pathLst>
                <a:path w="4471" h="75931" extrusionOk="0">
                  <a:moveTo>
                    <a:pt x="4403" y="1"/>
                  </a:moveTo>
                  <a:cubicBezTo>
                    <a:pt x="4370" y="1"/>
                    <a:pt x="4337" y="17"/>
                    <a:pt x="4337" y="51"/>
                  </a:cubicBezTo>
                  <a:cubicBezTo>
                    <a:pt x="4003" y="9658"/>
                    <a:pt x="3670" y="19231"/>
                    <a:pt x="3269" y="28838"/>
                  </a:cubicBezTo>
                  <a:cubicBezTo>
                    <a:pt x="2836" y="38412"/>
                    <a:pt x="2235" y="48052"/>
                    <a:pt x="1435" y="57659"/>
                  </a:cubicBezTo>
                  <a:cubicBezTo>
                    <a:pt x="1001" y="63029"/>
                    <a:pt x="567" y="70568"/>
                    <a:pt x="0" y="75905"/>
                  </a:cubicBezTo>
                  <a:cubicBezTo>
                    <a:pt x="0" y="75922"/>
                    <a:pt x="9" y="75930"/>
                    <a:pt x="17" y="75930"/>
                  </a:cubicBezTo>
                  <a:cubicBezTo>
                    <a:pt x="25" y="75930"/>
                    <a:pt x="34" y="75922"/>
                    <a:pt x="34" y="75905"/>
                  </a:cubicBezTo>
                  <a:cubicBezTo>
                    <a:pt x="1301" y="66398"/>
                    <a:pt x="2002" y="54623"/>
                    <a:pt x="2602" y="45050"/>
                  </a:cubicBezTo>
                  <a:cubicBezTo>
                    <a:pt x="3236" y="35443"/>
                    <a:pt x="3636" y="25869"/>
                    <a:pt x="3970" y="16296"/>
                  </a:cubicBezTo>
                  <a:cubicBezTo>
                    <a:pt x="4137" y="10892"/>
                    <a:pt x="4303" y="5455"/>
                    <a:pt x="4470" y="51"/>
                  </a:cubicBezTo>
                  <a:cubicBezTo>
                    <a:pt x="4470" y="17"/>
                    <a:pt x="4437" y="1"/>
                    <a:pt x="440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7"/>
            <p:cNvSpPr/>
            <p:nvPr/>
          </p:nvSpPr>
          <p:spPr>
            <a:xfrm>
              <a:off x="1328772" y="2524075"/>
              <a:ext cx="126790" cy="65966"/>
            </a:xfrm>
            <a:custGeom>
              <a:avLst/>
              <a:gdLst/>
              <a:ahLst/>
              <a:cxnLst/>
              <a:rect l="l" t="t" r="r" b="b"/>
              <a:pathLst>
                <a:path w="5153" h="2681" extrusionOk="0">
                  <a:moveTo>
                    <a:pt x="4995" y="1"/>
                  </a:moveTo>
                  <a:cubicBezTo>
                    <a:pt x="4985" y="1"/>
                    <a:pt x="4973" y="2"/>
                    <a:pt x="4961" y="5"/>
                  </a:cubicBezTo>
                  <a:cubicBezTo>
                    <a:pt x="3260" y="705"/>
                    <a:pt x="1592" y="1573"/>
                    <a:pt x="58" y="2573"/>
                  </a:cubicBezTo>
                  <a:cubicBezTo>
                    <a:pt x="0" y="2602"/>
                    <a:pt x="17" y="2680"/>
                    <a:pt x="65" y="2680"/>
                  </a:cubicBezTo>
                  <a:cubicBezTo>
                    <a:pt x="73" y="2680"/>
                    <a:pt x="82" y="2678"/>
                    <a:pt x="91" y="2673"/>
                  </a:cubicBezTo>
                  <a:cubicBezTo>
                    <a:pt x="1759" y="1873"/>
                    <a:pt x="3427" y="1106"/>
                    <a:pt x="5061" y="205"/>
                  </a:cubicBezTo>
                  <a:cubicBezTo>
                    <a:pt x="5153" y="144"/>
                    <a:pt x="5105" y="1"/>
                    <a:pt x="499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7"/>
            <p:cNvSpPr/>
            <p:nvPr/>
          </p:nvSpPr>
          <p:spPr>
            <a:xfrm>
              <a:off x="1375323" y="2378298"/>
              <a:ext cx="79228" cy="185448"/>
            </a:xfrm>
            <a:custGeom>
              <a:avLst/>
              <a:gdLst/>
              <a:ahLst/>
              <a:cxnLst/>
              <a:rect l="l" t="t" r="r" b="b"/>
              <a:pathLst>
                <a:path w="3220" h="7537" extrusionOk="0">
                  <a:moveTo>
                    <a:pt x="3199" y="1"/>
                  </a:moveTo>
                  <a:cubicBezTo>
                    <a:pt x="3186" y="1"/>
                    <a:pt x="3169" y="9"/>
                    <a:pt x="3169" y="26"/>
                  </a:cubicBezTo>
                  <a:cubicBezTo>
                    <a:pt x="3036" y="626"/>
                    <a:pt x="2903" y="1227"/>
                    <a:pt x="2769" y="1827"/>
                  </a:cubicBezTo>
                  <a:cubicBezTo>
                    <a:pt x="2636" y="2461"/>
                    <a:pt x="2569" y="2994"/>
                    <a:pt x="2402" y="3562"/>
                  </a:cubicBezTo>
                  <a:cubicBezTo>
                    <a:pt x="2269" y="4095"/>
                    <a:pt x="2002" y="4596"/>
                    <a:pt x="1602" y="4996"/>
                  </a:cubicBezTo>
                  <a:cubicBezTo>
                    <a:pt x="1368" y="5196"/>
                    <a:pt x="1135" y="5396"/>
                    <a:pt x="901" y="5563"/>
                  </a:cubicBezTo>
                  <a:cubicBezTo>
                    <a:pt x="768" y="5696"/>
                    <a:pt x="634" y="5796"/>
                    <a:pt x="467" y="5897"/>
                  </a:cubicBezTo>
                  <a:cubicBezTo>
                    <a:pt x="467" y="5796"/>
                    <a:pt x="501" y="5730"/>
                    <a:pt x="534" y="5630"/>
                  </a:cubicBezTo>
                  <a:cubicBezTo>
                    <a:pt x="568" y="5396"/>
                    <a:pt x="601" y="5163"/>
                    <a:pt x="634" y="4929"/>
                  </a:cubicBezTo>
                  <a:cubicBezTo>
                    <a:pt x="734" y="4429"/>
                    <a:pt x="801" y="3895"/>
                    <a:pt x="901" y="3395"/>
                  </a:cubicBezTo>
                  <a:cubicBezTo>
                    <a:pt x="1035" y="2394"/>
                    <a:pt x="1168" y="1360"/>
                    <a:pt x="1401" y="359"/>
                  </a:cubicBezTo>
                  <a:cubicBezTo>
                    <a:pt x="1401" y="340"/>
                    <a:pt x="1379" y="321"/>
                    <a:pt x="1360" y="321"/>
                  </a:cubicBezTo>
                  <a:cubicBezTo>
                    <a:pt x="1347" y="321"/>
                    <a:pt x="1335" y="331"/>
                    <a:pt x="1335" y="359"/>
                  </a:cubicBezTo>
                  <a:cubicBezTo>
                    <a:pt x="1068" y="1360"/>
                    <a:pt x="801" y="2327"/>
                    <a:pt x="568" y="3328"/>
                  </a:cubicBezTo>
                  <a:cubicBezTo>
                    <a:pt x="467" y="3828"/>
                    <a:pt x="101" y="6263"/>
                    <a:pt x="67" y="6430"/>
                  </a:cubicBezTo>
                  <a:cubicBezTo>
                    <a:pt x="67" y="6597"/>
                    <a:pt x="34" y="6797"/>
                    <a:pt x="34" y="6964"/>
                  </a:cubicBezTo>
                  <a:cubicBezTo>
                    <a:pt x="0" y="7131"/>
                    <a:pt x="0" y="7331"/>
                    <a:pt x="34" y="7498"/>
                  </a:cubicBezTo>
                  <a:cubicBezTo>
                    <a:pt x="34" y="7526"/>
                    <a:pt x="46" y="7536"/>
                    <a:pt x="59" y="7536"/>
                  </a:cubicBezTo>
                  <a:cubicBezTo>
                    <a:pt x="78" y="7536"/>
                    <a:pt x="101" y="7517"/>
                    <a:pt x="101" y="7498"/>
                  </a:cubicBezTo>
                  <a:cubicBezTo>
                    <a:pt x="201" y="7331"/>
                    <a:pt x="234" y="7164"/>
                    <a:pt x="267" y="6964"/>
                  </a:cubicBezTo>
                  <a:cubicBezTo>
                    <a:pt x="301" y="6797"/>
                    <a:pt x="334" y="6630"/>
                    <a:pt x="367" y="6464"/>
                  </a:cubicBezTo>
                  <a:cubicBezTo>
                    <a:pt x="367" y="6397"/>
                    <a:pt x="367" y="6330"/>
                    <a:pt x="401" y="6263"/>
                  </a:cubicBezTo>
                  <a:cubicBezTo>
                    <a:pt x="634" y="6130"/>
                    <a:pt x="868" y="5930"/>
                    <a:pt x="1101" y="5763"/>
                  </a:cubicBezTo>
                  <a:cubicBezTo>
                    <a:pt x="1335" y="5596"/>
                    <a:pt x="1568" y="5430"/>
                    <a:pt x="1802" y="5229"/>
                  </a:cubicBezTo>
                  <a:cubicBezTo>
                    <a:pt x="2235" y="4862"/>
                    <a:pt x="2536" y="4395"/>
                    <a:pt x="2669" y="3862"/>
                  </a:cubicBezTo>
                  <a:cubicBezTo>
                    <a:pt x="2836" y="3295"/>
                    <a:pt x="2936" y="2694"/>
                    <a:pt x="2969" y="2127"/>
                  </a:cubicBezTo>
                  <a:cubicBezTo>
                    <a:pt x="3036" y="1427"/>
                    <a:pt x="3103" y="726"/>
                    <a:pt x="3203" y="26"/>
                  </a:cubicBezTo>
                  <a:cubicBezTo>
                    <a:pt x="3219" y="9"/>
                    <a:pt x="3211" y="1"/>
                    <a:pt x="319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7"/>
            <p:cNvSpPr/>
            <p:nvPr/>
          </p:nvSpPr>
          <p:spPr>
            <a:xfrm>
              <a:off x="1226790" y="1468768"/>
              <a:ext cx="766470" cy="421238"/>
            </a:xfrm>
            <a:custGeom>
              <a:avLst/>
              <a:gdLst/>
              <a:ahLst/>
              <a:cxnLst/>
              <a:rect l="l" t="t" r="r" b="b"/>
              <a:pathLst>
                <a:path w="31151" h="17120" extrusionOk="0">
                  <a:moveTo>
                    <a:pt x="27425" y="1"/>
                  </a:moveTo>
                  <a:cubicBezTo>
                    <a:pt x="24811" y="1"/>
                    <a:pt x="21748" y="375"/>
                    <a:pt x="21615" y="867"/>
                  </a:cubicBezTo>
                  <a:cubicBezTo>
                    <a:pt x="20948" y="3369"/>
                    <a:pt x="18913" y="8005"/>
                    <a:pt x="18513" y="8039"/>
                  </a:cubicBezTo>
                  <a:cubicBezTo>
                    <a:pt x="18215" y="8039"/>
                    <a:pt x="16096" y="8131"/>
                    <a:pt x="13431" y="8131"/>
                  </a:cubicBezTo>
                  <a:cubicBezTo>
                    <a:pt x="11032" y="8131"/>
                    <a:pt x="8192" y="8056"/>
                    <a:pt x="5837" y="7772"/>
                  </a:cubicBezTo>
                  <a:cubicBezTo>
                    <a:pt x="5319" y="7707"/>
                    <a:pt x="4857" y="7677"/>
                    <a:pt x="4448" y="7677"/>
                  </a:cubicBezTo>
                  <a:cubicBezTo>
                    <a:pt x="0" y="7677"/>
                    <a:pt x="1705" y="11246"/>
                    <a:pt x="5003" y="13109"/>
                  </a:cubicBezTo>
                  <a:cubicBezTo>
                    <a:pt x="9711" y="15735"/>
                    <a:pt x="15929" y="17119"/>
                    <a:pt x="20111" y="17119"/>
                  </a:cubicBezTo>
                  <a:cubicBezTo>
                    <a:pt x="21826" y="17119"/>
                    <a:pt x="23198" y="16887"/>
                    <a:pt x="23984" y="16411"/>
                  </a:cubicBezTo>
                  <a:cubicBezTo>
                    <a:pt x="26852" y="14710"/>
                    <a:pt x="30822" y="6371"/>
                    <a:pt x="31122" y="767"/>
                  </a:cubicBezTo>
                  <a:cubicBezTo>
                    <a:pt x="31151" y="218"/>
                    <a:pt x="29419" y="1"/>
                    <a:pt x="2742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7"/>
            <p:cNvSpPr/>
            <p:nvPr/>
          </p:nvSpPr>
          <p:spPr>
            <a:xfrm>
              <a:off x="1734784" y="1263179"/>
              <a:ext cx="275797" cy="287755"/>
            </a:xfrm>
            <a:custGeom>
              <a:avLst/>
              <a:gdLst/>
              <a:ahLst/>
              <a:cxnLst/>
              <a:rect l="l" t="t" r="r" b="b"/>
              <a:pathLst>
                <a:path w="11209" h="11695" extrusionOk="0">
                  <a:moveTo>
                    <a:pt x="2340" y="1"/>
                  </a:moveTo>
                  <a:cubicBezTo>
                    <a:pt x="1662" y="1"/>
                    <a:pt x="1162" y="155"/>
                    <a:pt x="968" y="517"/>
                  </a:cubicBezTo>
                  <a:cubicBezTo>
                    <a:pt x="1" y="2318"/>
                    <a:pt x="668" y="9023"/>
                    <a:pt x="1235" y="10057"/>
                  </a:cubicBezTo>
                  <a:cubicBezTo>
                    <a:pt x="1630" y="10821"/>
                    <a:pt x="5759" y="11694"/>
                    <a:pt x="8143" y="11694"/>
                  </a:cubicBezTo>
                  <a:cubicBezTo>
                    <a:pt x="8985" y="11694"/>
                    <a:pt x="9609" y="11585"/>
                    <a:pt x="9775" y="11324"/>
                  </a:cubicBezTo>
                  <a:cubicBezTo>
                    <a:pt x="10375" y="10357"/>
                    <a:pt x="11209" y="6054"/>
                    <a:pt x="10875" y="4086"/>
                  </a:cubicBezTo>
                  <a:cubicBezTo>
                    <a:pt x="10582" y="2459"/>
                    <a:pt x="5044" y="1"/>
                    <a:pt x="2340"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7"/>
            <p:cNvSpPr/>
            <p:nvPr/>
          </p:nvSpPr>
          <p:spPr>
            <a:xfrm>
              <a:off x="1699035" y="1185554"/>
              <a:ext cx="305004" cy="256409"/>
            </a:xfrm>
            <a:custGeom>
              <a:avLst/>
              <a:gdLst/>
              <a:ahLst/>
              <a:cxnLst/>
              <a:rect l="l" t="t" r="r" b="b"/>
              <a:pathLst>
                <a:path w="12396" h="10421" extrusionOk="0">
                  <a:moveTo>
                    <a:pt x="3881" y="1"/>
                  </a:moveTo>
                  <a:cubicBezTo>
                    <a:pt x="2440" y="1"/>
                    <a:pt x="1" y="5056"/>
                    <a:pt x="1487" y="6740"/>
                  </a:cubicBezTo>
                  <a:cubicBezTo>
                    <a:pt x="1650" y="6919"/>
                    <a:pt x="1804" y="6987"/>
                    <a:pt x="1944" y="6987"/>
                  </a:cubicBezTo>
                  <a:cubicBezTo>
                    <a:pt x="2407" y="6987"/>
                    <a:pt x="2721" y="6240"/>
                    <a:pt x="2721" y="6240"/>
                  </a:cubicBezTo>
                  <a:lnTo>
                    <a:pt x="2721" y="6240"/>
                  </a:lnTo>
                  <a:cubicBezTo>
                    <a:pt x="2721" y="6240"/>
                    <a:pt x="2388" y="8275"/>
                    <a:pt x="3422" y="8809"/>
                  </a:cubicBezTo>
                  <a:cubicBezTo>
                    <a:pt x="3576" y="8886"/>
                    <a:pt x="3719" y="8919"/>
                    <a:pt x="3852" y="8919"/>
                  </a:cubicBezTo>
                  <a:cubicBezTo>
                    <a:pt x="4634" y="8919"/>
                    <a:pt x="5033" y="7755"/>
                    <a:pt x="5090" y="7641"/>
                  </a:cubicBezTo>
                  <a:lnTo>
                    <a:pt x="5090" y="7641"/>
                  </a:lnTo>
                  <a:cubicBezTo>
                    <a:pt x="5090" y="7741"/>
                    <a:pt x="4823" y="9642"/>
                    <a:pt x="5924" y="10076"/>
                  </a:cubicBezTo>
                  <a:cubicBezTo>
                    <a:pt x="6050" y="10126"/>
                    <a:pt x="6167" y="10148"/>
                    <a:pt x="6274" y="10148"/>
                  </a:cubicBezTo>
                  <a:cubicBezTo>
                    <a:pt x="7104" y="10148"/>
                    <a:pt x="7391" y="8830"/>
                    <a:pt x="7391" y="8742"/>
                  </a:cubicBezTo>
                  <a:cubicBezTo>
                    <a:pt x="7391" y="8842"/>
                    <a:pt x="7658" y="10243"/>
                    <a:pt x="8559" y="10410"/>
                  </a:cubicBezTo>
                  <a:cubicBezTo>
                    <a:pt x="8608" y="10417"/>
                    <a:pt x="8655" y="10421"/>
                    <a:pt x="8700" y="10421"/>
                  </a:cubicBezTo>
                  <a:cubicBezTo>
                    <a:pt x="10097" y="10421"/>
                    <a:pt x="9651" y="7009"/>
                    <a:pt x="10427" y="6040"/>
                  </a:cubicBezTo>
                  <a:cubicBezTo>
                    <a:pt x="10427" y="6040"/>
                    <a:pt x="12262" y="7241"/>
                    <a:pt x="12328" y="7274"/>
                  </a:cubicBezTo>
                  <a:cubicBezTo>
                    <a:pt x="12395" y="7274"/>
                    <a:pt x="11928" y="3805"/>
                    <a:pt x="10527" y="2804"/>
                  </a:cubicBezTo>
                  <a:cubicBezTo>
                    <a:pt x="10321" y="2646"/>
                    <a:pt x="10085" y="2570"/>
                    <a:pt x="9851" y="2570"/>
                  </a:cubicBezTo>
                  <a:cubicBezTo>
                    <a:pt x="9592" y="2570"/>
                    <a:pt x="9336" y="2663"/>
                    <a:pt x="9126" y="2838"/>
                  </a:cubicBezTo>
                  <a:cubicBezTo>
                    <a:pt x="9126" y="2838"/>
                    <a:pt x="9126" y="1703"/>
                    <a:pt x="8259" y="1337"/>
                  </a:cubicBezTo>
                  <a:cubicBezTo>
                    <a:pt x="8200" y="1314"/>
                    <a:pt x="8137" y="1304"/>
                    <a:pt x="8071" y="1304"/>
                  </a:cubicBezTo>
                  <a:cubicBezTo>
                    <a:pt x="7649" y="1304"/>
                    <a:pt x="7125" y="1703"/>
                    <a:pt x="7125" y="1703"/>
                  </a:cubicBezTo>
                  <a:cubicBezTo>
                    <a:pt x="7091" y="1170"/>
                    <a:pt x="6791" y="703"/>
                    <a:pt x="6291" y="503"/>
                  </a:cubicBezTo>
                  <a:cubicBezTo>
                    <a:pt x="6193" y="465"/>
                    <a:pt x="6095" y="449"/>
                    <a:pt x="6000" y="449"/>
                  </a:cubicBezTo>
                  <a:cubicBezTo>
                    <a:pt x="5511" y="449"/>
                    <a:pt x="5090" y="870"/>
                    <a:pt x="5090" y="870"/>
                  </a:cubicBezTo>
                  <a:cubicBezTo>
                    <a:pt x="5090" y="870"/>
                    <a:pt x="4623" y="36"/>
                    <a:pt x="3922" y="2"/>
                  </a:cubicBezTo>
                  <a:cubicBezTo>
                    <a:pt x="3908" y="1"/>
                    <a:pt x="3895" y="1"/>
                    <a:pt x="3881"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7"/>
            <p:cNvSpPr/>
            <p:nvPr/>
          </p:nvSpPr>
          <p:spPr>
            <a:xfrm>
              <a:off x="1765170" y="1207746"/>
              <a:ext cx="55829" cy="135524"/>
            </a:xfrm>
            <a:custGeom>
              <a:avLst/>
              <a:gdLst/>
              <a:ahLst/>
              <a:cxnLst/>
              <a:rect l="l" t="t" r="r" b="b"/>
              <a:pathLst>
                <a:path w="2269" h="5508" extrusionOk="0">
                  <a:moveTo>
                    <a:pt x="2268" y="1"/>
                  </a:moveTo>
                  <a:cubicBezTo>
                    <a:pt x="967" y="1535"/>
                    <a:pt x="200" y="3437"/>
                    <a:pt x="0" y="5438"/>
                  </a:cubicBezTo>
                  <a:cubicBezTo>
                    <a:pt x="0" y="5479"/>
                    <a:pt x="38" y="5508"/>
                    <a:pt x="75" y="5508"/>
                  </a:cubicBezTo>
                  <a:cubicBezTo>
                    <a:pt x="98" y="5508"/>
                    <a:pt x="121" y="5497"/>
                    <a:pt x="134" y="5471"/>
                  </a:cubicBezTo>
                  <a:cubicBezTo>
                    <a:pt x="567" y="3537"/>
                    <a:pt x="1301" y="1702"/>
                    <a:pt x="22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7"/>
            <p:cNvSpPr/>
            <p:nvPr/>
          </p:nvSpPr>
          <p:spPr>
            <a:xfrm>
              <a:off x="1820971" y="1225805"/>
              <a:ext cx="53368" cy="151493"/>
            </a:xfrm>
            <a:custGeom>
              <a:avLst/>
              <a:gdLst/>
              <a:ahLst/>
              <a:cxnLst/>
              <a:rect l="l" t="t" r="r" b="b"/>
              <a:pathLst>
                <a:path w="2169" h="6157" extrusionOk="0">
                  <a:moveTo>
                    <a:pt x="2135" y="1"/>
                  </a:moveTo>
                  <a:cubicBezTo>
                    <a:pt x="734" y="1702"/>
                    <a:pt x="0" y="3870"/>
                    <a:pt x="34" y="6072"/>
                  </a:cubicBezTo>
                  <a:cubicBezTo>
                    <a:pt x="34" y="6114"/>
                    <a:pt x="74" y="6156"/>
                    <a:pt x="103" y="6156"/>
                  </a:cubicBezTo>
                  <a:cubicBezTo>
                    <a:pt x="120" y="6156"/>
                    <a:pt x="134" y="6142"/>
                    <a:pt x="134" y="6105"/>
                  </a:cubicBezTo>
                  <a:cubicBezTo>
                    <a:pt x="167" y="4604"/>
                    <a:pt x="1235" y="1569"/>
                    <a:pt x="21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7"/>
            <p:cNvSpPr/>
            <p:nvPr/>
          </p:nvSpPr>
          <p:spPr>
            <a:xfrm>
              <a:off x="1875124" y="1255822"/>
              <a:ext cx="46823" cy="149475"/>
            </a:xfrm>
            <a:custGeom>
              <a:avLst/>
              <a:gdLst/>
              <a:ahLst/>
              <a:cxnLst/>
              <a:rect l="l" t="t" r="r" b="b"/>
              <a:pathLst>
                <a:path w="1903" h="6075" extrusionOk="0">
                  <a:moveTo>
                    <a:pt x="1878" y="0"/>
                  </a:moveTo>
                  <a:cubicBezTo>
                    <a:pt x="1873" y="0"/>
                    <a:pt x="1869" y="4"/>
                    <a:pt x="1869" y="15"/>
                  </a:cubicBezTo>
                  <a:cubicBezTo>
                    <a:pt x="1135" y="949"/>
                    <a:pt x="635" y="1983"/>
                    <a:pt x="335" y="3117"/>
                  </a:cubicBezTo>
                  <a:cubicBezTo>
                    <a:pt x="34" y="4085"/>
                    <a:pt x="1" y="5085"/>
                    <a:pt x="234" y="6053"/>
                  </a:cubicBezTo>
                  <a:cubicBezTo>
                    <a:pt x="234" y="6066"/>
                    <a:pt x="246" y="6075"/>
                    <a:pt x="259" y="6075"/>
                  </a:cubicBezTo>
                  <a:cubicBezTo>
                    <a:pt x="278" y="6075"/>
                    <a:pt x="301" y="6058"/>
                    <a:pt x="301" y="6019"/>
                  </a:cubicBezTo>
                  <a:cubicBezTo>
                    <a:pt x="268" y="3884"/>
                    <a:pt x="935" y="1916"/>
                    <a:pt x="1902" y="15"/>
                  </a:cubicBezTo>
                  <a:cubicBezTo>
                    <a:pt x="1902" y="15"/>
                    <a:pt x="1887" y="0"/>
                    <a:pt x="187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7"/>
            <p:cNvSpPr/>
            <p:nvPr/>
          </p:nvSpPr>
          <p:spPr>
            <a:xfrm>
              <a:off x="1762709" y="1334136"/>
              <a:ext cx="192067" cy="110870"/>
            </a:xfrm>
            <a:custGeom>
              <a:avLst/>
              <a:gdLst/>
              <a:ahLst/>
              <a:cxnLst/>
              <a:rect l="l" t="t" r="r" b="b"/>
              <a:pathLst>
                <a:path w="7806" h="4506" extrusionOk="0">
                  <a:moveTo>
                    <a:pt x="7806" y="1"/>
                  </a:moveTo>
                  <a:cubicBezTo>
                    <a:pt x="7639" y="234"/>
                    <a:pt x="7505" y="535"/>
                    <a:pt x="7439" y="835"/>
                  </a:cubicBezTo>
                  <a:cubicBezTo>
                    <a:pt x="7372" y="1102"/>
                    <a:pt x="7305" y="1402"/>
                    <a:pt x="7272" y="1702"/>
                  </a:cubicBezTo>
                  <a:cubicBezTo>
                    <a:pt x="7172" y="2303"/>
                    <a:pt x="7038" y="2870"/>
                    <a:pt x="6838" y="3437"/>
                  </a:cubicBezTo>
                  <a:cubicBezTo>
                    <a:pt x="6772" y="3704"/>
                    <a:pt x="6605" y="3937"/>
                    <a:pt x="6405" y="4104"/>
                  </a:cubicBezTo>
                  <a:cubicBezTo>
                    <a:pt x="6288" y="4171"/>
                    <a:pt x="6163" y="4204"/>
                    <a:pt x="6042" y="4204"/>
                  </a:cubicBezTo>
                  <a:cubicBezTo>
                    <a:pt x="5921" y="4204"/>
                    <a:pt x="5804" y="4171"/>
                    <a:pt x="5704" y="4104"/>
                  </a:cubicBezTo>
                  <a:cubicBezTo>
                    <a:pt x="5471" y="3970"/>
                    <a:pt x="5304" y="3737"/>
                    <a:pt x="5204" y="3470"/>
                  </a:cubicBezTo>
                  <a:cubicBezTo>
                    <a:pt x="5070" y="3237"/>
                    <a:pt x="5004" y="2936"/>
                    <a:pt x="4970" y="2636"/>
                  </a:cubicBezTo>
                  <a:lnTo>
                    <a:pt x="4803" y="1635"/>
                  </a:lnTo>
                  <a:lnTo>
                    <a:pt x="4637" y="2669"/>
                  </a:lnTo>
                  <a:cubicBezTo>
                    <a:pt x="4635" y="2681"/>
                    <a:pt x="4633" y="2692"/>
                    <a:pt x="4630" y="2703"/>
                  </a:cubicBezTo>
                  <a:lnTo>
                    <a:pt x="4603" y="2703"/>
                  </a:lnTo>
                  <a:cubicBezTo>
                    <a:pt x="4608" y="2725"/>
                    <a:pt x="4612" y="2747"/>
                    <a:pt x="4617" y="2768"/>
                  </a:cubicBezTo>
                  <a:lnTo>
                    <a:pt x="4617" y="2768"/>
                  </a:lnTo>
                  <a:cubicBezTo>
                    <a:pt x="4545" y="3096"/>
                    <a:pt x="4415" y="3397"/>
                    <a:pt x="4203" y="3670"/>
                  </a:cubicBezTo>
                  <a:cubicBezTo>
                    <a:pt x="4070" y="3848"/>
                    <a:pt x="3862" y="3952"/>
                    <a:pt x="3640" y="3952"/>
                  </a:cubicBezTo>
                  <a:cubicBezTo>
                    <a:pt x="3528" y="3952"/>
                    <a:pt x="3414" y="3926"/>
                    <a:pt x="3302" y="3870"/>
                  </a:cubicBezTo>
                  <a:cubicBezTo>
                    <a:pt x="2969" y="3737"/>
                    <a:pt x="2735" y="3437"/>
                    <a:pt x="2669" y="3070"/>
                  </a:cubicBezTo>
                  <a:cubicBezTo>
                    <a:pt x="2535" y="2703"/>
                    <a:pt x="2468" y="2336"/>
                    <a:pt x="2468" y="1936"/>
                  </a:cubicBezTo>
                  <a:lnTo>
                    <a:pt x="2468" y="1068"/>
                  </a:lnTo>
                  <a:lnTo>
                    <a:pt x="2168" y="1902"/>
                  </a:lnTo>
                  <a:cubicBezTo>
                    <a:pt x="2164" y="1915"/>
                    <a:pt x="2160" y="1928"/>
                    <a:pt x="2156" y="1940"/>
                  </a:cubicBezTo>
                  <a:lnTo>
                    <a:pt x="2156" y="1940"/>
                  </a:lnTo>
                  <a:lnTo>
                    <a:pt x="2135" y="1936"/>
                  </a:lnTo>
                  <a:lnTo>
                    <a:pt x="2135" y="1936"/>
                  </a:lnTo>
                  <a:cubicBezTo>
                    <a:pt x="2135" y="1957"/>
                    <a:pt x="2135" y="1977"/>
                    <a:pt x="2135" y="1998"/>
                  </a:cubicBezTo>
                  <a:lnTo>
                    <a:pt x="2135" y="1998"/>
                  </a:lnTo>
                  <a:cubicBezTo>
                    <a:pt x="2022" y="2293"/>
                    <a:pt x="1802" y="2549"/>
                    <a:pt x="1501" y="2669"/>
                  </a:cubicBezTo>
                  <a:cubicBezTo>
                    <a:pt x="1334" y="2736"/>
                    <a:pt x="1134" y="2736"/>
                    <a:pt x="967" y="2736"/>
                  </a:cubicBezTo>
                  <a:cubicBezTo>
                    <a:pt x="801" y="2703"/>
                    <a:pt x="634" y="2603"/>
                    <a:pt x="534" y="2469"/>
                  </a:cubicBezTo>
                  <a:cubicBezTo>
                    <a:pt x="300" y="2136"/>
                    <a:pt x="200" y="1769"/>
                    <a:pt x="167" y="1402"/>
                  </a:cubicBezTo>
                  <a:cubicBezTo>
                    <a:pt x="100" y="1002"/>
                    <a:pt x="100" y="601"/>
                    <a:pt x="133" y="201"/>
                  </a:cubicBezTo>
                  <a:lnTo>
                    <a:pt x="133" y="201"/>
                  </a:lnTo>
                  <a:cubicBezTo>
                    <a:pt x="33" y="601"/>
                    <a:pt x="0" y="1002"/>
                    <a:pt x="33" y="1402"/>
                  </a:cubicBezTo>
                  <a:cubicBezTo>
                    <a:pt x="33" y="1802"/>
                    <a:pt x="133" y="2202"/>
                    <a:pt x="367" y="2569"/>
                  </a:cubicBezTo>
                  <a:cubicBezTo>
                    <a:pt x="500" y="2770"/>
                    <a:pt x="667" y="2870"/>
                    <a:pt x="901" y="2936"/>
                  </a:cubicBezTo>
                  <a:cubicBezTo>
                    <a:pt x="984" y="2950"/>
                    <a:pt x="1072" y="2958"/>
                    <a:pt x="1162" y="2958"/>
                  </a:cubicBezTo>
                  <a:cubicBezTo>
                    <a:pt x="1289" y="2958"/>
                    <a:pt x="1417" y="2942"/>
                    <a:pt x="1534" y="2903"/>
                  </a:cubicBezTo>
                  <a:cubicBezTo>
                    <a:pt x="1786" y="2806"/>
                    <a:pt x="2004" y="2654"/>
                    <a:pt x="2168" y="2464"/>
                  </a:cubicBezTo>
                  <a:lnTo>
                    <a:pt x="2168" y="2464"/>
                  </a:lnTo>
                  <a:cubicBezTo>
                    <a:pt x="2200" y="2718"/>
                    <a:pt x="2256" y="2966"/>
                    <a:pt x="2335" y="3203"/>
                  </a:cubicBezTo>
                  <a:cubicBezTo>
                    <a:pt x="2435" y="3637"/>
                    <a:pt x="2735" y="4004"/>
                    <a:pt x="3169" y="4204"/>
                  </a:cubicBezTo>
                  <a:cubicBezTo>
                    <a:pt x="3319" y="4279"/>
                    <a:pt x="3507" y="4317"/>
                    <a:pt x="3690" y="4317"/>
                  </a:cubicBezTo>
                  <a:cubicBezTo>
                    <a:pt x="3751" y="4317"/>
                    <a:pt x="3811" y="4312"/>
                    <a:pt x="3869" y="4304"/>
                  </a:cubicBezTo>
                  <a:cubicBezTo>
                    <a:pt x="4103" y="4237"/>
                    <a:pt x="4303" y="4104"/>
                    <a:pt x="4470" y="3904"/>
                  </a:cubicBezTo>
                  <a:cubicBezTo>
                    <a:pt x="4602" y="3738"/>
                    <a:pt x="4710" y="3548"/>
                    <a:pt x="4789" y="3346"/>
                  </a:cubicBezTo>
                  <a:lnTo>
                    <a:pt x="4789" y="3346"/>
                  </a:lnTo>
                  <a:cubicBezTo>
                    <a:pt x="4824" y="3435"/>
                    <a:pt x="4862" y="3521"/>
                    <a:pt x="4904" y="3603"/>
                  </a:cubicBezTo>
                  <a:cubicBezTo>
                    <a:pt x="5037" y="3937"/>
                    <a:pt x="5237" y="4204"/>
                    <a:pt x="5537" y="4371"/>
                  </a:cubicBezTo>
                  <a:cubicBezTo>
                    <a:pt x="5675" y="4463"/>
                    <a:pt x="5834" y="4505"/>
                    <a:pt x="5994" y="4505"/>
                  </a:cubicBezTo>
                  <a:cubicBezTo>
                    <a:pt x="6184" y="4505"/>
                    <a:pt x="6375" y="4446"/>
                    <a:pt x="6538" y="4337"/>
                  </a:cubicBezTo>
                  <a:cubicBezTo>
                    <a:pt x="6805" y="4104"/>
                    <a:pt x="6972" y="3837"/>
                    <a:pt x="7072" y="3503"/>
                  </a:cubicBezTo>
                  <a:cubicBezTo>
                    <a:pt x="7239" y="2936"/>
                    <a:pt x="7339" y="2336"/>
                    <a:pt x="7405" y="1702"/>
                  </a:cubicBezTo>
                  <a:cubicBezTo>
                    <a:pt x="7439" y="1402"/>
                    <a:pt x="7472" y="1102"/>
                    <a:pt x="7539" y="835"/>
                  </a:cubicBezTo>
                  <a:cubicBezTo>
                    <a:pt x="7572" y="535"/>
                    <a:pt x="7672" y="234"/>
                    <a:pt x="78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7"/>
            <p:cNvSpPr/>
            <p:nvPr/>
          </p:nvSpPr>
          <p:spPr>
            <a:xfrm>
              <a:off x="1642052" y="1296640"/>
              <a:ext cx="231164" cy="186481"/>
            </a:xfrm>
            <a:custGeom>
              <a:avLst/>
              <a:gdLst/>
              <a:ahLst/>
              <a:cxnLst/>
              <a:rect l="l" t="t" r="r" b="b"/>
              <a:pathLst>
                <a:path w="9395" h="7579" extrusionOk="0">
                  <a:moveTo>
                    <a:pt x="4062" y="1"/>
                  </a:moveTo>
                  <a:cubicBezTo>
                    <a:pt x="3905" y="1"/>
                    <a:pt x="3772" y="8"/>
                    <a:pt x="3670" y="24"/>
                  </a:cubicBezTo>
                  <a:cubicBezTo>
                    <a:pt x="1" y="491"/>
                    <a:pt x="4671" y="7563"/>
                    <a:pt x="4671" y="7563"/>
                  </a:cubicBezTo>
                  <a:cubicBezTo>
                    <a:pt x="4758" y="7574"/>
                    <a:pt x="4845" y="7579"/>
                    <a:pt x="4931" y="7579"/>
                  </a:cubicBezTo>
                  <a:cubicBezTo>
                    <a:pt x="5635" y="7579"/>
                    <a:pt x="6286" y="7223"/>
                    <a:pt x="6672" y="6629"/>
                  </a:cubicBezTo>
                  <a:cubicBezTo>
                    <a:pt x="7773" y="4827"/>
                    <a:pt x="5871" y="2626"/>
                    <a:pt x="5871" y="2626"/>
                  </a:cubicBezTo>
                  <a:lnTo>
                    <a:pt x="5871" y="2626"/>
                  </a:lnTo>
                  <a:cubicBezTo>
                    <a:pt x="6186" y="2668"/>
                    <a:pt x="6550" y="2698"/>
                    <a:pt x="6920" y="2698"/>
                  </a:cubicBezTo>
                  <a:cubicBezTo>
                    <a:pt x="8006" y="2698"/>
                    <a:pt x="9149" y="2445"/>
                    <a:pt x="9274" y="1525"/>
                  </a:cubicBezTo>
                  <a:cubicBezTo>
                    <a:pt x="9395" y="708"/>
                    <a:pt x="5592" y="1"/>
                    <a:pt x="406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7"/>
            <p:cNvSpPr/>
            <p:nvPr/>
          </p:nvSpPr>
          <p:spPr>
            <a:xfrm>
              <a:off x="1724943" y="1295262"/>
              <a:ext cx="150214" cy="153806"/>
            </a:xfrm>
            <a:custGeom>
              <a:avLst/>
              <a:gdLst/>
              <a:ahLst/>
              <a:cxnLst/>
              <a:rect l="l" t="t" r="r" b="b"/>
              <a:pathLst>
                <a:path w="6105" h="6251" extrusionOk="0">
                  <a:moveTo>
                    <a:pt x="976" y="1"/>
                  </a:moveTo>
                  <a:cubicBezTo>
                    <a:pt x="651" y="1"/>
                    <a:pt x="326" y="38"/>
                    <a:pt x="1" y="113"/>
                  </a:cubicBezTo>
                  <a:cubicBezTo>
                    <a:pt x="141" y="108"/>
                    <a:pt x="281" y="105"/>
                    <a:pt x="420" y="105"/>
                  </a:cubicBezTo>
                  <a:cubicBezTo>
                    <a:pt x="1139" y="105"/>
                    <a:pt x="1837" y="179"/>
                    <a:pt x="2536" y="347"/>
                  </a:cubicBezTo>
                  <a:cubicBezTo>
                    <a:pt x="2936" y="447"/>
                    <a:pt x="3370" y="547"/>
                    <a:pt x="3770" y="680"/>
                  </a:cubicBezTo>
                  <a:cubicBezTo>
                    <a:pt x="4204" y="780"/>
                    <a:pt x="4604" y="914"/>
                    <a:pt x="5004" y="1047"/>
                  </a:cubicBezTo>
                  <a:cubicBezTo>
                    <a:pt x="5371" y="1181"/>
                    <a:pt x="5771" y="1381"/>
                    <a:pt x="5738" y="1681"/>
                  </a:cubicBezTo>
                  <a:cubicBezTo>
                    <a:pt x="5671" y="2015"/>
                    <a:pt x="5338" y="2281"/>
                    <a:pt x="4971" y="2415"/>
                  </a:cubicBezTo>
                  <a:cubicBezTo>
                    <a:pt x="4571" y="2548"/>
                    <a:pt x="4170" y="2615"/>
                    <a:pt x="3770" y="2615"/>
                  </a:cubicBezTo>
                  <a:cubicBezTo>
                    <a:pt x="3372" y="2615"/>
                    <a:pt x="3002" y="2615"/>
                    <a:pt x="2608" y="2589"/>
                  </a:cubicBezTo>
                  <a:lnTo>
                    <a:pt x="2608" y="2589"/>
                  </a:lnTo>
                  <a:cubicBezTo>
                    <a:pt x="2606" y="2587"/>
                    <a:pt x="2604" y="2584"/>
                    <a:pt x="2602" y="2582"/>
                  </a:cubicBezTo>
                  <a:lnTo>
                    <a:pt x="2599" y="2589"/>
                  </a:lnTo>
                  <a:lnTo>
                    <a:pt x="2599" y="2589"/>
                  </a:lnTo>
                  <a:cubicBezTo>
                    <a:pt x="2567" y="2586"/>
                    <a:pt x="2535" y="2584"/>
                    <a:pt x="2502" y="2582"/>
                  </a:cubicBezTo>
                  <a:lnTo>
                    <a:pt x="2135" y="2515"/>
                  </a:lnTo>
                  <a:lnTo>
                    <a:pt x="2369" y="2815"/>
                  </a:lnTo>
                  <a:cubicBezTo>
                    <a:pt x="2602" y="3049"/>
                    <a:pt x="2769" y="3282"/>
                    <a:pt x="2936" y="3549"/>
                  </a:cubicBezTo>
                  <a:cubicBezTo>
                    <a:pt x="3103" y="3816"/>
                    <a:pt x="3236" y="4116"/>
                    <a:pt x="3370" y="4383"/>
                  </a:cubicBezTo>
                  <a:cubicBezTo>
                    <a:pt x="3470" y="4683"/>
                    <a:pt x="3536" y="5017"/>
                    <a:pt x="3570" y="5317"/>
                  </a:cubicBezTo>
                  <a:cubicBezTo>
                    <a:pt x="3603" y="5650"/>
                    <a:pt x="3570" y="5951"/>
                    <a:pt x="3503" y="6251"/>
                  </a:cubicBezTo>
                  <a:cubicBezTo>
                    <a:pt x="3637" y="5951"/>
                    <a:pt x="3670" y="5650"/>
                    <a:pt x="3670" y="5317"/>
                  </a:cubicBezTo>
                  <a:cubicBezTo>
                    <a:pt x="3670" y="4983"/>
                    <a:pt x="3637" y="4650"/>
                    <a:pt x="3536" y="4350"/>
                  </a:cubicBezTo>
                  <a:cubicBezTo>
                    <a:pt x="3436" y="4016"/>
                    <a:pt x="3303" y="3716"/>
                    <a:pt x="3170" y="3416"/>
                  </a:cubicBezTo>
                  <a:cubicBezTo>
                    <a:pt x="3066" y="3250"/>
                    <a:pt x="2950" y="3072"/>
                    <a:pt x="2828" y="2896"/>
                  </a:cubicBezTo>
                  <a:lnTo>
                    <a:pt x="2828" y="2896"/>
                  </a:lnTo>
                  <a:cubicBezTo>
                    <a:pt x="3142" y="2931"/>
                    <a:pt x="3456" y="2949"/>
                    <a:pt x="3770" y="2949"/>
                  </a:cubicBezTo>
                  <a:cubicBezTo>
                    <a:pt x="4237" y="2949"/>
                    <a:pt x="4671" y="2882"/>
                    <a:pt x="5104" y="2715"/>
                  </a:cubicBezTo>
                  <a:cubicBezTo>
                    <a:pt x="5338" y="2648"/>
                    <a:pt x="5538" y="2548"/>
                    <a:pt x="5705" y="2381"/>
                  </a:cubicBezTo>
                  <a:cubicBezTo>
                    <a:pt x="5905" y="2215"/>
                    <a:pt x="6038" y="1981"/>
                    <a:pt x="6072" y="1714"/>
                  </a:cubicBezTo>
                  <a:cubicBezTo>
                    <a:pt x="6105" y="1648"/>
                    <a:pt x="6105" y="1581"/>
                    <a:pt x="6072" y="1514"/>
                  </a:cubicBezTo>
                  <a:cubicBezTo>
                    <a:pt x="6072" y="1447"/>
                    <a:pt x="6038" y="1347"/>
                    <a:pt x="6005" y="1314"/>
                  </a:cubicBezTo>
                  <a:cubicBezTo>
                    <a:pt x="5938" y="1181"/>
                    <a:pt x="5838" y="1081"/>
                    <a:pt x="5738" y="1014"/>
                  </a:cubicBezTo>
                  <a:cubicBezTo>
                    <a:pt x="5538" y="880"/>
                    <a:pt x="5338" y="780"/>
                    <a:pt x="5138" y="714"/>
                  </a:cubicBezTo>
                  <a:cubicBezTo>
                    <a:pt x="4304" y="447"/>
                    <a:pt x="3436" y="247"/>
                    <a:pt x="2602" y="113"/>
                  </a:cubicBezTo>
                  <a:cubicBezTo>
                    <a:pt x="2169" y="46"/>
                    <a:pt x="1735" y="13"/>
                    <a:pt x="1302" y="13"/>
                  </a:cubicBezTo>
                  <a:cubicBezTo>
                    <a:pt x="1193" y="5"/>
                    <a:pt x="1085" y="1"/>
                    <a:pt x="9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7"/>
            <p:cNvSpPr/>
            <p:nvPr/>
          </p:nvSpPr>
          <p:spPr>
            <a:xfrm>
              <a:off x="1234835" y="1542604"/>
              <a:ext cx="767578" cy="356920"/>
            </a:xfrm>
            <a:custGeom>
              <a:avLst/>
              <a:gdLst/>
              <a:ahLst/>
              <a:cxnLst/>
              <a:rect l="l" t="t" r="r" b="b"/>
              <a:pathLst>
                <a:path w="31196" h="14506" extrusionOk="0">
                  <a:moveTo>
                    <a:pt x="19754" y="1"/>
                  </a:moveTo>
                  <a:cubicBezTo>
                    <a:pt x="19754" y="1"/>
                    <a:pt x="18586" y="4137"/>
                    <a:pt x="18053" y="4537"/>
                  </a:cubicBezTo>
                  <a:cubicBezTo>
                    <a:pt x="17816" y="4729"/>
                    <a:pt x="16213" y="4804"/>
                    <a:pt x="14065" y="4804"/>
                  </a:cubicBezTo>
                  <a:cubicBezTo>
                    <a:pt x="11363" y="4804"/>
                    <a:pt x="7798" y="4686"/>
                    <a:pt x="5010" y="4537"/>
                  </a:cubicBezTo>
                  <a:cubicBezTo>
                    <a:pt x="4795" y="4526"/>
                    <a:pt x="4589" y="4520"/>
                    <a:pt x="4391" y="4520"/>
                  </a:cubicBezTo>
                  <a:cubicBezTo>
                    <a:pt x="0" y="4520"/>
                    <a:pt x="27" y="7303"/>
                    <a:pt x="4209" y="10208"/>
                  </a:cubicBezTo>
                  <a:cubicBezTo>
                    <a:pt x="7692" y="12600"/>
                    <a:pt x="14288" y="14506"/>
                    <a:pt x="19356" y="14506"/>
                  </a:cubicBezTo>
                  <a:cubicBezTo>
                    <a:pt x="20647" y="14506"/>
                    <a:pt x="21840" y="14382"/>
                    <a:pt x="22856" y="14111"/>
                  </a:cubicBezTo>
                  <a:cubicBezTo>
                    <a:pt x="27860" y="12776"/>
                    <a:pt x="31195" y="735"/>
                    <a:pt x="31195" y="735"/>
                  </a:cubicBezTo>
                  <a:lnTo>
                    <a:pt x="19754"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7"/>
            <p:cNvSpPr/>
            <p:nvPr/>
          </p:nvSpPr>
          <p:spPr>
            <a:xfrm>
              <a:off x="1262071" y="1541792"/>
              <a:ext cx="740340" cy="355395"/>
            </a:xfrm>
            <a:custGeom>
              <a:avLst/>
              <a:gdLst/>
              <a:ahLst/>
              <a:cxnLst/>
              <a:rect l="l" t="t" r="r" b="b"/>
              <a:pathLst>
                <a:path w="30089" h="14444" extrusionOk="0">
                  <a:moveTo>
                    <a:pt x="18613" y="0"/>
                  </a:moveTo>
                  <a:cubicBezTo>
                    <a:pt x="18613" y="0"/>
                    <a:pt x="18580" y="100"/>
                    <a:pt x="18547" y="267"/>
                  </a:cubicBezTo>
                  <a:cubicBezTo>
                    <a:pt x="18547" y="301"/>
                    <a:pt x="18547" y="301"/>
                    <a:pt x="18547" y="334"/>
                  </a:cubicBezTo>
                  <a:cubicBezTo>
                    <a:pt x="18513" y="434"/>
                    <a:pt x="18480" y="567"/>
                    <a:pt x="18447" y="634"/>
                  </a:cubicBezTo>
                  <a:cubicBezTo>
                    <a:pt x="18447" y="701"/>
                    <a:pt x="18380" y="734"/>
                    <a:pt x="18380" y="801"/>
                  </a:cubicBezTo>
                  <a:lnTo>
                    <a:pt x="18247" y="1301"/>
                  </a:lnTo>
                  <a:cubicBezTo>
                    <a:pt x="18213" y="1368"/>
                    <a:pt x="18180" y="1435"/>
                    <a:pt x="18180" y="1501"/>
                  </a:cubicBezTo>
                  <a:cubicBezTo>
                    <a:pt x="18080" y="1802"/>
                    <a:pt x="17980" y="2135"/>
                    <a:pt x="17846" y="2469"/>
                  </a:cubicBezTo>
                  <a:lnTo>
                    <a:pt x="17846" y="2502"/>
                  </a:lnTo>
                  <a:cubicBezTo>
                    <a:pt x="17746" y="2836"/>
                    <a:pt x="17613" y="3169"/>
                    <a:pt x="17513" y="3469"/>
                  </a:cubicBezTo>
                  <a:lnTo>
                    <a:pt x="17446" y="3636"/>
                  </a:lnTo>
                  <a:cubicBezTo>
                    <a:pt x="17446" y="3636"/>
                    <a:pt x="17446" y="3670"/>
                    <a:pt x="17446" y="3670"/>
                  </a:cubicBezTo>
                  <a:cubicBezTo>
                    <a:pt x="17379" y="3803"/>
                    <a:pt x="17346" y="3936"/>
                    <a:pt x="17279" y="4037"/>
                  </a:cubicBezTo>
                  <a:cubicBezTo>
                    <a:pt x="17212" y="4237"/>
                    <a:pt x="17079" y="4403"/>
                    <a:pt x="16946" y="4570"/>
                  </a:cubicBezTo>
                  <a:cubicBezTo>
                    <a:pt x="16912" y="4604"/>
                    <a:pt x="16846" y="4637"/>
                    <a:pt x="16779" y="4637"/>
                  </a:cubicBezTo>
                  <a:lnTo>
                    <a:pt x="16545" y="4704"/>
                  </a:lnTo>
                  <a:lnTo>
                    <a:pt x="16245" y="4704"/>
                  </a:lnTo>
                  <a:cubicBezTo>
                    <a:pt x="15978" y="4737"/>
                    <a:pt x="15678" y="4770"/>
                    <a:pt x="15278" y="4770"/>
                  </a:cubicBezTo>
                  <a:lnTo>
                    <a:pt x="15111" y="4770"/>
                  </a:lnTo>
                  <a:cubicBezTo>
                    <a:pt x="14811" y="4804"/>
                    <a:pt x="14477" y="4804"/>
                    <a:pt x="14144" y="4804"/>
                  </a:cubicBezTo>
                  <a:lnTo>
                    <a:pt x="9707" y="4804"/>
                  </a:lnTo>
                  <a:lnTo>
                    <a:pt x="8740" y="4770"/>
                  </a:lnTo>
                  <a:lnTo>
                    <a:pt x="8540" y="4770"/>
                  </a:lnTo>
                  <a:lnTo>
                    <a:pt x="7572" y="4737"/>
                  </a:lnTo>
                  <a:lnTo>
                    <a:pt x="7539" y="4737"/>
                  </a:lnTo>
                  <a:lnTo>
                    <a:pt x="6572" y="4704"/>
                  </a:lnTo>
                  <a:lnTo>
                    <a:pt x="6371" y="4704"/>
                  </a:lnTo>
                  <a:lnTo>
                    <a:pt x="5404" y="4670"/>
                  </a:lnTo>
                  <a:lnTo>
                    <a:pt x="5371" y="4670"/>
                  </a:lnTo>
                  <a:cubicBezTo>
                    <a:pt x="5037" y="4637"/>
                    <a:pt x="4704" y="4604"/>
                    <a:pt x="4403" y="4604"/>
                  </a:cubicBezTo>
                  <a:lnTo>
                    <a:pt x="3169" y="4604"/>
                  </a:lnTo>
                  <a:cubicBezTo>
                    <a:pt x="2869" y="4604"/>
                    <a:pt x="2535" y="4637"/>
                    <a:pt x="2202" y="4670"/>
                  </a:cubicBezTo>
                  <a:lnTo>
                    <a:pt x="2035" y="4670"/>
                  </a:lnTo>
                  <a:lnTo>
                    <a:pt x="1801" y="4704"/>
                  </a:lnTo>
                  <a:cubicBezTo>
                    <a:pt x="1535" y="4770"/>
                    <a:pt x="1301" y="4837"/>
                    <a:pt x="1068" y="4937"/>
                  </a:cubicBezTo>
                  <a:lnTo>
                    <a:pt x="1001" y="4971"/>
                  </a:lnTo>
                  <a:cubicBezTo>
                    <a:pt x="667" y="5104"/>
                    <a:pt x="367" y="5371"/>
                    <a:pt x="167" y="5671"/>
                  </a:cubicBezTo>
                  <a:cubicBezTo>
                    <a:pt x="134" y="5738"/>
                    <a:pt x="100" y="5804"/>
                    <a:pt x="67" y="5871"/>
                  </a:cubicBezTo>
                  <a:cubicBezTo>
                    <a:pt x="67" y="5938"/>
                    <a:pt x="34" y="6005"/>
                    <a:pt x="34" y="6071"/>
                  </a:cubicBezTo>
                  <a:cubicBezTo>
                    <a:pt x="0" y="6271"/>
                    <a:pt x="0" y="6438"/>
                    <a:pt x="34" y="6638"/>
                  </a:cubicBezTo>
                  <a:cubicBezTo>
                    <a:pt x="34" y="6705"/>
                    <a:pt x="67" y="6772"/>
                    <a:pt x="67" y="6839"/>
                  </a:cubicBezTo>
                  <a:cubicBezTo>
                    <a:pt x="67" y="6839"/>
                    <a:pt x="67" y="6872"/>
                    <a:pt x="67" y="6905"/>
                  </a:cubicBezTo>
                  <a:cubicBezTo>
                    <a:pt x="200" y="7239"/>
                    <a:pt x="367" y="7572"/>
                    <a:pt x="567" y="7873"/>
                  </a:cubicBezTo>
                  <a:cubicBezTo>
                    <a:pt x="634" y="7939"/>
                    <a:pt x="634" y="7939"/>
                    <a:pt x="734" y="8073"/>
                  </a:cubicBezTo>
                  <a:cubicBezTo>
                    <a:pt x="801" y="8173"/>
                    <a:pt x="901" y="8306"/>
                    <a:pt x="1001" y="8406"/>
                  </a:cubicBezTo>
                  <a:lnTo>
                    <a:pt x="1068" y="8473"/>
                  </a:lnTo>
                  <a:cubicBezTo>
                    <a:pt x="1234" y="8673"/>
                    <a:pt x="1401" y="8840"/>
                    <a:pt x="1601" y="9040"/>
                  </a:cubicBezTo>
                  <a:lnTo>
                    <a:pt x="1668" y="9073"/>
                  </a:lnTo>
                  <a:cubicBezTo>
                    <a:pt x="1768" y="9207"/>
                    <a:pt x="1902" y="9307"/>
                    <a:pt x="2035" y="9407"/>
                  </a:cubicBezTo>
                  <a:cubicBezTo>
                    <a:pt x="2102" y="9474"/>
                    <a:pt x="2168" y="9507"/>
                    <a:pt x="2235" y="9574"/>
                  </a:cubicBezTo>
                  <a:cubicBezTo>
                    <a:pt x="2435" y="9741"/>
                    <a:pt x="2635" y="9907"/>
                    <a:pt x="2869" y="10041"/>
                  </a:cubicBezTo>
                  <a:lnTo>
                    <a:pt x="3136" y="10241"/>
                  </a:lnTo>
                  <a:lnTo>
                    <a:pt x="3169" y="10274"/>
                  </a:lnTo>
                  <a:lnTo>
                    <a:pt x="3236" y="10308"/>
                  </a:lnTo>
                  <a:cubicBezTo>
                    <a:pt x="3536" y="10508"/>
                    <a:pt x="3870" y="10708"/>
                    <a:pt x="4203" y="10908"/>
                  </a:cubicBezTo>
                  <a:lnTo>
                    <a:pt x="4370" y="11008"/>
                  </a:lnTo>
                  <a:lnTo>
                    <a:pt x="4737" y="11208"/>
                  </a:lnTo>
                  <a:lnTo>
                    <a:pt x="4837" y="11242"/>
                  </a:lnTo>
                  <a:cubicBezTo>
                    <a:pt x="5004" y="11342"/>
                    <a:pt x="5171" y="11442"/>
                    <a:pt x="5371" y="11509"/>
                  </a:cubicBezTo>
                  <a:lnTo>
                    <a:pt x="5404" y="11542"/>
                  </a:lnTo>
                  <a:cubicBezTo>
                    <a:pt x="5704" y="11709"/>
                    <a:pt x="6038" y="11842"/>
                    <a:pt x="6371" y="11976"/>
                  </a:cubicBezTo>
                  <a:lnTo>
                    <a:pt x="6572" y="12076"/>
                  </a:lnTo>
                  <a:lnTo>
                    <a:pt x="6972" y="12209"/>
                  </a:lnTo>
                  <a:lnTo>
                    <a:pt x="7439" y="12409"/>
                  </a:lnTo>
                  <a:lnTo>
                    <a:pt x="7539" y="12443"/>
                  </a:lnTo>
                  <a:lnTo>
                    <a:pt x="7606" y="12443"/>
                  </a:lnTo>
                  <a:cubicBezTo>
                    <a:pt x="7939" y="12576"/>
                    <a:pt x="8239" y="12676"/>
                    <a:pt x="8573" y="12809"/>
                  </a:cubicBezTo>
                  <a:lnTo>
                    <a:pt x="8773" y="12843"/>
                  </a:lnTo>
                  <a:cubicBezTo>
                    <a:pt x="9073" y="12976"/>
                    <a:pt x="9407" y="13076"/>
                    <a:pt x="9740" y="13176"/>
                  </a:cubicBezTo>
                  <a:lnTo>
                    <a:pt x="9774" y="13176"/>
                  </a:lnTo>
                  <a:cubicBezTo>
                    <a:pt x="10007" y="13243"/>
                    <a:pt x="10207" y="13276"/>
                    <a:pt x="10441" y="13343"/>
                  </a:cubicBezTo>
                  <a:lnTo>
                    <a:pt x="10641" y="13410"/>
                  </a:lnTo>
                  <a:lnTo>
                    <a:pt x="10741" y="13443"/>
                  </a:lnTo>
                  <a:cubicBezTo>
                    <a:pt x="10808" y="13443"/>
                    <a:pt x="10875" y="13477"/>
                    <a:pt x="10941" y="13477"/>
                  </a:cubicBezTo>
                  <a:cubicBezTo>
                    <a:pt x="11275" y="13577"/>
                    <a:pt x="11575" y="13643"/>
                    <a:pt x="11909" y="13710"/>
                  </a:cubicBezTo>
                  <a:lnTo>
                    <a:pt x="11975" y="13710"/>
                  </a:lnTo>
                  <a:cubicBezTo>
                    <a:pt x="12276" y="13810"/>
                    <a:pt x="12609" y="13877"/>
                    <a:pt x="12943" y="13910"/>
                  </a:cubicBezTo>
                  <a:cubicBezTo>
                    <a:pt x="12976" y="13944"/>
                    <a:pt x="13043" y="13944"/>
                    <a:pt x="13110" y="13977"/>
                  </a:cubicBezTo>
                  <a:cubicBezTo>
                    <a:pt x="13443" y="14010"/>
                    <a:pt x="13777" y="14077"/>
                    <a:pt x="14077" y="14144"/>
                  </a:cubicBezTo>
                  <a:lnTo>
                    <a:pt x="14144" y="14144"/>
                  </a:lnTo>
                  <a:cubicBezTo>
                    <a:pt x="14477" y="14177"/>
                    <a:pt x="14777" y="14244"/>
                    <a:pt x="15111" y="14277"/>
                  </a:cubicBezTo>
                  <a:cubicBezTo>
                    <a:pt x="15178" y="14311"/>
                    <a:pt x="15244" y="14311"/>
                    <a:pt x="15311" y="14311"/>
                  </a:cubicBezTo>
                  <a:lnTo>
                    <a:pt x="15745" y="14344"/>
                  </a:lnTo>
                  <a:lnTo>
                    <a:pt x="16278" y="14411"/>
                  </a:lnTo>
                  <a:lnTo>
                    <a:pt x="16312" y="14411"/>
                  </a:lnTo>
                  <a:cubicBezTo>
                    <a:pt x="16645" y="14411"/>
                    <a:pt x="16979" y="14444"/>
                    <a:pt x="17279" y="14444"/>
                  </a:cubicBezTo>
                  <a:lnTo>
                    <a:pt x="18513" y="14444"/>
                  </a:lnTo>
                  <a:cubicBezTo>
                    <a:pt x="18814" y="14444"/>
                    <a:pt x="19147" y="14411"/>
                    <a:pt x="19481" y="14411"/>
                  </a:cubicBezTo>
                  <a:lnTo>
                    <a:pt x="19648" y="14411"/>
                  </a:lnTo>
                  <a:cubicBezTo>
                    <a:pt x="19914" y="14411"/>
                    <a:pt x="20181" y="14377"/>
                    <a:pt x="20448" y="14344"/>
                  </a:cubicBezTo>
                  <a:lnTo>
                    <a:pt x="20615" y="14311"/>
                  </a:lnTo>
                  <a:lnTo>
                    <a:pt x="20682" y="14311"/>
                  </a:lnTo>
                  <a:cubicBezTo>
                    <a:pt x="21015" y="14277"/>
                    <a:pt x="21315" y="14210"/>
                    <a:pt x="21649" y="14110"/>
                  </a:cubicBezTo>
                  <a:lnTo>
                    <a:pt x="21749" y="14077"/>
                  </a:lnTo>
                  <a:lnTo>
                    <a:pt x="21816" y="14077"/>
                  </a:lnTo>
                  <a:cubicBezTo>
                    <a:pt x="22183" y="13977"/>
                    <a:pt x="22483" y="13844"/>
                    <a:pt x="22816" y="13643"/>
                  </a:cubicBezTo>
                  <a:lnTo>
                    <a:pt x="22850" y="13610"/>
                  </a:lnTo>
                  <a:cubicBezTo>
                    <a:pt x="22983" y="13543"/>
                    <a:pt x="23117" y="13477"/>
                    <a:pt x="23217" y="13377"/>
                  </a:cubicBezTo>
                  <a:lnTo>
                    <a:pt x="23317" y="13343"/>
                  </a:lnTo>
                  <a:cubicBezTo>
                    <a:pt x="23484" y="13210"/>
                    <a:pt x="23650" y="13076"/>
                    <a:pt x="23817" y="12910"/>
                  </a:cubicBezTo>
                  <a:cubicBezTo>
                    <a:pt x="23884" y="12843"/>
                    <a:pt x="23951" y="12809"/>
                    <a:pt x="24017" y="12743"/>
                  </a:cubicBezTo>
                  <a:cubicBezTo>
                    <a:pt x="24151" y="12609"/>
                    <a:pt x="24284" y="12509"/>
                    <a:pt x="24384" y="12376"/>
                  </a:cubicBezTo>
                  <a:lnTo>
                    <a:pt x="24551" y="12176"/>
                  </a:lnTo>
                  <a:cubicBezTo>
                    <a:pt x="24718" y="12009"/>
                    <a:pt x="24851" y="11875"/>
                    <a:pt x="24985" y="11709"/>
                  </a:cubicBezTo>
                  <a:lnTo>
                    <a:pt x="25051" y="11642"/>
                  </a:lnTo>
                  <a:cubicBezTo>
                    <a:pt x="25151" y="11509"/>
                    <a:pt x="25252" y="11375"/>
                    <a:pt x="25352" y="11208"/>
                  </a:cubicBezTo>
                  <a:cubicBezTo>
                    <a:pt x="25385" y="11208"/>
                    <a:pt x="25385" y="11175"/>
                    <a:pt x="25385" y="11175"/>
                  </a:cubicBezTo>
                  <a:cubicBezTo>
                    <a:pt x="25585" y="10875"/>
                    <a:pt x="25819" y="10575"/>
                    <a:pt x="25985" y="10274"/>
                  </a:cubicBezTo>
                  <a:lnTo>
                    <a:pt x="26052" y="10208"/>
                  </a:lnTo>
                  <a:lnTo>
                    <a:pt x="26186" y="10007"/>
                  </a:lnTo>
                  <a:cubicBezTo>
                    <a:pt x="26386" y="9707"/>
                    <a:pt x="26552" y="9374"/>
                    <a:pt x="26753" y="9040"/>
                  </a:cubicBezTo>
                  <a:cubicBezTo>
                    <a:pt x="26753" y="9040"/>
                    <a:pt x="26753" y="9007"/>
                    <a:pt x="26786" y="9007"/>
                  </a:cubicBezTo>
                  <a:cubicBezTo>
                    <a:pt x="26886" y="8773"/>
                    <a:pt x="27019" y="8540"/>
                    <a:pt x="27153" y="8306"/>
                  </a:cubicBezTo>
                  <a:cubicBezTo>
                    <a:pt x="27153" y="8273"/>
                    <a:pt x="27186" y="8240"/>
                    <a:pt x="27186" y="8206"/>
                  </a:cubicBezTo>
                  <a:lnTo>
                    <a:pt x="27286" y="8039"/>
                  </a:lnTo>
                  <a:cubicBezTo>
                    <a:pt x="27320" y="7973"/>
                    <a:pt x="27353" y="7906"/>
                    <a:pt x="27386" y="7839"/>
                  </a:cubicBezTo>
                  <a:cubicBezTo>
                    <a:pt x="27553" y="7506"/>
                    <a:pt x="27687" y="7205"/>
                    <a:pt x="27853" y="6872"/>
                  </a:cubicBezTo>
                  <a:lnTo>
                    <a:pt x="27853" y="6839"/>
                  </a:lnTo>
                  <a:cubicBezTo>
                    <a:pt x="27953" y="6605"/>
                    <a:pt x="28087" y="6372"/>
                    <a:pt x="28187" y="6138"/>
                  </a:cubicBezTo>
                  <a:cubicBezTo>
                    <a:pt x="28220" y="6038"/>
                    <a:pt x="28254" y="5938"/>
                    <a:pt x="28287" y="5838"/>
                  </a:cubicBezTo>
                  <a:lnTo>
                    <a:pt x="28354" y="5704"/>
                  </a:lnTo>
                  <a:cubicBezTo>
                    <a:pt x="28487" y="5371"/>
                    <a:pt x="28621" y="5037"/>
                    <a:pt x="28754" y="4704"/>
                  </a:cubicBezTo>
                  <a:cubicBezTo>
                    <a:pt x="28754" y="4704"/>
                    <a:pt x="28754" y="4670"/>
                    <a:pt x="28787" y="4670"/>
                  </a:cubicBezTo>
                  <a:cubicBezTo>
                    <a:pt x="28921" y="4337"/>
                    <a:pt x="29021" y="4003"/>
                    <a:pt x="29154" y="3703"/>
                  </a:cubicBezTo>
                  <a:lnTo>
                    <a:pt x="29221" y="3503"/>
                  </a:lnTo>
                  <a:lnTo>
                    <a:pt x="29321" y="3169"/>
                  </a:lnTo>
                  <a:lnTo>
                    <a:pt x="29388" y="3036"/>
                  </a:lnTo>
                  <a:cubicBezTo>
                    <a:pt x="29421" y="2869"/>
                    <a:pt x="29488" y="2702"/>
                    <a:pt x="29555" y="2535"/>
                  </a:cubicBezTo>
                  <a:cubicBezTo>
                    <a:pt x="29555" y="2535"/>
                    <a:pt x="29555" y="2502"/>
                    <a:pt x="29555" y="2502"/>
                  </a:cubicBezTo>
                  <a:cubicBezTo>
                    <a:pt x="29688" y="2102"/>
                    <a:pt x="29788" y="1768"/>
                    <a:pt x="29855" y="1501"/>
                  </a:cubicBezTo>
                  <a:lnTo>
                    <a:pt x="29922" y="1335"/>
                  </a:lnTo>
                  <a:cubicBezTo>
                    <a:pt x="30022" y="968"/>
                    <a:pt x="30088" y="768"/>
                    <a:pt x="30088" y="768"/>
                  </a:cubicBezTo>
                  <a:lnTo>
                    <a:pt x="29388" y="634"/>
                  </a:lnTo>
                  <a:lnTo>
                    <a:pt x="29321" y="634"/>
                  </a:lnTo>
                  <a:lnTo>
                    <a:pt x="28354" y="567"/>
                  </a:lnTo>
                  <a:lnTo>
                    <a:pt x="28154" y="567"/>
                  </a:lnTo>
                  <a:lnTo>
                    <a:pt x="27186" y="534"/>
                  </a:lnTo>
                  <a:lnTo>
                    <a:pt x="27153" y="534"/>
                  </a:lnTo>
                  <a:lnTo>
                    <a:pt x="26186" y="467"/>
                  </a:lnTo>
                  <a:lnTo>
                    <a:pt x="25985" y="467"/>
                  </a:lnTo>
                  <a:lnTo>
                    <a:pt x="25018" y="401"/>
                  </a:lnTo>
                  <a:lnTo>
                    <a:pt x="24951" y="401"/>
                  </a:lnTo>
                  <a:lnTo>
                    <a:pt x="23984" y="334"/>
                  </a:lnTo>
                  <a:lnTo>
                    <a:pt x="23817" y="334"/>
                  </a:lnTo>
                  <a:lnTo>
                    <a:pt x="23083" y="267"/>
                  </a:lnTo>
                  <a:lnTo>
                    <a:pt x="22783" y="267"/>
                  </a:lnTo>
                  <a:lnTo>
                    <a:pt x="21816" y="234"/>
                  </a:lnTo>
                  <a:lnTo>
                    <a:pt x="21649" y="234"/>
                  </a:lnTo>
                  <a:lnTo>
                    <a:pt x="20615" y="100"/>
                  </a:lnTo>
                  <a:lnTo>
                    <a:pt x="20548" y="100"/>
                  </a:lnTo>
                  <a:lnTo>
                    <a:pt x="19581" y="34"/>
                  </a:lnTo>
                  <a:lnTo>
                    <a:pt x="19414" y="34"/>
                  </a:lnTo>
                  <a:lnTo>
                    <a:pt x="18613"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7"/>
            <p:cNvSpPr/>
            <p:nvPr/>
          </p:nvSpPr>
          <p:spPr>
            <a:xfrm>
              <a:off x="1261235" y="1542604"/>
              <a:ext cx="737879" cy="356231"/>
            </a:xfrm>
            <a:custGeom>
              <a:avLst/>
              <a:gdLst/>
              <a:ahLst/>
              <a:cxnLst/>
              <a:rect l="l" t="t" r="r" b="b"/>
              <a:pathLst>
                <a:path w="29989" h="14478" extrusionOk="0">
                  <a:moveTo>
                    <a:pt x="20616" y="334"/>
                  </a:moveTo>
                  <a:lnTo>
                    <a:pt x="20616" y="1302"/>
                  </a:lnTo>
                  <a:lnTo>
                    <a:pt x="19648" y="1302"/>
                  </a:lnTo>
                  <a:lnTo>
                    <a:pt x="19648" y="334"/>
                  </a:lnTo>
                  <a:close/>
                  <a:moveTo>
                    <a:pt x="21683" y="334"/>
                  </a:moveTo>
                  <a:lnTo>
                    <a:pt x="21683" y="1302"/>
                  </a:lnTo>
                  <a:lnTo>
                    <a:pt x="20682" y="1302"/>
                  </a:lnTo>
                  <a:lnTo>
                    <a:pt x="20682" y="334"/>
                  </a:lnTo>
                  <a:close/>
                  <a:moveTo>
                    <a:pt x="22817" y="334"/>
                  </a:moveTo>
                  <a:lnTo>
                    <a:pt x="22817" y="1302"/>
                  </a:lnTo>
                  <a:lnTo>
                    <a:pt x="21850" y="1302"/>
                  </a:lnTo>
                  <a:lnTo>
                    <a:pt x="21850" y="334"/>
                  </a:lnTo>
                  <a:close/>
                  <a:moveTo>
                    <a:pt x="19481" y="1502"/>
                  </a:moveTo>
                  <a:lnTo>
                    <a:pt x="19481" y="2469"/>
                  </a:lnTo>
                  <a:lnTo>
                    <a:pt x="18514" y="2469"/>
                  </a:lnTo>
                  <a:lnTo>
                    <a:pt x="18514" y="1502"/>
                  </a:lnTo>
                  <a:close/>
                  <a:moveTo>
                    <a:pt x="20616" y="1502"/>
                  </a:moveTo>
                  <a:lnTo>
                    <a:pt x="20616" y="2469"/>
                  </a:lnTo>
                  <a:lnTo>
                    <a:pt x="19648" y="2469"/>
                  </a:lnTo>
                  <a:lnTo>
                    <a:pt x="19648" y="1502"/>
                  </a:lnTo>
                  <a:close/>
                  <a:moveTo>
                    <a:pt x="21683" y="1502"/>
                  </a:moveTo>
                  <a:lnTo>
                    <a:pt x="21683" y="2469"/>
                  </a:lnTo>
                  <a:lnTo>
                    <a:pt x="20682" y="2469"/>
                  </a:lnTo>
                  <a:lnTo>
                    <a:pt x="20682" y="1502"/>
                  </a:lnTo>
                  <a:close/>
                  <a:moveTo>
                    <a:pt x="22817" y="1502"/>
                  </a:moveTo>
                  <a:lnTo>
                    <a:pt x="22817" y="2469"/>
                  </a:lnTo>
                  <a:lnTo>
                    <a:pt x="21850" y="2469"/>
                  </a:lnTo>
                  <a:lnTo>
                    <a:pt x="21850" y="1502"/>
                  </a:lnTo>
                  <a:close/>
                  <a:moveTo>
                    <a:pt x="23851" y="1502"/>
                  </a:moveTo>
                  <a:lnTo>
                    <a:pt x="23851" y="2469"/>
                  </a:lnTo>
                  <a:lnTo>
                    <a:pt x="22884" y="2469"/>
                  </a:lnTo>
                  <a:lnTo>
                    <a:pt x="22884" y="1502"/>
                  </a:lnTo>
                  <a:close/>
                  <a:moveTo>
                    <a:pt x="24985" y="1502"/>
                  </a:moveTo>
                  <a:lnTo>
                    <a:pt x="24985" y="2469"/>
                  </a:lnTo>
                  <a:lnTo>
                    <a:pt x="24018" y="2469"/>
                  </a:lnTo>
                  <a:lnTo>
                    <a:pt x="24018" y="1502"/>
                  </a:lnTo>
                  <a:close/>
                  <a:moveTo>
                    <a:pt x="26019" y="1502"/>
                  </a:moveTo>
                  <a:lnTo>
                    <a:pt x="26019" y="2469"/>
                  </a:lnTo>
                  <a:lnTo>
                    <a:pt x="25052" y="2469"/>
                  </a:lnTo>
                  <a:lnTo>
                    <a:pt x="25052" y="1502"/>
                  </a:lnTo>
                  <a:close/>
                  <a:moveTo>
                    <a:pt x="27187" y="1502"/>
                  </a:moveTo>
                  <a:lnTo>
                    <a:pt x="27187" y="2469"/>
                  </a:lnTo>
                  <a:lnTo>
                    <a:pt x="26186" y="2469"/>
                  </a:lnTo>
                  <a:lnTo>
                    <a:pt x="26186" y="1502"/>
                  </a:lnTo>
                  <a:close/>
                  <a:moveTo>
                    <a:pt x="28188" y="1502"/>
                  </a:moveTo>
                  <a:lnTo>
                    <a:pt x="28188" y="2469"/>
                  </a:lnTo>
                  <a:lnTo>
                    <a:pt x="27220" y="2469"/>
                  </a:lnTo>
                  <a:lnTo>
                    <a:pt x="27220" y="1502"/>
                  </a:lnTo>
                  <a:close/>
                  <a:moveTo>
                    <a:pt x="29355" y="1502"/>
                  </a:moveTo>
                  <a:lnTo>
                    <a:pt x="29355" y="2469"/>
                  </a:lnTo>
                  <a:lnTo>
                    <a:pt x="28388" y="2469"/>
                  </a:lnTo>
                  <a:lnTo>
                    <a:pt x="28388" y="1502"/>
                  </a:lnTo>
                  <a:close/>
                  <a:moveTo>
                    <a:pt x="19481" y="2502"/>
                  </a:moveTo>
                  <a:lnTo>
                    <a:pt x="19481" y="3470"/>
                  </a:lnTo>
                  <a:lnTo>
                    <a:pt x="18514" y="3470"/>
                  </a:lnTo>
                  <a:lnTo>
                    <a:pt x="18514" y="2502"/>
                  </a:lnTo>
                  <a:close/>
                  <a:moveTo>
                    <a:pt x="20616" y="2502"/>
                  </a:moveTo>
                  <a:lnTo>
                    <a:pt x="20616" y="3470"/>
                  </a:lnTo>
                  <a:lnTo>
                    <a:pt x="19648" y="3470"/>
                  </a:lnTo>
                  <a:lnTo>
                    <a:pt x="19648" y="2502"/>
                  </a:lnTo>
                  <a:close/>
                  <a:moveTo>
                    <a:pt x="21683" y="2502"/>
                  </a:moveTo>
                  <a:lnTo>
                    <a:pt x="21683" y="3470"/>
                  </a:lnTo>
                  <a:lnTo>
                    <a:pt x="20682" y="3470"/>
                  </a:lnTo>
                  <a:lnTo>
                    <a:pt x="20682" y="2502"/>
                  </a:lnTo>
                  <a:close/>
                  <a:moveTo>
                    <a:pt x="22817" y="2502"/>
                  </a:moveTo>
                  <a:lnTo>
                    <a:pt x="22817" y="3470"/>
                  </a:lnTo>
                  <a:lnTo>
                    <a:pt x="21850" y="3470"/>
                  </a:lnTo>
                  <a:lnTo>
                    <a:pt x="21850" y="2502"/>
                  </a:lnTo>
                  <a:close/>
                  <a:moveTo>
                    <a:pt x="23851" y="2502"/>
                  </a:moveTo>
                  <a:lnTo>
                    <a:pt x="23851" y="3470"/>
                  </a:lnTo>
                  <a:lnTo>
                    <a:pt x="22884" y="3470"/>
                  </a:lnTo>
                  <a:lnTo>
                    <a:pt x="22884" y="2502"/>
                  </a:lnTo>
                  <a:close/>
                  <a:moveTo>
                    <a:pt x="24985" y="2502"/>
                  </a:moveTo>
                  <a:lnTo>
                    <a:pt x="24985" y="3470"/>
                  </a:lnTo>
                  <a:lnTo>
                    <a:pt x="24018" y="3470"/>
                  </a:lnTo>
                  <a:lnTo>
                    <a:pt x="24018" y="2502"/>
                  </a:lnTo>
                  <a:close/>
                  <a:moveTo>
                    <a:pt x="26019" y="2502"/>
                  </a:moveTo>
                  <a:lnTo>
                    <a:pt x="26019" y="3470"/>
                  </a:lnTo>
                  <a:lnTo>
                    <a:pt x="25052" y="3470"/>
                  </a:lnTo>
                  <a:lnTo>
                    <a:pt x="25052" y="2502"/>
                  </a:lnTo>
                  <a:close/>
                  <a:moveTo>
                    <a:pt x="27187" y="2502"/>
                  </a:moveTo>
                  <a:lnTo>
                    <a:pt x="27187" y="3470"/>
                  </a:lnTo>
                  <a:lnTo>
                    <a:pt x="26186" y="3470"/>
                  </a:lnTo>
                  <a:lnTo>
                    <a:pt x="26186" y="2502"/>
                  </a:lnTo>
                  <a:close/>
                  <a:moveTo>
                    <a:pt x="28188" y="2502"/>
                  </a:moveTo>
                  <a:lnTo>
                    <a:pt x="28188" y="3470"/>
                  </a:lnTo>
                  <a:lnTo>
                    <a:pt x="27220" y="3470"/>
                  </a:lnTo>
                  <a:lnTo>
                    <a:pt x="27220" y="2502"/>
                  </a:lnTo>
                  <a:close/>
                  <a:moveTo>
                    <a:pt x="18447" y="3670"/>
                  </a:moveTo>
                  <a:lnTo>
                    <a:pt x="18447" y="4637"/>
                  </a:lnTo>
                  <a:lnTo>
                    <a:pt x="17480" y="4637"/>
                  </a:lnTo>
                  <a:lnTo>
                    <a:pt x="17480" y="3670"/>
                  </a:lnTo>
                  <a:close/>
                  <a:moveTo>
                    <a:pt x="19481" y="3670"/>
                  </a:moveTo>
                  <a:lnTo>
                    <a:pt x="19481" y="4637"/>
                  </a:lnTo>
                  <a:lnTo>
                    <a:pt x="18514" y="4637"/>
                  </a:lnTo>
                  <a:lnTo>
                    <a:pt x="18514" y="3670"/>
                  </a:lnTo>
                  <a:close/>
                  <a:moveTo>
                    <a:pt x="20616" y="3670"/>
                  </a:moveTo>
                  <a:lnTo>
                    <a:pt x="20616" y="4637"/>
                  </a:lnTo>
                  <a:lnTo>
                    <a:pt x="19648" y="4637"/>
                  </a:lnTo>
                  <a:lnTo>
                    <a:pt x="19648" y="3670"/>
                  </a:lnTo>
                  <a:close/>
                  <a:moveTo>
                    <a:pt x="21683" y="3670"/>
                  </a:moveTo>
                  <a:lnTo>
                    <a:pt x="21683" y="4637"/>
                  </a:lnTo>
                  <a:lnTo>
                    <a:pt x="20682" y="4637"/>
                  </a:lnTo>
                  <a:lnTo>
                    <a:pt x="20682" y="3670"/>
                  </a:lnTo>
                  <a:close/>
                  <a:moveTo>
                    <a:pt x="22817" y="3670"/>
                  </a:moveTo>
                  <a:lnTo>
                    <a:pt x="22817" y="4637"/>
                  </a:lnTo>
                  <a:lnTo>
                    <a:pt x="21850" y="4637"/>
                  </a:lnTo>
                  <a:lnTo>
                    <a:pt x="21850" y="3670"/>
                  </a:lnTo>
                  <a:close/>
                  <a:moveTo>
                    <a:pt x="23851" y="3670"/>
                  </a:moveTo>
                  <a:lnTo>
                    <a:pt x="23851" y="4637"/>
                  </a:lnTo>
                  <a:lnTo>
                    <a:pt x="22884" y="4637"/>
                  </a:lnTo>
                  <a:lnTo>
                    <a:pt x="22884" y="3670"/>
                  </a:lnTo>
                  <a:close/>
                  <a:moveTo>
                    <a:pt x="24985" y="3670"/>
                  </a:moveTo>
                  <a:lnTo>
                    <a:pt x="24985" y="4637"/>
                  </a:lnTo>
                  <a:lnTo>
                    <a:pt x="24018" y="4637"/>
                  </a:lnTo>
                  <a:lnTo>
                    <a:pt x="24018" y="3670"/>
                  </a:lnTo>
                  <a:close/>
                  <a:moveTo>
                    <a:pt x="26019" y="3670"/>
                  </a:moveTo>
                  <a:lnTo>
                    <a:pt x="26019" y="4637"/>
                  </a:lnTo>
                  <a:lnTo>
                    <a:pt x="25052" y="4637"/>
                  </a:lnTo>
                  <a:lnTo>
                    <a:pt x="25052" y="3670"/>
                  </a:lnTo>
                  <a:close/>
                  <a:moveTo>
                    <a:pt x="27187" y="3670"/>
                  </a:moveTo>
                  <a:lnTo>
                    <a:pt x="27187" y="4637"/>
                  </a:lnTo>
                  <a:lnTo>
                    <a:pt x="26186" y="4637"/>
                  </a:lnTo>
                  <a:lnTo>
                    <a:pt x="26186" y="3670"/>
                  </a:lnTo>
                  <a:close/>
                  <a:moveTo>
                    <a:pt x="28188" y="3670"/>
                  </a:moveTo>
                  <a:lnTo>
                    <a:pt x="28188" y="4637"/>
                  </a:lnTo>
                  <a:lnTo>
                    <a:pt x="27220" y="4637"/>
                  </a:lnTo>
                  <a:lnTo>
                    <a:pt x="27220" y="3670"/>
                  </a:lnTo>
                  <a:close/>
                  <a:moveTo>
                    <a:pt x="3203" y="4671"/>
                  </a:moveTo>
                  <a:lnTo>
                    <a:pt x="3203" y="5671"/>
                  </a:lnTo>
                  <a:lnTo>
                    <a:pt x="2236" y="5671"/>
                  </a:lnTo>
                  <a:lnTo>
                    <a:pt x="2236" y="4671"/>
                  </a:lnTo>
                  <a:close/>
                  <a:moveTo>
                    <a:pt x="4237" y="4671"/>
                  </a:moveTo>
                  <a:lnTo>
                    <a:pt x="4237" y="5671"/>
                  </a:lnTo>
                  <a:lnTo>
                    <a:pt x="3236" y="5671"/>
                  </a:lnTo>
                  <a:lnTo>
                    <a:pt x="3236" y="4671"/>
                  </a:lnTo>
                  <a:close/>
                  <a:moveTo>
                    <a:pt x="5371" y="4671"/>
                  </a:moveTo>
                  <a:lnTo>
                    <a:pt x="5371" y="5671"/>
                  </a:lnTo>
                  <a:lnTo>
                    <a:pt x="4404" y="5671"/>
                  </a:lnTo>
                  <a:lnTo>
                    <a:pt x="4404" y="4671"/>
                  </a:lnTo>
                  <a:close/>
                  <a:moveTo>
                    <a:pt x="18447" y="4704"/>
                  </a:moveTo>
                  <a:lnTo>
                    <a:pt x="18447" y="5671"/>
                  </a:lnTo>
                  <a:lnTo>
                    <a:pt x="17480" y="5671"/>
                  </a:lnTo>
                  <a:lnTo>
                    <a:pt x="17480" y="4704"/>
                  </a:lnTo>
                  <a:close/>
                  <a:moveTo>
                    <a:pt x="19481" y="4704"/>
                  </a:moveTo>
                  <a:lnTo>
                    <a:pt x="19481" y="5671"/>
                  </a:lnTo>
                  <a:lnTo>
                    <a:pt x="18514" y="5671"/>
                  </a:lnTo>
                  <a:lnTo>
                    <a:pt x="18514" y="4704"/>
                  </a:lnTo>
                  <a:close/>
                  <a:moveTo>
                    <a:pt x="20616" y="4704"/>
                  </a:moveTo>
                  <a:lnTo>
                    <a:pt x="20616" y="5671"/>
                  </a:lnTo>
                  <a:lnTo>
                    <a:pt x="19648" y="5671"/>
                  </a:lnTo>
                  <a:lnTo>
                    <a:pt x="19648" y="4704"/>
                  </a:lnTo>
                  <a:close/>
                  <a:moveTo>
                    <a:pt x="21683" y="4704"/>
                  </a:moveTo>
                  <a:lnTo>
                    <a:pt x="21683" y="5671"/>
                  </a:lnTo>
                  <a:lnTo>
                    <a:pt x="20682" y="5671"/>
                  </a:lnTo>
                  <a:lnTo>
                    <a:pt x="20682" y="4704"/>
                  </a:lnTo>
                  <a:close/>
                  <a:moveTo>
                    <a:pt x="22817" y="4704"/>
                  </a:moveTo>
                  <a:lnTo>
                    <a:pt x="22817" y="5671"/>
                  </a:lnTo>
                  <a:lnTo>
                    <a:pt x="21850" y="5671"/>
                  </a:lnTo>
                  <a:lnTo>
                    <a:pt x="21850" y="4704"/>
                  </a:lnTo>
                  <a:close/>
                  <a:moveTo>
                    <a:pt x="23851" y="4704"/>
                  </a:moveTo>
                  <a:lnTo>
                    <a:pt x="23851" y="5671"/>
                  </a:lnTo>
                  <a:lnTo>
                    <a:pt x="22884" y="5671"/>
                  </a:lnTo>
                  <a:lnTo>
                    <a:pt x="22884" y="4704"/>
                  </a:lnTo>
                  <a:close/>
                  <a:moveTo>
                    <a:pt x="24985" y="4704"/>
                  </a:moveTo>
                  <a:lnTo>
                    <a:pt x="24985" y="5671"/>
                  </a:lnTo>
                  <a:lnTo>
                    <a:pt x="24018" y="5671"/>
                  </a:lnTo>
                  <a:lnTo>
                    <a:pt x="24018" y="4704"/>
                  </a:lnTo>
                  <a:close/>
                  <a:moveTo>
                    <a:pt x="26019" y="4704"/>
                  </a:moveTo>
                  <a:lnTo>
                    <a:pt x="26019" y="5671"/>
                  </a:lnTo>
                  <a:lnTo>
                    <a:pt x="25052" y="5671"/>
                  </a:lnTo>
                  <a:lnTo>
                    <a:pt x="25052" y="4704"/>
                  </a:lnTo>
                  <a:close/>
                  <a:moveTo>
                    <a:pt x="27187" y="4704"/>
                  </a:moveTo>
                  <a:lnTo>
                    <a:pt x="27187" y="5671"/>
                  </a:lnTo>
                  <a:lnTo>
                    <a:pt x="26186" y="5671"/>
                  </a:lnTo>
                  <a:lnTo>
                    <a:pt x="26186" y="4704"/>
                  </a:lnTo>
                  <a:close/>
                  <a:moveTo>
                    <a:pt x="28188" y="4704"/>
                  </a:moveTo>
                  <a:lnTo>
                    <a:pt x="28188" y="5671"/>
                  </a:lnTo>
                  <a:lnTo>
                    <a:pt x="27220" y="5671"/>
                  </a:lnTo>
                  <a:lnTo>
                    <a:pt x="27220" y="4704"/>
                  </a:lnTo>
                  <a:close/>
                  <a:moveTo>
                    <a:pt x="68" y="6038"/>
                  </a:moveTo>
                  <a:cubicBezTo>
                    <a:pt x="1" y="6205"/>
                    <a:pt x="1" y="6405"/>
                    <a:pt x="68" y="6605"/>
                  </a:cubicBezTo>
                  <a:lnTo>
                    <a:pt x="68" y="6038"/>
                  </a:lnTo>
                  <a:close/>
                  <a:moveTo>
                    <a:pt x="2036" y="5838"/>
                  </a:moveTo>
                  <a:lnTo>
                    <a:pt x="2036" y="6806"/>
                  </a:lnTo>
                  <a:lnTo>
                    <a:pt x="1068" y="6806"/>
                  </a:lnTo>
                  <a:lnTo>
                    <a:pt x="1068" y="5838"/>
                  </a:lnTo>
                  <a:close/>
                  <a:moveTo>
                    <a:pt x="3203" y="5838"/>
                  </a:moveTo>
                  <a:lnTo>
                    <a:pt x="3203" y="6806"/>
                  </a:lnTo>
                  <a:lnTo>
                    <a:pt x="2236" y="6806"/>
                  </a:lnTo>
                  <a:lnTo>
                    <a:pt x="2236" y="5838"/>
                  </a:lnTo>
                  <a:close/>
                  <a:moveTo>
                    <a:pt x="4237" y="5838"/>
                  </a:moveTo>
                  <a:lnTo>
                    <a:pt x="4237" y="6806"/>
                  </a:lnTo>
                  <a:lnTo>
                    <a:pt x="3236" y="6806"/>
                  </a:lnTo>
                  <a:lnTo>
                    <a:pt x="3236" y="5838"/>
                  </a:lnTo>
                  <a:close/>
                  <a:moveTo>
                    <a:pt x="5371" y="5838"/>
                  </a:moveTo>
                  <a:lnTo>
                    <a:pt x="5371" y="6806"/>
                  </a:lnTo>
                  <a:lnTo>
                    <a:pt x="4404" y="6806"/>
                  </a:lnTo>
                  <a:lnTo>
                    <a:pt x="4404" y="5838"/>
                  </a:lnTo>
                  <a:close/>
                  <a:moveTo>
                    <a:pt x="6405" y="5838"/>
                  </a:moveTo>
                  <a:lnTo>
                    <a:pt x="6405" y="6806"/>
                  </a:lnTo>
                  <a:lnTo>
                    <a:pt x="5438" y="6806"/>
                  </a:lnTo>
                  <a:lnTo>
                    <a:pt x="5438" y="5838"/>
                  </a:lnTo>
                  <a:close/>
                  <a:moveTo>
                    <a:pt x="7540" y="5838"/>
                  </a:moveTo>
                  <a:lnTo>
                    <a:pt x="7540" y="6806"/>
                  </a:lnTo>
                  <a:lnTo>
                    <a:pt x="6572" y="6806"/>
                  </a:lnTo>
                  <a:lnTo>
                    <a:pt x="6572" y="5838"/>
                  </a:lnTo>
                  <a:close/>
                  <a:moveTo>
                    <a:pt x="8574" y="5838"/>
                  </a:moveTo>
                  <a:lnTo>
                    <a:pt x="8574" y="6806"/>
                  </a:lnTo>
                  <a:lnTo>
                    <a:pt x="7606" y="6806"/>
                  </a:lnTo>
                  <a:lnTo>
                    <a:pt x="7606" y="5838"/>
                  </a:lnTo>
                  <a:close/>
                  <a:moveTo>
                    <a:pt x="9741" y="5838"/>
                  </a:moveTo>
                  <a:lnTo>
                    <a:pt x="9741" y="6806"/>
                  </a:lnTo>
                  <a:lnTo>
                    <a:pt x="8774" y="6806"/>
                  </a:lnTo>
                  <a:lnTo>
                    <a:pt x="8774" y="5838"/>
                  </a:lnTo>
                  <a:close/>
                  <a:moveTo>
                    <a:pt x="10742" y="5838"/>
                  </a:moveTo>
                  <a:lnTo>
                    <a:pt x="10742" y="6806"/>
                  </a:lnTo>
                  <a:lnTo>
                    <a:pt x="9774" y="6806"/>
                  </a:lnTo>
                  <a:lnTo>
                    <a:pt x="9774" y="5838"/>
                  </a:lnTo>
                  <a:close/>
                  <a:moveTo>
                    <a:pt x="11909" y="5838"/>
                  </a:moveTo>
                  <a:lnTo>
                    <a:pt x="11909" y="6806"/>
                  </a:lnTo>
                  <a:lnTo>
                    <a:pt x="10942" y="6806"/>
                  </a:lnTo>
                  <a:lnTo>
                    <a:pt x="10942" y="5838"/>
                  </a:lnTo>
                  <a:close/>
                  <a:moveTo>
                    <a:pt x="12943" y="5838"/>
                  </a:moveTo>
                  <a:lnTo>
                    <a:pt x="12943" y="6806"/>
                  </a:lnTo>
                  <a:lnTo>
                    <a:pt x="11976" y="6806"/>
                  </a:lnTo>
                  <a:lnTo>
                    <a:pt x="11976" y="5838"/>
                  </a:lnTo>
                  <a:close/>
                  <a:moveTo>
                    <a:pt x="14078" y="5838"/>
                  </a:moveTo>
                  <a:lnTo>
                    <a:pt x="14078" y="6806"/>
                  </a:lnTo>
                  <a:lnTo>
                    <a:pt x="13110" y="6806"/>
                  </a:lnTo>
                  <a:lnTo>
                    <a:pt x="13110" y="5838"/>
                  </a:lnTo>
                  <a:close/>
                  <a:moveTo>
                    <a:pt x="15112" y="5838"/>
                  </a:moveTo>
                  <a:lnTo>
                    <a:pt x="15112" y="6806"/>
                  </a:lnTo>
                  <a:lnTo>
                    <a:pt x="14144" y="6806"/>
                  </a:lnTo>
                  <a:lnTo>
                    <a:pt x="14144" y="5838"/>
                  </a:lnTo>
                  <a:close/>
                  <a:moveTo>
                    <a:pt x="16279" y="5838"/>
                  </a:moveTo>
                  <a:lnTo>
                    <a:pt x="16279" y="6806"/>
                  </a:lnTo>
                  <a:lnTo>
                    <a:pt x="15312" y="6806"/>
                  </a:lnTo>
                  <a:lnTo>
                    <a:pt x="15312" y="5838"/>
                  </a:lnTo>
                  <a:close/>
                  <a:moveTo>
                    <a:pt x="17280" y="5838"/>
                  </a:moveTo>
                  <a:lnTo>
                    <a:pt x="17280" y="6806"/>
                  </a:lnTo>
                  <a:lnTo>
                    <a:pt x="16312" y="6806"/>
                  </a:lnTo>
                  <a:lnTo>
                    <a:pt x="16312" y="5838"/>
                  </a:lnTo>
                  <a:close/>
                  <a:moveTo>
                    <a:pt x="18447" y="5838"/>
                  </a:moveTo>
                  <a:lnTo>
                    <a:pt x="18447" y="6806"/>
                  </a:lnTo>
                  <a:lnTo>
                    <a:pt x="17480" y="6806"/>
                  </a:lnTo>
                  <a:lnTo>
                    <a:pt x="17480" y="5838"/>
                  </a:lnTo>
                  <a:close/>
                  <a:moveTo>
                    <a:pt x="19481" y="5838"/>
                  </a:moveTo>
                  <a:lnTo>
                    <a:pt x="19481" y="6806"/>
                  </a:lnTo>
                  <a:lnTo>
                    <a:pt x="18514" y="6806"/>
                  </a:lnTo>
                  <a:lnTo>
                    <a:pt x="18514" y="5838"/>
                  </a:lnTo>
                  <a:close/>
                  <a:moveTo>
                    <a:pt x="20616" y="5838"/>
                  </a:moveTo>
                  <a:lnTo>
                    <a:pt x="20616" y="6806"/>
                  </a:lnTo>
                  <a:lnTo>
                    <a:pt x="19648" y="6806"/>
                  </a:lnTo>
                  <a:lnTo>
                    <a:pt x="19648" y="5838"/>
                  </a:lnTo>
                  <a:close/>
                  <a:moveTo>
                    <a:pt x="21683" y="5838"/>
                  </a:moveTo>
                  <a:lnTo>
                    <a:pt x="21683" y="6806"/>
                  </a:lnTo>
                  <a:lnTo>
                    <a:pt x="20682" y="6806"/>
                  </a:lnTo>
                  <a:lnTo>
                    <a:pt x="20682" y="5838"/>
                  </a:lnTo>
                  <a:close/>
                  <a:moveTo>
                    <a:pt x="22817" y="5838"/>
                  </a:moveTo>
                  <a:lnTo>
                    <a:pt x="22817" y="6806"/>
                  </a:lnTo>
                  <a:lnTo>
                    <a:pt x="21850" y="6806"/>
                  </a:lnTo>
                  <a:lnTo>
                    <a:pt x="21850" y="5838"/>
                  </a:lnTo>
                  <a:close/>
                  <a:moveTo>
                    <a:pt x="23851" y="5838"/>
                  </a:moveTo>
                  <a:lnTo>
                    <a:pt x="23851" y="6806"/>
                  </a:lnTo>
                  <a:lnTo>
                    <a:pt x="22884" y="6806"/>
                  </a:lnTo>
                  <a:lnTo>
                    <a:pt x="22884" y="5838"/>
                  </a:lnTo>
                  <a:close/>
                  <a:moveTo>
                    <a:pt x="24985" y="5838"/>
                  </a:moveTo>
                  <a:lnTo>
                    <a:pt x="24985" y="6806"/>
                  </a:lnTo>
                  <a:lnTo>
                    <a:pt x="24018" y="6806"/>
                  </a:lnTo>
                  <a:lnTo>
                    <a:pt x="24018" y="5838"/>
                  </a:lnTo>
                  <a:close/>
                  <a:moveTo>
                    <a:pt x="26019" y="5838"/>
                  </a:moveTo>
                  <a:lnTo>
                    <a:pt x="26019" y="6806"/>
                  </a:lnTo>
                  <a:lnTo>
                    <a:pt x="25052" y="6806"/>
                  </a:lnTo>
                  <a:lnTo>
                    <a:pt x="25052" y="5838"/>
                  </a:lnTo>
                  <a:close/>
                  <a:moveTo>
                    <a:pt x="27187" y="5838"/>
                  </a:moveTo>
                  <a:lnTo>
                    <a:pt x="27187" y="6806"/>
                  </a:lnTo>
                  <a:lnTo>
                    <a:pt x="26186" y="6806"/>
                  </a:lnTo>
                  <a:lnTo>
                    <a:pt x="26186" y="5838"/>
                  </a:lnTo>
                  <a:close/>
                  <a:moveTo>
                    <a:pt x="2036" y="6872"/>
                  </a:moveTo>
                  <a:lnTo>
                    <a:pt x="2036" y="7840"/>
                  </a:lnTo>
                  <a:lnTo>
                    <a:pt x="1068" y="7840"/>
                  </a:lnTo>
                  <a:lnTo>
                    <a:pt x="1068" y="6872"/>
                  </a:lnTo>
                  <a:close/>
                  <a:moveTo>
                    <a:pt x="3203" y="6872"/>
                  </a:moveTo>
                  <a:lnTo>
                    <a:pt x="3203" y="7840"/>
                  </a:lnTo>
                  <a:lnTo>
                    <a:pt x="2236" y="7840"/>
                  </a:lnTo>
                  <a:lnTo>
                    <a:pt x="2236" y="6872"/>
                  </a:lnTo>
                  <a:close/>
                  <a:moveTo>
                    <a:pt x="4237" y="6872"/>
                  </a:moveTo>
                  <a:lnTo>
                    <a:pt x="4237" y="7840"/>
                  </a:lnTo>
                  <a:lnTo>
                    <a:pt x="3236" y="7840"/>
                  </a:lnTo>
                  <a:lnTo>
                    <a:pt x="3236" y="6872"/>
                  </a:lnTo>
                  <a:close/>
                  <a:moveTo>
                    <a:pt x="5371" y="6872"/>
                  </a:moveTo>
                  <a:lnTo>
                    <a:pt x="5371" y="7840"/>
                  </a:lnTo>
                  <a:lnTo>
                    <a:pt x="4404" y="7840"/>
                  </a:lnTo>
                  <a:lnTo>
                    <a:pt x="4404" y="6872"/>
                  </a:lnTo>
                  <a:close/>
                  <a:moveTo>
                    <a:pt x="6405" y="6872"/>
                  </a:moveTo>
                  <a:lnTo>
                    <a:pt x="6405" y="7840"/>
                  </a:lnTo>
                  <a:lnTo>
                    <a:pt x="5438" y="7840"/>
                  </a:lnTo>
                  <a:lnTo>
                    <a:pt x="5438" y="6872"/>
                  </a:lnTo>
                  <a:close/>
                  <a:moveTo>
                    <a:pt x="7540" y="6872"/>
                  </a:moveTo>
                  <a:lnTo>
                    <a:pt x="7540" y="7840"/>
                  </a:lnTo>
                  <a:lnTo>
                    <a:pt x="6572" y="7840"/>
                  </a:lnTo>
                  <a:lnTo>
                    <a:pt x="6572" y="6872"/>
                  </a:lnTo>
                  <a:close/>
                  <a:moveTo>
                    <a:pt x="8574" y="6872"/>
                  </a:moveTo>
                  <a:lnTo>
                    <a:pt x="8574" y="7840"/>
                  </a:lnTo>
                  <a:lnTo>
                    <a:pt x="7606" y="7840"/>
                  </a:lnTo>
                  <a:lnTo>
                    <a:pt x="7606" y="6872"/>
                  </a:lnTo>
                  <a:close/>
                  <a:moveTo>
                    <a:pt x="9741" y="6872"/>
                  </a:moveTo>
                  <a:lnTo>
                    <a:pt x="9741" y="7840"/>
                  </a:lnTo>
                  <a:lnTo>
                    <a:pt x="8774" y="7840"/>
                  </a:lnTo>
                  <a:lnTo>
                    <a:pt x="8774" y="6872"/>
                  </a:lnTo>
                  <a:close/>
                  <a:moveTo>
                    <a:pt x="10742" y="6872"/>
                  </a:moveTo>
                  <a:lnTo>
                    <a:pt x="10742" y="7840"/>
                  </a:lnTo>
                  <a:lnTo>
                    <a:pt x="9774" y="7840"/>
                  </a:lnTo>
                  <a:lnTo>
                    <a:pt x="9774" y="6872"/>
                  </a:lnTo>
                  <a:close/>
                  <a:moveTo>
                    <a:pt x="11909" y="6872"/>
                  </a:moveTo>
                  <a:lnTo>
                    <a:pt x="11909" y="7840"/>
                  </a:lnTo>
                  <a:lnTo>
                    <a:pt x="10942" y="7840"/>
                  </a:lnTo>
                  <a:lnTo>
                    <a:pt x="10942" y="6872"/>
                  </a:lnTo>
                  <a:close/>
                  <a:moveTo>
                    <a:pt x="12943" y="6872"/>
                  </a:moveTo>
                  <a:lnTo>
                    <a:pt x="12943" y="7840"/>
                  </a:lnTo>
                  <a:lnTo>
                    <a:pt x="11976" y="7840"/>
                  </a:lnTo>
                  <a:lnTo>
                    <a:pt x="11976" y="6872"/>
                  </a:lnTo>
                  <a:close/>
                  <a:moveTo>
                    <a:pt x="14078" y="6872"/>
                  </a:moveTo>
                  <a:lnTo>
                    <a:pt x="14078" y="7840"/>
                  </a:lnTo>
                  <a:lnTo>
                    <a:pt x="13110" y="7840"/>
                  </a:lnTo>
                  <a:lnTo>
                    <a:pt x="13110" y="6872"/>
                  </a:lnTo>
                  <a:close/>
                  <a:moveTo>
                    <a:pt x="15112" y="6872"/>
                  </a:moveTo>
                  <a:lnTo>
                    <a:pt x="15112" y="7840"/>
                  </a:lnTo>
                  <a:lnTo>
                    <a:pt x="14144" y="7840"/>
                  </a:lnTo>
                  <a:lnTo>
                    <a:pt x="14144" y="6872"/>
                  </a:lnTo>
                  <a:close/>
                  <a:moveTo>
                    <a:pt x="16279" y="6872"/>
                  </a:moveTo>
                  <a:lnTo>
                    <a:pt x="16279" y="7840"/>
                  </a:lnTo>
                  <a:lnTo>
                    <a:pt x="15312" y="7840"/>
                  </a:lnTo>
                  <a:lnTo>
                    <a:pt x="15312" y="6872"/>
                  </a:lnTo>
                  <a:close/>
                  <a:moveTo>
                    <a:pt x="17280" y="6872"/>
                  </a:moveTo>
                  <a:lnTo>
                    <a:pt x="17280" y="7840"/>
                  </a:lnTo>
                  <a:lnTo>
                    <a:pt x="16312" y="7840"/>
                  </a:lnTo>
                  <a:lnTo>
                    <a:pt x="16312" y="6872"/>
                  </a:lnTo>
                  <a:close/>
                  <a:moveTo>
                    <a:pt x="18447" y="6872"/>
                  </a:moveTo>
                  <a:lnTo>
                    <a:pt x="18447" y="7840"/>
                  </a:lnTo>
                  <a:lnTo>
                    <a:pt x="17480" y="7840"/>
                  </a:lnTo>
                  <a:lnTo>
                    <a:pt x="17480" y="6872"/>
                  </a:lnTo>
                  <a:close/>
                  <a:moveTo>
                    <a:pt x="19481" y="6872"/>
                  </a:moveTo>
                  <a:lnTo>
                    <a:pt x="19481" y="7840"/>
                  </a:lnTo>
                  <a:lnTo>
                    <a:pt x="18514" y="7840"/>
                  </a:lnTo>
                  <a:lnTo>
                    <a:pt x="18514" y="6872"/>
                  </a:lnTo>
                  <a:close/>
                  <a:moveTo>
                    <a:pt x="20616" y="6872"/>
                  </a:moveTo>
                  <a:lnTo>
                    <a:pt x="20616" y="7840"/>
                  </a:lnTo>
                  <a:lnTo>
                    <a:pt x="19648" y="7840"/>
                  </a:lnTo>
                  <a:lnTo>
                    <a:pt x="19648" y="6872"/>
                  </a:lnTo>
                  <a:close/>
                  <a:moveTo>
                    <a:pt x="21683" y="6872"/>
                  </a:moveTo>
                  <a:lnTo>
                    <a:pt x="21683" y="7840"/>
                  </a:lnTo>
                  <a:lnTo>
                    <a:pt x="20682" y="7840"/>
                  </a:lnTo>
                  <a:lnTo>
                    <a:pt x="20682" y="6872"/>
                  </a:lnTo>
                  <a:close/>
                  <a:moveTo>
                    <a:pt x="22817" y="6872"/>
                  </a:moveTo>
                  <a:lnTo>
                    <a:pt x="22817" y="7840"/>
                  </a:lnTo>
                  <a:lnTo>
                    <a:pt x="21850" y="7840"/>
                  </a:lnTo>
                  <a:lnTo>
                    <a:pt x="21850" y="6872"/>
                  </a:lnTo>
                  <a:close/>
                  <a:moveTo>
                    <a:pt x="23851" y="6872"/>
                  </a:moveTo>
                  <a:lnTo>
                    <a:pt x="23851" y="7840"/>
                  </a:lnTo>
                  <a:lnTo>
                    <a:pt x="22884" y="7840"/>
                  </a:lnTo>
                  <a:lnTo>
                    <a:pt x="22884" y="6872"/>
                  </a:lnTo>
                  <a:close/>
                  <a:moveTo>
                    <a:pt x="24985" y="6872"/>
                  </a:moveTo>
                  <a:lnTo>
                    <a:pt x="24985" y="7840"/>
                  </a:lnTo>
                  <a:lnTo>
                    <a:pt x="24018" y="7840"/>
                  </a:lnTo>
                  <a:lnTo>
                    <a:pt x="24018" y="6872"/>
                  </a:lnTo>
                  <a:close/>
                  <a:moveTo>
                    <a:pt x="26019" y="6872"/>
                  </a:moveTo>
                  <a:lnTo>
                    <a:pt x="26019" y="7840"/>
                  </a:lnTo>
                  <a:lnTo>
                    <a:pt x="25052" y="7840"/>
                  </a:lnTo>
                  <a:lnTo>
                    <a:pt x="25052" y="6872"/>
                  </a:lnTo>
                  <a:close/>
                  <a:moveTo>
                    <a:pt x="27187" y="6872"/>
                  </a:moveTo>
                  <a:lnTo>
                    <a:pt x="27187" y="7840"/>
                  </a:lnTo>
                  <a:lnTo>
                    <a:pt x="26186" y="7840"/>
                  </a:lnTo>
                  <a:lnTo>
                    <a:pt x="26186" y="6872"/>
                  </a:lnTo>
                  <a:close/>
                  <a:moveTo>
                    <a:pt x="3203" y="8006"/>
                  </a:moveTo>
                  <a:lnTo>
                    <a:pt x="3203" y="8974"/>
                  </a:lnTo>
                  <a:lnTo>
                    <a:pt x="2236" y="8974"/>
                  </a:lnTo>
                  <a:lnTo>
                    <a:pt x="2236" y="8006"/>
                  </a:lnTo>
                  <a:close/>
                  <a:moveTo>
                    <a:pt x="4237" y="8006"/>
                  </a:moveTo>
                  <a:lnTo>
                    <a:pt x="4237" y="8974"/>
                  </a:lnTo>
                  <a:lnTo>
                    <a:pt x="3236" y="8974"/>
                  </a:lnTo>
                  <a:lnTo>
                    <a:pt x="3236" y="8006"/>
                  </a:lnTo>
                  <a:close/>
                  <a:moveTo>
                    <a:pt x="5371" y="8006"/>
                  </a:moveTo>
                  <a:lnTo>
                    <a:pt x="5371" y="8974"/>
                  </a:lnTo>
                  <a:lnTo>
                    <a:pt x="4404" y="8974"/>
                  </a:lnTo>
                  <a:lnTo>
                    <a:pt x="4404" y="8006"/>
                  </a:lnTo>
                  <a:close/>
                  <a:moveTo>
                    <a:pt x="6405" y="8006"/>
                  </a:moveTo>
                  <a:lnTo>
                    <a:pt x="6405" y="8974"/>
                  </a:lnTo>
                  <a:lnTo>
                    <a:pt x="5438" y="8974"/>
                  </a:lnTo>
                  <a:lnTo>
                    <a:pt x="5438" y="8006"/>
                  </a:lnTo>
                  <a:close/>
                  <a:moveTo>
                    <a:pt x="7540" y="8006"/>
                  </a:moveTo>
                  <a:lnTo>
                    <a:pt x="7540" y="8974"/>
                  </a:lnTo>
                  <a:lnTo>
                    <a:pt x="6572" y="8974"/>
                  </a:lnTo>
                  <a:lnTo>
                    <a:pt x="6572" y="8006"/>
                  </a:lnTo>
                  <a:close/>
                  <a:moveTo>
                    <a:pt x="8574" y="8006"/>
                  </a:moveTo>
                  <a:lnTo>
                    <a:pt x="8574" y="8974"/>
                  </a:lnTo>
                  <a:lnTo>
                    <a:pt x="7606" y="8974"/>
                  </a:lnTo>
                  <a:lnTo>
                    <a:pt x="7606" y="8006"/>
                  </a:lnTo>
                  <a:close/>
                  <a:moveTo>
                    <a:pt x="9741" y="8006"/>
                  </a:moveTo>
                  <a:lnTo>
                    <a:pt x="9741" y="8974"/>
                  </a:lnTo>
                  <a:lnTo>
                    <a:pt x="8774" y="8974"/>
                  </a:lnTo>
                  <a:lnTo>
                    <a:pt x="8774" y="8006"/>
                  </a:lnTo>
                  <a:close/>
                  <a:moveTo>
                    <a:pt x="10742" y="8006"/>
                  </a:moveTo>
                  <a:lnTo>
                    <a:pt x="10742" y="8974"/>
                  </a:lnTo>
                  <a:lnTo>
                    <a:pt x="9774" y="8974"/>
                  </a:lnTo>
                  <a:lnTo>
                    <a:pt x="9774" y="8006"/>
                  </a:lnTo>
                  <a:close/>
                  <a:moveTo>
                    <a:pt x="11909" y="8006"/>
                  </a:moveTo>
                  <a:lnTo>
                    <a:pt x="11909" y="8974"/>
                  </a:lnTo>
                  <a:lnTo>
                    <a:pt x="10942" y="8974"/>
                  </a:lnTo>
                  <a:lnTo>
                    <a:pt x="10942" y="8006"/>
                  </a:lnTo>
                  <a:close/>
                  <a:moveTo>
                    <a:pt x="12943" y="8006"/>
                  </a:moveTo>
                  <a:lnTo>
                    <a:pt x="12943" y="8974"/>
                  </a:lnTo>
                  <a:lnTo>
                    <a:pt x="11976" y="8974"/>
                  </a:lnTo>
                  <a:lnTo>
                    <a:pt x="11976" y="8006"/>
                  </a:lnTo>
                  <a:close/>
                  <a:moveTo>
                    <a:pt x="14078" y="8006"/>
                  </a:moveTo>
                  <a:lnTo>
                    <a:pt x="14078" y="8974"/>
                  </a:lnTo>
                  <a:lnTo>
                    <a:pt x="13110" y="8974"/>
                  </a:lnTo>
                  <a:lnTo>
                    <a:pt x="13110" y="8006"/>
                  </a:lnTo>
                  <a:close/>
                  <a:moveTo>
                    <a:pt x="15112" y="8006"/>
                  </a:moveTo>
                  <a:lnTo>
                    <a:pt x="15112" y="8974"/>
                  </a:lnTo>
                  <a:lnTo>
                    <a:pt x="14144" y="8974"/>
                  </a:lnTo>
                  <a:lnTo>
                    <a:pt x="14144" y="8006"/>
                  </a:lnTo>
                  <a:close/>
                  <a:moveTo>
                    <a:pt x="16279" y="8006"/>
                  </a:moveTo>
                  <a:lnTo>
                    <a:pt x="16279" y="8974"/>
                  </a:lnTo>
                  <a:lnTo>
                    <a:pt x="15312" y="8974"/>
                  </a:lnTo>
                  <a:lnTo>
                    <a:pt x="15312" y="8006"/>
                  </a:lnTo>
                  <a:close/>
                  <a:moveTo>
                    <a:pt x="17280" y="8006"/>
                  </a:moveTo>
                  <a:lnTo>
                    <a:pt x="17280" y="8974"/>
                  </a:lnTo>
                  <a:lnTo>
                    <a:pt x="16312" y="8974"/>
                  </a:lnTo>
                  <a:lnTo>
                    <a:pt x="16312" y="8006"/>
                  </a:lnTo>
                  <a:close/>
                  <a:moveTo>
                    <a:pt x="18447" y="8006"/>
                  </a:moveTo>
                  <a:lnTo>
                    <a:pt x="18447" y="8974"/>
                  </a:lnTo>
                  <a:lnTo>
                    <a:pt x="17480" y="8974"/>
                  </a:lnTo>
                  <a:lnTo>
                    <a:pt x="17480" y="8006"/>
                  </a:lnTo>
                  <a:close/>
                  <a:moveTo>
                    <a:pt x="19481" y="8006"/>
                  </a:moveTo>
                  <a:lnTo>
                    <a:pt x="19481" y="8974"/>
                  </a:lnTo>
                  <a:lnTo>
                    <a:pt x="18514" y="8974"/>
                  </a:lnTo>
                  <a:lnTo>
                    <a:pt x="18514" y="8006"/>
                  </a:lnTo>
                  <a:close/>
                  <a:moveTo>
                    <a:pt x="20616" y="8006"/>
                  </a:moveTo>
                  <a:lnTo>
                    <a:pt x="20616" y="8974"/>
                  </a:lnTo>
                  <a:lnTo>
                    <a:pt x="19648" y="8974"/>
                  </a:lnTo>
                  <a:lnTo>
                    <a:pt x="19648" y="8006"/>
                  </a:lnTo>
                  <a:close/>
                  <a:moveTo>
                    <a:pt x="21683" y="8006"/>
                  </a:moveTo>
                  <a:lnTo>
                    <a:pt x="21683" y="8974"/>
                  </a:lnTo>
                  <a:lnTo>
                    <a:pt x="20682" y="8974"/>
                  </a:lnTo>
                  <a:lnTo>
                    <a:pt x="20682" y="8006"/>
                  </a:lnTo>
                  <a:close/>
                  <a:moveTo>
                    <a:pt x="22817" y="8006"/>
                  </a:moveTo>
                  <a:lnTo>
                    <a:pt x="22817" y="8974"/>
                  </a:lnTo>
                  <a:lnTo>
                    <a:pt x="21850" y="8974"/>
                  </a:lnTo>
                  <a:lnTo>
                    <a:pt x="21850" y="8006"/>
                  </a:lnTo>
                  <a:close/>
                  <a:moveTo>
                    <a:pt x="23851" y="8006"/>
                  </a:moveTo>
                  <a:lnTo>
                    <a:pt x="23851" y="8974"/>
                  </a:lnTo>
                  <a:lnTo>
                    <a:pt x="22884" y="8974"/>
                  </a:lnTo>
                  <a:lnTo>
                    <a:pt x="22884" y="8006"/>
                  </a:lnTo>
                  <a:close/>
                  <a:moveTo>
                    <a:pt x="24985" y="8006"/>
                  </a:moveTo>
                  <a:lnTo>
                    <a:pt x="24985" y="8974"/>
                  </a:lnTo>
                  <a:lnTo>
                    <a:pt x="24018" y="8974"/>
                  </a:lnTo>
                  <a:lnTo>
                    <a:pt x="24018" y="8006"/>
                  </a:lnTo>
                  <a:close/>
                  <a:moveTo>
                    <a:pt x="26019" y="8006"/>
                  </a:moveTo>
                  <a:lnTo>
                    <a:pt x="26019" y="8974"/>
                  </a:lnTo>
                  <a:lnTo>
                    <a:pt x="25052" y="8974"/>
                  </a:lnTo>
                  <a:lnTo>
                    <a:pt x="25052" y="8006"/>
                  </a:lnTo>
                  <a:close/>
                  <a:moveTo>
                    <a:pt x="4237" y="9040"/>
                  </a:moveTo>
                  <a:lnTo>
                    <a:pt x="4237" y="10008"/>
                  </a:lnTo>
                  <a:lnTo>
                    <a:pt x="3236" y="10008"/>
                  </a:lnTo>
                  <a:lnTo>
                    <a:pt x="3236" y="9040"/>
                  </a:lnTo>
                  <a:close/>
                  <a:moveTo>
                    <a:pt x="5371" y="9040"/>
                  </a:moveTo>
                  <a:lnTo>
                    <a:pt x="5371" y="10008"/>
                  </a:lnTo>
                  <a:lnTo>
                    <a:pt x="4404" y="10008"/>
                  </a:lnTo>
                  <a:lnTo>
                    <a:pt x="4404" y="9040"/>
                  </a:lnTo>
                  <a:close/>
                  <a:moveTo>
                    <a:pt x="6405" y="9040"/>
                  </a:moveTo>
                  <a:lnTo>
                    <a:pt x="6405" y="10008"/>
                  </a:lnTo>
                  <a:lnTo>
                    <a:pt x="5438" y="10008"/>
                  </a:lnTo>
                  <a:lnTo>
                    <a:pt x="5438" y="9040"/>
                  </a:lnTo>
                  <a:close/>
                  <a:moveTo>
                    <a:pt x="7540" y="9040"/>
                  </a:moveTo>
                  <a:lnTo>
                    <a:pt x="7540" y="10008"/>
                  </a:lnTo>
                  <a:lnTo>
                    <a:pt x="6572" y="10008"/>
                  </a:lnTo>
                  <a:lnTo>
                    <a:pt x="6572" y="9040"/>
                  </a:lnTo>
                  <a:close/>
                  <a:moveTo>
                    <a:pt x="8574" y="9040"/>
                  </a:moveTo>
                  <a:lnTo>
                    <a:pt x="8574" y="10008"/>
                  </a:lnTo>
                  <a:lnTo>
                    <a:pt x="7606" y="10008"/>
                  </a:lnTo>
                  <a:lnTo>
                    <a:pt x="7606" y="9040"/>
                  </a:lnTo>
                  <a:close/>
                  <a:moveTo>
                    <a:pt x="9741" y="9040"/>
                  </a:moveTo>
                  <a:lnTo>
                    <a:pt x="9741" y="10008"/>
                  </a:lnTo>
                  <a:lnTo>
                    <a:pt x="8774" y="10008"/>
                  </a:lnTo>
                  <a:lnTo>
                    <a:pt x="8774" y="9040"/>
                  </a:lnTo>
                  <a:close/>
                  <a:moveTo>
                    <a:pt x="10742" y="9040"/>
                  </a:moveTo>
                  <a:lnTo>
                    <a:pt x="10742" y="10008"/>
                  </a:lnTo>
                  <a:lnTo>
                    <a:pt x="9774" y="10008"/>
                  </a:lnTo>
                  <a:lnTo>
                    <a:pt x="9774" y="9040"/>
                  </a:lnTo>
                  <a:close/>
                  <a:moveTo>
                    <a:pt x="11909" y="9040"/>
                  </a:moveTo>
                  <a:lnTo>
                    <a:pt x="11909" y="10008"/>
                  </a:lnTo>
                  <a:lnTo>
                    <a:pt x="10942" y="10008"/>
                  </a:lnTo>
                  <a:lnTo>
                    <a:pt x="10942" y="9040"/>
                  </a:lnTo>
                  <a:close/>
                  <a:moveTo>
                    <a:pt x="12943" y="9040"/>
                  </a:moveTo>
                  <a:lnTo>
                    <a:pt x="12943" y="10008"/>
                  </a:lnTo>
                  <a:lnTo>
                    <a:pt x="11976" y="10008"/>
                  </a:lnTo>
                  <a:lnTo>
                    <a:pt x="11976" y="9040"/>
                  </a:lnTo>
                  <a:close/>
                  <a:moveTo>
                    <a:pt x="14078" y="9040"/>
                  </a:moveTo>
                  <a:lnTo>
                    <a:pt x="14078" y="10008"/>
                  </a:lnTo>
                  <a:lnTo>
                    <a:pt x="13110" y="10008"/>
                  </a:lnTo>
                  <a:lnTo>
                    <a:pt x="13110" y="9040"/>
                  </a:lnTo>
                  <a:close/>
                  <a:moveTo>
                    <a:pt x="15112" y="9040"/>
                  </a:moveTo>
                  <a:lnTo>
                    <a:pt x="15112" y="10008"/>
                  </a:lnTo>
                  <a:lnTo>
                    <a:pt x="14144" y="10008"/>
                  </a:lnTo>
                  <a:lnTo>
                    <a:pt x="14144" y="9040"/>
                  </a:lnTo>
                  <a:close/>
                  <a:moveTo>
                    <a:pt x="16279" y="9040"/>
                  </a:moveTo>
                  <a:lnTo>
                    <a:pt x="16279" y="10008"/>
                  </a:lnTo>
                  <a:lnTo>
                    <a:pt x="15312" y="10008"/>
                  </a:lnTo>
                  <a:lnTo>
                    <a:pt x="15312" y="9040"/>
                  </a:lnTo>
                  <a:close/>
                  <a:moveTo>
                    <a:pt x="17280" y="9040"/>
                  </a:moveTo>
                  <a:lnTo>
                    <a:pt x="17280" y="10008"/>
                  </a:lnTo>
                  <a:lnTo>
                    <a:pt x="16312" y="10008"/>
                  </a:lnTo>
                  <a:lnTo>
                    <a:pt x="16312" y="9040"/>
                  </a:lnTo>
                  <a:close/>
                  <a:moveTo>
                    <a:pt x="18447" y="9040"/>
                  </a:moveTo>
                  <a:lnTo>
                    <a:pt x="18447" y="10008"/>
                  </a:lnTo>
                  <a:lnTo>
                    <a:pt x="17480" y="10008"/>
                  </a:lnTo>
                  <a:lnTo>
                    <a:pt x="17480" y="9040"/>
                  </a:lnTo>
                  <a:close/>
                  <a:moveTo>
                    <a:pt x="19481" y="9040"/>
                  </a:moveTo>
                  <a:lnTo>
                    <a:pt x="19481" y="10008"/>
                  </a:lnTo>
                  <a:lnTo>
                    <a:pt x="18514" y="10008"/>
                  </a:lnTo>
                  <a:lnTo>
                    <a:pt x="18514" y="9040"/>
                  </a:lnTo>
                  <a:close/>
                  <a:moveTo>
                    <a:pt x="20616" y="9040"/>
                  </a:moveTo>
                  <a:lnTo>
                    <a:pt x="20616" y="10008"/>
                  </a:lnTo>
                  <a:lnTo>
                    <a:pt x="19648" y="10008"/>
                  </a:lnTo>
                  <a:lnTo>
                    <a:pt x="19648" y="9040"/>
                  </a:lnTo>
                  <a:close/>
                  <a:moveTo>
                    <a:pt x="21683" y="9040"/>
                  </a:moveTo>
                  <a:lnTo>
                    <a:pt x="21683" y="10008"/>
                  </a:lnTo>
                  <a:lnTo>
                    <a:pt x="20682" y="10008"/>
                  </a:lnTo>
                  <a:lnTo>
                    <a:pt x="20682" y="9040"/>
                  </a:lnTo>
                  <a:close/>
                  <a:moveTo>
                    <a:pt x="22817" y="9040"/>
                  </a:moveTo>
                  <a:lnTo>
                    <a:pt x="22817" y="10008"/>
                  </a:lnTo>
                  <a:lnTo>
                    <a:pt x="21850" y="10008"/>
                  </a:lnTo>
                  <a:lnTo>
                    <a:pt x="21850" y="9040"/>
                  </a:lnTo>
                  <a:close/>
                  <a:moveTo>
                    <a:pt x="23851" y="9040"/>
                  </a:moveTo>
                  <a:lnTo>
                    <a:pt x="23851" y="10008"/>
                  </a:lnTo>
                  <a:lnTo>
                    <a:pt x="22884" y="10008"/>
                  </a:lnTo>
                  <a:lnTo>
                    <a:pt x="22884" y="9040"/>
                  </a:lnTo>
                  <a:close/>
                  <a:moveTo>
                    <a:pt x="24985" y="9040"/>
                  </a:moveTo>
                  <a:lnTo>
                    <a:pt x="24985" y="10008"/>
                  </a:lnTo>
                  <a:lnTo>
                    <a:pt x="24018" y="10008"/>
                  </a:lnTo>
                  <a:lnTo>
                    <a:pt x="24018" y="9040"/>
                  </a:lnTo>
                  <a:close/>
                  <a:moveTo>
                    <a:pt x="26019" y="9040"/>
                  </a:moveTo>
                  <a:lnTo>
                    <a:pt x="26019" y="10008"/>
                  </a:lnTo>
                  <a:lnTo>
                    <a:pt x="25052" y="10008"/>
                  </a:lnTo>
                  <a:lnTo>
                    <a:pt x="25052" y="9040"/>
                  </a:lnTo>
                  <a:close/>
                  <a:moveTo>
                    <a:pt x="6405" y="10208"/>
                  </a:moveTo>
                  <a:lnTo>
                    <a:pt x="6405" y="11175"/>
                  </a:lnTo>
                  <a:lnTo>
                    <a:pt x="5438" y="11175"/>
                  </a:lnTo>
                  <a:lnTo>
                    <a:pt x="5438" y="10208"/>
                  </a:lnTo>
                  <a:close/>
                  <a:moveTo>
                    <a:pt x="7540" y="10208"/>
                  </a:moveTo>
                  <a:lnTo>
                    <a:pt x="7540" y="11175"/>
                  </a:lnTo>
                  <a:lnTo>
                    <a:pt x="6572" y="11175"/>
                  </a:lnTo>
                  <a:lnTo>
                    <a:pt x="6572" y="10208"/>
                  </a:lnTo>
                  <a:close/>
                  <a:moveTo>
                    <a:pt x="8574" y="10208"/>
                  </a:moveTo>
                  <a:lnTo>
                    <a:pt x="8574" y="11175"/>
                  </a:lnTo>
                  <a:lnTo>
                    <a:pt x="7606" y="11175"/>
                  </a:lnTo>
                  <a:lnTo>
                    <a:pt x="7606" y="10208"/>
                  </a:lnTo>
                  <a:close/>
                  <a:moveTo>
                    <a:pt x="9741" y="10208"/>
                  </a:moveTo>
                  <a:lnTo>
                    <a:pt x="9741" y="11175"/>
                  </a:lnTo>
                  <a:lnTo>
                    <a:pt x="8774" y="11175"/>
                  </a:lnTo>
                  <a:lnTo>
                    <a:pt x="8774" y="10208"/>
                  </a:lnTo>
                  <a:close/>
                  <a:moveTo>
                    <a:pt x="10742" y="10208"/>
                  </a:moveTo>
                  <a:lnTo>
                    <a:pt x="10742" y="11175"/>
                  </a:lnTo>
                  <a:lnTo>
                    <a:pt x="9774" y="11175"/>
                  </a:lnTo>
                  <a:lnTo>
                    <a:pt x="9774" y="10208"/>
                  </a:lnTo>
                  <a:close/>
                  <a:moveTo>
                    <a:pt x="11909" y="10208"/>
                  </a:moveTo>
                  <a:lnTo>
                    <a:pt x="11909" y="11175"/>
                  </a:lnTo>
                  <a:lnTo>
                    <a:pt x="10942" y="11175"/>
                  </a:lnTo>
                  <a:lnTo>
                    <a:pt x="10942" y="10208"/>
                  </a:lnTo>
                  <a:close/>
                  <a:moveTo>
                    <a:pt x="12943" y="10208"/>
                  </a:moveTo>
                  <a:lnTo>
                    <a:pt x="12943" y="11175"/>
                  </a:lnTo>
                  <a:lnTo>
                    <a:pt x="11976" y="11175"/>
                  </a:lnTo>
                  <a:lnTo>
                    <a:pt x="11976" y="10208"/>
                  </a:lnTo>
                  <a:close/>
                  <a:moveTo>
                    <a:pt x="14078" y="10208"/>
                  </a:moveTo>
                  <a:lnTo>
                    <a:pt x="14078" y="11175"/>
                  </a:lnTo>
                  <a:lnTo>
                    <a:pt x="13110" y="11175"/>
                  </a:lnTo>
                  <a:lnTo>
                    <a:pt x="13110" y="10208"/>
                  </a:lnTo>
                  <a:close/>
                  <a:moveTo>
                    <a:pt x="15112" y="10208"/>
                  </a:moveTo>
                  <a:lnTo>
                    <a:pt x="15112" y="11175"/>
                  </a:lnTo>
                  <a:lnTo>
                    <a:pt x="14144" y="11175"/>
                  </a:lnTo>
                  <a:lnTo>
                    <a:pt x="14144" y="10208"/>
                  </a:lnTo>
                  <a:close/>
                  <a:moveTo>
                    <a:pt x="16279" y="10208"/>
                  </a:moveTo>
                  <a:lnTo>
                    <a:pt x="16279" y="11175"/>
                  </a:lnTo>
                  <a:lnTo>
                    <a:pt x="15312" y="11175"/>
                  </a:lnTo>
                  <a:lnTo>
                    <a:pt x="15312" y="10208"/>
                  </a:lnTo>
                  <a:close/>
                  <a:moveTo>
                    <a:pt x="17280" y="10208"/>
                  </a:moveTo>
                  <a:lnTo>
                    <a:pt x="17280" y="11175"/>
                  </a:lnTo>
                  <a:lnTo>
                    <a:pt x="16312" y="11175"/>
                  </a:lnTo>
                  <a:lnTo>
                    <a:pt x="16312" y="10208"/>
                  </a:lnTo>
                  <a:close/>
                  <a:moveTo>
                    <a:pt x="18447" y="10208"/>
                  </a:moveTo>
                  <a:lnTo>
                    <a:pt x="18447" y="11175"/>
                  </a:lnTo>
                  <a:lnTo>
                    <a:pt x="17480" y="11175"/>
                  </a:lnTo>
                  <a:lnTo>
                    <a:pt x="17480" y="10208"/>
                  </a:lnTo>
                  <a:close/>
                  <a:moveTo>
                    <a:pt x="19481" y="10208"/>
                  </a:moveTo>
                  <a:lnTo>
                    <a:pt x="19481" y="11175"/>
                  </a:lnTo>
                  <a:lnTo>
                    <a:pt x="18514" y="11175"/>
                  </a:lnTo>
                  <a:lnTo>
                    <a:pt x="18514" y="10208"/>
                  </a:lnTo>
                  <a:close/>
                  <a:moveTo>
                    <a:pt x="20616" y="10208"/>
                  </a:moveTo>
                  <a:lnTo>
                    <a:pt x="20616" y="11175"/>
                  </a:lnTo>
                  <a:lnTo>
                    <a:pt x="19648" y="11175"/>
                  </a:lnTo>
                  <a:lnTo>
                    <a:pt x="19648" y="10208"/>
                  </a:lnTo>
                  <a:close/>
                  <a:moveTo>
                    <a:pt x="21683" y="10208"/>
                  </a:moveTo>
                  <a:lnTo>
                    <a:pt x="21683" y="11175"/>
                  </a:lnTo>
                  <a:lnTo>
                    <a:pt x="20682" y="11175"/>
                  </a:lnTo>
                  <a:lnTo>
                    <a:pt x="20682" y="10208"/>
                  </a:lnTo>
                  <a:close/>
                  <a:moveTo>
                    <a:pt x="22817" y="10208"/>
                  </a:moveTo>
                  <a:lnTo>
                    <a:pt x="22817" y="11175"/>
                  </a:lnTo>
                  <a:lnTo>
                    <a:pt x="21850" y="11175"/>
                  </a:lnTo>
                  <a:lnTo>
                    <a:pt x="21850" y="10208"/>
                  </a:lnTo>
                  <a:close/>
                  <a:moveTo>
                    <a:pt x="23851" y="10208"/>
                  </a:moveTo>
                  <a:lnTo>
                    <a:pt x="23851" y="11175"/>
                  </a:lnTo>
                  <a:lnTo>
                    <a:pt x="22884" y="11175"/>
                  </a:lnTo>
                  <a:lnTo>
                    <a:pt x="22884" y="10208"/>
                  </a:lnTo>
                  <a:close/>
                  <a:moveTo>
                    <a:pt x="24985" y="10208"/>
                  </a:moveTo>
                  <a:lnTo>
                    <a:pt x="24985" y="11175"/>
                  </a:lnTo>
                  <a:lnTo>
                    <a:pt x="24018" y="11175"/>
                  </a:lnTo>
                  <a:lnTo>
                    <a:pt x="24018" y="10208"/>
                  </a:lnTo>
                  <a:close/>
                  <a:moveTo>
                    <a:pt x="8574" y="11209"/>
                  </a:moveTo>
                  <a:lnTo>
                    <a:pt x="8574" y="12176"/>
                  </a:lnTo>
                  <a:lnTo>
                    <a:pt x="7606" y="12176"/>
                  </a:lnTo>
                  <a:lnTo>
                    <a:pt x="7606" y="11209"/>
                  </a:lnTo>
                  <a:close/>
                  <a:moveTo>
                    <a:pt x="9741" y="11209"/>
                  </a:moveTo>
                  <a:lnTo>
                    <a:pt x="9741" y="12176"/>
                  </a:lnTo>
                  <a:lnTo>
                    <a:pt x="8774" y="12176"/>
                  </a:lnTo>
                  <a:lnTo>
                    <a:pt x="8774" y="11209"/>
                  </a:lnTo>
                  <a:close/>
                  <a:moveTo>
                    <a:pt x="10742" y="11209"/>
                  </a:moveTo>
                  <a:lnTo>
                    <a:pt x="10742" y="12176"/>
                  </a:lnTo>
                  <a:lnTo>
                    <a:pt x="9774" y="12176"/>
                  </a:lnTo>
                  <a:lnTo>
                    <a:pt x="9774" y="11209"/>
                  </a:lnTo>
                  <a:close/>
                  <a:moveTo>
                    <a:pt x="11909" y="11209"/>
                  </a:moveTo>
                  <a:lnTo>
                    <a:pt x="11909" y="12176"/>
                  </a:lnTo>
                  <a:lnTo>
                    <a:pt x="10942" y="12176"/>
                  </a:lnTo>
                  <a:lnTo>
                    <a:pt x="10942" y="11209"/>
                  </a:lnTo>
                  <a:close/>
                  <a:moveTo>
                    <a:pt x="12943" y="11209"/>
                  </a:moveTo>
                  <a:lnTo>
                    <a:pt x="12943" y="12176"/>
                  </a:lnTo>
                  <a:lnTo>
                    <a:pt x="11976" y="12176"/>
                  </a:lnTo>
                  <a:lnTo>
                    <a:pt x="11976" y="11209"/>
                  </a:lnTo>
                  <a:close/>
                  <a:moveTo>
                    <a:pt x="14078" y="11209"/>
                  </a:moveTo>
                  <a:lnTo>
                    <a:pt x="14078" y="12176"/>
                  </a:lnTo>
                  <a:lnTo>
                    <a:pt x="13110" y="12176"/>
                  </a:lnTo>
                  <a:lnTo>
                    <a:pt x="13110" y="11209"/>
                  </a:lnTo>
                  <a:close/>
                  <a:moveTo>
                    <a:pt x="15112" y="11209"/>
                  </a:moveTo>
                  <a:lnTo>
                    <a:pt x="15112" y="12176"/>
                  </a:lnTo>
                  <a:lnTo>
                    <a:pt x="14144" y="12176"/>
                  </a:lnTo>
                  <a:lnTo>
                    <a:pt x="14144" y="11209"/>
                  </a:lnTo>
                  <a:close/>
                  <a:moveTo>
                    <a:pt x="16279" y="11209"/>
                  </a:moveTo>
                  <a:lnTo>
                    <a:pt x="16279" y="12176"/>
                  </a:lnTo>
                  <a:lnTo>
                    <a:pt x="15312" y="12176"/>
                  </a:lnTo>
                  <a:lnTo>
                    <a:pt x="15312" y="11209"/>
                  </a:lnTo>
                  <a:close/>
                  <a:moveTo>
                    <a:pt x="17280" y="11209"/>
                  </a:moveTo>
                  <a:lnTo>
                    <a:pt x="17280" y="12176"/>
                  </a:lnTo>
                  <a:lnTo>
                    <a:pt x="16312" y="12176"/>
                  </a:lnTo>
                  <a:lnTo>
                    <a:pt x="16312" y="11209"/>
                  </a:lnTo>
                  <a:close/>
                  <a:moveTo>
                    <a:pt x="18447" y="11209"/>
                  </a:moveTo>
                  <a:lnTo>
                    <a:pt x="18447" y="12176"/>
                  </a:lnTo>
                  <a:lnTo>
                    <a:pt x="17480" y="12176"/>
                  </a:lnTo>
                  <a:lnTo>
                    <a:pt x="17480" y="11209"/>
                  </a:lnTo>
                  <a:close/>
                  <a:moveTo>
                    <a:pt x="19481" y="11209"/>
                  </a:moveTo>
                  <a:lnTo>
                    <a:pt x="19481" y="12176"/>
                  </a:lnTo>
                  <a:lnTo>
                    <a:pt x="18514" y="12176"/>
                  </a:lnTo>
                  <a:lnTo>
                    <a:pt x="18514" y="11209"/>
                  </a:lnTo>
                  <a:close/>
                  <a:moveTo>
                    <a:pt x="20616" y="11209"/>
                  </a:moveTo>
                  <a:lnTo>
                    <a:pt x="20616" y="12176"/>
                  </a:lnTo>
                  <a:lnTo>
                    <a:pt x="19648" y="12176"/>
                  </a:lnTo>
                  <a:lnTo>
                    <a:pt x="19648" y="11209"/>
                  </a:lnTo>
                  <a:close/>
                  <a:moveTo>
                    <a:pt x="21683" y="11209"/>
                  </a:moveTo>
                  <a:lnTo>
                    <a:pt x="21683" y="12176"/>
                  </a:lnTo>
                  <a:lnTo>
                    <a:pt x="20682" y="12176"/>
                  </a:lnTo>
                  <a:lnTo>
                    <a:pt x="20682" y="11209"/>
                  </a:lnTo>
                  <a:close/>
                  <a:moveTo>
                    <a:pt x="22817" y="11209"/>
                  </a:moveTo>
                  <a:lnTo>
                    <a:pt x="22817" y="12176"/>
                  </a:lnTo>
                  <a:lnTo>
                    <a:pt x="21850" y="12176"/>
                  </a:lnTo>
                  <a:lnTo>
                    <a:pt x="21850" y="11209"/>
                  </a:lnTo>
                  <a:close/>
                  <a:moveTo>
                    <a:pt x="23851" y="11209"/>
                  </a:moveTo>
                  <a:lnTo>
                    <a:pt x="23851" y="12176"/>
                  </a:lnTo>
                  <a:lnTo>
                    <a:pt x="22884" y="12176"/>
                  </a:lnTo>
                  <a:lnTo>
                    <a:pt x="22884" y="11209"/>
                  </a:lnTo>
                  <a:close/>
                  <a:moveTo>
                    <a:pt x="11909" y="12376"/>
                  </a:moveTo>
                  <a:lnTo>
                    <a:pt x="11909" y="13344"/>
                  </a:lnTo>
                  <a:lnTo>
                    <a:pt x="10942" y="13344"/>
                  </a:lnTo>
                  <a:lnTo>
                    <a:pt x="10942" y="12376"/>
                  </a:lnTo>
                  <a:close/>
                  <a:moveTo>
                    <a:pt x="12943" y="12376"/>
                  </a:moveTo>
                  <a:lnTo>
                    <a:pt x="12943" y="13344"/>
                  </a:lnTo>
                  <a:lnTo>
                    <a:pt x="11976" y="13344"/>
                  </a:lnTo>
                  <a:lnTo>
                    <a:pt x="11976" y="12376"/>
                  </a:lnTo>
                  <a:close/>
                  <a:moveTo>
                    <a:pt x="14078" y="12376"/>
                  </a:moveTo>
                  <a:lnTo>
                    <a:pt x="14078" y="13344"/>
                  </a:lnTo>
                  <a:lnTo>
                    <a:pt x="13110" y="13344"/>
                  </a:lnTo>
                  <a:lnTo>
                    <a:pt x="13110" y="12376"/>
                  </a:lnTo>
                  <a:close/>
                  <a:moveTo>
                    <a:pt x="15112" y="12376"/>
                  </a:moveTo>
                  <a:lnTo>
                    <a:pt x="15112" y="13344"/>
                  </a:lnTo>
                  <a:lnTo>
                    <a:pt x="14144" y="13344"/>
                  </a:lnTo>
                  <a:lnTo>
                    <a:pt x="14144" y="12376"/>
                  </a:lnTo>
                  <a:close/>
                  <a:moveTo>
                    <a:pt x="16279" y="12376"/>
                  </a:moveTo>
                  <a:lnTo>
                    <a:pt x="16279" y="13344"/>
                  </a:lnTo>
                  <a:lnTo>
                    <a:pt x="15312" y="13344"/>
                  </a:lnTo>
                  <a:lnTo>
                    <a:pt x="15312" y="12376"/>
                  </a:lnTo>
                  <a:close/>
                  <a:moveTo>
                    <a:pt x="17280" y="12376"/>
                  </a:moveTo>
                  <a:lnTo>
                    <a:pt x="17280" y="13344"/>
                  </a:lnTo>
                  <a:lnTo>
                    <a:pt x="16312" y="13344"/>
                  </a:lnTo>
                  <a:lnTo>
                    <a:pt x="16312" y="12376"/>
                  </a:lnTo>
                  <a:close/>
                  <a:moveTo>
                    <a:pt x="18447" y="12376"/>
                  </a:moveTo>
                  <a:lnTo>
                    <a:pt x="18447" y="13344"/>
                  </a:lnTo>
                  <a:lnTo>
                    <a:pt x="17480" y="13344"/>
                  </a:lnTo>
                  <a:lnTo>
                    <a:pt x="17480" y="12376"/>
                  </a:lnTo>
                  <a:close/>
                  <a:moveTo>
                    <a:pt x="19481" y="12376"/>
                  </a:moveTo>
                  <a:lnTo>
                    <a:pt x="19481" y="13344"/>
                  </a:lnTo>
                  <a:lnTo>
                    <a:pt x="18514" y="13344"/>
                  </a:lnTo>
                  <a:lnTo>
                    <a:pt x="18514" y="12376"/>
                  </a:lnTo>
                  <a:close/>
                  <a:moveTo>
                    <a:pt x="20616" y="12376"/>
                  </a:moveTo>
                  <a:lnTo>
                    <a:pt x="20616" y="13344"/>
                  </a:lnTo>
                  <a:lnTo>
                    <a:pt x="19648" y="13344"/>
                  </a:lnTo>
                  <a:lnTo>
                    <a:pt x="19648" y="12376"/>
                  </a:lnTo>
                  <a:close/>
                  <a:moveTo>
                    <a:pt x="21683" y="12376"/>
                  </a:moveTo>
                  <a:lnTo>
                    <a:pt x="21683" y="13344"/>
                  </a:lnTo>
                  <a:lnTo>
                    <a:pt x="20682" y="13344"/>
                  </a:lnTo>
                  <a:lnTo>
                    <a:pt x="20682" y="12376"/>
                  </a:lnTo>
                  <a:close/>
                  <a:moveTo>
                    <a:pt x="22817" y="12376"/>
                  </a:moveTo>
                  <a:lnTo>
                    <a:pt x="22817" y="13344"/>
                  </a:lnTo>
                  <a:lnTo>
                    <a:pt x="21850" y="13344"/>
                  </a:lnTo>
                  <a:lnTo>
                    <a:pt x="21850" y="12376"/>
                  </a:lnTo>
                  <a:close/>
                  <a:moveTo>
                    <a:pt x="19481" y="13410"/>
                  </a:moveTo>
                  <a:lnTo>
                    <a:pt x="19481" y="14351"/>
                  </a:lnTo>
                  <a:lnTo>
                    <a:pt x="19481" y="14351"/>
                  </a:lnTo>
                  <a:lnTo>
                    <a:pt x="18514" y="14358"/>
                  </a:lnTo>
                  <a:lnTo>
                    <a:pt x="18514" y="14358"/>
                  </a:lnTo>
                  <a:lnTo>
                    <a:pt x="18514" y="13410"/>
                  </a:lnTo>
                  <a:close/>
                  <a:moveTo>
                    <a:pt x="18447" y="13410"/>
                  </a:moveTo>
                  <a:lnTo>
                    <a:pt x="18447" y="14358"/>
                  </a:lnTo>
                  <a:lnTo>
                    <a:pt x="18447" y="14358"/>
                  </a:lnTo>
                  <a:lnTo>
                    <a:pt x="17480" y="14365"/>
                  </a:lnTo>
                  <a:lnTo>
                    <a:pt x="17480" y="14365"/>
                  </a:lnTo>
                  <a:lnTo>
                    <a:pt x="17480" y="13410"/>
                  </a:lnTo>
                  <a:close/>
                  <a:moveTo>
                    <a:pt x="17280" y="13410"/>
                  </a:moveTo>
                  <a:lnTo>
                    <a:pt x="17280" y="14367"/>
                  </a:lnTo>
                  <a:lnTo>
                    <a:pt x="17280" y="14367"/>
                  </a:lnTo>
                  <a:lnTo>
                    <a:pt x="16312" y="14374"/>
                  </a:lnTo>
                  <a:lnTo>
                    <a:pt x="16312" y="14374"/>
                  </a:lnTo>
                  <a:lnTo>
                    <a:pt x="16312" y="13410"/>
                  </a:lnTo>
                  <a:close/>
                  <a:moveTo>
                    <a:pt x="19481" y="1"/>
                  </a:moveTo>
                  <a:lnTo>
                    <a:pt x="19481" y="268"/>
                  </a:lnTo>
                  <a:lnTo>
                    <a:pt x="18614" y="268"/>
                  </a:lnTo>
                  <a:cubicBezTo>
                    <a:pt x="18614" y="301"/>
                    <a:pt x="18614" y="301"/>
                    <a:pt x="18614" y="334"/>
                  </a:cubicBezTo>
                  <a:lnTo>
                    <a:pt x="19481" y="334"/>
                  </a:lnTo>
                  <a:lnTo>
                    <a:pt x="19481" y="1302"/>
                  </a:lnTo>
                  <a:lnTo>
                    <a:pt x="18514" y="1302"/>
                  </a:lnTo>
                  <a:lnTo>
                    <a:pt x="18514" y="634"/>
                  </a:lnTo>
                  <a:cubicBezTo>
                    <a:pt x="18481" y="701"/>
                    <a:pt x="18481" y="735"/>
                    <a:pt x="18447" y="801"/>
                  </a:cubicBezTo>
                  <a:lnTo>
                    <a:pt x="18447" y="1302"/>
                  </a:lnTo>
                  <a:lnTo>
                    <a:pt x="18314" y="1302"/>
                  </a:lnTo>
                  <a:cubicBezTo>
                    <a:pt x="18314" y="1368"/>
                    <a:pt x="18281" y="1435"/>
                    <a:pt x="18247" y="1502"/>
                  </a:cubicBezTo>
                  <a:lnTo>
                    <a:pt x="18447" y="1502"/>
                  </a:lnTo>
                  <a:lnTo>
                    <a:pt x="18447" y="2469"/>
                  </a:lnTo>
                  <a:lnTo>
                    <a:pt x="17947" y="2469"/>
                  </a:lnTo>
                  <a:lnTo>
                    <a:pt x="17947" y="2502"/>
                  </a:lnTo>
                  <a:lnTo>
                    <a:pt x="18447" y="2502"/>
                  </a:lnTo>
                  <a:lnTo>
                    <a:pt x="18447" y="3470"/>
                  </a:lnTo>
                  <a:lnTo>
                    <a:pt x="17547" y="3470"/>
                  </a:lnTo>
                  <a:lnTo>
                    <a:pt x="17480" y="3637"/>
                  </a:lnTo>
                  <a:cubicBezTo>
                    <a:pt x="17480" y="3637"/>
                    <a:pt x="17480" y="3637"/>
                    <a:pt x="17447" y="3670"/>
                  </a:cubicBezTo>
                  <a:lnTo>
                    <a:pt x="17447" y="3637"/>
                  </a:lnTo>
                  <a:cubicBezTo>
                    <a:pt x="17413" y="3770"/>
                    <a:pt x="17347" y="3903"/>
                    <a:pt x="17280" y="4004"/>
                  </a:cubicBezTo>
                  <a:lnTo>
                    <a:pt x="17280" y="4637"/>
                  </a:lnTo>
                  <a:lnTo>
                    <a:pt x="16846" y="4637"/>
                  </a:lnTo>
                  <a:lnTo>
                    <a:pt x="16579" y="4704"/>
                  </a:lnTo>
                  <a:lnTo>
                    <a:pt x="17280" y="4704"/>
                  </a:lnTo>
                  <a:lnTo>
                    <a:pt x="17280" y="5671"/>
                  </a:lnTo>
                  <a:lnTo>
                    <a:pt x="16312" y="5671"/>
                  </a:lnTo>
                  <a:lnTo>
                    <a:pt x="16312" y="4704"/>
                  </a:lnTo>
                  <a:lnTo>
                    <a:pt x="16279" y="4704"/>
                  </a:lnTo>
                  <a:lnTo>
                    <a:pt x="16279" y="5671"/>
                  </a:lnTo>
                  <a:lnTo>
                    <a:pt x="15312" y="5671"/>
                  </a:lnTo>
                  <a:lnTo>
                    <a:pt x="15312" y="4771"/>
                  </a:lnTo>
                  <a:lnTo>
                    <a:pt x="15112" y="4771"/>
                  </a:lnTo>
                  <a:lnTo>
                    <a:pt x="15112" y="5671"/>
                  </a:lnTo>
                  <a:lnTo>
                    <a:pt x="14144" y="5671"/>
                  </a:lnTo>
                  <a:lnTo>
                    <a:pt x="14144" y="4804"/>
                  </a:lnTo>
                  <a:lnTo>
                    <a:pt x="14078" y="4804"/>
                  </a:lnTo>
                  <a:lnTo>
                    <a:pt x="14078" y="5671"/>
                  </a:lnTo>
                  <a:lnTo>
                    <a:pt x="13110" y="5671"/>
                  </a:lnTo>
                  <a:lnTo>
                    <a:pt x="13110" y="4837"/>
                  </a:lnTo>
                  <a:lnTo>
                    <a:pt x="12943" y="4804"/>
                  </a:lnTo>
                  <a:lnTo>
                    <a:pt x="12943" y="5671"/>
                  </a:lnTo>
                  <a:lnTo>
                    <a:pt x="11976" y="5671"/>
                  </a:lnTo>
                  <a:lnTo>
                    <a:pt x="11976" y="4837"/>
                  </a:lnTo>
                  <a:lnTo>
                    <a:pt x="11909" y="4804"/>
                  </a:lnTo>
                  <a:lnTo>
                    <a:pt x="11909" y="5671"/>
                  </a:lnTo>
                  <a:lnTo>
                    <a:pt x="10942" y="5671"/>
                  </a:lnTo>
                  <a:lnTo>
                    <a:pt x="10942" y="4804"/>
                  </a:lnTo>
                  <a:lnTo>
                    <a:pt x="10742" y="4804"/>
                  </a:lnTo>
                  <a:lnTo>
                    <a:pt x="10742" y="5671"/>
                  </a:lnTo>
                  <a:lnTo>
                    <a:pt x="9774" y="5671"/>
                  </a:lnTo>
                  <a:lnTo>
                    <a:pt x="9774" y="4771"/>
                  </a:lnTo>
                  <a:lnTo>
                    <a:pt x="9741" y="4771"/>
                  </a:lnTo>
                  <a:lnTo>
                    <a:pt x="9741" y="5671"/>
                  </a:lnTo>
                  <a:lnTo>
                    <a:pt x="8774" y="5671"/>
                  </a:lnTo>
                  <a:lnTo>
                    <a:pt x="8774" y="4771"/>
                  </a:lnTo>
                  <a:lnTo>
                    <a:pt x="8574" y="4737"/>
                  </a:lnTo>
                  <a:lnTo>
                    <a:pt x="8574" y="5671"/>
                  </a:lnTo>
                  <a:lnTo>
                    <a:pt x="7606" y="5671"/>
                  </a:lnTo>
                  <a:lnTo>
                    <a:pt x="7606" y="4671"/>
                  </a:lnTo>
                  <a:lnTo>
                    <a:pt x="7540" y="4704"/>
                  </a:lnTo>
                  <a:lnTo>
                    <a:pt x="7540" y="5671"/>
                  </a:lnTo>
                  <a:lnTo>
                    <a:pt x="6572" y="5671"/>
                  </a:lnTo>
                  <a:lnTo>
                    <a:pt x="6572" y="4671"/>
                  </a:lnTo>
                  <a:lnTo>
                    <a:pt x="6405" y="4671"/>
                  </a:lnTo>
                  <a:lnTo>
                    <a:pt x="6405" y="5671"/>
                  </a:lnTo>
                  <a:lnTo>
                    <a:pt x="5438" y="5671"/>
                  </a:lnTo>
                  <a:lnTo>
                    <a:pt x="5438" y="4671"/>
                  </a:lnTo>
                  <a:lnTo>
                    <a:pt x="6405" y="4671"/>
                  </a:lnTo>
                  <a:lnTo>
                    <a:pt x="5438" y="4637"/>
                  </a:lnTo>
                  <a:lnTo>
                    <a:pt x="5371" y="4604"/>
                  </a:lnTo>
                  <a:lnTo>
                    <a:pt x="5371" y="4637"/>
                  </a:lnTo>
                  <a:lnTo>
                    <a:pt x="4404" y="4637"/>
                  </a:lnTo>
                  <a:lnTo>
                    <a:pt x="4404" y="4571"/>
                  </a:lnTo>
                  <a:lnTo>
                    <a:pt x="4237" y="4571"/>
                  </a:lnTo>
                  <a:lnTo>
                    <a:pt x="4237" y="4637"/>
                  </a:lnTo>
                  <a:lnTo>
                    <a:pt x="3236" y="4637"/>
                  </a:lnTo>
                  <a:lnTo>
                    <a:pt x="3236" y="4537"/>
                  </a:lnTo>
                  <a:lnTo>
                    <a:pt x="3203" y="4537"/>
                  </a:lnTo>
                  <a:lnTo>
                    <a:pt x="3203" y="4637"/>
                  </a:lnTo>
                  <a:lnTo>
                    <a:pt x="2236" y="4637"/>
                  </a:lnTo>
                  <a:lnTo>
                    <a:pt x="2236" y="4604"/>
                  </a:lnTo>
                  <a:lnTo>
                    <a:pt x="2036" y="4604"/>
                  </a:lnTo>
                  <a:lnTo>
                    <a:pt x="2036" y="4637"/>
                  </a:lnTo>
                  <a:lnTo>
                    <a:pt x="1802" y="4671"/>
                  </a:lnTo>
                  <a:lnTo>
                    <a:pt x="2036" y="4671"/>
                  </a:lnTo>
                  <a:lnTo>
                    <a:pt x="2036" y="5671"/>
                  </a:lnTo>
                  <a:lnTo>
                    <a:pt x="1068" y="5671"/>
                  </a:lnTo>
                  <a:lnTo>
                    <a:pt x="1068" y="4904"/>
                  </a:lnTo>
                  <a:lnTo>
                    <a:pt x="1035" y="4938"/>
                  </a:lnTo>
                  <a:lnTo>
                    <a:pt x="1035" y="5671"/>
                  </a:lnTo>
                  <a:lnTo>
                    <a:pt x="201" y="5671"/>
                  </a:lnTo>
                  <a:cubicBezTo>
                    <a:pt x="168" y="5705"/>
                    <a:pt x="134" y="5771"/>
                    <a:pt x="101" y="5838"/>
                  </a:cubicBezTo>
                  <a:lnTo>
                    <a:pt x="1035" y="5838"/>
                  </a:lnTo>
                  <a:lnTo>
                    <a:pt x="1035" y="6806"/>
                  </a:lnTo>
                  <a:lnTo>
                    <a:pt x="101" y="6806"/>
                  </a:lnTo>
                  <a:cubicBezTo>
                    <a:pt x="101" y="6839"/>
                    <a:pt x="101" y="6839"/>
                    <a:pt x="101" y="6872"/>
                  </a:cubicBezTo>
                  <a:lnTo>
                    <a:pt x="1035" y="6872"/>
                  </a:lnTo>
                  <a:lnTo>
                    <a:pt x="1035" y="7840"/>
                  </a:lnTo>
                  <a:lnTo>
                    <a:pt x="601" y="7840"/>
                  </a:lnTo>
                  <a:cubicBezTo>
                    <a:pt x="635" y="7906"/>
                    <a:pt x="668" y="7940"/>
                    <a:pt x="735" y="8006"/>
                  </a:cubicBezTo>
                  <a:lnTo>
                    <a:pt x="1035" y="8006"/>
                  </a:lnTo>
                  <a:lnTo>
                    <a:pt x="1035" y="8373"/>
                  </a:lnTo>
                  <a:lnTo>
                    <a:pt x="1068" y="8407"/>
                  </a:lnTo>
                  <a:lnTo>
                    <a:pt x="1068" y="8006"/>
                  </a:lnTo>
                  <a:lnTo>
                    <a:pt x="2036" y="8006"/>
                  </a:lnTo>
                  <a:lnTo>
                    <a:pt x="2036" y="8974"/>
                  </a:lnTo>
                  <a:lnTo>
                    <a:pt x="1602" y="8974"/>
                  </a:lnTo>
                  <a:lnTo>
                    <a:pt x="1669" y="9040"/>
                  </a:lnTo>
                  <a:lnTo>
                    <a:pt x="2036" y="9040"/>
                  </a:lnTo>
                  <a:lnTo>
                    <a:pt x="2036" y="9374"/>
                  </a:lnTo>
                  <a:cubicBezTo>
                    <a:pt x="2102" y="9407"/>
                    <a:pt x="2169" y="9474"/>
                    <a:pt x="2236" y="9507"/>
                  </a:cubicBezTo>
                  <a:lnTo>
                    <a:pt x="2236" y="9040"/>
                  </a:lnTo>
                  <a:lnTo>
                    <a:pt x="3203" y="9040"/>
                  </a:lnTo>
                  <a:lnTo>
                    <a:pt x="3203" y="10008"/>
                  </a:lnTo>
                  <a:lnTo>
                    <a:pt x="2870" y="10008"/>
                  </a:lnTo>
                  <a:lnTo>
                    <a:pt x="3136" y="10208"/>
                  </a:lnTo>
                  <a:lnTo>
                    <a:pt x="3203" y="10208"/>
                  </a:lnTo>
                  <a:lnTo>
                    <a:pt x="3203" y="10241"/>
                  </a:lnTo>
                  <a:lnTo>
                    <a:pt x="3236" y="10275"/>
                  </a:lnTo>
                  <a:lnTo>
                    <a:pt x="3236" y="10208"/>
                  </a:lnTo>
                  <a:lnTo>
                    <a:pt x="4237" y="10208"/>
                  </a:lnTo>
                  <a:lnTo>
                    <a:pt x="4237" y="10875"/>
                  </a:lnTo>
                  <a:lnTo>
                    <a:pt x="4404" y="10975"/>
                  </a:lnTo>
                  <a:lnTo>
                    <a:pt x="4404" y="10208"/>
                  </a:lnTo>
                  <a:lnTo>
                    <a:pt x="5371" y="10208"/>
                  </a:lnTo>
                  <a:lnTo>
                    <a:pt x="5371" y="11175"/>
                  </a:lnTo>
                  <a:lnTo>
                    <a:pt x="4738" y="11175"/>
                  </a:lnTo>
                  <a:lnTo>
                    <a:pt x="4838" y="11209"/>
                  </a:lnTo>
                  <a:lnTo>
                    <a:pt x="5371" y="11209"/>
                  </a:lnTo>
                  <a:lnTo>
                    <a:pt x="5371" y="11476"/>
                  </a:lnTo>
                  <a:lnTo>
                    <a:pt x="5438" y="11509"/>
                  </a:lnTo>
                  <a:lnTo>
                    <a:pt x="5438" y="11209"/>
                  </a:lnTo>
                  <a:lnTo>
                    <a:pt x="6405" y="11209"/>
                  </a:lnTo>
                  <a:lnTo>
                    <a:pt x="6405" y="11943"/>
                  </a:lnTo>
                  <a:lnTo>
                    <a:pt x="6572" y="12009"/>
                  </a:lnTo>
                  <a:lnTo>
                    <a:pt x="6572" y="11209"/>
                  </a:lnTo>
                  <a:lnTo>
                    <a:pt x="7540" y="11209"/>
                  </a:lnTo>
                  <a:lnTo>
                    <a:pt x="7540" y="12176"/>
                  </a:lnTo>
                  <a:lnTo>
                    <a:pt x="6972" y="12176"/>
                  </a:lnTo>
                  <a:lnTo>
                    <a:pt x="7439" y="12376"/>
                  </a:lnTo>
                  <a:lnTo>
                    <a:pt x="7540" y="12376"/>
                  </a:lnTo>
                  <a:lnTo>
                    <a:pt x="7540" y="12410"/>
                  </a:lnTo>
                  <a:lnTo>
                    <a:pt x="7606" y="12410"/>
                  </a:lnTo>
                  <a:lnTo>
                    <a:pt x="7606" y="12376"/>
                  </a:lnTo>
                  <a:lnTo>
                    <a:pt x="8574" y="12376"/>
                  </a:lnTo>
                  <a:lnTo>
                    <a:pt x="8574" y="12776"/>
                  </a:lnTo>
                  <a:lnTo>
                    <a:pt x="8774" y="12843"/>
                  </a:lnTo>
                  <a:lnTo>
                    <a:pt x="8774" y="12376"/>
                  </a:lnTo>
                  <a:lnTo>
                    <a:pt x="9741" y="12376"/>
                  </a:lnTo>
                  <a:lnTo>
                    <a:pt x="9741" y="13143"/>
                  </a:lnTo>
                  <a:lnTo>
                    <a:pt x="9774" y="13143"/>
                  </a:lnTo>
                  <a:lnTo>
                    <a:pt x="9774" y="12376"/>
                  </a:lnTo>
                  <a:lnTo>
                    <a:pt x="10742" y="12376"/>
                  </a:lnTo>
                  <a:lnTo>
                    <a:pt x="10742" y="13344"/>
                  </a:lnTo>
                  <a:lnTo>
                    <a:pt x="10442" y="13344"/>
                  </a:lnTo>
                  <a:lnTo>
                    <a:pt x="10608" y="13410"/>
                  </a:lnTo>
                  <a:lnTo>
                    <a:pt x="10742" y="13410"/>
                  </a:lnTo>
                  <a:cubicBezTo>
                    <a:pt x="10809" y="13444"/>
                    <a:pt x="10875" y="13444"/>
                    <a:pt x="10942" y="13477"/>
                  </a:cubicBezTo>
                  <a:lnTo>
                    <a:pt x="10942" y="13410"/>
                  </a:lnTo>
                  <a:lnTo>
                    <a:pt x="11909" y="13410"/>
                  </a:lnTo>
                  <a:lnTo>
                    <a:pt x="11909" y="13677"/>
                  </a:lnTo>
                  <a:lnTo>
                    <a:pt x="11976" y="13677"/>
                  </a:lnTo>
                  <a:lnTo>
                    <a:pt x="11976" y="13410"/>
                  </a:lnTo>
                  <a:lnTo>
                    <a:pt x="12943" y="13410"/>
                  </a:lnTo>
                  <a:lnTo>
                    <a:pt x="12943" y="13944"/>
                  </a:lnTo>
                  <a:cubicBezTo>
                    <a:pt x="13010" y="13944"/>
                    <a:pt x="13043" y="13977"/>
                    <a:pt x="13110" y="13977"/>
                  </a:cubicBezTo>
                  <a:lnTo>
                    <a:pt x="13110" y="13410"/>
                  </a:lnTo>
                  <a:lnTo>
                    <a:pt x="14078" y="13410"/>
                  </a:lnTo>
                  <a:lnTo>
                    <a:pt x="14078" y="14111"/>
                  </a:lnTo>
                  <a:lnTo>
                    <a:pt x="14144" y="14111"/>
                  </a:lnTo>
                  <a:lnTo>
                    <a:pt x="14144" y="13410"/>
                  </a:lnTo>
                  <a:lnTo>
                    <a:pt x="15112" y="13410"/>
                  </a:lnTo>
                  <a:lnTo>
                    <a:pt x="15112" y="14278"/>
                  </a:lnTo>
                  <a:lnTo>
                    <a:pt x="15312" y="14278"/>
                  </a:lnTo>
                  <a:lnTo>
                    <a:pt x="15312" y="13410"/>
                  </a:lnTo>
                  <a:lnTo>
                    <a:pt x="16279" y="13410"/>
                  </a:lnTo>
                  <a:lnTo>
                    <a:pt x="16279" y="14374"/>
                  </a:lnTo>
                  <a:lnTo>
                    <a:pt x="16279" y="14374"/>
                  </a:lnTo>
                  <a:lnTo>
                    <a:pt x="15745" y="14378"/>
                  </a:lnTo>
                  <a:lnTo>
                    <a:pt x="16279" y="14411"/>
                  </a:lnTo>
                  <a:lnTo>
                    <a:pt x="16312" y="14411"/>
                  </a:lnTo>
                  <a:cubicBezTo>
                    <a:pt x="16646" y="14444"/>
                    <a:pt x="16980" y="14478"/>
                    <a:pt x="17280" y="14478"/>
                  </a:cubicBezTo>
                  <a:lnTo>
                    <a:pt x="18514" y="14478"/>
                  </a:lnTo>
                  <a:cubicBezTo>
                    <a:pt x="18848" y="14478"/>
                    <a:pt x="19148" y="14478"/>
                    <a:pt x="19481" y="14444"/>
                  </a:cubicBezTo>
                  <a:lnTo>
                    <a:pt x="19648" y="14444"/>
                  </a:lnTo>
                  <a:cubicBezTo>
                    <a:pt x="19915" y="14411"/>
                    <a:pt x="20182" y="14378"/>
                    <a:pt x="20449" y="14344"/>
                  </a:cubicBezTo>
                  <a:lnTo>
                    <a:pt x="20449" y="14344"/>
                  </a:lnTo>
                  <a:lnTo>
                    <a:pt x="19648" y="14350"/>
                  </a:lnTo>
                  <a:lnTo>
                    <a:pt x="19648" y="14350"/>
                  </a:lnTo>
                  <a:lnTo>
                    <a:pt x="19648" y="13410"/>
                  </a:lnTo>
                  <a:lnTo>
                    <a:pt x="20616" y="13410"/>
                  </a:lnTo>
                  <a:lnTo>
                    <a:pt x="20616" y="14311"/>
                  </a:lnTo>
                  <a:lnTo>
                    <a:pt x="20682" y="14311"/>
                  </a:lnTo>
                  <a:lnTo>
                    <a:pt x="20682" y="13410"/>
                  </a:lnTo>
                  <a:lnTo>
                    <a:pt x="21683" y="13410"/>
                  </a:lnTo>
                  <a:lnTo>
                    <a:pt x="21683" y="14144"/>
                  </a:lnTo>
                  <a:lnTo>
                    <a:pt x="21783" y="14111"/>
                  </a:lnTo>
                  <a:cubicBezTo>
                    <a:pt x="21783" y="14111"/>
                    <a:pt x="21816" y="14111"/>
                    <a:pt x="21850" y="14077"/>
                  </a:cubicBezTo>
                  <a:lnTo>
                    <a:pt x="21850" y="13410"/>
                  </a:lnTo>
                  <a:lnTo>
                    <a:pt x="22817" y="13410"/>
                  </a:lnTo>
                  <a:lnTo>
                    <a:pt x="22817" y="13677"/>
                  </a:lnTo>
                  <a:lnTo>
                    <a:pt x="22884" y="13644"/>
                  </a:lnTo>
                  <a:lnTo>
                    <a:pt x="22884" y="13410"/>
                  </a:lnTo>
                  <a:lnTo>
                    <a:pt x="23217" y="13410"/>
                  </a:lnTo>
                  <a:lnTo>
                    <a:pt x="23284" y="13344"/>
                  </a:lnTo>
                  <a:lnTo>
                    <a:pt x="22884" y="13344"/>
                  </a:lnTo>
                  <a:lnTo>
                    <a:pt x="22884" y="12376"/>
                  </a:lnTo>
                  <a:lnTo>
                    <a:pt x="23851" y="12376"/>
                  </a:lnTo>
                  <a:lnTo>
                    <a:pt x="23851" y="12943"/>
                  </a:lnTo>
                  <a:cubicBezTo>
                    <a:pt x="23918" y="12877"/>
                    <a:pt x="23985" y="12810"/>
                    <a:pt x="24018" y="12776"/>
                  </a:cubicBezTo>
                  <a:lnTo>
                    <a:pt x="24018" y="12376"/>
                  </a:lnTo>
                  <a:lnTo>
                    <a:pt x="24385" y="12376"/>
                  </a:lnTo>
                  <a:lnTo>
                    <a:pt x="24552" y="12176"/>
                  </a:lnTo>
                  <a:lnTo>
                    <a:pt x="24018" y="12176"/>
                  </a:lnTo>
                  <a:lnTo>
                    <a:pt x="24018" y="11209"/>
                  </a:lnTo>
                  <a:lnTo>
                    <a:pt x="24985" y="11209"/>
                  </a:lnTo>
                  <a:lnTo>
                    <a:pt x="24985" y="11709"/>
                  </a:lnTo>
                  <a:lnTo>
                    <a:pt x="25052" y="11642"/>
                  </a:lnTo>
                  <a:lnTo>
                    <a:pt x="25052" y="11209"/>
                  </a:lnTo>
                  <a:lnTo>
                    <a:pt x="25352" y="11209"/>
                  </a:lnTo>
                  <a:cubicBezTo>
                    <a:pt x="25386" y="11209"/>
                    <a:pt x="25386" y="11175"/>
                    <a:pt x="25386" y="11175"/>
                  </a:cubicBezTo>
                  <a:lnTo>
                    <a:pt x="25052" y="11175"/>
                  </a:lnTo>
                  <a:lnTo>
                    <a:pt x="25052" y="10208"/>
                  </a:lnTo>
                  <a:lnTo>
                    <a:pt x="26019" y="10208"/>
                  </a:lnTo>
                  <a:lnTo>
                    <a:pt x="26019" y="10308"/>
                  </a:lnTo>
                  <a:lnTo>
                    <a:pt x="26086" y="10208"/>
                  </a:lnTo>
                  <a:lnTo>
                    <a:pt x="26186" y="10008"/>
                  </a:lnTo>
                  <a:lnTo>
                    <a:pt x="26186" y="9040"/>
                  </a:lnTo>
                  <a:lnTo>
                    <a:pt x="26753" y="9040"/>
                  </a:lnTo>
                  <a:cubicBezTo>
                    <a:pt x="26753" y="9007"/>
                    <a:pt x="26787" y="9007"/>
                    <a:pt x="26787" y="8974"/>
                  </a:cubicBezTo>
                  <a:lnTo>
                    <a:pt x="26186" y="8974"/>
                  </a:lnTo>
                  <a:lnTo>
                    <a:pt x="26186" y="8006"/>
                  </a:lnTo>
                  <a:lnTo>
                    <a:pt x="27187" y="8006"/>
                  </a:lnTo>
                  <a:lnTo>
                    <a:pt x="27187" y="8273"/>
                  </a:lnTo>
                  <a:cubicBezTo>
                    <a:pt x="27187" y="8240"/>
                    <a:pt x="27220" y="8207"/>
                    <a:pt x="27220" y="8173"/>
                  </a:cubicBezTo>
                  <a:lnTo>
                    <a:pt x="27220" y="8006"/>
                  </a:lnTo>
                  <a:lnTo>
                    <a:pt x="27287" y="8006"/>
                  </a:lnTo>
                  <a:cubicBezTo>
                    <a:pt x="27320" y="7973"/>
                    <a:pt x="27354" y="7906"/>
                    <a:pt x="27387" y="7840"/>
                  </a:cubicBezTo>
                  <a:lnTo>
                    <a:pt x="27220" y="7840"/>
                  </a:lnTo>
                  <a:lnTo>
                    <a:pt x="27220" y="6872"/>
                  </a:lnTo>
                  <a:lnTo>
                    <a:pt x="27854" y="6872"/>
                  </a:lnTo>
                  <a:lnTo>
                    <a:pt x="27854" y="6806"/>
                  </a:lnTo>
                  <a:lnTo>
                    <a:pt x="27220" y="6806"/>
                  </a:lnTo>
                  <a:lnTo>
                    <a:pt x="27220" y="5838"/>
                  </a:lnTo>
                  <a:lnTo>
                    <a:pt x="28188" y="5838"/>
                  </a:lnTo>
                  <a:lnTo>
                    <a:pt x="28188" y="6105"/>
                  </a:lnTo>
                  <a:cubicBezTo>
                    <a:pt x="28254" y="6038"/>
                    <a:pt x="28288" y="5938"/>
                    <a:pt x="28321" y="5838"/>
                  </a:cubicBezTo>
                  <a:lnTo>
                    <a:pt x="28388" y="5671"/>
                  </a:lnTo>
                  <a:lnTo>
                    <a:pt x="28388" y="4704"/>
                  </a:lnTo>
                  <a:lnTo>
                    <a:pt x="28755" y="4704"/>
                  </a:lnTo>
                  <a:cubicBezTo>
                    <a:pt x="28755" y="4671"/>
                    <a:pt x="28755" y="4637"/>
                    <a:pt x="28788" y="4637"/>
                  </a:cubicBezTo>
                  <a:lnTo>
                    <a:pt x="28388" y="4637"/>
                  </a:lnTo>
                  <a:lnTo>
                    <a:pt x="28388" y="3670"/>
                  </a:lnTo>
                  <a:lnTo>
                    <a:pt x="29188" y="3670"/>
                  </a:lnTo>
                  <a:lnTo>
                    <a:pt x="29255" y="3470"/>
                  </a:lnTo>
                  <a:lnTo>
                    <a:pt x="28388" y="3470"/>
                  </a:lnTo>
                  <a:lnTo>
                    <a:pt x="28388" y="2502"/>
                  </a:lnTo>
                  <a:lnTo>
                    <a:pt x="29355" y="2502"/>
                  </a:lnTo>
                  <a:lnTo>
                    <a:pt x="29355" y="3170"/>
                  </a:lnTo>
                  <a:lnTo>
                    <a:pt x="29422" y="3003"/>
                  </a:lnTo>
                  <a:lnTo>
                    <a:pt x="29422" y="2502"/>
                  </a:lnTo>
                  <a:lnTo>
                    <a:pt x="29622" y="2502"/>
                  </a:lnTo>
                  <a:cubicBezTo>
                    <a:pt x="29622" y="2502"/>
                    <a:pt x="29622" y="2469"/>
                    <a:pt x="29622" y="2469"/>
                  </a:cubicBezTo>
                  <a:lnTo>
                    <a:pt x="29422" y="2469"/>
                  </a:lnTo>
                  <a:lnTo>
                    <a:pt x="29422" y="1502"/>
                  </a:lnTo>
                  <a:lnTo>
                    <a:pt x="29922" y="1502"/>
                  </a:lnTo>
                  <a:lnTo>
                    <a:pt x="29989" y="1302"/>
                  </a:lnTo>
                  <a:lnTo>
                    <a:pt x="29422" y="1302"/>
                  </a:lnTo>
                  <a:lnTo>
                    <a:pt x="29422" y="701"/>
                  </a:lnTo>
                  <a:lnTo>
                    <a:pt x="29355" y="701"/>
                  </a:lnTo>
                  <a:lnTo>
                    <a:pt x="29355" y="1302"/>
                  </a:lnTo>
                  <a:lnTo>
                    <a:pt x="28388" y="1302"/>
                  </a:lnTo>
                  <a:lnTo>
                    <a:pt x="28388" y="634"/>
                  </a:lnTo>
                  <a:lnTo>
                    <a:pt x="28188" y="601"/>
                  </a:lnTo>
                  <a:lnTo>
                    <a:pt x="28188" y="1302"/>
                  </a:lnTo>
                  <a:lnTo>
                    <a:pt x="27220" y="1302"/>
                  </a:lnTo>
                  <a:lnTo>
                    <a:pt x="27220" y="568"/>
                  </a:lnTo>
                  <a:lnTo>
                    <a:pt x="27187" y="534"/>
                  </a:lnTo>
                  <a:lnTo>
                    <a:pt x="27187" y="1302"/>
                  </a:lnTo>
                  <a:lnTo>
                    <a:pt x="26186" y="1302"/>
                  </a:lnTo>
                  <a:lnTo>
                    <a:pt x="26186" y="468"/>
                  </a:lnTo>
                  <a:lnTo>
                    <a:pt x="26019" y="468"/>
                  </a:lnTo>
                  <a:lnTo>
                    <a:pt x="26019" y="1302"/>
                  </a:lnTo>
                  <a:lnTo>
                    <a:pt x="25052" y="1302"/>
                  </a:lnTo>
                  <a:lnTo>
                    <a:pt x="25052" y="401"/>
                  </a:lnTo>
                  <a:lnTo>
                    <a:pt x="24985" y="401"/>
                  </a:lnTo>
                  <a:lnTo>
                    <a:pt x="24985" y="1302"/>
                  </a:lnTo>
                  <a:lnTo>
                    <a:pt x="24018" y="1302"/>
                  </a:lnTo>
                  <a:lnTo>
                    <a:pt x="24018" y="334"/>
                  </a:lnTo>
                  <a:lnTo>
                    <a:pt x="23851" y="334"/>
                  </a:lnTo>
                  <a:lnTo>
                    <a:pt x="23851" y="1302"/>
                  </a:lnTo>
                  <a:lnTo>
                    <a:pt x="22884" y="1302"/>
                  </a:lnTo>
                  <a:lnTo>
                    <a:pt x="22884" y="334"/>
                  </a:lnTo>
                  <a:lnTo>
                    <a:pt x="23851" y="334"/>
                  </a:lnTo>
                  <a:lnTo>
                    <a:pt x="23117" y="268"/>
                  </a:lnTo>
                  <a:lnTo>
                    <a:pt x="21850" y="268"/>
                  </a:lnTo>
                  <a:lnTo>
                    <a:pt x="21850" y="201"/>
                  </a:lnTo>
                  <a:lnTo>
                    <a:pt x="21683" y="201"/>
                  </a:lnTo>
                  <a:lnTo>
                    <a:pt x="21683" y="268"/>
                  </a:lnTo>
                  <a:lnTo>
                    <a:pt x="20682" y="268"/>
                  </a:lnTo>
                  <a:lnTo>
                    <a:pt x="20682" y="101"/>
                  </a:lnTo>
                  <a:lnTo>
                    <a:pt x="20616" y="101"/>
                  </a:lnTo>
                  <a:lnTo>
                    <a:pt x="20616" y="268"/>
                  </a:lnTo>
                  <a:lnTo>
                    <a:pt x="19648" y="268"/>
                  </a:lnTo>
                  <a:lnTo>
                    <a:pt x="19648" y="34"/>
                  </a:lnTo>
                  <a:lnTo>
                    <a:pt x="194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7"/>
            <p:cNvSpPr/>
            <p:nvPr/>
          </p:nvSpPr>
          <p:spPr>
            <a:xfrm>
              <a:off x="1235795" y="1655856"/>
              <a:ext cx="246247" cy="204394"/>
            </a:xfrm>
            <a:custGeom>
              <a:avLst/>
              <a:gdLst/>
              <a:ahLst/>
              <a:cxnLst/>
              <a:rect l="l" t="t" r="r" b="b"/>
              <a:pathLst>
                <a:path w="10008" h="8307" extrusionOk="0">
                  <a:moveTo>
                    <a:pt x="3336" y="1"/>
                  </a:moveTo>
                  <a:lnTo>
                    <a:pt x="3336" y="1"/>
                  </a:lnTo>
                  <a:cubicBezTo>
                    <a:pt x="1" y="401"/>
                    <a:pt x="334" y="2970"/>
                    <a:pt x="4170" y="5605"/>
                  </a:cubicBezTo>
                  <a:cubicBezTo>
                    <a:pt x="6005" y="6772"/>
                    <a:pt x="7973" y="7673"/>
                    <a:pt x="10008" y="8307"/>
                  </a:cubicBezTo>
                  <a:lnTo>
                    <a:pt x="33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7"/>
            <p:cNvSpPr/>
            <p:nvPr/>
          </p:nvSpPr>
          <p:spPr>
            <a:xfrm>
              <a:off x="1715913" y="1590213"/>
              <a:ext cx="264307" cy="20693"/>
            </a:xfrm>
            <a:custGeom>
              <a:avLst/>
              <a:gdLst/>
              <a:ahLst/>
              <a:cxnLst/>
              <a:rect l="l" t="t" r="r" b="b"/>
              <a:pathLst>
                <a:path w="10742" h="841" extrusionOk="0">
                  <a:moveTo>
                    <a:pt x="34" y="0"/>
                  </a:moveTo>
                  <a:cubicBezTo>
                    <a:pt x="1" y="0"/>
                    <a:pt x="34" y="67"/>
                    <a:pt x="34" y="67"/>
                  </a:cubicBezTo>
                  <a:cubicBezTo>
                    <a:pt x="501" y="167"/>
                    <a:pt x="968" y="167"/>
                    <a:pt x="1402" y="234"/>
                  </a:cubicBezTo>
                  <a:cubicBezTo>
                    <a:pt x="1869" y="301"/>
                    <a:pt x="2302" y="334"/>
                    <a:pt x="2769" y="367"/>
                  </a:cubicBezTo>
                  <a:cubicBezTo>
                    <a:pt x="3637" y="434"/>
                    <a:pt x="4504" y="501"/>
                    <a:pt x="5371" y="567"/>
                  </a:cubicBezTo>
                  <a:lnTo>
                    <a:pt x="8006" y="701"/>
                  </a:lnTo>
                  <a:cubicBezTo>
                    <a:pt x="8784" y="758"/>
                    <a:pt x="9561" y="841"/>
                    <a:pt x="10339" y="841"/>
                  </a:cubicBezTo>
                  <a:cubicBezTo>
                    <a:pt x="10462" y="841"/>
                    <a:pt x="10585" y="839"/>
                    <a:pt x="10708" y="834"/>
                  </a:cubicBezTo>
                  <a:cubicBezTo>
                    <a:pt x="10742" y="834"/>
                    <a:pt x="10742" y="801"/>
                    <a:pt x="10708" y="801"/>
                  </a:cubicBezTo>
                  <a:cubicBezTo>
                    <a:pt x="9841" y="634"/>
                    <a:pt x="8907" y="601"/>
                    <a:pt x="8006" y="534"/>
                  </a:cubicBezTo>
                  <a:lnTo>
                    <a:pt x="5338" y="301"/>
                  </a:lnTo>
                  <a:cubicBezTo>
                    <a:pt x="4471" y="234"/>
                    <a:pt x="3570" y="134"/>
                    <a:pt x="2669" y="100"/>
                  </a:cubicBezTo>
                  <a:cubicBezTo>
                    <a:pt x="2269" y="67"/>
                    <a:pt x="1802" y="34"/>
                    <a:pt x="1368" y="34"/>
                  </a:cubicBezTo>
                  <a:cubicBezTo>
                    <a:pt x="935" y="0"/>
                    <a:pt x="468"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7"/>
            <p:cNvSpPr/>
            <p:nvPr/>
          </p:nvSpPr>
          <p:spPr>
            <a:xfrm>
              <a:off x="953466" y="1636935"/>
              <a:ext cx="638574" cy="811842"/>
            </a:xfrm>
            <a:custGeom>
              <a:avLst/>
              <a:gdLst/>
              <a:ahLst/>
              <a:cxnLst/>
              <a:rect l="l" t="t" r="r" b="b"/>
              <a:pathLst>
                <a:path w="25953" h="32995" extrusionOk="0">
                  <a:moveTo>
                    <a:pt x="13219" y="0"/>
                  </a:moveTo>
                  <a:cubicBezTo>
                    <a:pt x="12658" y="0"/>
                    <a:pt x="12064" y="61"/>
                    <a:pt x="11509" y="170"/>
                  </a:cubicBezTo>
                  <a:cubicBezTo>
                    <a:pt x="11109" y="270"/>
                    <a:pt x="10709" y="370"/>
                    <a:pt x="10342" y="503"/>
                  </a:cubicBezTo>
                  <a:lnTo>
                    <a:pt x="10308" y="503"/>
                  </a:lnTo>
                  <a:cubicBezTo>
                    <a:pt x="10008" y="637"/>
                    <a:pt x="9708" y="803"/>
                    <a:pt x="9474" y="1003"/>
                  </a:cubicBezTo>
                  <a:cubicBezTo>
                    <a:pt x="5405" y="4773"/>
                    <a:pt x="2636" y="17048"/>
                    <a:pt x="2036" y="20718"/>
                  </a:cubicBezTo>
                  <a:cubicBezTo>
                    <a:pt x="1035" y="26789"/>
                    <a:pt x="1" y="32793"/>
                    <a:pt x="201" y="32993"/>
                  </a:cubicBezTo>
                  <a:cubicBezTo>
                    <a:pt x="202" y="32994"/>
                    <a:pt x="212" y="32995"/>
                    <a:pt x="231" y="32995"/>
                  </a:cubicBezTo>
                  <a:cubicBezTo>
                    <a:pt x="1208" y="32995"/>
                    <a:pt x="25456" y="31320"/>
                    <a:pt x="25653" y="31058"/>
                  </a:cubicBezTo>
                  <a:cubicBezTo>
                    <a:pt x="25953" y="30691"/>
                    <a:pt x="18314" y="3805"/>
                    <a:pt x="15479" y="637"/>
                  </a:cubicBezTo>
                  <a:cubicBezTo>
                    <a:pt x="15095" y="189"/>
                    <a:pt x="14209" y="0"/>
                    <a:pt x="1321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7"/>
            <p:cNvSpPr/>
            <p:nvPr/>
          </p:nvSpPr>
          <p:spPr>
            <a:xfrm>
              <a:off x="958412" y="1637821"/>
              <a:ext cx="625434" cy="810932"/>
            </a:xfrm>
            <a:custGeom>
              <a:avLst/>
              <a:gdLst/>
              <a:ahLst/>
              <a:cxnLst/>
              <a:rect l="l" t="t" r="r" b="b"/>
              <a:pathLst>
                <a:path w="25419" h="32958" extrusionOk="0">
                  <a:moveTo>
                    <a:pt x="9006" y="1201"/>
                  </a:moveTo>
                  <a:cubicBezTo>
                    <a:pt x="9006" y="1201"/>
                    <a:pt x="8973" y="1234"/>
                    <a:pt x="8973" y="1234"/>
                  </a:cubicBezTo>
                  <a:lnTo>
                    <a:pt x="8973" y="1801"/>
                  </a:lnTo>
                  <a:lnTo>
                    <a:pt x="9006" y="1801"/>
                  </a:lnTo>
                  <a:lnTo>
                    <a:pt x="9006" y="1201"/>
                  </a:lnTo>
                  <a:close/>
                  <a:moveTo>
                    <a:pt x="12376" y="0"/>
                  </a:moveTo>
                  <a:lnTo>
                    <a:pt x="12175" y="33"/>
                  </a:lnTo>
                  <a:lnTo>
                    <a:pt x="12175" y="767"/>
                  </a:lnTo>
                  <a:lnTo>
                    <a:pt x="11208" y="767"/>
                  </a:lnTo>
                  <a:lnTo>
                    <a:pt x="11208" y="167"/>
                  </a:lnTo>
                  <a:lnTo>
                    <a:pt x="11141" y="200"/>
                  </a:lnTo>
                  <a:lnTo>
                    <a:pt x="11141" y="767"/>
                  </a:lnTo>
                  <a:lnTo>
                    <a:pt x="10174" y="767"/>
                  </a:lnTo>
                  <a:lnTo>
                    <a:pt x="10174" y="434"/>
                  </a:lnTo>
                  <a:lnTo>
                    <a:pt x="10141" y="500"/>
                  </a:lnTo>
                  <a:lnTo>
                    <a:pt x="10107" y="500"/>
                  </a:lnTo>
                  <a:lnTo>
                    <a:pt x="10007" y="534"/>
                  </a:lnTo>
                  <a:lnTo>
                    <a:pt x="10007" y="767"/>
                  </a:lnTo>
                  <a:lnTo>
                    <a:pt x="9540" y="767"/>
                  </a:lnTo>
                  <a:lnTo>
                    <a:pt x="9440" y="834"/>
                  </a:lnTo>
                  <a:lnTo>
                    <a:pt x="10007" y="834"/>
                  </a:lnTo>
                  <a:lnTo>
                    <a:pt x="10007" y="1801"/>
                  </a:lnTo>
                  <a:lnTo>
                    <a:pt x="10174" y="1801"/>
                  </a:lnTo>
                  <a:lnTo>
                    <a:pt x="10174" y="834"/>
                  </a:lnTo>
                  <a:lnTo>
                    <a:pt x="11141" y="834"/>
                  </a:lnTo>
                  <a:lnTo>
                    <a:pt x="11141" y="1801"/>
                  </a:lnTo>
                  <a:lnTo>
                    <a:pt x="11208" y="1801"/>
                  </a:lnTo>
                  <a:lnTo>
                    <a:pt x="11208" y="834"/>
                  </a:lnTo>
                  <a:lnTo>
                    <a:pt x="12175" y="834"/>
                  </a:lnTo>
                  <a:lnTo>
                    <a:pt x="12175" y="1801"/>
                  </a:lnTo>
                  <a:lnTo>
                    <a:pt x="12376" y="1801"/>
                  </a:lnTo>
                  <a:lnTo>
                    <a:pt x="12376" y="834"/>
                  </a:lnTo>
                  <a:lnTo>
                    <a:pt x="13343" y="834"/>
                  </a:lnTo>
                  <a:lnTo>
                    <a:pt x="13343" y="1801"/>
                  </a:lnTo>
                  <a:lnTo>
                    <a:pt x="13376" y="1801"/>
                  </a:lnTo>
                  <a:lnTo>
                    <a:pt x="13376" y="834"/>
                  </a:lnTo>
                  <a:lnTo>
                    <a:pt x="14344" y="834"/>
                  </a:lnTo>
                  <a:lnTo>
                    <a:pt x="14344" y="1801"/>
                  </a:lnTo>
                  <a:lnTo>
                    <a:pt x="14544" y="1801"/>
                  </a:lnTo>
                  <a:lnTo>
                    <a:pt x="14544" y="834"/>
                  </a:lnTo>
                  <a:lnTo>
                    <a:pt x="15478" y="834"/>
                  </a:lnTo>
                  <a:lnTo>
                    <a:pt x="15444" y="767"/>
                  </a:lnTo>
                  <a:lnTo>
                    <a:pt x="14544" y="767"/>
                  </a:lnTo>
                  <a:lnTo>
                    <a:pt x="14544" y="167"/>
                  </a:lnTo>
                  <a:lnTo>
                    <a:pt x="14344" y="134"/>
                  </a:lnTo>
                  <a:lnTo>
                    <a:pt x="14344" y="767"/>
                  </a:lnTo>
                  <a:lnTo>
                    <a:pt x="13376" y="767"/>
                  </a:lnTo>
                  <a:lnTo>
                    <a:pt x="13376" y="0"/>
                  </a:lnTo>
                  <a:lnTo>
                    <a:pt x="13343" y="0"/>
                  </a:lnTo>
                  <a:lnTo>
                    <a:pt x="13343" y="767"/>
                  </a:lnTo>
                  <a:lnTo>
                    <a:pt x="12376" y="767"/>
                  </a:lnTo>
                  <a:lnTo>
                    <a:pt x="12376" y="0"/>
                  </a:lnTo>
                  <a:close/>
                  <a:moveTo>
                    <a:pt x="15511" y="867"/>
                  </a:moveTo>
                  <a:lnTo>
                    <a:pt x="15511" y="1801"/>
                  </a:lnTo>
                  <a:lnTo>
                    <a:pt x="15544" y="1801"/>
                  </a:lnTo>
                  <a:lnTo>
                    <a:pt x="15544" y="967"/>
                  </a:lnTo>
                  <a:lnTo>
                    <a:pt x="15511" y="867"/>
                  </a:lnTo>
                  <a:close/>
                  <a:moveTo>
                    <a:pt x="8506" y="1801"/>
                  </a:moveTo>
                  <a:cubicBezTo>
                    <a:pt x="8439" y="1868"/>
                    <a:pt x="8406" y="1901"/>
                    <a:pt x="8339" y="1968"/>
                  </a:cubicBezTo>
                  <a:lnTo>
                    <a:pt x="8973" y="1968"/>
                  </a:lnTo>
                  <a:lnTo>
                    <a:pt x="8973" y="1801"/>
                  </a:lnTo>
                  <a:close/>
                  <a:moveTo>
                    <a:pt x="9006" y="1801"/>
                  </a:moveTo>
                  <a:lnTo>
                    <a:pt x="9006" y="1968"/>
                  </a:lnTo>
                  <a:lnTo>
                    <a:pt x="10007" y="1968"/>
                  </a:lnTo>
                  <a:lnTo>
                    <a:pt x="10007" y="1801"/>
                  </a:lnTo>
                  <a:close/>
                  <a:moveTo>
                    <a:pt x="10174" y="1801"/>
                  </a:moveTo>
                  <a:lnTo>
                    <a:pt x="10174" y="1968"/>
                  </a:lnTo>
                  <a:lnTo>
                    <a:pt x="11141" y="1968"/>
                  </a:lnTo>
                  <a:lnTo>
                    <a:pt x="11141" y="1801"/>
                  </a:lnTo>
                  <a:close/>
                  <a:moveTo>
                    <a:pt x="11208" y="1801"/>
                  </a:moveTo>
                  <a:lnTo>
                    <a:pt x="11208" y="1968"/>
                  </a:lnTo>
                  <a:lnTo>
                    <a:pt x="12175" y="1968"/>
                  </a:lnTo>
                  <a:lnTo>
                    <a:pt x="12175" y="1801"/>
                  </a:lnTo>
                  <a:close/>
                  <a:moveTo>
                    <a:pt x="12376" y="1801"/>
                  </a:moveTo>
                  <a:lnTo>
                    <a:pt x="12376" y="1968"/>
                  </a:lnTo>
                  <a:lnTo>
                    <a:pt x="13343" y="1968"/>
                  </a:lnTo>
                  <a:lnTo>
                    <a:pt x="13343" y="1801"/>
                  </a:lnTo>
                  <a:close/>
                  <a:moveTo>
                    <a:pt x="13376" y="1801"/>
                  </a:moveTo>
                  <a:lnTo>
                    <a:pt x="13376" y="1968"/>
                  </a:lnTo>
                  <a:lnTo>
                    <a:pt x="14344" y="1968"/>
                  </a:lnTo>
                  <a:lnTo>
                    <a:pt x="14344" y="1801"/>
                  </a:lnTo>
                  <a:close/>
                  <a:moveTo>
                    <a:pt x="14544" y="1801"/>
                  </a:moveTo>
                  <a:lnTo>
                    <a:pt x="14544" y="1968"/>
                  </a:lnTo>
                  <a:lnTo>
                    <a:pt x="15511" y="1968"/>
                  </a:lnTo>
                  <a:lnTo>
                    <a:pt x="15511" y="1801"/>
                  </a:lnTo>
                  <a:close/>
                  <a:moveTo>
                    <a:pt x="15544" y="1801"/>
                  </a:moveTo>
                  <a:lnTo>
                    <a:pt x="15544" y="1968"/>
                  </a:lnTo>
                  <a:lnTo>
                    <a:pt x="16145" y="1968"/>
                  </a:lnTo>
                  <a:cubicBezTo>
                    <a:pt x="16112" y="1901"/>
                    <a:pt x="16078" y="1835"/>
                    <a:pt x="16045" y="1801"/>
                  </a:cubicBezTo>
                  <a:close/>
                  <a:moveTo>
                    <a:pt x="8006" y="2469"/>
                  </a:moveTo>
                  <a:lnTo>
                    <a:pt x="7806" y="2702"/>
                  </a:lnTo>
                  <a:lnTo>
                    <a:pt x="7806" y="2936"/>
                  </a:lnTo>
                  <a:lnTo>
                    <a:pt x="8006" y="2936"/>
                  </a:lnTo>
                  <a:lnTo>
                    <a:pt x="8006" y="2469"/>
                  </a:lnTo>
                  <a:close/>
                  <a:moveTo>
                    <a:pt x="8973" y="1968"/>
                  </a:moveTo>
                  <a:lnTo>
                    <a:pt x="8973" y="2936"/>
                  </a:lnTo>
                  <a:lnTo>
                    <a:pt x="9006" y="2936"/>
                  </a:lnTo>
                  <a:lnTo>
                    <a:pt x="9006" y="1968"/>
                  </a:lnTo>
                  <a:close/>
                  <a:moveTo>
                    <a:pt x="10007" y="1968"/>
                  </a:moveTo>
                  <a:lnTo>
                    <a:pt x="10007" y="2936"/>
                  </a:lnTo>
                  <a:lnTo>
                    <a:pt x="10174" y="2936"/>
                  </a:lnTo>
                  <a:lnTo>
                    <a:pt x="10174" y="1968"/>
                  </a:lnTo>
                  <a:close/>
                  <a:moveTo>
                    <a:pt x="11141" y="1968"/>
                  </a:moveTo>
                  <a:lnTo>
                    <a:pt x="11141" y="2936"/>
                  </a:lnTo>
                  <a:lnTo>
                    <a:pt x="11208" y="2936"/>
                  </a:lnTo>
                  <a:lnTo>
                    <a:pt x="11208" y="1968"/>
                  </a:lnTo>
                  <a:close/>
                  <a:moveTo>
                    <a:pt x="12175" y="1968"/>
                  </a:moveTo>
                  <a:lnTo>
                    <a:pt x="12175" y="2936"/>
                  </a:lnTo>
                  <a:lnTo>
                    <a:pt x="12376" y="2936"/>
                  </a:lnTo>
                  <a:lnTo>
                    <a:pt x="12376" y="1968"/>
                  </a:lnTo>
                  <a:close/>
                  <a:moveTo>
                    <a:pt x="13343" y="1968"/>
                  </a:moveTo>
                  <a:lnTo>
                    <a:pt x="13343" y="2936"/>
                  </a:lnTo>
                  <a:lnTo>
                    <a:pt x="13376" y="2936"/>
                  </a:lnTo>
                  <a:lnTo>
                    <a:pt x="13376" y="1968"/>
                  </a:lnTo>
                  <a:close/>
                  <a:moveTo>
                    <a:pt x="14344" y="1968"/>
                  </a:moveTo>
                  <a:lnTo>
                    <a:pt x="14344" y="2936"/>
                  </a:lnTo>
                  <a:lnTo>
                    <a:pt x="14544" y="2936"/>
                  </a:lnTo>
                  <a:lnTo>
                    <a:pt x="14544" y="1968"/>
                  </a:lnTo>
                  <a:close/>
                  <a:moveTo>
                    <a:pt x="15511" y="1968"/>
                  </a:moveTo>
                  <a:lnTo>
                    <a:pt x="15511" y="2936"/>
                  </a:lnTo>
                  <a:lnTo>
                    <a:pt x="15544" y="2936"/>
                  </a:lnTo>
                  <a:lnTo>
                    <a:pt x="15544" y="1968"/>
                  </a:lnTo>
                  <a:close/>
                  <a:moveTo>
                    <a:pt x="16545" y="2735"/>
                  </a:moveTo>
                  <a:lnTo>
                    <a:pt x="16545" y="2936"/>
                  </a:lnTo>
                  <a:lnTo>
                    <a:pt x="16612" y="2936"/>
                  </a:lnTo>
                  <a:cubicBezTo>
                    <a:pt x="16579" y="2869"/>
                    <a:pt x="16579" y="2802"/>
                    <a:pt x="16545" y="2735"/>
                  </a:cubicBezTo>
                  <a:close/>
                  <a:moveTo>
                    <a:pt x="7672" y="2936"/>
                  </a:moveTo>
                  <a:cubicBezTo>
                    <a:pt x="7639" y="2969"/>
                    <a:pt x="7639" y="2969"/>
                    <a:pt x="7639" y="3002"/>
                  </a:cubicBezTo>
                  <a:lnTo>
                    <a:pt x="7806" y="3002"/>
                  </a:lnTo>
                  <a:lnTo>
                    <a:pt x="7806" y="2936"/>
                  </a:lnTo>
                  <a:close/>
                  <a:moveTo>
                    <a:pt x="8006" y="2936"/>
                  </a:moveTo>
                  <a:lnTo>
                    <a:pt x="8006" y="3002"/>
                  </a:lnTo>
                  <a:lnTo>
                    <a:pt x="8973" y="3002"/>
                  </a:lnTo>
                  <a:lnTo>
                    <a:pt x="8973" y="2936"/>
                  </a:lnTo>
                  <a:close/>
                  <a:moveTo>
                    <a:pt x="9006" y="2936"/>
                  </a:moveTo>
                  <a:lnTo>
                    <a:pt x="9006" y="3002"/>
                  </a:lnTo>
                  <a:lnTo>
                    <a:pt x="10007" y="3002"/>
                  </a:lnTo>
                  <a:lnTo>
                    <a:pt x="10007" y="2936"/>
                  </a:lnTo>
                  <a:close/>
                  <a:moveTo>
                    <a:pt x="10174" y="2936"/>
                  </a:moveTo>
                  <a:lnTo>
                    <a:pt x="10174" y="3002"/>
                  </a:lnTo>
                  <a:lnTo>
                    <a:pt x="11141" y="3002"/>
                  </a:lnTo>
                  <a:lnTo>
                    <a:pt x="11141" y="2936"/>
                  </a:lnTo>
                  <a:close/>
                  <a:moveTo>
                    <a:pt x="11208" y="2936"/>
                  </a:moveTo>
                  <a:lnTo>
                    <a:pt x="11208" y="3002"/>
                  </a:lnTo>
                  <a:lnTo>
                    <a:pt x="12175" y="3002"/>
                  </a:lnTo>
                  <a:lnTo>
                    <a:pt x="12175" y="2936"/>
                  </a:lnTo>
                  <a:close/>
                  <a:moveTo>
                    <a:pt x="12376" y="2936"/>
                  </a:moveTo>
                  <a:lnTo>
                    <a:pt x="12376" y="3002"/>
                  </a:lnTo>
                  <a:lnTo>
                    <a:pt x="13343" y="3002"/>
                  </a:lnTo>
                  <a:lnTo>
                    <a:pt x="13343" y="2936"/>
                  </a:lnTo>
                  <a:close/>
                  <a:moveTo>
                    <a:pt x="13376" y="2936"/>
                  </a:moveTo>
                  <a:lnTo>
                    <a:pt x="13376" y="3002"/>
                  </a:lnTo>
                  <a:lnTo>
                    <a:pt x="14344" y="3002"/>
                  </a:lnTo>
                  <a:lnTo>
                    <a:pt x="14344" y="2936"/>
                  </a:lnTo>
                  <a:close/>
                  <a:moveTo>
                    <a:pt x="14544" y="2936"/>
                  </a:moveTo>
                  <a:lnTo>
                    <a:pt x="14544" y="3002"/>
                  </a:lnTo>
                  <a:lnTo>
                    <a:pt x="15511" y="3002"/>
                  </a:lnTo>
                  <a:lnTo>
                    <a:pt x="15511" y="2936"/>
                  </a:lnTo>
                  <a:close/>
                  <a:moveTo>
                    <a:pt x="15544" y="2936"/>
                  </a:moveTo>
                  <a:lnTo>
                    <a:pt x="15544" y="3002"/>
                  </a:lnTo>
                  <a:lnTo>
                    <a:pt x="16545" y="3002"/>
                  </a:lnTo>
                  <a:lnTo>
                    <a:pt x="16545" y="2936"/>
                  </a:lnTo>
                  <a:close/>
                  <a:moveTo>
                    <a:pt x="7806" y="3002"/>
                  </a:moveTo>
                  <a:lnTo>
                    <a:pt x="7806" y="3970"/>
                  </a:lnTo>
                  <a:lnTo>
                    <a:pt x="8006" y="3970"/>
                  </a:lnTo>
                  <a:lnTo>
                    <a:pt x="8006" y="3002"/>
                  </a:lnTo>
                  <a:close/>
                  <a:moveTo>
                    <a:pt x="8973" y="3002"/>
                  </a:moveTo>
                  <a:lnTo>
                    <a:pt x="8973" y="3970"/>
                  </a:lnTo>
                  <a:lnTo>
                    <a:pt x="9006" y="3970"/>
                  </a:lnTo>
                  <a:lnTo>
                    <a:pt x="9006" y="3002"/>
                  </a:lnTo>
                  <a:close/>
                  <a:moveTo>
                    <a:pt x="10007" y="3002"/>
                  </a:moveTo>
                  <a:lnTo>
                    <a:pt x="10007" y="3970"/>
                  </a:lnTo>
                  <a:lnTo>
                    <a:pt x="10174" y="3970"/>
                  </a:lnTo>
                  <a:lnTo>
                    <a:pt x="10174" y="3002"/>
                  </a:lnTo>
                  <a:close/>
                  <a:moveTo>
                    <a:pt x="11141" y="3002"/>
                  </a:moveTo>
                  <a:lnTo>
                    <a:pt x="11141" y="3970"/>
                  </a:lnTo>
                  <a:lnTo>
                    <a:pt x="11208" y="3970"/>
                  </a:lnTo>
                  <a:lnTo>
                    <a:pt x="11208" y="3002"/>
                  </a:lnTo>
                  <a:close/>
                  <a:moveTo>
                    <a:pt x="12175" y="3002"/>
                  </a:moveTo>
                  <a:lnTo>
                    <a:pt x="12175" y="3970"/>
                  </a:lnTo>
                  <a:lnTo>
                    <a:pt x="12376" y="3970"/>
                  </a:lnTo>
                  <a:lnTo>
                    <a:pt x="12376" y="3002"/>
                  </a:lnTo>
                  <a:close/>
                  <a:moveTo>
                    <a:pt x="13343" y="3002"/>
                  </a:moveTo>
                  <a:lnTo>
                    <a:pt x="13343" y="3970"/>
                  </a:lnTo>
                  <a:lnTo>
                    <a:pt x="13376" y="3970"/>
                  </a:lnTo>
                  <a:lnTo>
                    <a:pt x="13376" y="3002"/>
                  </a:lnTo>
                  <a:close/>
                  <a:moveTo>
                    <a:pt x="14344" y="3002"/>
                  </a:moveTo>
                  <a:lnTo>
                    <a:pt x="14344" y="3970"/>
                  </a:lnTo>
                  <a:lnTo>
                    <a:pt x="14544" y="3970"/>
                  </a:lnTo>
                  <a:lnTo>
                    <a:pt x="14544" y="3002"/>
                  </a:lnTo>
                  <a:close/>
                  <a:moveTo>
                    <a:pt x="15511" y="3002"/>
                  </a:moveTo>
                  <a:lnTo>
                    <a:pt x="15511" y="3970"/>
                  </a:lnTo>
                  <a:lnTo>
                    <a:pt x="15544" y="3970"/>
                  </a:lnTo>
                  <a:lnTo>
                    <a:pt x="15544" y="3002"/>
                  </a:lnTo>
                  <a:close/>
                  <a:moveTo>
                    <a:pt x="16545" y="3002"/>
                  </a:moveTo>
                  <a:lnTo>
                    <a:pt x="16545" y="3970"/>
                  </a:lnTo>
                  <a:lnTo>
                    <a:pt x="16712" y="3970"/>
                  </a:lnTo>
                  <a:lnTo>
                    <a:pt x="16712" y="3169"/>
                  </a:lnTo>
                  <a:lnTo>
                    <a:pt x="16645" y="3002"/>
                  </a:lnTo>
                  <a:close/>
                  <a:moveTo>
                    <a:pt x="7038" y="3970"/>
                  </a:moveTo>
                  <a:lnTo>
                    <a:pt x="6938" y="4136"/>
                  </a:lnTo>
                  <a:lnTo>
                    <a:pt x="7806" y="4136"/>
                  </a:lnTo>
                  <a:lnTo>
                    <a:pt x="7806" y="3970"/>
                  </a:lnTo>
                  <a:close/>
                  <a:moveTo>
                    <a:pt x="8006" y="3970"/>
                  </a:moveTo>
                  <a:lnTo>
                    <a:pt x="8006" y="4136"/>
                  </a:lnTo>
                  <a:lnTo>
                    <a:pt x="8973" y="4136"/>
                  </a:lnTo>
                  <a:lnTo>
                    <a:pt x="8973" y="3970"/>
                  </a:lnTo>
                  <a:close/>
                  <a:moveTo>
                    <a:pt x="9006" y="3970"/>
                  </a:moveTo>
                  <a:lnTo>
                    <a:pt x="9006" y="4136"/>
                  </a:lnTo>
                  <a:lnTo>
                    <a:pt x="10007" y="4136"/>
                  </a:lnTo>
                  <a:lnTo>
                    <a:pt x="10007" y="3970"/>
                  </a:lnTo>
                  <a:close/>
                  <a:moveTo>
                    <a:pt x="10174" y="3970"/>
                  </a:moveTo>
                  <a:lnTo>
                    <a:pt x="10174" y="4136"/>
                  </a:lnTo>
                  <a:lnTo>
                    <a:pt x="11141" y="4136"/>
                  </a:lnTo>
                  <a:lnTo>
                    <a:pt x="11141" y="3970"/>
                  </a:lnTo>
                  <a:close/>
                  <a:moveTo>
                    <a:pt x="11208" y="3970"/>
                  </a:moveTo>
                  <a:lnTo>
                    <a:pt x="11208" y="4136"/>
                  </a:lnTo>
                  <a:lnTo>
                    <a:pt x="12175" y="4136"/>
                  </a:lnTo>
                  <a:lnTo>
                    <a:pt x="12175" y="3970"/>
                  </a:lnTo>
                  <a:close/>
                  <a:moveTo>
                    <a:pt x="12376" y="3970"/>
                  </a:moveTo>
                  <a:lnTo>
                    <a:pt x="12376" y="4136"/>
                  </a:lnTo>
                  <a:lnTo>
                    <a:pt x="13343" y="4136"/>
                  </a:lnTo>
                  <a:lnTo>
                    <a:pt x="13343" y="3970"/>
                  </a:lnTo>
                  <a:close/>
                  <a:moveTo>
                    <a:pt x="13376" y="3970"/>
                  </a:moveTo>
                  <a:lnTo>
                    <a:pt x="13376" y="4136"/>
                  </a:lnTo>
                  <a:lnTo>
                    <a:pt x="14344" y="4136"/>
                  </a:lnTo>
                  <a:lnTo>
                    <a:pt x="14344" y="3970"/>
                  </a:lnTo>
                  <a:close/>
                  <a:moveTo>
                    <a:pt x="14544" y="3970"/>
                  </a:moveTo>
                  <a:lnTo>
                    <a:pt x="14544" y="4136"/>
                  </a:lnTo>
                  <a:lnTo>
                    <a:pt x="15511" y="4136"/>
                  </a:lnTo>
                  <a:lnTo>
                    <a:pt x="15511" y="3970"/>
                  </a:lnTo>
                  <a:close/>
                  <a:moveTo>
                    <a:pt x="15544" y="3970"/>
                  </a:moveTo>
                  <a:lnTo>
                    <a:pt x="15544" y="4136"/>
                  </a:lnTo>
                  <a:lnTo>
                    <a:pt x="16545" y="4136"/>
                  </a:lnTo>
                  <a:lnTo>
                    <a:pt x="16545" y="3970"/>
                  </a:lnTo>
                  <a:close/>
                  <a:moveTo>
                    <a:pt x="16712" y="3970"/>
                  </a:moveTo>
                  <a:lnTo>
                    <a:pt x="16712" y="4136"/>
                  </a:lnTo>
                  <a:lnTo>
                    <a:pt x="17146" y="4136"/>
                  </a:lnTo>
                  <a:cubicBezTo>
                    <a:pt x="17112" y="4103"/>
                    <a:pt x="17079" y="4036"/>
                    <a:pt x="17046" y="3970"/>
                  </a:cubicBezTo>
                  <a:close/>
                  <a:moveTo>
                    <a:pt x="6838" y="4337"/>
                  </a:moveTo>
                  <a:lnTo>
                    <a:pt x="6805" y="4437"/>
                  </a:lnTo>
                  <a:lnTo>
                    <a:pt x="6805" y="5104"/>
                  </a:lnTo>
                  <a:lnTo>
                    <a:pt x="6838" y="5104"/>
                  </a:lnTo>
                  <a:lnTo>
                    <a:pt x="6838" y="4337"/>
                  </a:lnTo>
                  <a:close/>
                  <a:moveTo>
                    <a:pt x="7806" y="4136"/>
                  </a:moveTo>
                  <a:lnTo>
                    <a:pt x="7806" y="5104"/>
                  </a:lnTo>
                  <a:lnTo>
                    <a:pt x="8006" y="5104"/>
                  </a:lnTo>
                  <a:lnTo>
                    <a:pt x="8006" y="4136"/>
                  </a:lnTo>
                  <a:close/>
                  <a:moveTo>
                    <a:pt x="8973" y="4136"/>
                  </a:moveTo>
                  <a:lnTo>
                    <a:pt x="8973" y="5104"/>
                  </a:lnTo>
                  <a:lnTo>
                    <a:pt x="9006" y="5104"/>
                  </a:lnTo>
                  <a:lnTo>
                    <a:pt x="9006" y="4136"/>
                  </a:lnTo>
                  <a:close/>
                  <a:moveTo>
                    <a:pt x="10007" y="4136"/>
                  </a:moveTo>
                  <a:lnTo>
                    <a:pt x="10007" y="5104"/>
                  </a:lnTo>
                  <a:lnTo>
                    <a:pt x="10174" y="5104"/>
                  </a:lnTo>
                  <a:lnTo>
                    <a:pt x="10174" y="4136"/>
                  </a:lnTo>
                  <a:close/>
                  <a:moveTo>
                    <a:pt x="11141" y="4136"/>
                  </a:moveTo>
                  <a:lnTo>
                    <a:pt x="11141" y="5104"/>
                  </a:lnTo>
                  <a:lnTo>
                    <a:pt x="11208" y="5104"/>
                  </a:lnTo>
                  <a:lnTo>
                    <a:pt x="11208" y="4136"/>
                  </a:lnTo>
                  <a:close/>
                  <a:moveTo>
                    <a:pt x="12175" y="4136"/>
                  </a:moveTo>
                  <a:lnTo>
                    <a:pt x="12175" y="5104"/>
                  </a:lnTo>
                  <a:lnTo>
                    <a:pt x="12376" y="5104"/>
                  </a:lnTo>
                  <a:lnTo>
                    <a:pt x="12376" y="4136"/>
                  </a:lnTo>
                  <a:close/>
                  <a:moveTo>
                    <a:pt x="13343" y="4136"/>
                  </a:moveTo>
                  <a:lnTo>
                    <a:pt x="13343" y="5104"/>
                  </a:lnTo>
                  <a:lnTo>
                    <a:pt x="13376" y="5104"/>
                  </a:lnTo>
                  <a:lnTo>
                    <a:pt x="13376" y="4136"/>
                  </a:lnTo>
                  <a:close/>
                  <a:moveTo>
                    <a:pt x="14344" y="4136"/>
                  </a:moveTo>
                  <a:lnTo>
                    <a:pt x="14344" y="5104"/>
                  </a:lnTo>
                  <a:lnTo>
                    <a:pt x="14544" y="5104"/>
                  </a:lnTo>
                  <a:lnTo>
                    <a:pt x="14544" y="4136"/>
                  </a:lnTo>
                  <a:close/>
                  <a:moveTo>
                    <a:pt x="15511" y="4136"/>
                  </a:moveTo>
                  <a:lnTo>
                    <a:pt x="15511" y="5104"/>
                  </a:lnTo>
                  <a:lnTo>
                    <a:pt x="15544" y="5104"/>
                  </a:lnTo>
                  <a:lnTo>
                    <a:pt x="15544" y="4136"/>
                  </a:lnTo>
                  <a:close/>
                  <a:moveTo>
                    <a:pt x="16545" y="4136"/>
                  </a:moveTo>
                  <a:lnTo>
                    <a:pt x="16545" y="5104"/>
                  </a:lnTo>
                  <a:lnTo>
                    <a:pt x="16712" y="5104"/>
                  </a:lnTo>
                  <a:lnTo>
                    <a:pt x="16712" y="4136"/>
                  </a:lnTo>
                  <a:close/>
                  <a:moveTo>
                    <a:pt x="6471" y="5104"/>
                  </a:moveTo>
                  <a:lnTo>
                    <a:pt x="6438" y="5170"/>
                  </a:lnTo>
                  <a:lnTo>
                    <a:pt x="6805" y="5170"/>
                  </a:lnTo>
                  <a:lnTo>
                    <a:pt x="6805" y="5104"/>
                  </a:lnTo>
                  <a:close/>
                  <a:moveTo>
                    <a:pt x="6838" y="5104"/>
                  </a:moveTo>
                  <a:lnTo>
                    <a:pt x="6838" y="5170"/>
                  </a:lnTo>
                  <a:lnTo>
                    <a:pt x="7806" y="5170"/>
                  </a:lnTo>
                  <a:lnTo>
                    <a:pt x="7806" y="5104"/>
                  </a:lnTo>
                  <a:close/>
                  <a:moveTo>
                    <a:pt x="8006" y="5104"/>
                  </a:moveTo>
                  <a:lnTo>
                    <a:pt x="8006" y="5170"/>
                  </a:lnTo>
                  <a:lnTo>
                    <a:pt x="8973" y="5170"/>
                  </a:lnTo>
                  <a:lnTo>
                    <a:pt x="8973" y="5104"/>
                  </a:lnTo>
                  <a:close/>
                  <a:moveTo>
                    <a:pt x="9006" y="5104"/>
                  </a:moveTo>
                  <a:lnTo>
                    <a:pt x="9006" y="5170"/>
                  </a:lnTo>
                  <a:lnTo>
                    <a:pt x="10007" y="5170"/>
                  </a:lnTo>
                  <a:lnTo>
                    <a:pt x="10007" y="5104"/>
                  </a:lnTo>
                  <a:close/>
                  <a:moveTo>
                    <a:pt x="10174" y="5104"/>
                  </a:moveTo>
                  <a:lnTo>
                    <a:pt x="10174" y="5170"/>
                  </a:lnTo>
                  <a:lnTo>
                    <a:pt x="11141" y="5170"/>
                  </a:lnTo>
                  <a:lnTo>
                    <a:pt x="11141" y="5104"/>
                  </a:lnTo>
                  <a:close/>
                  <a:moveTo>
                    <a:pt x="11208" y="5104"/>
                  </a:moveTo>
                  <a:lnTo>
                    <a:pt x="11208" y="5170"/>
                  </a:lnTo>
                  <a:lnTo>
                    <a:pt x="12175" y="5170"/>
                  </a:lnTo>
                  <a:lnTo>
                    <a:pt x="12175" y="5104"/>
                  </a:lnTo>
                  <a:close/>
                  <a:moveTo>
                    <a:pt x="12376" y="5104"/>
                  </a:moveTo>
                  <a:lnTo>
                    <a:pt x="12376" y="5170"/>
                  </a:lnTo>
                  <a:lnTo>
                    <a:pt x="13343" y="5170"/>
                  </a:lnTo>
                  <a:lnTo>
                    <a:pt x="13343" y="5104"/>
                  </a:lnTo>
                  <a:close/>
                  <a:moveTo>
                    <a:pt x="13376" y="5104"/>
                  </a:moveTo>
                  <a:lnTo>
                    <a:pt x="13376" y="5170"/>
                  </a:lnTo>
                  <a:lnTo>
                    <a:pt x="14344" y="5170"/>
                  </a:lnTo>
                  <a:lnTo>
                    <a:pt x="14344" y="5104"/>
                  </a:lnTo>
                  <a:close/>
                  <a:moveTo>
                    <a:pt x="14544" y="5104"/>
                  </a:moveTo>
                  <a:lnTo>
                    <a:pt x="14544" y="5170"/>
                  </a:lnTo>
                  <a:lnTo>
                    <a:pt x="15511" y="5170"/>
                  </a:lnTo>
                  <a:lnTo>
                    <a:pt x="15511" y="5104"/>
                  </a:lnTo>
                  <a:close/>
                  <a:moveTo>
                    <a:pt x="15544" y="5104"/>
                  </a:moveTo>
                  <a:lnTo>
                    <a:pt x="15544" y="5170"/>
                  </a:lnTo>
                  <a:lnTo>
                    <a:pt x="16545" y="5170"/>
                  </a:lnTo>
                  <a:lnTo>
                    <a:pt x="16545" y="5104"/>
                  </a:lnTo>
                  <a:close/>
                  <a:moveTo>
                    <a:pt x="16712" y="5104"/>
                  </a:moveTo>
                  <a:lnTo>
                    <a:pt x="16712" y="5170"/>
                  </a:lnTo>
                  <a:lnTo>
                    <a:pt x="17546" y="5170"/>
                  </a:lnTo>
                  <a:cubicBezTo>
                    <a:pt x="17546" y="5170"/>
                    <a:pt x="17546" y="5104"/>
                    <a:pt x="17546" y="5104"/>
                  </a:cubicBezTo>
                  <a:close/>
                  <a:moveTo>
                    <a:pt x="6805" y="5170"/>
                  </a:moveTo>
                  <a:lnTo>
                    <a:pt x="6805" y="6138"/>
                  </a:lnTo>
                  <a:lnTo>
                    <a:pt x="6838" y="6138"/>
                  </a:lnTo>
                  <a:lnTo>
                    <a:pt x="6838" y="5170"/>
                  </a:lnTo>
                  <a:close/>
                  <a:moveTo>
                    <a:pt x="7806" y="5170"/>
                  </a:moveTo>
                  <a:lnTo>
                    <a:pt x="7806" y="6138"/>
                  </a:lnTo>
                  <a:lnTo>
                    <a:pt x="8006" y="6138"/>
                  </a:lnTo>
                  <a:lnTo>
                    <a:pt x="8006" y="5170"/>
                  </a:lnTo>
                  <a:close/>
                  <a:moveTo>
                    <a:pt x="8973" y="5170"/>
                  </a:moveTo>
                  <a:lnTo>
                    <a:pt x="8973" y="6138"/>
                  </a:lnTo>
                  <a:lnTo>
                    <a:pt x="9006" y="6138"/>
                  </a:lnTo>
                  <a:lnTo>
                    <a:pt x="9006" y="5170"/>
                  </a:lnTo>
                  <a:close/>
                  <a:moveTo>
                    <a:pt x="10007" y="5170"/>
                  </a:moveTo>
                  <a:lnTo>
                    <a:pt x="10007" y="6138"/>
                  </a:lnTo>
                  <a:lnTo>
                    <a:pt x="10174" y="6138"/>
                  </a:lnTo>
                  <a:lnTo>
                    <a:pt x="10174" y="5170"/>
                  </a:lnTo>
                  <a:close/>
                  <a:moveTo>
                    <a:pt x="11141" y="5170"/>
                  </a:moveTo>
                  <a:lnTo>
                    <a:pt x="11141" y="6138"/>
                  </a:lnTo>
                  <a:lnTo>
                    <a:pt x="11208" y="6138"/>
                  </a:lnTo>
                  <a:lnTo>
                    <a:pt x="11208" y="5170"/>
                  </a:lnTo>
                  <a:close/>
                  <a:moveTo>
                    <a:pt x="12175" y="5170"/>
                  </a:moveTo>
                  <a:lnTo>
                    <a:pt x="12175" y="6138"/>
                  </a:lnTo>
                  <a:lnTo>
                    <a:pt x="12376" y="6138"/>
                  </a:lnTo>
                  <a:lnTo>
                    <a:pt x="12376" y="5170"/>
                  </a:lnTo>
                  <a:close/>
                  <a:moveTo>
                    <a:pt x="13343" y="5170"/>
                  </a:moveTo>
                  <a:lnTo>
                    <a:pt x="13343" y="6138"/>
                  </a:lnTo>
                  <a:lnTo>
                    <a:pt x="13376" y="6138"/>
                  </a:lnTo>
                  <a:lnTo>
                    <a:pt x="13376" y="5170"/>
                  </a:lnTo>
                  <a:close/>
                  <a:moveTo>
                    <a:pt x="14344" y="5170"/>
                  </a:moveTo>
                  <a:lnTo>
                    <a:pt x="14344" y="6138"/>
                  </a:lnTo>
                  <a:lnTo>
                    <a:pt x="14544" y="6138"/>
                  </a:lnTo>
                  <a:lnTo>
                    <a:pt x="14544" y="5170"/>
                  </a:lnTo>
                  <a:close/>
                  <a:moveTo>
                    <a:pt x="15511" y="5170"/>
                  </a:moveTo>
                  <a:lnTo>
                    <a:pt x="15511" y="6138"/>
                  </a:lnTo>
                  <a:lnTo>
                    <a:pt x="15544" y="6138"/>
                  </a:lnTo>
                  <a:lnTo>
                    <a:pt x="15544" y="5170"/>
                  </a:lnTo>
                  <a:close/>
                  <a:moveTo>
                    <a:pt x="16545" y="5170"/>
                  </a:moveTo>
                  <a:lnTo>
                    <a:pt x="16545" y="6138"/>
                  </a:lnTo>
                  <a:lnTo>
                    <a:pt x="16712" y="6138"/>
                  </a:lnTo>
                  <a:lnTo>
                    <a:pt x="16712" y="5170"/>
                  </a:lnTo>
                  <a:close/>
                  <a:moveTo>
                    <a:pt x="17679" y="5504"/>
                  </a:moveTo>
                  <a:lnTo>
                    <a:pt x="17679" y="6138"/>
                  </a:lnTo>
                  <a:lnTo>
                    <a:pt x="17746" y="6138"/>
                  </a:lnTo>
                  <a:lnTo>
                    <a:pt x="17746" y="5637"/>
                  </a:lnTo>
                  <a:lnTo>
                    <a:pt x="17679" y="5504"/>
                  </a:lnTo>
                  <a:close/>
                  <a:moveTo>
                    <a:pt x="5971" y="6138"/>
                  </a:moveTo>
                  <a:cubicBezTo>
                    <a:pt x="5971" y="6205"/>
                    <a:pt x="5938" y="6271"/>
                    <a:pt x="5904" y="6338"/>
                  </a:cubicBezTo>
                  <a:lnTo>
                    <a:pt x="6805" y="6338"/>
                  </a:lnTo>
                  <a:lnTo>
                    <a:pt x="6805" y="6138"/>
                  </a:lnTo>
                  <a:close/>
                  <a:moveTo>
                    <a:pt x="6838" y="6138"/>
                  </a:moveTo>
                  <a:lnTo>
                    <a:pt x="6838" y="6338"/>
                  </a:lnTo>
                  <a:lnTo>
                    <a:pt x="7806" y="6338"/>
                  </a:lnTo>
                  <a:lnTo>
                    <a:pt x="7806" y="6138"/>
                  </a:lnTo>
                  <a:close/>
                  <a:moveTo>
                    <a:pt x="8006" y="6138"/>
                  </a:moveTo>
                  <a:lnTo>
                    <a:pt x="8006" y="6338"/>
                  </a:lnTo>
                  <a:lnTo>
                    <a:pt x="8973" y="6338"/>
                  </a:lnTo>
                  <a:lnTo>
                    <a:pt x="8973" y="6138"/>
                  </a:lnTo>
                  <a:close/>
                  <a:moveTo>
                    <a:pt x="9006" y="6138"/>
                  </a:moveTo>
                  <a:lnTo>
                    <a:pt x="9006" y="6338"/>
                  </a:lnTo>
                  <a:lnTo>
                    <a:pt x="10007" y="6338"/>
                  </a:lnTo>
                  <a:lnTo>
                    <a:pt x="10007" y="6138"/>
                  </a:lnTo>
                  <a:close/>
                  <a:moveTo>
                    <a:pt x="10174" y="6138"/>
                  </a:moveTo>
                  <a:lnTo>
                    <a:pt x="10174" y="6338"/>
                  </a:lnTo>
                  <a:lnTo>
                    <a:pt x="11141" y="6338"/>
                  </a:lnTo>
                  <a:lnTo>
                    <a:pt x="11141" y="6138"/>
                  </a:lnTo>
                  <a:close/>
                  <a:moveTo>
                    <a:pt x="11208" y="6138"/>
                  </a:moveTo>
                  <a:lnTo>
                    <a:pt x="11208" y="6338"/>
                  </a:lnTo>
                  <a:lnTo>
                    <a:pt x="12175" y="6338"/>
                  </a:lnTo>
                  <a:lnTo>
                    <a:pt x="12175" y="6138"/>
                  </a:lnTo>
                  <a:close/>
                  <a:moveTo>
                    <a:pt x="12376" y="6138"/>
                  </a:moveTo>
                  <a:lnTo>
                    <a:pt x="12376" y="6338"/>
                  </a:lnTo>
                  <a:lnTo>
                    <a:pt x="13343" y="6338"/>
                  </a:lnTo>
                  <a:lnTo>
                    <a:pt x="13343" y="6138"/>
                  </a:lnTo>
                  <a:close/>
                  <a:moveTo>
                    <a:pt x="13376" y="6138"/>
                  </a:moveTo>
                  <a:lnTo>
                    <a:pt x="13376" y="6338"/>
                  </a:lnTo>
                  <a:lnTo>
                    <a:pt x="14344" y="6338"/>
                  </a:lnTo>
                  <a:lnTo>
                    <a:pt x="14344" y="6138"/>
                  </a:lnTo>
                  <a:close/>
                  <a:moveTo>
                    <a:pt x="14544" y="6138"/>
                  </a:moveTo>
                  <a:lnTo>
                    <a:pt x="14544" y="6338"/>
                  </a:lnTo>
                  <a:lnTo>
                    <a:pt x="15511" y="6338"/>
                  </a:lnTo>
                  <a:lnTo>
                    <a:pt x="15511" y="6138"/>
                  </a:lnTo>
                  <a:close/>
                  <a:moveTo>
                    <a:pt x="15544" y="6138"/>
                  </a:moveTo>
                  <a:lnTo>
                    <a:pt x="15544" y="6338"/>
                  </a:lnTo>
                  <a:lnTo>
                    <a:pt x="16545" y="6338"/>
                  </a:lnTo>
                  <a:lnTo>
                    <a:pt x="16545" y="6138"/>
                  </a:lnTo>
                  <a:close/>
                  <a:moveTo>
                    <a:pt x="16712" y="6138"/>
                  </a:moveTo>
                  <a:lnTo>
                    <a:pt x="16712" y="6338"/>
                  </a:lnTo>
                  <a:lnTo>
                    <a:pt x="17679" y="6338"/>
                  </a:lnTo>
                  <a:lnTo>
                    <a:pt x="17679" y="6138"/>
                  </a:lnTo>
                  <a:close/>
                  <a:moveTo>
                    <a:pt x="17746" y="6138"/>
                  </a:moveTo>
                  <a:lnTo>
                    <a:pt x="17746" y="6338"/>
                  </a:lnTo>
                  <a:lnTo>
                    <a:pt x="18013" y="6338"/>
                  </a:lnTo>
                  <a:cubicBezTo>
                    <a:pt x="17980" y="6271"/>
                    <a:pt x="17946" y="6205"/>
                    <a:pt x="17946" y="6138"/>
                  </a:cubicBezTo>
                  <a:close/>
                  <a:moveTo>
                    <a:pt x="5838" y="6505"/>
                  </a:moveTo>
                  <a:lnTo>
                    <a:pt x="5637" y="6938"/>
                  </a:lnTo>
                  <a:lnTo>
                    <a:pt x="5637" y="7305"/>
                  </a:lnTo>
                  <a:lnTo>
                    <a:pt x="5838" y="7305"/>
                  </a:lnTo>
                  <a:lnTo>
                    <a:pt x="5838" y="6505"/>
                  </a:lnTo>
                  <a:close/>
                  <a:moveTo>
                    <a:pt x="6805" y="6338"/>
                  </a:moveTo>
                  <a:lnTo>
                    <a:pt x="6805" y="7305"/>
                  </a:lnTo>
                  <a:lnTo>
                    <a:pt x="6838" y="7305"/>
                  </a:lnTo>
                  <a:lnTo>
                    <a:pt x="6838" y="6338"/>
                  </a:lnTo>
                  <a:close/>
                  <a:moveTo>
                    <a:pt x="7806" y="6338"/>
                  </a:moveTo>
                  <a:lnTo>
                    <a:pt x="7806" y="7305"/>
                  </a:lnTo>
                  <a:lnTo>
                    <a:pt x="8006" y="7305"/>
                  </a:lnTo>
                  <a:lnTo>
                    <a:pt x="8006" y="6338"/>
                  </a:lnTo>
                  <a:close/>
                  <a:moveTo>
                    <a:pt x="8973" y="6338"/>
                  </a:moveTo>
                  <a:lnTo>
                    <a:pt x="8973" y="7305"/>
                  </a:lnTo>
                  <a:lnTo>
                    <a:pt x="9006" y="7305"/>
                  </a:lnTo>
                  <a:lnTo>
                    <a:pt x="9006" y="6338"/>
                  </a:lnTo>
                  <a:close/>
                  <a:moveTo>
                    <a:pt x="10007" y="6338"/>
                  </a:moveTo>
                  <a:lnTo>
                    <a:pt x="10007" y="7305"/>
                  </a:lnTo>
                  <a:lnTo>
                    <a:pt x="10174" y="7305"/>
                  </a:lnTo>
                  <a:lnTo>
                    <a:pt x="10174" y="6338"/>
                  </a:lnTo>
                  <a:close/>
                  <a:moveTo>
                    <a:pt x="11141" y="6338"/>
                  </a:moveTo>
                  <a:lnTo>
                    <a:pt x="11141" y="7305"/>
                  </a:lnTo>
                  <a:lnTo>
                    <a:pt x="11208" y="7305"/>
                  </a:lnTo>
                  <a:lnTo>
                    <a:pt x="11208" y="6338"/>
                  </a:lnTo>
                  <a:close/>
                  <a:moveTo>
                    <a:pt x="12175" y="6338"/>
                  </a:moveTo>
                  <a:lnTo>
                    <a:pt x="12175" y="7305"/>
                  </a:lnTo>
                  <a:lnTo>
                    <a:pt x="12376" y="7305"/>
                  </a:lnTo>
                  <a:lnTo>
                    <a:pt x="12376" y="6338"/>
                  </a:lnTo>
                  <a:close/>
                  <a:moveTo>
                    <a:pt x="13343" y="6338"/>
                  </a:moveTo>
                  <a:lnTo>
                    <a:pt x="13343" y="7305"/>
                  </a:lnTo>
                  <a:lnTo>
                    <a:pt x="13376" y="7305"/>
                  </a:lnTo>
                  <a:lnTo>
                    <a:pt x="13376" y="6338"/>
                  </a:lnTo>
                  <a:close/>
                  <a:moveTo>
                    <a:pt x="14344" y="6338"/>
                  </a:moveTo>
                  <a:lnTo>
                    <a:pt x="14344" y="7305"/>
                  </a:lnTo>
                  <a:lnTo>
                    <a:pt x="14544" y="7305"/>
                  </a:lnTo>
                  <a:lnTo>
                    <a:pt x="14544" y="6338"/>
                  </a:lnTo>
                  <a:close/>
                  <a:moveTo>
                    <a:pt x="15511" y="6338"/>
                  </a:moveTo>
                  <a:lnTo>
                    <a:pt x="15511" y="7305"/>
                  </a:lnTo>
                  <a:lnTo>
                    <a:pt x="15544" y="7305"/>
                  </a:lnTo>
                  <a:lnTo>
                    <a:pt x="15544" y="6338"/>
                  </a:lnTo>
                  <a:close/>
                  <a:moveTo>
                    <a:pt x="16545" y="6338"/>
                  </a:moveTo>
                  <a:lnTo>
                    <a:pt x="16545" y="7305"/>
                  </a:lnTo>
                  <a:lnTo>
                    <a:pt x="16712" y="7305"/>
                  </a:lnTo>
                  <a:lnTo>
                    <a:pt x="16712" y="6338"/>
                  </a:lnTo>
                  <a:close/>
                  <a:moveTo>
                    <a:pt x="17679" y="6338"/>
                  </a:moveTo>
                  <a:lnTo>
                    <a:pt x="17679" y="7305"/>
                  </a:lnTo>
                  <a:lnTo>
                    <a:pt x="17746" y="7305"/>
                  </a:lnTo>
                  <a:lnTo>
                    <a:pt x="17746" y="6338"/>
                  </a:lnTo>
                  <a:close/>
                  <a:moveTo>
                    <a:pt x="5471" y="7305"/>
                  </a:moveTo>
                  <a:cubicBezTo>
                    <a:pt x="5471" y="7305"/>
                    <a:pt x="5471" y="7339"/>
                    <a:pt x="5471" y="7339"/>
                  </a:cubicBezTo>
                  <a:lnTo>
                    <a:pt x="5637" y="7339"/>
                  </a:lnTo>
                  <a:lnTo>
                    <a:pt x="5637" y="7305"/>
                  </a:lnTo>
                  <a:close/>
                  <a:moveTo>
                    <a:pt x="5838" y="7305"/>
                  </a:moveTo>
                  <a:lnTo>
                    <a:pt x="5838" y="7339"/>
                  </a:lnTo>
                  <a:lnTo>
                    <a:pt x="6805" y="7339"/>
                  </a:lnTo>
                  <a:lnTo>
                    <a:pt x="6805" y="7305"/>
                  </a:lnTo>
                  <a:close/>
                  <a:moveTo>
                    <a:pt x="6838" y="7305"/>
                  </a:moveTo>
                  <a:lnTo>
                    <a:pt x="6838" y="7339"/>
                  </a:lnTo>
                  <a:lnTo>
                    <a:pt x="7806" y="7339"/>
                  </a:lnTo>
                  <a:lnTo>
                    <a:pt x="7806" y="7305"/>
                  </a:lnTo>
                  <a:close/>
                  <a:moveTo>
                    <a:pt x="8006" y="7305"/>
                  </a:moveTo>
                  <a:lnTo>
                    <a:pt x="8006" y="7339"/>
                  </a:lnTo>
                  <a:lnTo>
                    <a:pt x="8973" y="7339"/>
                  </a:lnTo>
                  <a:lnTo>
                    <a:pt x="8973" y="7305"/>
                  </a:lnTo>
                  <a:close/>
                  <a:moveTo>
                    <a:pt x="9006" y="7305"/>
                  </a:moveTo>
                  <a:lnTo>
                    <a:pt x="9006" y="7339"/>
                  </a:lnTo>
                  <a:lnTo>
                    <a:pt x="10007" y="7339"/>
                  </a:lnTo>
                  <a:lnTo>
                    <a:pt x="10007" y="7305"/>
                  </a:lnTo>
                  <a:close/>
                  <a:moveTo>
                    <a:pt x="10174" y="7305"/>
                  </a:moveTo>
                  <a:lnTo>
                    <a:pt x="10174" y="7339"/>
                  </a:lnTo>
                  <a:lnTo>
                    <a:pt x="11141" y="7339"/>
                  </a:lnTo>
                  <a:lnTo>
                    <a:pt x="11141" y="7305"/>
                  </a:lnTo>
                  <a:close/>
                  <a:moveTo>
                    <a:pt x="11208" y="7305"/>
                  </a:moveTo>
                  <a:lnTo>
                    <a:pt x="11208" y="7339"/>
                  </a:lnTo>
                  <a:lnTo>
                    <a:pt x="12175" y="7339"/>
                  </a:lnTo>
                  <a:lnTo>
                    <a:pt x="12175" y="7305"/>
                  </a:lnTo>
                  <a:close/>
                  <a:moveTo>
                    <a:pt x="12376" y="7305"/>
                  </a:moveTo>
                  <a:lnTo>
                    <a:pt x="12376" y="7339"/>
                  </a:lnTo>
                  <a:lnTo>
                    <a:pt x="13343" y="7339"/>
                  </a:lnTo>
                  <a:lnTo>
                    <a:pt x="13343" y="7305"/>
                  </a:lnTo>
                  <a:close/>
                  <a:moveTo>
                    <a:pt x="13376" y="7305"/>
                  </a:moveTo>
                  <a:lnTo>
                    <a:pt x="13376" y="7339"/>
                  </a:lnTo>
                  <a:lnTo>
                    <a:pt x="14344" y="7339"/>
                  </a:lnTo>
                  <a:lnTo>
                    <a:pt x="14344" y="7305"/>
                  </a:lnTo>
                  <a:close/>
                  <a:moveTo>
                    <a:pt x="14544" y="7305"/>
                  </a:moveTo>
                  <a:lnTo>
                    <a:pt x="14544" y="7339"/>
                  </a:lnTo>
                  <a:lnTo>
                    <a:pt x="15511" y="7339"/>
                  </a:lnTo>
                  <a:lnTo>
                    <a:pt x="15511" y="7305"/>
                  </a:lnTo>
                  <a:close/>
                  <a:moveTo>
                    <a:pt x="15544" y="7305"/>
                  </a:moveTo>
                  <a:lnTo>
                    <a:pt x="15544" y="7339"/>
                  </a:lnTo>
                  <a:lnTo>
                    <a:pt x="16545" y="7339"/>
                  </a:lnTo>
                  <a:lnTo>
                    <a:pt x="16545" y="7305"/>
                  </a:lnTo>
                  <a:close/>
                  <a:moveTo>
                    <a:pt x="16712" y="7305"/>
                  </a:moveTo>
                  <a:lnTo>
                    <a:pt x="16712" y="7339"/>
                  </a:lnTo>
                  <a:lnTo>
                    <a:pt x="17679" y="7339"/>
                  </a:lnTo>
                  <a:lnTo>
                    <a:pt x="17679" y="7305"/>
                  </a:lnTo>
                  <a:close/>
                  <a:moveTo>
                    <a:pt x="17746" y="7305"/>
                  </a:moveTo>
                  <a:lnTo>
                    <a:pt x="17746" y="7339"/>
                  </a:lnTo>
                  <a:lnTo>
                    <a:pt x="18380" y="7339"/>
                  </a:lnTo>
                  <a:cubicBezTo>
                    <a:pt x="18380" y="7339"/>
                    <a:pt x="18346" y="7305"/>
                    <a:pt x="18346" y="7305"/>
                  </a:cubicBezTo>
                  <a:close/>
                  <a:moveTo>
                    <a:pt x="5637" y="7339"/>
                  </a:moveTo>
                  <a:lnTo>
                    <a:pt x="5637" y="8306"/>
                  </a:lnTo>
                  <a:lnTo>
                    <a:pt x="5838" y="8306"/>
                  </a:lnTo>
                  <a:lnTo>
                    <a:pt x="5838" y="7339"/>
                  </a:lnTo>
                  <a:close/>
                  <a:moveTo>
                    <a:pt x="6805" y="7339"/>
                  </a:moveTo>
                  <a:lnTo>
                    <a:pt x="6805" y="8306"/>
                  </a:lnTo>
                  <a:lnTo>
                    <a:pt x="6838" y="8306"/>
                  </a:lnTo>
                  <a:lnTo>
                    <a:pt x="6838" y="7339"/>
                  </a:lnTo>
                  <a:close/>
                  <a:moveTo>
                    <a:pt x="7806" y="7339"/>
                  </a:moveTo>
                  <a:lnTo>
                    <a:pt x="7806" y="8306"/>
                  </a:lnTo>
                  <a:lnTo>
                    <a:pt x="8006" y="8306"/>
                  </a:lnTo>
                  <a:lnTo>
                    <a:pt x="8006" y="7339"/>
                  </a:lnTo>
                  <a:close/>
                  <a:moveTo>
                    <a:pt x="8973" y="7339"/>
                  </a:moveTo>
                  <a:lnTo>
                    <a:pt x="8973" y="8306"/>
                  </a:lnTo>
                  <a:lnTo>
                    <a:pt x="9006" y="8306"/>
                  </a:lnTo>
                  <a:lnTo>
                    <a:pt x="9006" y="7339"/>
                  </a:lnTo>
                  <a:close/>
                  <a:moveTo>
                    <a:pt x="10007" y="7339"/>
                  </a:moveTo>
                  <a:lnTo>
                    <a:pt x="10007" y="8306"/>
                  </a:lnTo>
                  <a:lnTo>
                    <a:pt x="10174" y="8306"/>
                  </a:lnTo>
                  <a:lnTo>
                    <a:pt x="10174" y="7339"/>
                  </a:lnTo>
                  <a:close/>
                  <a:moveTo>
                    <a:pt x="11141" y="7339"/>
                  </a:moveTo>
                  <a:lnTo>
                    <a:pt x="11141" y="8306"/>
                  </a:lnTo>
                  <a:lnTo>
                    <a:pt x="11208" y="8306"/>
                  </a:lnTo>
                  <a:lnTo>
                    <a:pt x="11208" y="7339"/>
                  </a:lnTo>
                  <a:close/>
                  <a:moveTo>
                    <a:pt x="12175" y="7339"/>
                  </a:moveTo>
                  <a:lnTo>
                    <a:pt x="12175" y="8306"/>
                  </a:lnTo>
                  <a:lnTo>
                    <a:pt x="12376" y="8306"/>
                  </a:lnTo>
                  <a:lnTo>
                    <a:pt x="12376" y="7339"/>
                  </a:lnTo>
                  <a:close/>
                  <a:moveTo>
                    <a:pt x="13343" y="7339"/>
                  </a:moveTo>
                  <a:lnTo>
                    <a:pt x="13343" y="8306"/>
                  </a:lnTo>
                  <a:lnTo>
                    <a:pt x="13376" y="8306"/>
                  </a:lnTo>
                  <a:lnTo>
                    <a:pt x="13376" y="7339"/>
                  </a:lnTo>
                  <a:close/>
                  <a:moveTo>
                    <a:pt x="14344" y="7339"/>
                  </a:moveTo>
                  <a:lnTo>
                    <a:pt x="14344" y="8306"/>
                  </a:lnTo>
                  <a:lnTo>
                    <a:pt x="14544" y="8306"/>
                  </a:lnTo>
                  <a:lnTo>
                    <a:pt x="14544" y="7339"/>
                  </a:lnTo>
                  <a:close/>
                  <a:moveTo>
                    <a:pt x="15511" y="7339"/>
                  </a:moveTo>
                  <a:lnTo>
                    <a:pt x="15511" y="8306"/>
                  </a:lnTo>
                  <a:lnTo>
                    <a:pt x="15544" y="8306"/>
                  </a:lnTo>
                  <a:lnTo>
                    <a:pt x="15544" y="7339"/>
                  </a:lnTo>
                  <a:close/>
                  <a:moveTo>
                    <a:pt x="16545" y="7339"/>
                  </a:moveTo>
                  <a:lnTo>
                    <a:pt x="16545" y="8306"/>
                  </a:lnTo>
                  <a:lnTo>
                    <a:pt x="16712" y="8306"/>
                  </a:lnTo>
                  <a:lnTo>
                    <a:pt x="16712" y="7339"/>
                  </a:lnTo>
                  <a:close/>
                  <a:moveTo>
                    <a:pt x="17679" y="7339"/>
                  </a:moveTo>
                  <a:lnTo>
                    <a:pt x="17679" y="8306"/>
                  </a:lnTo>
                  <a:lnTo>
                    <a:pt x="17746" y="8306"/>
                  </a:lnTo>
                  <a:lnTo>
                    <a:pt x="17746" y="7339"/>
                  </a:lnTo>
                  <a:close/>
                  <a:moveTo>
                    <a:pt x="5104" y="8306"/>
                  </a:moveTo>
                  <a:cubicBezTo>
                    <a:pt x="5070" y="8373"/>
                    <a:pt x="5037" y="8439"/>
                    <a:pt x="5037" y="8506"/>
                  </a:cubicBezTo>
                  <a:lnTo>
                    <a:pt x="5637" y="8506"/>
                  </a:lnTo>
                  <a:lnTo>
                    <a:pt x="5637" y="8306"/>
                  </a:lnTo>
                  <a:close/>
                  <a:moveTo>
                    <a:pt x="5838" y="8306"/>
                  </a:moveTo>
                  <a:lnTo>
                    <a:pt x="5838" y="8506"/>
                  </a:lnTo>
                  <a:lnTo>
                    <a:pt x="6805" y="8506"/>
                  </a:lnTo>
                  <a:lnTo>
                    <a:pt x="6805" y="8306"/>
                  </a:lnTo>
                  <a:close/>
                  <a:moveTo>
                    <a:pt x="6838" y="8306"/>
                  </a:moveTo>
                  <a:lnTo>
                    <a:pt x="6838" y="8506"/>
                  </a:lnTo>
                  <a:lnTo>
                    <a:pt x="7806" y="8506"/>
                  </a:lnTo>
                  <a:lnTo>
                    <a:pt x="7806" y="8306"/>
                  </a:lnTo>
                  <a:close/>
                  <a:moveTo>
                    <a:pt x="8006" y="8306"/>
                  </a:moveTo>
                  <a:lnTo>
                    <a:pt x="8006" y="8506"/>
                  </a:lnTo>
                  <a:lnTo>
                    <a:pt x="8973" y="8506"/>
                  </a:lnTo>
                  <a:lnTo>
                    <a:pt x="8973" y="8306"/>
                  </a:lnTo>
                  <a:close/>
                  <a:moveTo>
                    <a:pt x="9006" y="8306"/>
                  </a:moveTo>
                  <a:lnTo>
                    <a:pt x="9006" y="8506"/>
                  </a:lnTo>
                  <a:lnTo>
                    <a:pt x="10007" y="8506"/>
                  </a:lnTo>
                  <a:lnTo>
                    <a:pt x="10007" y="8306"/>
                  </a:lnTo>
                  <a:close/>
                  <a:moveTo>
                    <a:pt x="10174" y="8306"/>
                  </a:moveTo>
                  <a:lnTo>
                    <a:pt x="10174" y="8506"/>
                  </a:lnTo>
                  <a:lnTo>
                    <a:pt x="11141" y="8506"/>
                  </a:lnTo>
                  <a:lnTo>
                    <a:pt x="11141" y="8306"/>
                  </a:lnTo>
                  <a:close/>
                  <a:moveTo>
                    <a:pt x="11208" y="8306"/>
                  </a:moveTo>
                  <a:lnTo>
                    <a:pt x="11208" y="8506"/>
                  </a:lnTo>
                  <a:lnTo>
                    <a:pt x="12175" y="8506"/>
                  </a:lnTo>
                  <a:lnTo>
                    <a:pt x="12175" y="8306"/>
                  </a:lnTo>
                  <a:close/>
                  <a:moveTo>
                    <a:pt x="12376" y="8306"/>
                  </a:moveTo>
                  <a:lnTo>
                    <a:pt x="12376" y="8506"/>
                  </a:lnTo>
                  <a:lnTo>
                    <a:pt x="13343" y="8506"/>
                  </a:lnTo>
                  <a:lnTo>
                    <a:pt x="13343" y="8306"/>
                  </a:lnTo>
                  <a:close/>
                  <a:moveTo>
                    <a:pt x="13376" y="8306"/>
                  </a:moveTo>
                  <a:lnTo>
                    <a:pt x="13376" y="8506"/>
                  </a:lnTo>
                  <a:lnTo>
                    <a:pt x="14344" y="8506"/>
                  </a:lnTo>
                  <a:lnTo>
                    <a:pt x="14344" y="8306"/>
                  </a:lnTo>
                  <a:close/>
                  <a:moveTo>
                    <a:pt x="14544" y="8306"/>
                  </a:moveTo>
                  <a:lnTo>
                    <a:pt x="14544" y="8506"/>
                  </a:lnTo>
                  <a:lnTo>
                    <a:pt x="15511" y="8506"/>
                  </a:lnTo>
                  <a:lnTo>
                    <a:pt x="15511" y="8306"/>
                  </a:lnTo>
                  <a:close/>
                  <a:moveTo>
                    <a:pt x="15544" y="8306"/>
                  </a:moveTo>
                  <a:lnTo>
                    <a:pt x="15544" y="8506"/>
                  </a:lnTo>
                  <a:lnTo>
                    <a:pt x="16545" y="8506"/>
                  </a:lnTo>
                  <a:lnTo>
                    <a:pt x="16545" y="8306"/>
                  </a:lnTo>
                  <a:close/>
                  <a:moveTo>
                    <a:pt x="16712" y="8306"/>
                  </a:moveTo>
                  <a:lnTo>
                    <a:pt x="16712" y="8506"/>
                  </a:lnTo>
                  <a:lnTo>
                    <a:pt x="17679" y="8506"/>
                  </a:lnTo>
                  <a:lnTo>
                    <a:pt x="17679" y="8306"/>
                  </a:lnTo>
                  <a:close/>
                  <a:moveTo>
                    <a:pt x="17746" y="8306"/>
                  </a:moveTo>
                  <a:lnTo>
                    <a:pt x="17746" y="8506"/>
                  </a:lnTo>
                  <a:lnTo>
                    <a:pt x="18713" y="8506"/>
                  </a:lnTo>
                  <a:lnTo>
                    <a:pt x="18713" y="8306"/>
                  </a:lnTo>
                  <a:close/>
                  <a:moveTo>
                    <a:pt x="5637" y="8506"/>
                  </a:moveTo>
                  <a:lnTo>
                    <a:pt x="5637" y="9474"/>
                  </a:lnTo>
                  <a:lnTo>
                    <a:pt x="5838" y="9474"/>
                  </a:lnTo>
                  <a:lnTo>
                    <a:pt x="5838" y="8506"/>
                  </a:lnTo>
                  <a:close/>
                  <a:moveTo>
                    <a:pt x="6805" y="8506"/>
                  </a:moveTo>
                  <a:lnTo>
                    <a:pt x="6805" y="9474"/>
                  </a:lnTo>
                  <a:lnTo>
                    <a:pt x="6838" y="9474"/>
                  </a:lnTo>
                  <a:lnTo>
                    <a:pt x="6838" y="8506"/>
                  </a:lnTo>
                  <a:close/>
                  <a:moveTo>
                    <a:pt x="7806" y="8506"/>
                  </a:moveTo>
                  <a:lnTo>
                    <a:pt x="7806" y="9474"/>
                  </a:lnTo>
                  <a:lnTo>
                    <a:pt x="8006" y="9474"/>
                  </a:lnTo>
                  <a:lnTo>
                    <a:pt x="8006" y="8506"/>
                  </a:lnTo>
                  <a:close/>
                  <a:moveTo>
                    <a:pt x="8973" y="8506"/>
                  </a:moveTo>
                  <a:lnTo>
                    <a:pt x="8973" y="9474"/>
                  </a:lnTo>
                  <a:lnTo>
                    <a:pt x="9006" y="9474"/>
                  </a:lnTo>
                  <a:lnTo>
                    <a:pt x="9006" y="8506"/>
                  </a:lnTo>
                  <a:close/>
                  <a:moveTo>
                    <a:pt x="10007" y="8506"/>
                  </a:moveTo>
                  <a:lnTo>
                    <a:pt x="10007" y="9474"/>
                  </a:lnTo>
                  <a:lnTo>
                    <a:pt x="10174" y="9474"/>
                  </a:lnTo>
                  <a:lnTo>
                    <a:pt x="10174" y="8506"/>
                  </a:lnTo>
                  <a:close/>
                  <a:moveTo>
                    <a:pt x="11141" y="8506"/>
                  </a:moveTo>
                  <a:lnTo>
                    <a:pt x="11141" y="9474"/>
                  </a:lnTo>
                  <a:lnTo>
                    <a:pt x="11208" y="9474"/>
                  </a:lnTo>
                  <a:lnTo>
                    <a:pt x="11208" y="8506"/>
                  </a:lnTo>
                  <a:close/>
                  <a:moveTo>
                    <a:pt x="12175" y="8506"/>
                  </a:moveTo>
                  <a:lnTo>
                    <a:pt x="12175" y="9474"/>
                  </a:lnTo>
                  <a:lnTo>
                    <a:pt x="12376" y="9474"/>
                  </a:lnTo>
                  <a:lnTo>
                    <a:pt x="12376" y="8506"/>
                  </a:lnTo>
                  <a:close/>
                  <a:moveTo>
                    <a:pt x="13343" y="8506"/>
                  </a:moveTo>
                  <a:lnTo>
                    <a:pt x="13343" y="9474"/>
                  </a:lnTo>
                  <a:lnTo>
                    <a:pt x="13376" y="9474"/>
                  </a:lnTo>
                  <a:lnTo>
                    <a:pt x="13376" y="8506"/>
                  </a:lnTo>
                  <a:close/>
                  <a:moveTo>
                    <a:pt x="14344" y="8506"/>
                  </a:moveTo>
                  <a:lnTo>
                    <a:pt x="14344" y="9474"/>
                  </a:lnTo>
                  <a:lnTo>
                    <a:pt x="14544" y="9474"/>
                  </a:lnTo>
                  <a:lnTo>
                    <a:pt x="14544" y="8506"/>
                  </a:lnTo>
                  <a:close/>
                  <a:moveTo>
                    <a:pt x="15511" y="8506"/>
                  </a:moveTo>
                  <a:lnTo>
                    <a:pt x="15511" y="9474"/>
                  </a:lnTo>
                  <a:lnTo>
                    <a:pt x="15544" y="9474"/>
                  </a:lnTo>
                  <a:lnTo>
                    <a:pt x="15544" y="8506"/>
                  </a:lnTo>
                  <a:close/>
                  <a:moveTo>
                    <a:pt x="16545" y="8506"/>
                  </a:moveTo>
                  <a:lnTo>
                    <a:pt x="16545" y="9474"/>
                  </a:lnTo>
                  <a:lnTo>
                    <a:pt x="16712" y="9474"/>
                  </a:lnTo>
                  <a:lnTo>
                    <a:pt x="16712" y="8506"/>
                  </a:lnTo>
                  <a:close/>
                  <a:moveTo>
                    <a:pt x="17679" y="8506"/>
                  </a:moveTo>
                  <a:lnTo>
                    <a:pt x="17679" y="9474"/>
                  </a:lnTo>
                  <a:lnTo>
                    <a:pt x="17746" y="9474"/>
                  </a:lnTo>
                  <a:lnTo>
                    <a:pt x="17746" y="8506"/>
                  </a:lnTo>
                  <a:close/>
                  <a:moveTo>
                    <a:pt x="18713" y="8506"/>
                  </a:moveTo>
                  <a:lnTo>
                    <a:pt x="18713" y="9474"/>
                  </a:lnTo>
                  <a:lnTo>
                    <a:pt x="18914" y="9474"/>
                  </a:lnTo>
                  <a:lnTo>
                    <a:pt x="18914" y="8806"/>
                  </a:lnTo>
                  <a:lnTo>
                    <a:pt x="18780" y="8506"/>
                  </a:lnTo>
                  <a:close/>
                  <a:moveTo>
                    <a:pt x="4703" y="9474"/>
                  </a:moveTo>
                  <a:cubicBezTo>
                    <a:pt x="4670" y="9474"/>
                    <a:pt x="4670" y="9540"/>
                    <a:pt x="4670" y="9540"/>
                  </a:cubicBezTo>
                  <a:lnTo>
                    <a:pt x="5637" y="9540"/>
                  </a:lnTo>
                  <a:lnTo>
                    <a:pt x="5637" y="9474"/>
                  </a:lnTo>
                  <a:close/>
                  <a:moveTo>
                    <a:pt x="5838" y="9474"/>
                  </a:moveTo>
                  <a:lnTo>
                    <a:pt x="5838" y="9540"/>
                  </a:lnTo>
                  <a:lnTo>
                    <a:pt x="6805" y="9540"/>
                  </a:lnTo>
                  <a:lnTo>
                    <a:pt x="6805" y="9474"/>
                  </a:lnTo>
                  <a:close/>
                  <a:moveTo>
                    <a:pt x="6838" y="9474"/>
                  </a:moveTo>
                  <a:lnTo>
                    <a:pt x="6838" y="9540"/>
                  </a:lnTo>
                  <a:lnTo>
                    <a:pt x="7806" y="9540"/>
                  </a:lnTo>
                  <a:lnTo>
                    <a:pt x="7806" y="9474"/>
                  </a:lnTo>
                  <a:close/>
                  <a:moveTo>
                    <a:pt x="8006" y="9474"/>
                  </a:moveTo>
                  <a:lnTo>
                    <a:pt x="8006" y="9540"/>
                  </a:lnTo>
                  <a:lnTo>
                    <a:pt x="8973" y="9540"/>
                  </a:lnTo>
                  <a:lnTo>
                    <a:pt x="8973" y="9474"/>
                  </a:lnTo>
                  <a:close/>
                  <a:moveTo>
                    <a:pt x="9006" y="9474"/>
                  </a:moveTo>
                  <a:lnTo>
                    <a:pt x="9006" y="9540"/>
                  </a:lnTo>
                  <a:lnTo>
                    <a:pt x="10007" y="9540"/>
                  </a:lnTo>
                  <a:lnTo>
                    <a:pt x="10007" y="9474"/>
                  </a:lnTo>
                  <a:close/>
                  <a:moveTo>
                    <a:pt x="10174" y="9474"/>
                  </a:moveTo>
                  <a:lnTo>
                    <a:pt x="10174" y="9540"/>
                  </a:lnTo>
                  <a:lnTo>
                    <a:pt x="11141" y="9540"/>
                  </a:lnTo>
                  <a:lnTo>
                    <a:pt x="11141" y="9474"/>
                  </a:lnTo>
                  <a:close/>
                  <a:moveTo>
                    <a:pt x="11208" y="9474"/>
                  </a:moveTo>
                  <a:lnTo>
                    <a:pt x="11208" y="9540"/>
                  </a:lnTo>
                  <a:lnTo>
                    <a:pt x="12175" y="9540"/>
                  </a:lnTo>
                  <a:lnTo>
                    <a:pt x="12175" y="9474"/>
                  </a:lnTo>
                  <a:close/>
                  <a:moveTo>
                    <a:pt x="12376" y="9474"/>
                  </a:moveTo>
                  <a:lnTo>
                    <a:pt x="12376" y="9540"/>
                  </a:lnTo>
                  <a:lnTo>
                    <a:pt x="13343" y="9540"/>
                  </a:lnTo>
                  <a:lnTo>
                    <a:pt x="13343" y="9474"/>
                  </a:lnTo>
                  <a:close/>
                  <a:moveTo>
                    <a:pt x="13376" y="9474"/>
                  </a:moveTo>
                  <a:lnTo>
                    <a:pt x="13376" y="9540"/>
                  </a:lnTo>
                  <a:lnTo>
                    <a:pt x="14344" y="9540"/>
                  </a:lnTo>
                  <a:lnTo>
                    <a:pt x="14344" y="9474"/>
                  </a:lnTo>
                  <a:close/>
                  <a:moveTo>
                    <a:pt x="14544" y="9474"/>
                  </a:moveTo>
                  <a:lnTo>
                    <a:pt x="14544" y="9540"/>
                  </a:lnTo>
                  <a:lnTo>
                    <a:pt x="15511" y="9540"/>
                  </a:lnTo>
                  <a:lnTo>
                    <a:pt x="15511" y="9474"/>
                  </a:lnTo>
                  <a:close/>
                  <a:moveTo>
                    <a:pt x="15544" y="9474"/>
                  </a:moveTo>
                  <a:lnTo>
                    <a:pt x="15544" y="9540"/>
                  </a:lnTo>
                  <a:lnTo>
                    <a:pt x="16545" y="9540"/>
                  </a:lnTo>
                  <a:lnTo>
                    <a:pt x="16545" y="9474"/>
                  </a:lnTo>
                  <a:close/>
                  <a:moveTo>
                    <a:pt x="16712" y="9474"/>
                  </a:moveTo>
                  <a:lnTo>
                    <a:pt x="16712" y="9540"/>
                  </a:lnTo>
                  <a:lnTo>
                    <a:pt x="17679" y="9540"/>
                  </a:lnTo>
                  <a:lnTo>
                    <a:pt x="17679" y="9474"/>
                  </a:lnTo>
                  <a:close/>
                  <a:moveTo>
                    <a:pt x="17746" y="9474"/>
                  </a:moveTo>
                  <a:lnTo>
                    <a:pt x="17746" y="9540"/>
                  </a:lnTo>
                  <a:lnTo>
                    <a:pt x="18713" y="9540"/>
                  </a:lnTo>
                  <a:lnTo>
                    <a:pt x="18713" y="9474"/>
                  </a:lnTo>
                  <a:close/>
                  <a:moveTo>
                    <a:pt x="18914" y="9474"/>
                  </a:moveTo>
                  <a:lnTo>
                    <a:pt x="18914" y="9540"/>
                  </a:lnTo>
                  <a:lnTo>
                    <a:pt x="19147" y="9540"/>
                  </a:lnTo>
                  <a:cubicBezTo>
                    <a:pt x="19147" y="9507"/>
                    <a:pt x="19147" y="9474"/>
                    <a:pt x="19147" y="9474"/>
                  </a:cubicBezTo>
                  <a:close/>
                  <a:moveTo>
                    <a:pt x="4670" y="9540"/>
                  </a:moveTo>
                  <a:lnTo>
                    <a:pt x="4637" y="9674"/>
                  </a:lnTo>
                  <a:lnTo>
                    <a:pt x="4637" y="10508"/>
                  </a:lnTo>
                  <a:lnTo>
                    <a:pt x="4670" y="10508"/>
                  </a:lnTo>
                  <a:lnTo>
                    <a:pt x="4670" y="9540"/>
                  </a:lnTo>
                  <a:close/>
                  <a:moveTo>
                    <a:pt x="5637" y="9540"/>
                  </a:moveTo>
                  <a:lnTo>
                    <a:pt x="5637" y="10508"/>
                  </a:lnTo>
                  <a:lnTo>
                    <a:pt x="5838" y="10508"/>
                  </a:lnTo>
                  <a:lnTo>
                    <a:pt x="5838" y="9540"/>
                  </a:lnTo>
                  <a:close/>
                  <a:moveTo>
                    <a:pt x="6805" y="9540"/>
                  </a:moveTo>
                  <a:lnTo>
                    <a:pt x="6805" y="10508"/>
                  </a:lnTo>
                  <a:lnTo>
                    <a:pt x="6838" y="10508"/>
                  </a:lnTo>
                  <a:lnTo>
                    <a:pt x="6838" y="9540"/>
                  </a:lnTo>
                  <a:close/>
                  <a:moveTo>
                    <a:pt x="7806" y="9540"/>
                  </a:moveTo>
                  <a:lnTo>
                    <a:pt x="7806" y="10508"/>
                  </a:lnTo>
                  <a:lnTo>
                    <a:pt x="8006" y="10508"/>
                  </a:lnTo>
                  <a:lnTo>
                    <a:pt x="8006" y="9540"/>
                  </a:lnTo>
                  <a:close/>
                  <a:moveTo>
                    <a:pt x="8973" y="9540"/>
                  </a:moveTo>
                  <a:lnTo>
                    <a:pt x="8973" y="10508"/>
                  </a:lnTo>
                  <a:lnTo>
                    <a:pt x="9006" y="10508"/>
                  </a:lnTo>
                  <a:lnTo>
                    <a:pt x="9006" y="9540"/>
                  </a:lnTo>
                  <a:close/>
                  <a:moveTo>
                    <a:pt x="10007" y="9540"/>
                  </a:moveTo>
                  <a:lnTo>
                    <a:pt x="10007" y="10508"/>
                  </a:lnTo>
                  <a:lnTo>
                    <a:pt x="10174" y="10508"/>
                  </a:lnTo>
                  <a:lnTo>
                    <a:pt x="10174" y="9540"/>
                  </a:lnTo>
                  <a:close/>
                  <a:moveTo>
                    <a:pt x="11141" y="9540"/>
                  </a:moveTo>
                  <a:lnTo>
                    <a:pt x="11141" y="10508"/>
                  </a:lnTo>
                  <a:lnTo>
                    <a:pt x="11208" y="10508"/>
                  </a:lnTo>
                  <a:lnTo>
                    <a:pt x="11208" y="9540"/>
                  </a:lnTo>
                  <a:close/>
                  <a:moveTo>
                    <a:pt x="12175" y="9540"/>
                  </a:moveTo>
                  <a:lnTo>
                    <a:pt x="12175" y="10508"/>
                  </a:lnTo>
                  <a:lnTo>
                    <a:pt x="12376" y="10508"/>
                  </a:lnTo>
                  <a:lnTo>
                    <a:pt x="12376" y="9540"/>
                  </a:lnTo>
                  <a:close/>
                  <a:moveTo>
                    <a:pt x="13343" y="9540"/>
                  </a:moveTo>
                  <a:lnTo>
                    <a:pt x="13343" y="10508"/>
                  </a:lnTo>
                  <a:lnTo>
                    <a:pt x="13376" y="10508"/>
                  </a:lnTo>
                  <a:lnTo>
                    <a:pt x="13376" y="9540"/>
                  </a:lnTo>
                  <a:close/>
                  <a:moveTo>
                    <a:pt x="14344" y="9540"/>
                  </a:moveTo>
                  <a:lnTo>
                    <a:pt x="14344" y="10508"/>
                  </a:lnTo>
                  <a:lnTo>
                    <a:pt x="14544" y="10508"/>
                  </a:lnTo>
                  <a:lnTo>
                    <a:pt x="14544" y="9540"/>
                  </a:lnTo>
                  <a:close/>
                  <a:moveTo>
                    <a:pt x="15511" y="9540"/>
                  </a:moveTo>
                  <a:lnTo>
                    <a:pt x="15511" y="10508"/>
                  </a:lnTo>
                  <a:lnTo>
                    <a:pt x="15544" y="10508"/>
                  </a:lnTo>
                  <a:lnTo>
                    <a:pt x="15544" y="9540"/>
                  </a:lnTo>
                  <a:close/>
                  <a:moveTo>
                    <a:pt x="16545" y="9540"/>
                  </a:moveTo>
                  <a:lnTo>
                    <a:pt x="16545" y="10508"/>
                  </a:lnTo>
                  <a:lnTo>
                    <a:pt x="16712" y="10508"/>
                  </a:lnTo>
                  <a:lnTo>
                    <a:pt x="16712" y="9540"/>
                  </a:lnTo>
                  <a:close/>
                  <a:moveTo>
                    <a:pt x="17679" y="9540"/>
                  </a:moveTo>
                  <a:lnTo>
                    <a:pt x="17679" y="10508"/>
                  </a:lnTo>
                  <a:lnTo>
                    <a:pt x="17746" y="10508"/>
                  </a:lnTo>
                  <a:lnTo>
                    <a:pt x="17746" y="9540"/>
                  </a:lnTo>
                  <a:close/>
                  <a:moveTo>
                    <a:pt x="18713" y="9540"/>
                  </a:moveTo>
                  <a:lnTo>
                    <a:pt x="18713" y="10508"/>
                  </a:lnTo>
                  <a:lnTo>
                    <a:pt x="18914" y="10508"/>
                  </a:lnTo>
                  <a:lnTo>
                    <a:pt x="18914" y="9540"/>
                  </a:lnTo>
                  <a:close/>
                  <a:moveTo>
                    <a:pt x="4336" y="10508"/>
                  </a:moveTo>
                  <a:cubicBezTo>
                    <a:pt x="4336" y="10541"/>
                    <a:pt x="4303" y="10608"/>
                    <a:pt x="4303" y="10674"/>
                  </a:cubicBezTo>
                  <a:lnTo>
                    <a:pt x="4637" y="10674"/>
                  </a:lnTo>
                  <a:lnTo>
                    <a:pt x="4637" y="10508"/>
                  </a:lnTo>
                  <a:close/>
                  <a:moveTo>
                    <a:pt x="4670" y="10508"/>
                  </a:moveTo>
                  <a:lnTo>
                    <a:pt x="4670" y="10674"/>
                  </a:lnTo>
                  <a:lnTo>
                    <a:pt x="5637" y="10674"/>
                  </a:lnTo>
                  <a:lnTo>
                    <a:pt x="5637" y="10508"/>
                  </a:lnTo>
                  <a:close/>
                  <a:moveTo>
                    <a:pt x="5838" y="10508"/>
                  </a:moveTo>
                  <a:lnTo>
                    <a:pt x="5838" y="10674"/>
                  </a:lnTo>
                  <a:lnTo>
                    <a:pt x="6805" y="10674"/>
                  </a:lnTo>
                  <a:lnTo>
                    <a:pt x="6805" y="10508"/>
                  </a:lnTo>
                  <a:close/>
                  <a:moveTo>
                    <a:pt x="6838" y="10508"/>
                  </a:moveTo>
                  <a:lnTo>
                    <a:pt x="6838" y="10674"/>
                  </a:lnTo>
                  <a:lnTo>
                    <a:pt x="7806" y="10674"/>
                  </a:lnTo>
                  <a:lnTo>
                    <a:pt x="7806" y="10508"/>
                  </a:lnTo>
                  <a:close/>
                  <a:moveTo>
                    <a:pt x="8006" y="10508"/>
                  </a:moveTo>
                  <a:lnTo>
                    <a:pt x="8006" y="10674"/>
                  </a:lnTo>
                  <a:lnTo>
                    <a:pt x="8973" y="10674"/>
                  </a:lnTo>
                  <a:lnTo>
                    <a:pt x="8973" y="10508"/>
                  </a:lnTo>
                  <a:close/>
                  <a:moveTo>
                    <a:pt x="9006" y="10508"/>
                  </a:moveTo>
                  <a:lnTo>
                    <a:pt x="9006" y="10674"/>
                  </a:lnTo>
                  <a:lnTo>
                    <a:pt x="10007" y="10674"/>
                  </a:lnTo>
                  <a:lnTo>
                    <a:pt x="10007" y="10508"/>
                  </a:lnTo>
                  <a:close/>
                  <a:moveTo>
                    <a:pt x="10174" y="10508"/>
                  </a:moveTo>
                  <a:lnTo>
                    <a:pt x="10174" y="10674"/>
                  </a:lnTo>
                  <a:lnTo>
                    <a:pt x="11141" y="10674"/>
                  </a:lnTo>
                  <a:lnTo>
                    <a:pt x="11141" y="10508"/>
                  </a:lnTo>
                  <a:close/>
                  <a:moveTo>
                    <a:pt x="11208" y="10508"/>
                  </a:moveTo>
                  <a:lnTo>
                    <a:pt x="11208" y="10674"/>
                  </a:lnTo>
                  <a:lnTo>
                    <a:pt x="12175" y="10674"/>
                  </a:lnTo>
                  <a:lnTo>
                    <a:pt x="12175" y="10508"/>
                  </a:lnTo>
                  <a:close/>
                  <a:moveTo>
                    <a:pt x="12376" y="10508"/>
                  </a:moveTo>
                  <a:lnTo>
                    <a:pt x="12376" y="10674"/>
                  </a:lnTo>
                  <a:lnTo>
                    <a:pt x="13343" y="10674"/>
                  </a:lnTo>
                  <a:lnTo>
                    <a:pt x="13343" y="10508"/>
                  </a:lnTo>
                  <a:close/>
                  <a:moveTo>
                    <a:pt x="13376" y="10508"/>
                  </a:moveTo>
                  <a:lnTo>
                    <a:pt x="13376" y="10674"/>
                  </a:lnTo>
                  <a:lnTo>
                    <a:pt x="14344" y="10674"/>
                  </a:lnTo>
                  <a:lnTo>
                    <a:pt x="14344" y="10508"/>
                  </a:lnTo>
                  <a:close/>
                  <a:moveTo>
                    <a:pt x="14544" y="10508"/>
                  </a:moveTo>
                  <a:lnTo>
                    <a:pt x="14544" y="10674"/>
                  </a:lnTo>
                  <a:lnTo>
                    <a:pt x="15511" y="10674"/>
                  </a:lnTo>
                  <a:lnTo>
                    <a:pt x="15511" y="10508"/>
                  </a:lnTo>
                  <a:close/>
                  <a:moveTo>
                    <a:pt x="15544" y="10508"/>
                  </a:moveTo>
                  <a:lnTo>
                    <a:pt x="15544" y="10674"/>
                  </a:lnTo>
                  <a:lnTo>
                    <a:pt x="16545" y="10674"/>
                  </a:lnTo>
                  <a:lnTo>
                    <a:pt x="16545" y="10508"/>
                  </a:lnTo>
                  <a:close/>
                  <a:moveTo>
                    <a:pt x="16712" y="10508"/>
                  </a:moveTo>
                  <a:lnTo>
                    <a:pt x="16712" y="10674"/>
                  </a:lnTo>
                  <a:lnTo>
                    <a:pt x="17679" y="10674"/>
                  </a:lnTo>
                  <a:lnTo>
                    <a:pt x="17679" y="10508"/>
                  </a:lnTo>
                  <a:close/>
                  <a:moveTo>
                    <a:pt x="17746" y="10508"/>
                  </a:moveTo>
                  <a:lnTo>
                    <a:pt x="17746" y="10674"/>
                  </a:lnTo>
                  <a:lnTo>
                    <a:pt x="18713" y="10674"/>
                  </a:lnTo>
                  <a:lnTo>
                    <a:pt x="18713" y="10508"/>
                  </a:lnTo>
                  <a:close/>
                  <a:moveTo>
                    <a:pt x="18914" y="10508"/>
                  </a:moveTo>
                  <a:lnTo>
                    <a:pt x="18914" y="10674"/>
                  </a:lnTo>
                  <a:lnTo>
                    <a:pt x="19581" y="10674"/>
                  </a:lnTo>
                  <a:lnTo>
                    <a:pt x="19481" y="10508"/>
                  </a:lnTo>
                  <a:close/>
                  <a:moveTo>
                    <a:pt x="4637" y="10674"/>
                  </a:moveTo>
                  <a:lnTo>
                    <a:pt x="4637" y="11642"/>
                  </a:lnTo>
                  <a:lnTo>
                    <a:pt x="4670" y="11642"/>
                  </a:lnTo>
                  <a:lnTo>
                    <a:pt x="4670" y="10674"/>
                  </a:lnTo>
                  <a:close/>
                  <a:moveTo>
                    <a:pt x="5637" y="10674"/>
                  </a:moveTo>
                  <a:lnTo>
                    <a:pt x="5637" y="11642"/>
                  </a:lnTo>
                  <a:lnTo>
                    <a:pt x="5838" y="11642"/>
                  </a:lnTo>
                  <a:lnTo>
                    <a:pt x="5838" y="10674"/>
                  </a:lnTo>
                  <a:close/>
                  <a:moveTo>
                    <a:pt x="6805" y="10674"/>
                  </a:moveTo>
                  <a:lnTo>
                    <a:pt x="6805" y="11642"/>
                  </a:lnTo>
                  <a:lnTo>
                    <a:pt x="6838" y="11642"/>
                  </a:lnTo>
                  <a:lnTo>
                    <a:pt x="6838" y="10674"/>
                  </a:lnTo>
                  <a:close/>
                  <a:moveTo>
                    <a:pt x="7806" y="10674"/>
                  </a:moveTo>
                  <a:lnTo>
                    <a:pt x="7806" y="11642"/>
                  </a:lnTo>
                  <a:lnTo>
                    <a:pt x="8006" y="11642"/>
                  </a:lnTo>
                  <a:lnTo>
                    <a:pt x="8006" y="10674"/>
                  </a:lnTo>
                  <a:close/>
                  <a:moveTo>
                    <a:pt x="8973" y="10674"/>
                  </a:moveTo>
                  <a:lnTo>
                    <a:pt x="8973" y="11642"/>
                  </a:lnTo>
                  <a:lnTo>
                    <a:pt x="9006" y="11642"/>
                  </a:lnTo>
                  <a:lnTo>
                    <a:pt x="9006" y="10674"/>
                  </a:lnTo>
                  <a:close/>
                  <a:moveTo>
                    <a:pt x="10007" y="10674"/>
                  </a:moveTo>
                  <a:lnTo>
                    <a:pt x="10007" y="11642"/>
                  </a:lnTo>
                  <a:lnTo>
                    <a:pt x="10174" y="11642"/>
                  </a:lnTo>
                  <a:lnTo>
                    <a:pt x="10174" y="10674"/>
                  </a:lnTo>
                  <a:close/>
                  <a:moveTo>
                    <a:pt x="11141" y="10674"/>
                  </a:moveTo>
                  <a:lnTo>
                    <a:pt x="11141" y="11642"/>
                  </a:lnTo>
                  <a:lnTo>
                    <a:pt x="11208" y="11642"/>
                  </a:lnTo>
                  <a:lnTo>
                    <a:pt x="11208" y="10674"/>
                  </a:lnTo>
                  <a:close/>
                  <a:moveTo>
                    <a:pt x="12175" y="10674"/>
                  </a:moveTo>
                  <a:lnTo>
                    <a:pt x="12175" y="11642"/>
                  </a:lnTo>
                  <a:lnTo>
                    <a:pt x="12376" y="11642"/>
                  </a:lnTo>
                  <a:lnTo>
                    <a:pt x="12376" y="10674"/>
                  </a:lnTo>
                  <a:close/>
                  <a:moveTo>
                    <a:pt x="13343" y="10674"/>
                  </a:moveTo>
                  <a:lnTo>
                    <a:pt x="13343" y="11642"/>
                  </a:lnTo>
                  <a:lnTo>
                    <a:pt x="13376" y="11642"/>
                  </a:lnTo>
                  <a:lnTo>
                    <a:pt x="13376" y="10674"/>
                  </a:lnTo>
                  <a:close/>
                  <a:moveTo>
                    <a:pt x="14344" y="10674"/>
                  </a:moveTo>
                  <a:lnTo>
                    <a:pt x="14344" y="11642"/>
                  </a:lnTo>
                  <a:lnTo>
                    <a:pt x="14544" y="11642"/>
                  </a:lnTo>
                  <a:lnTo>
                    <a:pt x="14544" y="10674"/>
                  </a:lnTo>
                  <a:close/>
                  <a:moveTo>
                    <a:pt x="15511" y="10674"/>
                  </a:moveTo>
                  <a:lnTo>
                    <a:pt x="15511" y="11642"/>
                  </a:lnTo>
                  <a:lnTo>
                    <a:pt x="15544" y="11642"/>
                  </a:lnTo>
                  <a:lnTo>
                    <a:pt x="15544" y="10674"/>
                  </a:lnTo>
                  <a:close/>
                  <a:moveTo>
                    <a:pt x="16545" y="10674"/>
                  </a:moveTo>
                  <a:lnTo>
                    <a:pt x="16545" y="11642"/>
                  </a:lnTo>
                  <a:lnTo>
                    <a:pt x="16712" y="11642"/>
                  </a:lnTo>
                  <a:lnTo>
                    <a:pt x="16712" y="10674"/>
                  </a:lnTo>
                  <a:close/>
                  <a:moveTo>
                    <a:pt x="17679" y="10674"/>
                  </a:moveTo>
                  <a:lnTo>
                    <a:pt x="17679" y="11642"/>
                  </a:lnTo>
                  <a:lnTo>
                    <a:pt x="17746" y="11642"/>
                  </a:lnTo>
                  <a:lnTo>
                    <a:pt x="17746" y="10674"/>
                  </a:lnTo>
                  <a:close/>
                  <a:moveTo>
                    <a:pt x="18713" y="10674"/>
                  </a:moveTo>
                  <a:lnTo>
                    <a:pt x="18713" y="11642"/>
                  </a:lnTo>
                  <a:lnTo>
                    <a:pt x="18914" y="11642"/>
                  </a:lnTo>
                  <a:lnTo>
                    <a:pt x="18914" y="10674"/>
                  </a:lnTo>
                  <a:close/>
                  <a:moveTo>
                    <a:pt x="3970" y="11642"/>
                  </a:moveTo>
                  <a:cubicBezTo>
                    <a:pt x="3970" y="11675"/>
                    <a:pt x="3970" y="11675"/>
                    <a:pt x="3970" y="11708"/>
                  </a:cubicBezTo>
                  <a:lnTo>
                    <a:pt x="4637" y="11708"/>
                  </a:lnTo>
                  <a:lnTo>
                    <a:pt x="4637" y="11642"/>
                  </a:lnTo>
                  <a:close/>
                  <a:moveTo>
                    <a:pt x="4670" y="11642"/>
                  </a:moveTo>
                  <a:lnTo>
                    <a:pt x="4670" y="11708"/>
                  </a:lnTo>
                  <a:lnTo>
                    <a:pt x="5637" y="11708"/>
                  </a:lnTo>
                  <a:lnTo>
                    <a:pt x="5637" y="11642"/>
                  </a:lnTo>
                  <a:close/>
                  <a:moveTo>
                    <a:pt x="5838" y="11642"/>
                  </a:moveTo>
                  <a:lnTo>
                    <a:pt x="5838" y="11708"/>
                  </a:lnTo>
                  <a:lnTo>
                    <a:pt x="6805" y="11708"/>
                  </a:lnTo>
                  <a:lnTo>
                    <a:pt x="6805" y="11642"/>
                  </a:lnTo>
                  <a:close/>
                  <a:moveTo>
                    <a:pt x="6838" y="11642"/>
                  </a:moveTo>
                  <a:lnTo>
                    <a:pt x="6838" y="11708"/>
                  </a:lnTo>
                  <a:lnTo>
                    <a:pt x="7806" y="11708"/>
                  </a:lnTo>
                  <a:lnTo>
                    <a:pt x="7806" y="11642"/>
                  </a:lnTo>
                  <a:close/>
                  <a:moveTo>
                    <a:pt x="8006" y="11642"/>
                  </a:moveTo>
                  <a:lnTo>
                    <a:pt x="8006" y="11708"/>
                  </a:lnTo>
                  <a:lnTo>
                    <a:pt x="8973" y="11708"/>
                  </a:lnTo>
                  <a:lnTo>
                    <a:pt x="8973" y="11642"/>
                  </a:lnTo>
                  <a:close/>
                  <a:moveTo>
                    <a:pt x="9006" y="11642"/>
                  </a:moveTo>
                  <a:lnTo>
                    <a:pt x="9006" y="11708"/>
                  </a:lnTo>
                  <a:lnTo>
                    <a:pt x="10007" y="11708"/>
                  </a:lnTo>
                  <a:lnTo>
                    <a:pt x="10007" y="11642"/>
                  </a:lnTo>
                  <a:close/>
                  <a:moveTo>
                    <a:pt x="10174" y="11642"/>
                  </a:moveTo>
                  <a:lnTo>
                    <a:pt x="10174" y="11708"/>
                  </a:lnTo>
                  <a:lnTo>
                    <a:pt x="11141" y="11708"/>
                  </a:lnTo>
                  <a:lnTo>
                    <a:pt x="11141" y="11642"/>
                  </a:lnTo>
                  <a:close/>
                  <a:moveTo>
                    <a:pt x="11208" y="11642"/>
                  </a:moveTo>
                  <a:lnTo>
                    <a:pt x="11208" y="11708"/>
                  </a:lnTo>
                  <a:lnTo>
                    <a:pt x="12175" y="11708"/>
                  </a:lnTo>
                  <a:lnTo>
                    <a:pt x="12175" y="11642"/>
                  </a:lnTo>
                  <a:close/>
                  <a:moveTo>
                    <a:pt x="12376" y="11642"/>
                  </a:moveTo>
                  <a:lnTo>
                    <a:pt x="12376" y="11708"/>
                  </a:lnTo>
                  <a:lnTo>
                    <a:pt x="13343" y="11708"/>
                  </a:lnTo>
                  <a:lnTo>
                    <a:pt x="13343" y="11642"/>
                  </a:lnTo>
                  <a:close/>
                  <a:moveTo>
                    <a:pt x="13376" y="11642"/>
                  </a:moveTo>
                  <a:lnTo>
                    <a:pt x="13376" y="11708"/>
                  </a:lnTo>
                  <a:lnTo>
                    <a:pt x="14344" y="11708"/>
                  </a:lnTo>
                  <a:lnTo>
                    <a:pt x="14344" y="11642"/>
                  </a:lnTo>
                  <a:close/>
                  <a:moveTo>
                    <a:pt x="14544" y="11642"/>
                  </a:moveTo>
                  <a:lnTo>
                    <a:pt x="14544" y="11708"/>
                  </a:lnTo>
                  <a:lnTo>
                    <a:pt x="15511" y="11708"/>
                  </a:lnTo>
                  <a:lnTo>
                    <a:pt x="15511" y="11642"/>
                  </a:lnTo>
                  <a:close/>
                  <a:moveTo>
                    <a:pt x="15544" y="11642"/>
                  </a:moveTo>
                  <a:lnTo>
                    <a:pt x="15544" y="11708"/>
                  </a:lnTo>
                  <a:lnTo>
                    <a:pt x="16545" y="11708"/>
                  </a:lnTo>
                  <a:lnTo>
                    <a:pt x="16545" y="11642"/>
                  </a:lnTo>
                  <a:close/>
                  <a:moveTo>
                    <a:pt x="16712" y="11642"/>
                  </a:moveTo>
                  <a:lnTo>
                    <a:pt x="16712" y="11708"/>
                  </a:lnTo>
                  <a:lnTo>
                    <a:pt x="17679" y="11708"/>
                  </a:lnTo>
                  <a:lnTo>
                    <a:pt x="17679" y="11642"/>
                  </a:lnTo>
                  <a:close/>
                  <a:moveTo>
                    <a:pt x="17746" y="11642"/>
                  </a:moveTo>
                  <a:lnTo>
                    <a:pt x="17746" y="11708"/>
                  </a:lnTo>
                  <a:lnTo>
                    <a:pt x="18713" y="11708"/>
                  </a:lnTo>
                  <a:lnTo>
                    <a:pt x="18713" y="11642"/>
                  </a:lnTo>
                  <a:close/>
                  <a:moveTo>
                    <a:pt x="18914" y="11642"/>
                  </a:moveTo>
                  <a:lnTo>
                    <a:pt x="18914" y="11708"/>
                  </a:lnTo>
                  <a:lnTo>
                    <a:pt x="19881" y="11708"/>
                  </a:lnTo>
                  <a:cubicBezTo>
                    <a:pt x="19881" y="11675"/>
                    <a:pt x="19848" y="11675"/>
                    <a:pt x="19848" y="11642"/>
                  </a:cubicBezTo>
                  <a:close/>
                  <a:moveTo>
                    <a:pt x="4637" y="11708"/>
                  </a:moveTo>
                  <a:lnTo>
                    <a:pt x="4637" y="12676"/>
                  </a:lnTo>
                  <a:lnTo>
                    <a:pt x="4670" y="12676"/>
                  </a:lnTo>
                  <a:lnTo>
                    <a:pt x="4670" y="11708"/>
                  </a:lnTo>
                  <a:close/>
                  <a:moveTo>
                    <a:pt x="5637" y="11708"/>
                  </a:moveTo>
                  <a:lnTo>
                    <a:pt x="5637" y="12676"/>
                  </a:lnTo>
                  <a:lnTo>
                    <a:pt x="5838" y="12676"/>
                  </a:lnTo>
                  <a:lnTo>
                    <a:pt x="5838" y="11708"/>
                  </a:lnTo>
                  <a:close/>
                  <a:moveTo>
                    <a:pt x="6805" y="11708"/>
                  </a:moveTo>
                  <a:lnTo>
                    <a:pt x="6805" y="12676"/>
                  </a:lnTo>
                  <a:lnTo>
                    <a:pt x="6838" y="12676"/>
                  </a:lnTo>
                  <a:lnTo>
                    <a:pt x="6838" y="11708"/>
                  </a:lnTo>
                  <a:close/>
                  <a:moveTo>
                    <a:pt x="7806" y="11708"/>
                  </a:moveTo>
                  <a:lnTo>
                    <a:pt x="7806" y="12676"/>
                  </a:lnTo>
                  <a:lnTo>
                    <a:pt x="8006" y="12676"/>
                  </a:lnTo>
                  <a:lnTo>
                    <a:pt x="8006" y="11708"/>
                  </a:lnTo>
                  <a:close/>
                  <a:moveTo>
                    <a:pt x="8973" y="11708"/>
                  </a:moveTo>
                  <a:lnTo>
                    <a:pt x="8973" y="12676"/>
                  </a:lnTo>
                  <a:lnTo>
                    <a:pt x="9006" y="12676"/>
                  </a:lnTo>
                  <a:lnTo>
                    <a:pt x="9006" y="11708"/>
                  </a:lnTo>
                  <a:close/>
                  <a:moveTo>
                    <a:pt x="10007" y="11708"/>
                  </a:moveTo>
                  <a:lnTo>
                    <a:pt x="10007" y="12676"/>
                  </a:lnTo>
                  <a:lnTo>
                    <a:pt x="10174" y="12676"/>
                  </a:lnTo>
                  <a:lnTo>
                    <a:pt x="10174" y="11708"/>
                  </a:lnTo>
                  <a:close/>
                  <a:moveTo>
                    <a:pt x="11141" y="11708"/>
                  </a:moveTo>
                  <a:lnTo>
                    <a:pt x="11141" y="12676"/>
                  </a:lnTo>
                  <a:lnTo>
                    <a:pt x="11208" y="12676"/>
                  </a:lnTo>
                  <a:lnTo>
                    <a:pt x="11208" y="11708"/>
                  </a:lnTo>
                  <a:close/>
                  <a:moveTo>
                    <a:pt x="12175" y="11708"/>
                  </a:moveTo>
                  <a:lnTo>
                    <a:pt x="12175" y="12676"/>
                  </a:lnTo>
                  <a:lnTo>
                    <a:pt x="12376" y="12676"/>
                  </a:lnTo>
                  <a:lnTo>
                    <a:pt x="12376" y="11708"/>
                  </a:lnTo>
                  <a:close/>
                  <a:moveTo>
                    <a:pt x="13343" y="11708"/>
                  </a:moveTo>
                  <a:lnTo>
                    <a:pt x="13343" y="12676"/>
                  </a:lnTo>
                  <a:lnTo>
                    <a:pt x="13376" y="12676"/>
                  </a:lnTo>
                  <a:lnTo>
                    <a:pt x="13376" y="11708"/>
                  </a:lnTo>
                  <a:close/>
                  <a:moveTo>
                    <a:pt x="14344" y="11708"/>
                  </a:moveTo>
                  <a:lnTo>
                    <a:pt x="14344" y="12676"/>
                  </a:lnTo>
                  <a:lnTo>
                    <a:pt x="14544" y="12676"/>
                  </a:lnTo>
                  <a:lnTo>
                    <a:pt x="14544" y="11708"/>
                  </a:lnTo>
                  <a:close/>
                  <a:moveTo>
                    <a:pt x="15511" y="11708"/>
                  </a:moveTo>
                  <a:lnTo>
                    <a:pt x="15511" y="12676"/>
                  </a:lnTo>
                  <a:lnTo>
                    <a:pt x="15544" y="12676"/>
                  </a:lnTo>
                  <a:lnTo>
                    <a:pt x="15544" y="11708"/>
                  </a:lnTo>
                  <a:close/>
                  <a:moveTo>
                    <a:pt x="16545" y="11708"/>
                  </a:moveTo>
                  <a:lnTo>
                    <a:pt x="16545" y="12676"/>
                  </a:lnTo>
                  <a:lnTo>
                    <a:pt x="16712" y="12676"/>
                  </a:lnTo>
                  <a:lnTo>
                    <a:pt x="16712" y="11708"/>
                  </a:lnTo>
                  <a:close/>
                  <a:moveTo>
                    <a:pt x="17679" y="11708"/>
                  </a:moveTo>
                  <a:lnTo>
                    <a:pt x="17679" y="12676"/>
                  </a:lnTo>
                  <a:lnTo>
                    <a:pt x="17746" y="12676"/>
                  </a:lnTo>
                  <a:lnTo>
                    <a:pt x="17746" y="11708"/>
                  </a:lnTo>
                  <a:close/>
                  <a:moveTo>
                    <a:pt x="18713" y="11708"/>
                  </a:moveTo>
                  <a:lnTo>
                    <a:pt x="18713" y="12676"/>
                  </a:lnTo>
                  <a:lnTo>
                    <a:pt x="18914" y="12676"/>
                  </a:lnTo>
                  <a:lnTo>
                    <a:pt x="18914" y="11708"/>
                  </a:lnTo>
                  <a:close/>
                  <a:moveTo>
                    <a:pt x="19881" y="11708"/>
                  </a:moveTo>
                  <a:lnTo>
                    <a:pt x="19881" y="12676"/>
                  </a:lnTo>
                  <a:lnTo>
                    <a:pt x="19948" y="12676"/>
                  </a:lnTo>
                  <a:lnTo>
                    <a:pt x="19948" y="11809"/>
                  </a:lnTo>
                  <a:cubicBezTo>
                    <a:pt x="19914" y="11775"/>
                    <a:pt x="19914" y="11742"/>
                    <a:pt x="19881" y="11708"/>
                  </a:cubicBezTo>
                  <a:close/>
                  <a:moveTo>
                    <a:pt x="3669" y="12676"/>
                  </a:moveTo>
                  <a:cubicBezTo>
                    <a:pt x="3669" y="12709"/>
                    <a:pt x="3669" y="12743"/>
                    <a:pt x="3636" y="12776"/>
                  </a:cubicBezTo>
                  <a:lnTo>
                    <a:pt x="3636" y="12843"/>
                  </a:lnTo>
                  <a:lnTo>
                    <a:pt x="4637" y="12843"/>
                  </a:lnTo>
                  <a:lnTo>
                    <a:pt x="4637" y="12676"/>
                  </a:lnTo>
                  <a:close/>
                  <a:moveTo>
                    <a:pt x="4670" y="12676"/>
                  </a:moveTo>
                  <a:lnTo>
                    <a:pt x="4670" y="12843"/>
                  </a:lnTo>
                  <a:lnTo>
                    <a:pt x="5637" y="12843"/>
                  </a:lnTo>
                  <a:lnTo>
                    <a:pt x="5637" y="12676"/>
                  </a:lnTo>
                  <a:close/>
                  <a:moveTo>
                    <a:pt x="5838" y="12676"/>
                  </a:moveTo>
                  <a:lnTo>
                    <a:pt x="5838" y="12843"/>
                  </a:lnTo>
                  <a:lnTo>
                    <a:pt x="6805" y="12843"/>
                  </a:lnTo>
                  <a:lnTo>
                    <a:pt x="6805" y="12676"/>
                  </a:lnTo>
                  <a:close/>
                  <a:moveTo>
                    <a:pt x="6838" y="12676"/>
                  </a:moveTo>
                  <a:lnTo>
                    <a:pt x="6838" y="12843"/>
                  </a:lnTo>
                  <a:lnTo>
                    <a:pt x="7806" y="12843"/>
                  </a:lnTo>
                  <a:lnTo>
                    <a:pt x="7806" y="12676"/>
                  </a:lnTo>
                  <a:close/>
                  <a:moveTo>
                    <a:pt x="8006" y="12676"/>
                  </a:moveTo>
                  <a:lnTo>
                    <a:pt x="8006" y="12843"/>
                  </a:lnTo>
                  <a:lnTo>
                    <a:pt x="8973" y="12843"/>
                  </a:lnTo>
                  <a:lnTo>
                    <a:pt x="8973" y="12676"/>
                  </a:lnTo>
                  <a:close/>
                  <a:moveTo>
                    <a:pt x="9006" y="12676"/>
                  </a:moveTo>
                  <a:lnTo>
                    <a:pt x="9006" y="12843"/>
                  </a:lnTo>
                  <a:lnTo>
                    <a:pt x="10007" y="12843"/>
                  </a:lnTo>
                  <a:lnTo>
                    <a:pt x="10007" y="12676"/>
                  </a:lnTo>
                  <a:close/>
                  <a:moveTo>
                    <a:pt x="10174" y="12676"/>
                  </a:moveTo>
                  <a:lnTo>
                    <a:pt x="10174" y="12843"/>
                  </a:lnTo>
                  <a:lnTo>
                    <a:pt x="11141" y="12843"/>
                  </a:lnTo>
                  <a:lnTo>
                    <a:pt x="11141" y="12676"/>
                  </a:lnTo>
                  <a:close/>
                  <a:moveTo>
                    <a:pt x="11208" y="12676"/>
                  </a:moveTo>
                  <a:lnTo>
                    <a:pt x="11208" y="12843"/>
                  </a:lnTo>
                  <a:lnTo>
                    <a:pt x="12175" y="12843"/>
                  </a:lnTo>
                  <a:lnTo>
                    <a:pt x="12175" y="12676"/>
                  </a:lnTo>
                  <a:close/>
                  <a:moveTo>
                    <a:pt x="12376" y="12676"/>
                  </a:moveTo>
                  <a:lnTo>
                    <a:pt x="12376" y="12843"/>
                  </a:lnTo>
                  <a:lnTo>
                    <a:pt x="13343" y="12843"/>
                  </a:lnTo>
                  <a:lnTo>
                    <a:pt x="13343" y="12676"/>
                  </a:lnTo>
                  <a:close/>
                  <a:moveTo>
                    <a:pt x="13376" y="12676"/>
                  </a:moveTo>
                  <a:lnTo>
                    <a:pt x="13376" y="12843"/>
                  </a:lnTo>
                  <a:lnTo>
                    <a:pt x="14344" y="12843"/>
                  </a:lnTo>
                  <a:lnTo>
                    <a:pt x="14344" y="12676"/>
                  </a:lnTo>
                  <a:close/>
                  <a:moveTo>
                    <a:pt x="14544" y="12676"/>
                  </a:moveTo>
                  <a:lnTo>
                    <a:pt x="14544" y="12843"/>
                  </a:lnTo>
                  <a:lnTo>
                    <a:pt x="15511" y="12843"/>
                  </a:lnTo>
                  <a:lnTo>
                    <a:pt x="15511" y="12676"/>
                  </a:lnTo>
                  <a:close/>
                  <a:moveTo>
                    <a:pt x="15544" y="12676"/>
                  </a:moveTo>
                  <a:lnTo>
                    <a:pt x="15544" y="12843"/>
                  </a:lnTo>
                  <a:lnTo>
                    <a:pt x="16545" y="12843"/>
                  </a:lnTo>
                  <a:lnTo>
                    <a:pt x="16545" y="12676"/>
                  </a:lnTo>
                  <a:close/>
                  <a:moveTo>
                    <a:pt x="16712" y="12676"/>
                  </a:moveTo>
                  <a:lnTo>
                    <a:pt x="16712" y="12843"/>
                  </a:lnTo>
                  <a:lnTo>
                    <a:pt x="17679" y="12843"/>
                  </a:lnTo>
                  <a:lnTo>
                    <a:pt x="17679" y="12676"/>
                  </a:lnTo>
                  <a:close/>
                  <a:moveTo>
                    <a:pt x="17746" y="12676"/>
                  </a:moveTo>
                  <a:lnTo>
                    <a:pt x="17746" y="12843"/>
                  </a:lnTo>
                  <a:lnTo>
                    <a:pt x="18713" y="12843"/>
                  </a:lnTo>
                  <a:lnTo>
                    <a:pt x="18713" y="12676"/>
                  </a:lnTo>
                  <a:close/>
                  <a:moveTo>
                    <a:pt x="18914" y="12676"/>
                  </a:moveTo>
                  <a:lnTo>
                    <a:pt x="18914" y="12843"/>
                  </a:lnTo>
                  <a:lnTo>
                    <a:pt x="19881" y="12843"/>
                  </a:lnTo>
                  <a:lnTo>
                    <a:pt x="19881" y="12676"/>
                  </a:lnTo>
                  <a:close/>
                  <a:moveTo>
                    <a:pt x="19948" y="12676"/>
                  </a:moveTo>
                  <a:lnTo>
                    <a:pt x="19948" y="12843"/>
                  </a:lnTo>
                  <a:lnTo>
                    <a:pt x="20281" y="12843"/>
                  </a:lnTo>
                  <a:lnTo>
                    <a:pt x="20214" y="12676"/>
                  </a:lnTo>
                  <a:close/>
                  <a:moveTo>
                    <a:pt x="3636" y="12843"/>
                  </a:moveTo>
                  <a:lnTo>
                    <a:pt x="3469" y="13443"/>
                  </a:lnTo>
                  <a:lnTo>
                    <a:pt x="3469" y="13843"/>
                  </a:lnTo>
                  <a:lnTo>
                    <a:pt x="3636" y="13843"/>
                  </a:lnTo>
                  <a:lnTo>
                    <a:pt x="3636" y="12843"/>
                  </a:lnTo>
                  <a:close/>
                  <a:moveTo>
                    <a:pt x="4637" y="12843"/>
                  </a:moveTo>
                  <a:lnTo>
                    <a:pt x="4637" y="13843"/>
                  </a:lnTo>
                  <a:lnTo>
                    <a:pt x="4670" y="13843"/>
                  </a:lnTo>
                  <a:lnTo>
                    <a:pt x="4670" y="12843"/>
                  </a:lnTo>
                  <a:close/>
                  <a:moveTo>
                    <a:pt x="5637" y="12843"/>
                  </a:moveTo>
                  <a:lnTo>
                    <a:pt x="5637" y="13843"/>
                  </a:lnTo>
                  <a:lnTo>
                    <a:pt x="5838" y="13843"/>
                  </a:lnTo>
                  <a:lnTo>
                    <a:pt x="5838" y="12843"/>
                  </a:lnTo>
                  <a:close/>
                  <a:moveTo>
                    <a:pt x="6805" y="12843"/>
                  </a:moveTo>
                  <a:lnTo>
                    <a:pt x="6805" y="13843"/>
                  </a:lnTo>
                  <a:lnTo>
                    <a:pt x="6838" y="13843"/>
                  </a:lnTo>
                  <a:lnTo>
                    <a:pt x="6838" y="12843"/>
                  </a:lnTo>
                  <a:close/>
                  <a:moveTo>
                    <a:pt x="7806" y="12843"/>
                  </a:moveTo>
                  <a:lnTo>
                    <a:pt x="7806" y="13843"/>
                  </a:lnTo>
                  <a:lnTo>
                    <a:pt x="8006" y="13843"/>
                  </a:lnTo>
                  <a:lnTo>
                    <a:pt x="8006" y="12843"/>
                  </a:lnTo>
                  <a:close/>
                  <a:moveTo>
                    <a:pt x="8973" y="12843"/>
                  </a:moveTo>
                  <a:lnTo>
                    <a:pt x="8973" y="13843"/>
                  </a:lnTo>
                  <a:lnTo>
                    <a:pt x="9006" y="13843"/>
                  </a:lnTo>
                  <a:lnTo>
                    <a:pt x="9006" y="12843"/>
                  </a:lnTo>
                  <a:close/>
                  <a:moveTo>
                    <a:pt x="10007" y="12843"/>
                  </a:moveTo>
                  <a:lnTo>
                    <a:pt x="10007" y="13843"/>
                  </a:lnTo>
                  <a:lnTo>
                    <a:pt x="10174" y="13843"/>
                  </a:lnTo>
                  <a:lnTo>
                    <a:pt x="10174" y="12843"/>
                  </a:lnTo>
                  <a:close/>
                  <a:moveTo>
                    <a:pt x="11141" y="12843"/>
                  </a:moveTo>
                  <a:lnTo>
                    <a:pt x="11141" y="13843"/>
                  </a:lnTo>
                  <a:lnTo>
                    <a:pt x="11208" y="13843"/>
                  </a:lnTo>
                  <a:lnTo>
                    <a:pt x="11208" y="12843"/>
                  </a:lnTo>
                  <a:close/>
                  <a:moveTo>
                    <a:pt x="12175" y="12843"/>
                  </a:moveTo>
                  <a:lnTo>
                    <a:pt x="12175" y="13843"/>
                  </a:lnTo>
                  <a:lnTo>
                    <a:pt x="12376" y="13843"/>
                  </a:lnTo>
                  <a:lnTo>
                    <a:pt x="12376" y="12843"/>
                  </a:lnTo>
                  <a:close/>
                  <a:moveTo>
                    <a:pt x="13343" y="12843"/>
                  </a:moveTo>
                  <a:lnTo>
                    <a:pt x="13343" y="13843"/>
                  </a:lnTo>
                  <a:lnTo>
                    <a:pt x="13376" y="13843"/>
                  </a:lnTo>
                  <a:lnTo>
                    <a:pt x="13376" y="12843"/>
                  </a:lnTo>
                  <a:close/>
                  <a:moveTo>
                    <a:pt x="14344" y="12843"/>
                  </a:moveTo>
                  <a:lnTo>
                    <a:pt x="14344" y="13843"/>
                  </a:lnTo>
                  <a:lnTo>
                    <a:pt x="14544" y="13843"/>
                  </a:lnTo>
                  <a:lnTo>
                    <a:pt x="14544" y="12843"/>
                  </a:lnTo>
                  <a:close/>
                  <a:moveTo>
                    <a:pt x="15511" y="12843"/>
                  </a:moveTo>
                  <a:lnTo>
                    <a:pt x="15511" y="13843"/>
                  </a:lnTo>
                  <a:lnTo>
                    <a:pt x="15544" y="13843"/>
                  </a:lnTo>
                  <a:lnTo>
                    <a:pt x="15544" y="12843"/>
                  </a:lnTo>
                  <a:close/>
                  <a:moveTo>
                    <a:pt x="16545" y="12843"/>
                  </a:moveTo>
                  <a:lnTo>
                    <a:pt x="16545" y="13843"/>
                  </a:lnTo>
                  <a:lnTo>
                    <a:pt x="16712" y="13843"/>
                  </a:lnTo>
                  <a:lnTo>
                    <a:pt x="16712" y="12843"/>
                  </a:lnTo>
                  <a:close/>
                  <a:moveTo>
                    <a:pt x="17679" y="12843"/>
                  </a:moveTo>
                  <a:lnTo>
                    <a:pt x="17679" y="13843"/>
                  </a:lnTo>
                  <a:lnTo>
                    <a:pt x="17746" y="13843"/>
                  </a:lnTo>
                  <a:lnTo>
                    <a:pt x="17746" y="12843"/>
                  </a:lnTo>
                  <a:close/>
                  <a:moveTo>
                    <a:pt x="18713" y="12843"/>
                  </a:moveTo>
                  <a:lnTo>
                    <a:pt x="18713" y="13843"/>
                  </a:lnTo>
                  <a:lnTo>
                    <a:pt x="18914" y="13843"/>
                  </a:lnTo>
                  <a:lnTo>
                    <a:pt x="18914" y="12843"/>
                  </a:lnTo>
                  <a:close/>
                  <a:moveTo>
                    <a:pt x="19881" y="12843"/>
                  </a:moveTo>
                  <a:lnTo>
                    <a:pt x="19881" y="13843"/>
                  </a:lnTo>
                  <a:lnTo>
                    <a:pt x="19948" y="13843"/>
                  </a:lnTo>
                  <a:lnTo>
                    <a:pt x="19948" y="12843"/>
                  </a:lnTo>
                  <a:close/>
                  <a:moveTo>
                    <a:pt x="3336" y="13843"/>
                  </a:moveTo>
                  <a:lnTo>
                    <a:pt x="3336" y="13877"/>
                  </a:lnTo>
                  <a:lnTo>
                    <a:pt x="3469" y="13877"/>
                  </a:lnTo>
                  <a:lnTo>
                    <a:pt x="3469" y="13843"/>
                  </a:lnTo>
                  <a:close/>
                  <a:moveTo>
                    <a:pt x="3636" y="13843"/>
                  </a:moveTo>
                  <a:lnTo>
                    <a:pt x="3636" y="13877"/>
                  </a:lnTo>
                  <a:lnTo>
                    <a:pt x="4637" y="13877"/>
                  </a:lnTo>
                  <a:lnTo>
                    <a:pt x="4637" y="13843"/>
                  </a:lnTo>
                  <a:close/>
                  <a:moveTo>
                    <a:pt x="4670" y="13843"/>
                  </a:moveTo>
                  <a:lnTo>
                    <a:pt x="4670" y="13877"/>
                  </a:lnTo>
                  <a:lnTo>
                    <a:pt x="5637" y="13877"/>
                  </a:lnTo>
                  <a:lnTo>
                    <a:pt x="5637" y="13843"/>
                  </a:lnTo>
                  <a:close/>
                  <a:moveTo>
                    <a:pt x="5838" y="13843"/>
                  </a:moveTo>
                  <a:lnTo>
                    <a:pt x="5838" y="13877"/>
                  </a:lnTo>
                  <a:lnTo>
                    <a:pt x="6805" y="13877"/>
                  </a:lnTo>
                  <a:lnTo>
                    <a:pt x="6805" y="13843"/>
                  </a:lnTo>
                  <a:close/>
                  <a:moveTo>
                    <a:pt x="6838" y="13843"/>
                  </a:moveTo>
                  <a:lnTo>
                    <a:pt x="6838" y="13877"/>
                  </a:lnTo>
                  <a:lnTo>
                    <a:pt x="7806" y="13877"/>
                  </a:lnTo>
                  <a:lnTo>
                    <a:pt x="7806" y="13843"/>
                  </a:lnTo>
                  <a:close/>
                  <a:moveTo>
                    <a:pt x="8006" y="13843"/>
                  </a:moveTo>
                  <a:lnTo>
                    <a:pt x="8006" y="13877"/>
                  </a:lnTo>
                  <a:lnTo>
                    <a:pt x="8973" y="13877"/>
                  </a:lnTo>
                  <a:lnTo>
                    <a:pt x="8973" y="13843"/>
                  </a:lnTo>
                  <a:close/>
                  <a:moveTo>
                    <a:pt x="9006" y="13843"/>
                  </a:moveTo>
                  <a:lnTo>
                    <a:pt x="9006" y="13877"/>
                  </a:lnTo>
                  <a:lnTo>
                    <a:pt x="10007" y="13877"/>
                  </a:lnTo>
                  <a:lnTo>
                    <a:pt x="10007" y="13843"/>
                  </a:lnTo>
                  <a:close/>
                  <a:moveTo>
                    <a:pt x="10174" y="13843"/>
                  </a:moveTo>
                  <a:lnTo>
                    <a:pt x="10174" y="13877"/>
                  </a:lnTo>
                  <a:lnTo>
                    <a:pt x="11141" y="13877"/>
                  </a:lnTo>
                  <a:lnTo>
                    <a:pt x="11141" y="13843"/>
                  </a:lnTo>
                  <a:close/>
                  <a:moveTo>
                    <a:pt x="11208" y="13843"/>
                  </a:moveTo>
                  <a:lnTo>
                    <a:pt x="11208" y="13877"/>
                  </a:lnTo>
                  <a:lnTo>
                    <a:pt x="12175" y="13877"/>
                  </a:lnTo>
                  <a:lnTo>
                    <a:pt x="12175" y="13843"/>
                  </a:lnTo>
                  <a:close/>
                  <a:moveTo>
                    <a:pt x="12376" y="13843"/>
                  </a:moveTo>
                  <a:lnTo>
                    <a:pt x="12376" y="13877"/>
                  </a:lnTo>
                  <a:lnTo>
                    <a:pt x="13343" y="13877"/>
                  </a:lnTo>
                  <a:lnTo>
                    <a:pt x="13343" y="13843"/>
                  </a:lnTo>
                  <a:close/>
                  <a:moveTo>
                    <a:pt x="13376" y="13843"/>
                  </a:moveTo>
                  <a:lnTo>
                    <a:pt x="13376" y="13877"/>
                  </a:lnTo>
                  <a:lnTo>
                    <a:pt x="14344" y="13877"/>
                  </a:lnTo>
                  <a:lnTo>
                    <a:pt x="14344" y="13843"/>
                  </a:lnTo>
                  <a:close/>
                  <a:moveTo>
                    <a:pt x="14544" y="13843"/>
                  </a:moveTo>
                  <a:lnTo>
                    <a:pt x="14544" y="13877"/>
                  </a:lnTo>
                  <a:lnTo>
                    <a:pt x="15511" y="13877"/>
                  </a:lnTo>
                  <a:lnTo>
                    <a:pt x="15511" y="13843"/>
                  </a:lnTo>
                  <a:close/>
                  <a:moveTo>
                    <a:pt x="15544" y="13843"/>
                  </a:moveTo>
                  <a:lnTo>
                    <a:pt x="15544" y="13877"/>
                  </a:lnTo>
                  <a:lnTo>
                    <a:pt x="16545" y="13877"/>
                  </a:lnTo>
                  <a:lnTo>
                    <a:pt x="16545" y="13843"/>
                  </a:lnTo>
                  <a:close/>
                  <a:moveTo>
                    <a:pt x="16712" y="13843"/>
                  </a:moveTo>
                  <a:lnTo>
                    <a:pt x="16712" y="13877"/>
                  </a:lnTo>
                  <a:lnTo>
                    <a:pt x="17679" y="13877"/>
                  </a:lnTo>
                  <a:lnTo>
                    <a:pt x="17679" y="13843"/>
                  </a:lnTo>
                  <a:close/>
                  <a:moveTo>
                    <a:pt x="17746" y="13843"/>
                  </a:moveTo>
                  <a:lnTo>
                    <a:pt x="17746" y="13877"/>
                  </a:lnTo>
                  <a:lnTo>
                    <a:pt x="18713" y="13877"/>
                  </a:lnTo>
                  <a:lnTo>
                    <a:pt x="18713" y="13843"/>
                  </a:lnTo>
                  <a:close/>
                  <a:moveTo>
                    <a:pt x="18914" y="13843"/>
                  </a:moveTo>
                  <a:lnTo>
                    <a:pt x="18914" y="13877"/>
                  </a:lnTo>
                  <a:lnTo>
                    <a:pt x="19881" y="13877"/>
                  </a:lnTo>
                  <a:lnTo>
                    <a:pt x="19881" y="13843"/>
                  </a:lnTo>
                  <a:close/>
                  <a:moveTo>
                    <a:pt x="19948" y="13843"/>
                  </a:moveTo>
                  <a:lnTo>
                    <a:pt x="19948" y="13877"/>
                  </a:lnTo>
                  <a:lnTo>
                    <a:pt x="20615" y="13877"/>
                  </a:lnTo>
                  <a:cubicBezTo>
                    <a:pt x="20615" y="13877"/>
                    <a:pt x="20581" y="13843"/>
                    <a:pt x="20581" y="13843"/>
                  </a:cubicBezTo>
                  <a:close/>
                  <a:moveTo>
                    <a:pt x="3469" y="13877"/>
                  </a:moveTo>
                  <a:lnTo>
                    <a:pt x="3469" y="14844"/>
                  </a:lnTo>
                  <a:lnTo>
                    <a:pt x="3636" y="14844"/>
                  </a:lnTo>
                  <a:lnTo>
                    <a:pt x="3636" y="13877"/>
                  </a:lnTo>
                  <a:close/>
                  <a:moveTo>
                    <a:pt x="4637" y="13877"/>
                  </a:moveTo>
                  <a:lnTo>
                    <a:pt x="4637" y="14844"/>
                  </a:lnTo>
                  <a:lnTo>
                    <a:pt x="4670" y="14844"/>
                  </a:lnTo>
                  <a:lnTo>
                    <a:pt x="4670" y="13877"/>
                  </a:lnTo>
                  <a:close/>
                  <a:moveTo>
                    <a:pt x="5637" y="13877"/>
                  </a:moveTo>
                  <a:lnTo>
                    <a:pt x="5637" y="14844"/>
                  </a:lnTo>
                  <a:lnTo>
                    <a:pt x="5838" y="14844"/>
                  </a:lnTo>
                  <a:lnTo>
                    <a:pt x="5838" y="13877"/>
                  </a:lnTo>
                  <a:close/>
                  <a:moveTo>
                    <a:pt x="6805" y="13877"/>
                  </a:moveTo>
                  <a:lnTo>
                    <a:pt x="6805" y="14844"/>
                  </a:lnTo>
                  <a:lnTo>
                    <a:pt x="6838" y="14844"/>
                  </a:lnTo>
                  <a:lnTo>
                    <a:pt x="6838" y="13877"/>
                  </a:lnTo>
                  <a:close/>
                  <a:moveTo>
                    <a:pt x="7806" y="13877"/>
                  </a:moveTo>
                  <a:lnTo>
                    <a:pt x="7806" y="14844"/>
                  </a:lnTo>
                  <a:lnTo>
                    <a:pt x="8006" y="14844"/>
                  </a:lnTo>
                  <a:lnTo>
                    <a:pt x="8006" y="13877"/>
                  </a:lnTo>
                  <a:close/>
                  <a:moveTo>
                    <a:pt x="8973" y="13877"/>
                  </a:moveTo>
                  <a:lnTo>
                    <a:pt x="8973" y="14844"/>
                  </a:lnTo>
                  <a:lnTo>
                    <a:pt x="9006" y="14844"/>
                  </a:lnTo>
                  <a:lnTo>
                    <a:pt x="9006" y="13877"/>
                  </a:lnTo>
                  <a:close/>
                  <a:moveTo>
                    <a:pt x="10007" y="13877"/>
                  </a:moveTo>
                  <a:lnTo>
                    <a:pt x="10007" y="14844"/>
                  </a:lnTo>
                  <a:lnTo>
                    <a:pt x="10174" y="14844"/>
                  </a:lnTo>
                  <a:lnTo>
                    <a:pt x="10174" y="13877"/>
                  </a:lnTo>
                  <a:close/>
                  <a:moveTo>
                    <a:pt x="11141" y="13877"/>
                  </a:moveTo>
                  <a:lnTo>
                    <a:pt x="11141" y="14844"/>
                  </a:lnTo>
                  <a:lnTo>
                    <a:pt x="11208" y="14844"/>
                  </a:lnTo>
                  <a:lnTo>
                    <a:pt x="11208" y="13877"/>
                  </a:lnTo>
                  <a:close/>
                  <a:moveTo>
                    <a:pt x="12175" y="13877"/>
                  </a:moveTo>
                  <a:lnTo>
                    <a:pt x="12175" y="14844"/>
                  </a:lnTo>
                  <a:lnTo>
                    <a:pt x="12376" y="14844"/>
                  </a:lnTo>
                  <a:lnTo>
                    <a:pt x="12376" y="13877"/>
                  </a:lnTo>
                  <a:close/>
                  <a:moveTo>
                    <a:pt x="13343" y="13877"/>
                  </a:moveTo>
                  <a:lnTo>
                    <a:pt x="13343" y="14844"/>
                  </a:lnTo>
                  <a:lnTo>
                    <a:pt x="13376" y="14844"/>
                  </a:lnTo>
                  <a:lnTo>
                    <a:pt x="13376" y="13877"/>
                  </a:lnTo>
                  <a:close/>
                  <a:moveTo>
                    <a:pt x="14344" y="13877"/>
                  </a:moveTo>
                  <a:lnTo>
                    <a:pt x="14344" y="14844"/>
                  </a:lnTo>
                  <a:lnTo>
                    <a:pt x="14544" y="14844"/>
                  </a:lnTo>
                  <a:lnTo>
                    <a:pt x="14544" y="13877"/>
                  </a:lnTo>
                  <a:close/>
                  <a:moveTo>
                    <a:pt x="15511" y="13877"/>
                  </a:moveTo>
                  <a:lnTo>
                    <a:pt x="15511" y="14844"/>
                  </a:lnTo>
                  <a:lnTo>
                    <a:pt x="15544" y="14844"/>
                  </a:lnTo>
                  <a:lnTo>
                    <a:pt x="15544" y="13877"/>
                  </a:lnTo>
                  <a:close/>
                  <a:moveTo>
                    <a:pt x="16545" y="13877"/>
                  </a:moveTo>
                  <a:lnTo>
                    <a:pt x="16545" y="14844"/>
                  </a:lnTo>
                  <a:lnTo>
                    <a:pt x="16712" y="14844"/>
                  </a:lnTo>
                  <a:lnTo>
                    <a:pt x="16712" y="13877"/>
                  </a:lnTo>
                  <a:close/>
                  <a:moveTo>
                    <a:pt x="17679" y="13877"/>
                  </a:moveTo>
                  <a:lnTo>
                    <a:pt x="17679" y="14844"/>
                  </a:lnTo>
                  <a:lnTo>
                    <a:pt x="17746" y="14844"/>
                  </a:lnTo>
                  <a:lnTo>
                    <a:pt x="17746" y="13877"/>
                  </a:lnTo>
                  <a:close/>
                  <a:moveTo>
                    <a:pt x="18713" y="13877"/>
                  </a:moveTo>
                  <a:lnTo>
                    <a:pt x="18713" y="14844"/>
                  </a:lnTo>
                  <a:lnTo>
                    <a:pt x="18914" y="14844"/>
                  </a:lnTo>
                  <a:lnTo>
                    <a:pt x="18914" y="13877"/>
                  </a:lnTo>
                  <a:close/>
                  <a:moveTo>
                    <a:pt x="19881" y="13877"/>
                  </a:moveTo>
                  <a:lnTo>
                    <a:pt x="19881" y="14844"/>
                  </a:lnTo>
                  <a:lnTo>
                    <a:pt x="19948" y="14844"/>
                  </a:lnTo>
                  <a:lnTo>
                    <a:pt x="19948" y="13877"/>
                  </a:lnTo>
                  <a:close/>
                  <a:moveTo>
                    <a:pt x="20882" y="14777"/>
                  </a:moveTo>
                  <a:lnTo>
                    <a:pt x="20882" y="14844"/>
                  </a:lnTo>
                  <a:lnTo>
                    <a:pt x="20915" y="14844"/>
                  </a:lnTo>
                  <a:cubicBezTo>
                    <a:pt x="20915" y="14844"/>
                    <a:pt x="20882" y="14811"/>
                    <a:pt x="20882" y="14777"/>
                  </a:cubicBezTo>
                  <a:close/>
                  <a:moveTo>
                    <a:pt x="20915" y="14844"/>
                  </a:moveTo>
                  <a:cubicBezTo>
                    <a:pt x="20927" y="14868"/>
                    <a:pt x="20939" y="14893"/>
                    <a:pt x="20950" y="14917"/>
                  </a:cubicBezTo>
                  <a:lnTo>
                    <a:pt x="20950" y="14917"/>
                  </a:lnTo>
                  <a:cubicBezTo>
                    <a:pt x="20948" y="14893"/>
                    <a:pt x="20948" y="14868"/>
                    <a:pt x="20948" y="14844"/>
                  </a:cubicBezTo>
                  <a:close/>
                  <a:moveTo>
                    <a:pt x="3102" y="14844"/>
                  </a:moveTo>
                  <a:lnTo>
                    <a:pt x="3069" y="15044"/>
                  </a:lnTo>
                  <a:lnTo>
                    <a:pt x="3469" y="15044"/>
                  </a:lnTo>
                  <a:lnTo>
                    <a:pt x="3469" y="14844"/>
                  </a:lnTo>
                  <a:close/>
                  <a:moveTo>
                    <a:pt x="3636" y="14844"/>
                  </a:moveTo>
                  <a:lnTo>
                    <a:pt x="3636" y="15044"/>
                  </a:lnTo>
                  <a:lnTo>
                    <a:pt x="4637" y="15044"/>
                  </a:lnTo>
                  <a:lnTo>
                    <a:pt x="4637" y="14844"/>
                  </a:lnTo>
                  <a:close/>
                  <a:moveTo>
                    <a:pt x="4670" y="14844"/>
                  </a:moveTo>
                  <a:lnTo>
                    <a:pt x="4670" y="15044"/>
                  </a:lnTo>
                  <a:lnTo>
                    <a:pt x="5637" y="15044"/>
                  </a:lnTo>
                  <a:lnTo>
                    <a:pt x="5637" y="14844"/>
                  </a:lnTo>
                  <a:close/>
                  <a:moveTo>
                    <a:pt x="5838" y="14844"/>
                  </a:moveTo>
                  <a:lnTo>
                    <a:pt x="5838" y="15044"/>
                  </a:lnTo>
                  <a:lnTo>
                    <a:pt x="6805" y="15044"/>
                  </a:lnTo>
                  <a:lnTo>
                    <a:pt x="6805" y="14844"/>
                  </a:lnTo>
                  <a:close/>
                  <a:moveTo>
                    <a:pt x="6838" y="14844"/>
                  </a:moveTo>
                  <a:lnTo>
                    <a:pt x="6838" y="15044"/>
                  </a:lnTo>
                  <a:lnTo>
                    <a:pt x="7806" y="15044"/>
                  </a:lnTo>
                  <a:lnTo>
                    <a:pt x="7806" y="14844"/>
                  </a:lnTo>
                  <a:close/>
                  <a:moveTo>
                    <a:pt x="8006" y="14844"/>
                  </a:moveTo>
                  <a:lnTo>
                    <a:pt x="8006" y="15044"/>
                  </a:lnTo>
                  <a:lnTo>
                    <a:pt x="8973" y="15044"/>
                  </a:lnTo>
                  <a:lnTo>
                    <a:pt x="8973" y="14844"/>
                  </a:lnTo>
                  <a:close/>
                  <a:moveTo>
                    <a:pt x="9006" y="14844"/>
                  </a:moveTo>
                  <a:lnTo>
                    <a:pt x="9006" y="15044"/>
                  </a:lnTo>
                  <a:lnTo>
                    <a:pt x="10007" y="15044"/>
                  </a:lnTo>
                  <a:lnTo>
                    <a:pt x="10007" y="14844"/>
                  </a:lnTo>
                  <a:close/>
                  <a:moveTo>
                    <a:pt x="10174" y="14844"/>
                  </a:moveTo>
                  <a:lnTo>
                    <a:pt x="10174" y="15044"/>
                  </a:lnTo>
                  <a:lnTo>
                    <a:pt x="11141" y="15044"/>
                  </a:lnTo>
                  <a:lnTo>
                    <a:pt x="11141" y="14844"/>
                  </a:lnTo>
                  <a:close/>
                  <a:moveTo>
                    <a:pt x="11208" y="14844"/>
                  </a:moveTo>
                  <a:lnTo>
                    <a:pt x="11208" y="15044"/>
                  </a:lnTo>
                  <a:lnTo>
                    <a:pt x="12175" y="15044"/>
                  </a:lnTo>
                  <a:lnTo>
                    <a:pt x="12175" y="14844"/>
                  </a:lnTo>
                  <a:close/>
                  <a:moveTo>
                    <a:pt x="12376" y="14844"/>
                  </a:moveTo>
                  <a:lnTo>
                    <a:pt x="12376" y="15044"/>
                  </a:lnTo>
                  <a:lnTo>
                    <a:pt x="13343" y="15044"/>
                  </a:lnTo>
                  <a:lnTo>
                    <a:pt x="13343" y="14844"/>
                  </a:lnTo>
                  <a:close/>
                  <a:moveTo>
                    <a:pt x="13376" y="14844"/>
                  </a:moveTo>
                  <a:lnTo>
                    <a:pt x="13376" y="15044"/>
                  </a:lnTo>
                  <a:lnTo>
                    <a:pt x="14344" y="15044"/>
                  </a:lnTo>
                  <a:lnTo>
                    <a:pt x="14344" y="14844"/>
                  </a:lnTo>
                  <a:close/>
                  <a:moveTo>
                    <a:pt x="14544" y="14844"/>
                  </a:moveTo>
                  <a:lnTo>
                    <a:pt x="14544" y="15044"/>
                  </a:lnTo>
                  <a:lnTo>
                    <a:pt x="15511" y="15044"/>
                  </a:lnTo>
                  <a:lnTo>
                    <a:pt x="15511" y="14844"/>
                  </a:lnTo>
                  <a:close/>
                  <a:moveTo>
                    <a:pt x="15544" y="14844"/>
                  </a:moveTo>
                  <a:lnTo>
                    <a:pt x="15544" y="15044"/>
                  </a:lnTo>
                  <a:lnTo>
                    <a:pt x="16545" y="15044"/>
                  </a:lnTo>
                  <a:lnTo>
                    <a:pt x="16545" y="14844"/>
                  </a:lnTo>
                  <a:close/>
                  <a:moveTo>
                    <a:pt x="16712" y="14844"/>
                  </a:moveTo>
                  <a:lnTo>
                    <a:pt x="16712" y="15044"/>
                  </a:lnTo>
                  <a:lnTo>
                    <a:pt x="17679" y="15044"/>
                  </a:lnTo>
                  <a:lnTo>
                    <a:pt x="17679" y="14844"/>
                  </a:lnTo>
                  <a:close/>
                  <a:moveTo>
                    <a:pt x="17746" y="14844"/>
                  </a:moveTo>
                  <a:lnTo>
                    <a:pt x="17746" y="15044"/>
                  </a:lnTo>
                  <a:lnTo>
                    <a:pt x="18713" y="15044"/>
                  </a:lnTo>
                  <a:lnTo>
                    <a:pt x="18713" y="14844"/>
                  </a:lnTo>
                  <a:close/>
                  <a:moveTo>
                    <a:pt x="18914" y="14844"/>
                  </a:moveTo>
                  <a:lnTo>
                    <a:pt x="18914" y="15044"/>
                  </a:lnTo>
                  <a:lnTo>
                    <a:pt x="19881" y="15044"/>
                  </a:lnTo>
                  <a:lnTo>
                    <a:pt x="19881" y="14844"/>
                  </a:lnTo>
                  <a:close/>
                  <a:moveTo>
                    <a:pt x="19948" y="14844"/>
                  </a:moveTo>
                  <a:lnTo>
                    <a:pt x="19948" y="15044"/>
                  </a:lnTo>
                  <a:lnTo>
                    <a:pt x="20882" y="15044"/>
                  </a:lnTo>
                  <a:lnTo>
                    <a:pt x="20882" y="14844"/>
                  </a:lnTo>
                  <a:close/>
                  <a:moveTo>
                    <a:pt x="20950" y="14917"/>
                  </a:moveTo>
                  <a:cubicBezTo>
                    <a:pt x="20953" y="14960"/>
                    <a:pt x="20961" y="15002"/>
                    <a:pt x="20982" y="15044"/>
                  </a:cubicBezTo>
                  <a:cubicBezTo>
                    <a:pt x="20982" y="15002"/>
                    <a:pt x="20968" y="14960"/>
                    <a:pt x="20950" y="14917"/>
                  </a:cubicBezTo>
                  <a:close/>
                  <a:moveTo>
                    <a:pt x="3469" y="15044"/>
                  </a:moveTo>
                  <a:lnTo>
                    <a:pt x="3469" y="16012"/>
                  </a:lnTo>
                  <a:lnTo>
                    <a:pt x="3636" y="16012"/>
                  </a:lnTo>
                  <a:lnTo>
                    <a:pt x="3636" y="15044"/>
                  </a:lnTo>
                  <a:close/>
                  <a:moveTo>
                    <a:pt x="4637" y="15044"/>
                  </a:moveTo>
                  <a:lnTo>
                    <a:pt x="4637" y="16012"/>
                  </a:lnTo>
                  <a:lnTo>
                    <a:pt x="4670" y="16012"/>
                  </a:lnTo>
                  <a:lnTo>
                    <a:pt x="4670" y="15044"/>
                  </a:lnTo>
                  <a:close/>
                  <a:moveTo>
                    <a:pt x="5637" y="15044"/>
                  </a:moveTo>
                  <a:lnTo>
                    <a:pt x="5637" y="16012"/>
                  </a:lnTo>
                  <a:lnTo>
                    <a:pt x="5838" y="16012"/>
                  </a:lnTo>
                  <a:lnTo>
                    <a:pt x="5838" y="15044"/>
                  </a:lnTo>
                  <a:close/>
                  <a:moveTo>
                    <a:pt x="6805" y="15044"/>
                  </a:moveTo>
                  <a:lnTo>
                    <a:pt x="6805" y="16012"/>
                  </a:lnTo>
                  <a:lnTo>
                    <a:pt x="6838" y="16012"/>
                  </a:lnTo>
                  <a:lnTo>
                    <a:pt x="6838" y="15044"/>
                  </a:lnTo>
                  <a:close/>
                  <a:moveTo>
                    <a:pt x="7806" y="15044"/>
                  </a:moveTo>
                  <a:lnTo>
                    <a:pt x="7806" y="16012"/>
                  </a:lnTo>
                  <a:lnTo>
                    <a:pt x="8006" y="16012"/>
                  </a:lnTo>
                  <a:lnTo>
                    <a:pt x="8006" y="15044"/>
                  </a:lnTo>
                  <a:close/>
                  <a:moveTo>
                    <a:pt x="8973" y="15044"/>
                  </a:moveTo>
                  <a:lnTo>
                    <a:pt x="8973" y="16012"/>
                  </a:lnTo>
                  <a:lnTo>
                    <a:pt x="9006" y="16012"/>
                  </a:lnTo>
                  <a:lnTo>
                    <a:pt x="9006" y="15044"/>
                  </a:lnTo>
                  <a:close/>
                  <a:moveTo>
                    <a:pt x="10007" y="15044"/>
                  </a:moveTo>
                  <a:lnTo>
                    <a:pt x="10007" y="16012"/>
                  </a:lnTo>
                  <a:lnTo>
                    <a:pt x="10174" y="16012"/>
                  </a:lnTo>
                  <a:lnTo>
                    <a:pt x="10174" y="15044"/>
                  </a:lnTo>
                  <a:close/>
                  <a:moveTo>
                    <a:pt x="11141" y="15044"/>
                  </a:moveTo>
                  <a:lnTo>
                    <a:pt x="11141" y="16012"/>
                  </a:lnTo>
                  <a:lnTo>
                    <a:pt x="11208" y="16012"/>
                  </a:lnTo>
                  <a:lnTo>
                    <a:pt x="11208" y="15044"/>
                  </a:lnTo>
                  <a:close/>
                  <a:moveTo>
                    <a:pt x="12175" y="15044"/>
                  </a:moveTo>
                  <a:lnTo>
                    <a:pt x="12175" y="16012"/>
                  </a:lnTo>
                  <a:lnTo>
                    <a:pt x="12376" y="16012"/>
                  </a:lnTo>
                  <a:lnTo>
                    <a:pt x="12376" y="15044"/>
                  </a:lnTo>
                  <a:close/>
                  <a:moveTo>
                    <a:pt x="13343" y="15044"/>
                  </a:moveTo>
                  <a:lnTo>
                    <a:pt x="13343" y="16012"/>
                  </a:lnTo>
                  <a:lnTo>
                    <a:pt x="13376" y="16012"/>
                  </a:lnTo>
                  <a:lnTo>
                    <a:pt x="13376" y="15044"/>
                  </a:lnTo>
                  <a:close/>
                  <a:moveTo>
                    <a:pt x="14344" y="15044"/>
                  </a:moveTo>
                  <a:lnTo>
                    <a:pt x="14344" y="16012"/>
                  </a:lnTo>
                  <a:lnTo>
                    <a:pt x="14544" y="16012"/>
                  </a:lnTo>
                  <a:lnTo>
                    <a:pt x="14544" y="15044"/>
                  </a:lnTo>
                  <a:close/>
                  <a:moveTo>
                    <a:pt x="15511" y="15044"/>
                  </a:moveTo>
                  <a:lnTo>
                    <a:pt x="15511" y="16012"/>
                  </a:lnTo>
                  <a:lnTo>
                    <a:pt x="15544" y="16012"/>
                  </a:lnTo>
                  <a:lnTo>
                    <a:pt x="15544" y="15044"/>
                  </a:lnTo>
                  <a:close/>
                  <a:moveTo>
                    <a:pt x="16545" y="15044"/>
                  </a:moveTo>
                  <a:lnTo>
                    <a:pt x="16545" y="16012"/>
                  </a:lnTo>
                  <a:lnTo>
                    <a:pt x="16712" y="16012"/>
                  </a:lnTo>
                  <a:lnTo>
                    <a:pt x="16712" y="15044"/>
                  </a:lnTo>
                  <a:close/>
                  <a:moveTo>
                    <a:pt x="17679" y="15044"/>
                  </a:moveTo>
                  <a:lnTo>
                    <a:pt x="17679" y="16012"/>
                  </a:lnTo>
                  <a:lnTo>
                    <a:pt x="17746" y="16012"/>
                  </a:lnTo>
                  <a:lnTo>
                    <a:pt x="17746" y="15044"/>
                  </a:lnTo>
                  <a:close/>
                  <a:moveTo>
                    <a:pt x="18713" y="15044"/>
                  </a:moveTo>
                  <a:lnTo>
                    <a:pt x="18713" y="16012"/>
                  </a:lnTo>
                  <a:lnTo>
                    <a:pt x="18914" y="16012"/>
                  </a:lnTo>
                  <a:lnTo>
                    <a:pt x="18914" y="15044"/>
                  </a:lnTo>
                  <a:close/>
                  <a:moveTo>
                    <a:pt x="19881" y="15044"/>
                  </a:moveTo>
                  <a:lnTo>
                    <a:pt x="19881" y="16012"/>
                  </a:lnTo>
                  <a:lnTo>
                    <a:pt x="19948" y="16012"/>
                  </a:lnTo>
                  <a:lnTo>
                    <a:pt x="19948" y="15044"/>
                  </a:lnTo>
                  <a:close/>
                  <a:moveTo>
                    <a:pt x="20882" y="15044"/>
                  </a:moveTo>
                  <a:lnTo>
                    <a:pt x="20882" y="16012"/>
                  </a:lnTo>
                  <a:lnTo>
                    <a:pt x="21082" y="16012"/>
                  </a:lnTo>
                  <a:lnTo>
                    <a:pt x="21082" y="15378"/>
                  </a:lnTo>
                  <a:cubicBezTo>
                    <a:pt x="21048" y="15244"/>
                    <a:pt x="21015" y="15144"/>
                    <a:pt x="20982" y="15044"/>
                  </a:cubicBezTo>
                  <a:close/>
                  <a:moveTo>
                    <a:pt x="2802" y="16012"/>
                  </a:moveTo>
                  <a:lnTo>
                    <a:pt x="2802" y="16045"/>
                  </a:lnTo>
                  <a:lnTo>
                    <a:pt x="3469" y="16045"/>
                  </a:lnTo>
                  <a:lnTo>
                    <a:pt x="3469" y="16012"/>
                  </a:lnTo>
                  <a:close/>
                  <a:moveTo>
                    <a:pt x="3636" y="16012"/>
                  </a:moveTo>
                  <a:lnTo>
                    <a:pt x="3636" y="16045"/>
                  </a:lnTo>
                  <a:lnTo>
                    <a:pt x="4637" y="16045"/>
                  </a:lnTo>
                  <a:lnTo>
                    <a:pt x="4637" y="16012"/>
                  </a:lnTo>
                  <a:close/>
                  <a:moveTo>
                    <a:pt x="4670" y="16012"/>
                  </a:moveTo>
                  <a:lnTo>
                    <a:pt x="4670" y="16045"/>
                  </a:lnTo>
                  <a:lnTo>
                    <a:pt x="5637" y="16045"/>
                  </a:lnTo>
                  <a:lnTo>
                    <a:pt x="5637" y="16012"/>
                  </a:lnTo>
                  <a:close/>
                  <a:moveTo>
                    <a:pt x="5838" y="16012"/>
                  </a:moveTo>
                  <a:lnTo>
                    <a:pt x="5838" y="16045"/>
                  </a:lnTo>
                  <a:lnTo>
                    <a:pt x="6805" y="16045"/>
                  </a:lnTo>
                  <a:lnTo>
                    <a:pt x="6805" y="16012"/>
                  </a:lnTo>
                  <a:close/>
                  <a:moveTo>
                    <a:pt x="6838" y="16012"/>
                  </a:moveTo>
                  <a:lnTo>
                    <a:pt x="6838" y="16045"/>
                  </a:lnTo>
                  <a:lnTo>
                    <a:pt x="7806" y="16045"/>
                  </a:lnTo>
                  <a:lnTo>
                    <a:pt x="7806" y="16012"/>
                  </a:lnTo>
                  <a:close/>
                  <a:moveTo>
                    <a:pt x="8006" y="16012"/>
                  </a:moveTo>
                  <a:lnTo>
                    <a:pt x="8006" y="16045"/>
                  </a:lnTo>
                  <a:lnTo>
                    <a:pt x="8973" y="16045"/>
                  </a:lnTo>
                  <a:lnTo>
                    <a:pt x="8973" y="16012"/>
                  </a:lnTo>
                  <a:close/>
                  <a:moveTo>
                    <a:pt x="9006" y="16012"/>
                  </a:moveTo>
                  <a:lnTo>
                    <a:pt x="9006" y="16045"/>
                  </a:lnTo>
                  <a:lnTo>
                    <a:pt x="10007" y="16045"/>
                  </a:lnTo>
                  <a:lnTo>
                    <a:pt x="10007" y="16012"/>
                  </a:lnTo>
                  <a:close/>
                  <a:moveTo>
                    <a:pt x="10174" y="16012"/>
                  </a:moveTo>
                  <a:lnTo>
                    <a:pt x="10174" y="16045"/>
                  </a:lnTo>
                  <a:lnTo>
                    <a:pt x="11141" y="16045"/>
                  </a:lnTo>
                  <a:lnTo>
                    <a:pt x="11141" y="16012"/>
                  </a:lnTo>
                  <a:close/>
                  <a:moveTo>
                    <a:pt x="11208" y="16012"/>
                  </a:moveTo>
                  <a:lnTo>
                    <a:pt x="11208" y="16045"/>
                  </a:lnTo>
                  <a:lnTo>
                    <a:pt x="12175" y="16045"/>
                  </a:lnTo>
                  <a:lnTo>
                    <a:pt x="12175" y="16012"/>
                  </a:lnTo>
                  <a:close/>
                  <a:moveTo>
                    <a:pt x="12376" y="16012"/>
                  </a:moveTo>
                  <a:lnTo>
                    <a:pt x="12376" y="16045"/>
                  </a:lnTo>
                  <a:lnTo>
                    <a:pt x="13343" y="16045"/>
                  </a:lnTo>
                  <a:lnTo>
                    <a:pt x="13343" y="16012"/>
                  </a:lnTo>
                  <a:close/>
                  <a:moveTo>
                    <a:pt x="13376" y="16012"/>
                  </a:moveTo>
                  <a:lnTo>
                    <a:pt x="13376" y="16045"/>
                  </a:lnTo>
                  <a:lnTo>
                    <a:pt x="14344" y="16045"/>
                  </a:lnTo>
                  <a:lnTo>
                    <a:pt x="14344" y="16012"/>
                  </a:lnTo>
                  <a:close/>
                  <a:moveTo>
                    <a:pt x="14544" y="16012"/>
                  </a:moveTo>
                  <a:lnTo>
                    <a:pt x="14544" y="16045"/>
                  </a:lnTo>
                  <a:lnTo>
                    <a:pt x="15511" y="16045"/>
                  </a:lnTo>
                  <a:lnTo>
                    <a:pt x="15511" y="16012"/>
                  </a:lnTo>
                  <a:close/>
                  <a:moveTo>
                    <a:pt x="15544" y="16012"/>
                  </a:moveTo>
                  <a:lnTo>
                    <a:pt x="15544" y="16045"/>
                  </a:lnTo>
                  <a:lnTo>
                    <a:pt x="16545" y="16045"/>
                  </a:lnTo>
                  <a:lnTo>
                    <a:pt x="16545" y="16012"/>
                  </a:lnTo>
                  <a:close/>
                  <a:moveTo>
                    <a:pt x="16712" y="16012"/>
                  </a:moveTo>
                  <a:lnTo>
                    <a:pt x="16712" y="16045"/>
                  </a:lnTo>
                  <a:lnTo>
                    <a:pt x="17679" y="16045"/>
                  </a:lnTo>
                  <a:lnTo>
                    <a:pt x="17679" y="16012"/>
                  </a:lnTo>
                  <a:close/>
                  <a:moveTo>
                    <a:pt x="17746" y="16012"/>
                  </a:moveTo>
                  <a:lnTo>
                    <a:pt x="17746" y="16045"/>
                  </a:lnTo>
                  <a:lnTo>
                    <a:pt x="18713" y="16045"/>
                  </a:lnTo>
                  <a:lnTo>
                    <a:pt x="18713" y="16012"/>
                  </a:lnTo>
                  <a:close/>
                  <a:moveTo>
                    <a:pt x="18914" y="16012"/>
                  </a:moveTo>
                  <a:lnTo>
                    <a:pt x="18914" y="16045"/>
                  </a:lnTo>
                  <a:lnTo>
                    <a:pt x="19881" y="16045"/>
                  </a:lnTo>
                  <a:lnTo>
                    <a:pt x="19881" y="16012"/>
                  </a:lnTo>
                  <a:close/>
                  <a:moveTo>
                    <a:pt x="19948" y="16012"/>
                  </a:moveTo>
                  <a:lnTo>
                    <a:pt x="19948" y="16045"/>
                  </a:lnTo>
                  <a:lnTo>
                    <a:pt x="20882" y="16045"/>
                  </a:lnTo>
                  <a:lnTo>
                    <a:pt x="20882" y="16012"/>
                  </a:lnTo>
                  <a:close/>
                  <a:moveTo>
                    <a:pt x="21082" y="16012"/>
                  </a:moveTo>
                  <a:lnTo>
                    <a:pt x="21082" y="16045"/>
                  </a:lnTo>
                  <a:lnTo>
                    <a:pt x="21282" y="16045"/>
                  </a:lnTo>
                  <a:cubicBezTo>
                    <a:pt x="21282" y="16026"/>
                    <a:pt x="21282" y="16012"/>
                    <a:pt x="21282" y="16012"/>
                  </a:cubicBezTo>
                  <a:close/>
                  <a:moveTo>
                    <a:pt x="21282" y="16045"/>
                  </a:moveTo>
                  <a:cubicBezTo>
                    <a:pt x="21282" y="16055"/>
                    <a:pt x="21282" y="16067"/>
                    <a:pt x="21282" y="16078"/>
                  </a:cubicBezTo>
                  <a:lnTo>
                    <a:pt x="21315" y="16045"/>
                  </a:lnTo>
                  <a:close/>
                  <a:moveTo>
                    <a:pt x="3469" y="16045"/>
                  </a:moveTo>
                  <a:lnTo>
                    <a:pt x="3469" y="17012"/>
                  </a:lnTo>
                  <a:lnTo>
                    <a:pt x="3636" y="17012"/>
                  </a:lnTo>
                  <a:lnTo>
                    <a:pt x="3636" y="16045"/>
                  </a:lnTo>
                  <a:close/>
                  <a:moveTo>
                    <a:pt x="4637" y="16045"/>
                  </a:moveTo>
                  <a:lnTo>
                    <a:pt x="4637" y="17012"/>
                  </a:lnTo>
                  <a:lnTo>
                    <a:pt x="4670" y="17012"/>
                  </a:lnTo>
                  <a:lnTo>
                    <a:pt x="4670" y="16045"/>
                  </a:lnTo>
                  <a:close/>
                  <a:moveTo>
                    <a:pt x="5637" y="16045"/>
                  </a:moveTo>
                  <a:lnTo>
                    <a:pt x="5637" y="17012"/>
                  </a:lnTo>
                  <a:lnTo>
                    <a:pt x="5838" y="17012"/>
                  </a:lnTo>
                  <a:lnTo>
                    <a:pt x="5838" y="16045"/>
                  </a:lnTo>
                  <a:close/>
                  <a:moveTo>
                    <a:pt x="6805" y="16045"/>
                  </a:moveTo>
                  <a:lnTo>
                    <a:pt x="6805" y="17012"/>
                  </a:lnTo>
                  <a:lnTo>
                    <a:pt x="6838" y="17012"/>
                  </a:lnTo>
                  <a:lnTo>
                    <a:pt x="6838" y="16045"/>
                  </a:lnTo>
                  <a:close/>
                  <a:moveTo>
                    <a:pt x="7806" y="16045"/>
                  </a:moveTo>
                  <a:lnTo>
                    <a:pt x="7806" y="17012"/>
                  </a:lnTo>
                  <a:lnTo>
                    <a:pt x="8006" y="17012"/>
                  </a:lnTo>
                  <a:lnTo>
                    <a:pt x="8006" y="16045"/>
                  </a:lnTo>
                  <a:close/>
                  <a:moveTo>
                    <a:pt x="8973" y="16045"/>
                  </a:moveTo>
                  <a:lnTo>
                    <a:pt x="8973" y="17012"/>
                  </a:lnTo>
                  <a:lnTo>
                    <a:pt x="9006" y="17012"/>
                  </a:lnTo>
                  <a:lnTo>
                    <a:pt x="9006" y="16045"/>
                  </a:lnTo>
                  <a:close/>
                  <a:moveTo>
                    <a:pt x="10007" y="16045"/>
                  </a:moveTo>
                  <a:lnTo>
                    <a:pt x="10007" y="17012"/>
                  </a:lnTo>
                  <a:lnTo>
                    <a:pt x="10174" y="17012"/>
                  </a:lnTo>
                  <a:lnTo>
                    <a:pt x="10174" y="16045"/>
                  </a:lnTo>
                  <a:close/>
                  <a:moveTo>
                    <a:pt x="11141" y="16045"/>
                  </a:moveTo>
                  <a:lnTo>
                    <a:pt x="11141" y="17012"/>
                  </a:lnTo>
                  <a:lnTo>
                    <a:pt x="11208" y="17012"/>
                  </a:lnTo>
                  <a:lnTo>
                    <a:pt x="11208" y="16045"/>
                  </a:lnTo>
                  <a:close/>
                  <a:moveTo>
                    <a:pt x="12175" y="16045"/>
                  </a:moveTo>
                  <a:lnTo>
                    <a:pt x="12175" y="17012"/>
                  </a:lnTo>
                  <a:lnTo>
                    <a:pt x="12376" y="17012"/>
                  </a:lnTo>
                  <a:lnTo>
                    <a:pt x="12376" y="16045"/>
                  </a:lnTo>
                  <a:close/>
                  <a:moveTo>
                    <a:pt x="13343" y="16045"/>
                  </a:moveTo>
                  <a:lnTo>
                    <a:pt x="13343" y="17012"/>
                  </a:lnTo>
                  <a:lnTo>
                    <a:pt x="13376" y="17012"/>
                  </a:lnTo>
                  <a:lnTo>
                    <a:pt x="13376" y="16045"/>
                  </a:lnTo>
                  <a:close/>
                  <a:moveTo>
                    <a:pt x="14344" y="16045"/>
                  </a:moveTo>
                  <a:lnTo>
                    <a:pt x="14344" y="17012"/>
                  </a:lnTo>
                  <a:lnTo>
                    <a:pt x="14544" y="17012"/>
                  </a:lnTo>
                  <a:lnTo>
                    <a:pt x="14544" y="16045"/>
                  </a:lnTo>
                  <a:close/>
                  <a:moveTo>
                    <a:pt x="15511" y="16045"/>
                  </a:moveTo>
                  <a:lnTo>
                    <a:pt x="15511" y="17012"/>
                  </a:lnTo>
                  <a:lnTo>
                    <a:pt x="15544" y="17012"/>
                  </a:lnTo>
                  <a:lnTo>
                    <a:pt x="15544" y="16045"/>
                  </a:lnTo>
                  <a:close/>
                  <a:moveTo>
                    <a:pt x="16545" y="16045"/>
                  </a:moveTo>
                  <a:lnTo>
                    <a:pt x="16545" y="17012"/>
                  </a:lnTo>
                  <a:lnTo>
                    <a:pt x="16712" y="17012"/>
                  </a:lnTo>
                  <a:lnTo>
                    <a:pt x="16712" y="16045"/>
                  </a:lnTo>
                  <a:close/>
                  <a:moveTo>
                    <a:pt x="17679" y="16045"/>
                  </a:moveTo>
                  <a:lnTo>
                    <a:pt x="17679" y="17012"/>
                  </a:lnTo>
                  <a:lnTo>
                    <a:pt x="17746" y="17012"/>
                  </a:lnTo>
                  <a:lnTo>
                    <a:pt x="17746" y="16045"/>
                  </a:lnTo>
                  <a:close/>
                  <a:moveTo>
                    <a:pt x="18713" y="16045"/>
                  </a:moveTo>
                  <a:lnTo>
                    <a:pt x="18713" y="17012"/>
                  </a:lnTo>
                  <a:lnTo>
                    <a:pt x="18914" y="17012"/>
                  </a:lnTo>
                  <a:lnTo>
                    <a:pt x="18914" y="16045"/>
                  </a:lnTo>
                  <a:close/>
                  <a:moveTo>
                    <a:pt x="19881" y="16045"/>
                  </a:moveTo>
                  <a:lnTo>
                    <a:pt x="19881" y="17012"/>
                  </a:lnTo>
                  <a:lnTo>
                    <a:pt x="19948" y="17012"/>
                  </a:lnTo>
                  <a:lnTo>
                    <a:pt x="19948" y="16045"/>
                  </a:lnTo>
                  <a:close/>
                  <a:moveTo>
                    <a:pt x="20882" y="16045"/>
                  </a:moveTo>
                  <a:lnTo>
                    <a:pt x="20882" y="17012"/>
                  </a:lnTo>
                  <a:lnTo>
                    <a:pt x="21082" y="17012"/>
                  </a:lnTo>
                  <a:lnTo>
                    <a:pt x="21082" y="16045"/>
                  </a:lnTo>
                  <a:close/>
                  <a:moveTo>
                    <a:pt x="2569" y="17012"/>
                  </a:moveTo>
                  <a:cubicBezTo>
                    <a:pt x="2535" y="17079"/>
                    <a:pt x="2502" y="17146"/>
                    <a:pt x="2502" y="17212"/>
                  </a:cubicBezTo>
                  <a:lnTo>
                    <a:pt x="3469" y="17212"/>
                  </a:lnTo>
                  <a:lnTo>
                    <a:pt x="3469" y="17012"/>
                  </a:lnTo>
                  <a:close/>
                  <a:moveTo>
                    <a:pt x="3636" y="17012"/>
                  </a:moveTo>
                  <a:lnTo>
                    <a:pt x="3636" y="17212"/>
                  </a:lnTo>
                  <a:lnTo>
                    <a:pt x="4637" y="17212"/>
                  </a:lnTo>
                  <a:lnTo>
                    <a:pt x="4637" y="17012"/>
                  </a:lnTo>
                  <a:close/>
                  <a:moveTo>
                    <a:pt x="4670" y="17012"/>
                  </a:moveTo>
                  <a:lnTo>
                    <a:pt x="4670" y="17212"/>
                  </a:lnTo>
                  <a:lnTo>
                    <a:pt x="5637" y="17212"/>
                  </a:lnTo>
                  <a:lnTo>
                    <a:pt x="5637" y="17012"/>
                  </a:lnTo>
                  <a:close/>
                  <a:moveTo>
                    <a:pt x="5838" y="17012"/>
                  </a:moveTo>
                  <a:lnTo>
                    <a:pt x="5838" y="17212"/>
                  </a:lnTo>
                  <a:lnTo>
                    <a:pt x="6805" y="17212"/>
                  </a:lnTo>
                  <a:lnTo>
                    <a:pt x="6805" y="17012"/>
                  </a:lnTo>
                  <a:close/>
                  <a:moveTo>
                    <a:pt x="6838" y="17012"/>
                  </a:moveTo>
                  <a:lnTo>
                    <a:pt x="6838" y="17212"/>
                  </a:lnTo>
                  <a:lnTo>
                    <a:pt x="7806" y="17212"/>
                  </a:lnTo>
                  <a:lnTo>
                    <a:pt x="7806" y="17012"/>
                  </a:lnTo>
                  <a:close/>
                  <a:moveTo>
                    <a:pt x="8006" y="17012"/>
                  </a:moveTo>
                  <a:lnTo>
                    <a:pt x="8006" y="17212"/>
                  </a:lnTo>
                  <a:lnTo>
                    <a:pt x="8973" y="17212"/>
                  </a:lnTo>
                  <a:lnTo>
                    <a:pt x="8973" y="17012"/>
                  </a:lnTo>
                  <a:close/>
                  <a:moveTo>
                    <a:pt x="9006" y="17012"/>
                  </a:moveTo>
                  <a:lnTo>
                    <a:pt x="9006" y="17212"/>
                  </a:lnTo>
                  <a:lnTo>
                    <a:pt x="10007" y="17212"/>
                  </a:lnTo>
                  <a:lnTo>
                    <a:pt x="10007" y="17012"/>
                  </a:lnTo>
                  <a:close/>
                  <a:moveTo>
                    <a:pt x="10174" y="17012"/>
                  </a:moveTo>
                  <a:lnTo>
                    <a:pt x="10174" y="17212"/>
                  </a:lnTo>
                  <a:lnTo>
                    <a:pt x="11141" y="17212"/>
                  </a:lnTo>
                  <a:lnTo>
                    <a:pt x="11141" y="17012"/>
                  </a:lnTo>
                  <a:close/>
                  <a:moveTo>
                    <a:pt x="11208" y="17012"/>
                  </a:moveTo>
                  <a:lnTo>
                    <a:pt x="11208" y="17212"/>
                  </a:lnTo>
                  <a:lnTo>
                    <a:pt x="12175" y="17212"/>
                  </a:lnTo>
                  <a:lnTo>
                    <a:pt x="12175" y="17012"/>
                  </a:lnTo>
                  <a:close/>
                  <a:moveTo>
                    <a:pt x="12376" y="17012"/>
                  </a:moveTo>
                  <a:lnTo>
                    <a:pt x="12376" y="17212"/>
                  </a:lnTo>
                  <a:lnTo>
                    <a:pt x="13343" y="17212"/>
                  </a:lnTo>
                  <a:lnTo>
                    <a:pt x="13343" y="17012"/>
                  </a:lnTo>
                  <a:close/>
                  <a:moveTo>
                    <a:pt x="13376" y="17012"/>
                  </a:moveTo>
                  <a:lnTo>
                    <a:pt x="13376" y="17212"/>
                  </a:lnTo>
                  <a:lnTo>
                    <a:pt x="14344" y="17212"/>
                  </a:lnTo>
                  <a:lnTo>
                    <a:pt x="14344" y="17012"/>
                  </a:lnTo>
                  <a:close/>
                  <a:moveTo>
                    <a:pt x="14544" y="17012"/>
                  </a:moveTo>
                  <a:lnTo>
                    <a:pt x="14544" y="17212"/>
                  </a:lnTo>
                  <a:lnTo>
                    <a:pt x="15511" y="17212"/>
                  </a:lnTo>
                  <a:lnTo>
                    <a:pt x="15511" y="17012"/>
                  </a:lnTo>
                  <a:close/>
                  <a:moveTo>
                    <a:pt x="15544" y="17012"/>
                  </a:moveTo>
                  <a:lnTo>
                    <a:pt x="15544" y="17212"/>
                  </a:lnTo>
                  <a:lnTo>
                    <a:pt x="16545" y="17212"/>
                  </a:lnTo>
                  <a:lnTo>
                    <a:pt x="16545" y="17012"/>
                  </a:lnTo>
                  <a:close/>
                  <a:moveTo>
                    <a:pt x="16712" y="17012"/>
                  </a:moveTo>
                  <a:lnTo>
                    <a:pt x="16712" y="17212"/>
                  </a:lnTo>
                  <a:lnTo>
                    <a:pt x="17679" y="17212"/>
                  </a:lnTo>
                  <a:lnTo>
                    <a:pt x="17679" y="17012"/>
                  </a:lnTo>
                  <a:close/>
                  <a:moveTo>
                    <a:pt x="17746" y="17012"/>
                  </a:moveTo>
                  <a:lnTo>
                    <a:pt x="17746" y="17212"/>
                  </a:lnTo>
                  <a:lnTo>
                    <a:pt x="18713" y="17212"/>
                  </a:lnTo>
                  <a:lnTo>
                    <a:pt x="18713" y="17012"/>
                  </a:lnTo>
                  <a:close/>
                  <a:moveTo>
                    <a:pt x="18914" y="17012"/>
                  </a:moveTo>
                  <a:lnTo>
                    <a:pt x="18914" y="17212"/>
                  </a:lnTo>
                  <a:lnTo>
                    <a:pt x="19881" y="17212"/>
                  </a:lnTo>
                  <a:lnTo>
                    <a:pt x="19881" y="17012"/>
                  </a:lnTo>
                  <a:close/>
                  <a:moveTo>
                    <a:pt x="19948" y="17012"/>
                  </a:moveTo>
                  <a:lnTo>
                    <a:pt x="19948" y="17212"/>
                  </a:lnTo>
                  <a:lnTo>
                    <a:pt x="20882" y="17212"/>
                  </a:lnTo>
                  <a:lnTo>
                    <a:pt x="20882" y="17012"/>
                  </a:lnTo>
                  <a:close/>
                  <a:moveTo>
                    <a:pt x="21082" y="17012"/>
                  </a:moveTo>
                  <a:lnTo>
                    <a:pt x="21082" y="17212"/>
                  </a:lnTo>
                  <a:lnTo>
                    <a:pt x="21649" y="17212"/>
                  </a:lnTo>
                  <a:cubicBezTo>
                    <a:pt x="21649" y="17179"/>
                    <a:pt x="21615" y="17079"/>
                    <a:pt x="21615" y="17012"/>
                  </a:cubicBezTo>
                  <a:close/>
                  <a:moveTo>
                    <a:pt x="2502" y="17312"/>
                  </a:moveTo>
                  <a:cubicBezTo>
                    <a:pt x="2468" y="17379"/>
                    <a:pt x="2468" y="17479"/>
                    <a:pt x="2435" y="17546"/>
                  </a:cubicBezTo>
                  <a:lnTo>
                    <a:pt x="2435" y="18180"/>
                  </a:lnTo>
                  <a:lnTo>
                    <a:pt x="2502" y="18180"/>
                  </a:lnTo>
                  <a:lnTo>
                    <a:pt x="2502" y="17312"/>
                  </a:lnTo>
                  <a:close/>
                  <a:moveTo>
                    <a:pt x="3469" y="17212"/>
                  </a:moveTo>
                  <a:lnTo>
                    <a:pt x="3469" y="18180"/>
                  </a:lnTo>
                  <a:lnTo>
                    <a:pt x="3636" y="18180"/>
                  </a:lnTo>
                  <a:lnTo>
                    <a:pt x="3636" y="17212"/>
                  </a:lnTo>
                  <a:close/>
                  <a:moveTo>
                    <a:pt x="4637" y="17212"/>
                  </a:moveTo>
                  <a:lnTo>
                    <a:pt x="4637" y="18180"/>
                  </a:lnTo>
                  <a:lnTo>
                    <a:pt x="4670" y="18180"/>
                  </a:lnTo>
                  <a:lnTo>
                    <a:pt x="4670" y="17212"/>
                  </a:lnTo>
                  <a:close/>
                  <a:moveTo>
                    <a:pt x="5637" y="17212"/>
                  </a:moveTo>
                  <a:lnTo>
                    <a:pt x="5637" y="18180"/>
                  </a:lnTo>
                  <a:lnTo>
                    <a:pt x="5838" y="18180"/>
                  </a:lnTo>
                  <a:lnTo>
                    <a:pt x="5838" y="17212"/>
                  </a:lnTo>
                  <a:close/>
                  <a:moveTo>
                    <a:pt x="6805" y="17212"/>
                  </a:moveTo>
                  <a:lnTo>
                    <a:pt x="6805" y="18180"/>
                  </a:lnTo>
                  <a:lnTo>
                    <a:pt x="6838" y="18180"/>
                  </a:lnTo>
                  <a:lnTo>
                    <a:pt x="6838" y="17212"/>
                  </a:lnTo>
                  <a:close/>
                  <a:moveTo>
                    <a:pt x="7806" y="17212"/>
                  </a:moveTo>
                  <a:lnTo>
                    <a:pt x="7806" y="18180"/>
                  </a:lnTo>
                  <a:lnTo>
                    <a:pt x="8006" y="18180"/>
                  </a:lnTo>
                  <a:lnTo>
                    <a:pt x="8006" y="17212"/>
                  </a:lnTo>
                  <a:close/>
                  <a:moveTo>
                    <a:pt x="8973" y="17212"/>
                  </a:moveTo>
                  <a:lnTo>
                    <a:pt x="8973" y="18180"/>
                  </a:lnTo>
                  <a:lnTo>
                    <a:pt x="9006" y="18180"/>
                  </a:lnTo>
                  <a:lnTo>
                    <a:pt x="9006" y="17212"/>
                  </a:lnTo>
                  <a:close/>
                  <a:moveTo>
                    <a:pt x="10007" y="17212"/>
                  </a:moveTo>
                  <a:lnTo>
                    <a:pt x="10007" y="18180"/>
                  </a:lnTo>
                  <a:lnTo>
                    <a:pt x="10174" y="18180"/>
                  </a:lnTo>
                  <a:lnTo>
                    <a:pt x="10174" y="17212"/>
                  </a:lnTo>
                  <a:close/>
                  <a:moveTo>
                    <a:pt x="11141" y="17212"/>
                  </a:moveTo>
                  <a:lnTo>
                    <a:pt x="11141" y="18180"/>
                  </a:lnTo>
                  <a:lnTo>
                    <a:pt x="11208" y="18180"/>
                  </a:lnTo>
                  <a:lnTo>
                    <a:pt x="11208" y="17212"/>
                  </a:lnTo>
                  <a:close/>
                  <a:moveTo>
                    <a:pt x="12175" y="17212"/>
                  </a:moveTo>
                  <a:lnTo>
                    <a:pt x="12175" y="18180"/>
                  </a:lnTo>
                  <a:lnTo>
                    <a:pt x="12376" y="18180"/>
                  </a:lnTo>
                  <a:lnTo>
                    <a:pt x="12376" y="17212"/>
                  </a:lnTo>
                  <a:close/>
                  <a:moveTo>
                    <a:pt x="13343" y="17212"/>
                  </a:moveTo>
                  <a:lnTo>
                    <a:pt x="13343" y="18180"/>
                  </a:lnTo>
                  <a:lnTo>
                    <a:pt x="13376" y="18180"/>
                  </a:lnTo>
                  <a:lnTo>
                    <a:pt x="13376" y="17212"/>
                  </a:lnTo>
                  <a:close/>
                  <a:moveTo>
                    <a:pt x="14344" y="17212"/>
                  </a:moveTo>
                  <a:lnTo>
                    <a:pt x="14344" y="18180"/>
                  </a:lnTo>
                  <a:lnTo>
                    <a:pt x="14544" y="18180"/>
                  </a:lnTo>
                  <a:lnTo>
                    <a:pt x="14544" y="17212"/>
                  </a:lnTo>
                  <a:close/>
                  <a:moveTo>
                    <a:pt x="15511" y="17212"/>
                  </a:moveTo>
                  <a:lnTo>
                    <a:pt x="15511" y="18180"/>
                  </a:lnTo>
                  <a:lnTo>
                    <a:pt x="15544" y="18180"/>
                  </a:lnTo>
                  <a:lnTo>
                    <a:pt x="15544" y="17212"/>
                  </a:lnTo>
                  <a:close/>
                  <a:moveTo>
                    <a:pt x="16545" y="17212"/>
                  </a:moveTo>
                  <a:lnTo>
                    <a:pt x="16545" y="18180"/>
                  </a:lnTo>
                  <a:lnTo>
                    <a:pt x="16712" y="18180"/>
                  </a:lnTo>
                  <a:lnTo>
                    <a:pt x="16712" y="17212"/>
                  </a:lnTo>
                  <a:close/>
                  <a:moveTo>
                    <a:pt x="17679" y="17212"/>
                  </a:moveTo>
                  <a:lnTo>
                    <a:pt x="17679" y="18180"/>
                  </a:lnTo>
                  <a:lnTo>
                    <a:pt x="17746" y="18180"/>
                  </a:lnTo>
                  <a:lnTo>
                    <a:pt x="17746" y="17212"/>
                  </a:lnTo>
                  <a:close/>
                  <a:moveTo>
                    <a:pt x="18713" y="17212"/>
                  </a:moveTo>
                  <a:lnTo>
                    <a:pt x="18713" y="18180"/>
                  </a:lnTo>
                  <a:lnTo>
                    <a:pt x="18914" y="18180"/>
                  </a:lnTo>
                  <a:lnTo>
                    <a:pt x="18914" y="17212"/>
                  </a:lnTo>
                  <a:close/>
                  <a:moveTo>
                    <a:pt x="19881" y="17212"/>
                  </a:moveTo>
                  <a:lnTo>
                    <a:pt x="19881" y="18180"/>
                  </a:lnTo>
                  <a:lnTo>
                    <a:pt x="19948" y="18180"/>
                  </a:lnTo>
                  <a:lnTo>
                    <a:pt x="19948" y="17212"/>
                  </a:lnTo>
                  <a:close/>
                  <a:moveTo>
                    <a:pt x="20882" y="17212"/>
                  </a:moveTo>
                  <a:lnTo>
                    <a:pt x="20882" y="18180"/>
                  </a:lnTo>
                  <a:lnTo>
                    <a:pt x="21082" y="18180"/>
                  </a:lnTo>
                  <a:lnTo>
                    <a:pt x="21082" y="17212"/>
                  </a:lnTo>
                  <a:close/>
                  <a:moveTo>
                    <a:pt x="2302" y="18180"/>
                  </a:moveTo>
                  <a:lnTo>
                    <a:pt x="2302" y="18246"/>
                  </a:lnTo>
                  <a:lnTo>
                    <a:pt x="2435" y="18246"/>
                  </a:lnTo>
                  <a:lnTo>
                    <a:pt x="2435" y="18180"/>
                  </a:lnTo>
                  <a:close/>
                  <a:moveTo>
                    <a:pt x="2502" y="18180"/>
                  </a:moveTo>
                  <a:lnTo>
                    <a:pt x="2502" y="18246"/>
                  </a:lnTo>
                  <a:lnTo>
                    <a:pt x="3469" y="18246"/>
                  </a:lnTo>
                  <a:lnTo>
                    <a:pt x="3469" y="18180"/>
                  </a:lnTo>
                  <a:close/>
                  <a:moveTo>
                    <a:pt x="3636" y="18180"/>
                  </a:moveTo>
                  <a:lnTo>
                    <a:pt x="3636" y="18246"/>
                  </a:lnTo>
                  <a:lnTo>
                    <a:pt x="4637" y="18246"/>
                  </a:lnTo>
                  <a:lnTo>
                    <a:pt x="4637" y="18180"/>
                  </a:lnTo>
                  <a:close/>
                  <a:moveTo>
                    <a:pt x="4670" y="18180"/>
                  </a:moveTo>
                  <a:lnTo>
                    <a:pt x="4670" y="18246"/>
                  </a:lnTo>
                  <a:lnTo>
                    <a:pt x="5637" y="18246"/>
                  </a:lnTo>
                  <a:lnTo>
                    <a:pt x="5637" y="18180"/>
                  </a:lnTo>
                  <a:close/>
                  <a:moveTo>
                    <a:pt x="5838" y="18180"/>
                  </a:moveTo>
                  <a:lnTo>
                    <a:pt x="5838" y="18246"/>
                  </a:lnTo>
                  <a:lnTo>
                    <a:pt x="6805" y="18246"/>
                  </a:lnTo>
                  <a:lnTo>
                    <a:pt x="6805" y="18180"/>
                  </a:lnTo>
                  <a:close/>
                  <a:moveTo>
                    <a:pt x="6838" y="18180"/>
                  </a:moveTo>
                  <a:lnTo>
                    <a:pt x="6838" y="18246"/>
                  </a:lnTo>
                  <a:lnTo>
                    <a:pt x="7806" y="18246"/>
                  </a:lnTo>
                  <a:lnTo>
                    <a:pt x="7806" y="18180"/>
                  </a:lnTo>
                  <a:close/>
                  <a:moveTo>
                    <a:pt x="8006" y="18180"/>
                  </a:moveTo>
                  <a:lnTo>
                    <a:pt x="8006" y="18246"/>
                  </a:lnTo>
                  <a:lnTo>
                    <a:pt x="8973" y="18246"/>
                  </a:lnTo>
                  <a:lnTo>
                    <a:pt x="8973" y="18180"/>
                  </a:lnTo>
                  <a:close/>
                  <a:moveTo>
                    <a:pt x="9006" y="18180"/>
                  </a:moveTo>
                  <a:lnTo>
                    <a:pt x="9006" y="18246"/>
                  </a:lnTo>
                  <a:lnTo>
                    <a:pt x="10007" y="18246"/>
                  </a:lnTo>
                  <a:lnTo>
                    <a:pt x="10007" y="18180"/>
                  </a:lnTo>
                  <a:close/>
                  <a:moveTo>
                    <a:pt x="10174" y="18180"/>
                  </a:moveTo>
                  <a:lnTo>
                    <a:pt x="10174" y="18246"/>
                  </a:lnTo>
                  <a:lnTo>
                    <a:pt x="11141" y="18246"/>
                  </a:lnTo>
                  <a:lnTo>
                    <a:pt x="11141" y="18180"/>
                  </a:lnTo>
                  <a:close/>
                  <a:moveTo>
                    <a:pt x="11208" y="18180"/>
                  </a:moveTo>
                  <a:lnTo>
                    <a:pt x="11208" y="18246"/>
                  </a:lnTo>
                  <a:lnTo>
                    <a:pt x="12175" y="18246"/>
                  </a:lnTo>
                  <a:lnTo>
                    <a:pt x="12175" y="18180"/>
                  </a:lnTo>
                  <a:close/>
                  <a:moveTo>
                    <a:pt x="12376" y="18180"/>
                  </a:moveTo>
                  <a:lnTo>
                    <a:pt x="12376" y="18246"/>
                  </a:lnTo>
                  <a:lnTo>
                    <a:pt x="13343" y="18246"/>
                  </a:lnTo>
                  <a:lnTo>
                    <a:pt x="13343" y="18180"/>
                  </a:lnTo>
                  <a:close/>
                  <a:moveTo>
                    <a:pt x="13376" y="18180"/>
                  </a:moveTo>
                  <a:lnTo>
                    <a:pt x="13376" y="18246"/>
                  </a:lnTo>
                  <a:lnTo>
                    <a:pt x="14344" y="18246"/>
                  </a:lnTo>
                  <a:lnTo>
                    <a:pt x="14344" y="18180"/>
                  </a:lnTo>
                  <a:close/>
                  <a:moveTo>
                    <a:pt x="14544" y="18180"/>
                  </a:moveTo>
                  <a:lnTo>
                    <a:pt x="14544" y="18246"/>
                  </a:lnTo>
                  <a:lnTo>
                    <a:pt x="15511" y="18246"/>
                  </a:lnTo>
                  <a:lnTo>
                    <a:pt x="15511" y="18180"/>
                  </a:lnTo>
                  <a:close/>
                  <a:moveTo>
                    <a:pt x="15544" y="18180"/>
                  </a:moveTo>
                  <a:lnTo>
                    <a:pt x="15544" y="18246"/>
                  </a:lnTo>
                  <a:lnTo>
                    <a:pt x="16545" y="18246"/>
                  </a:lnTo>
                  <a:lnTo>
                    <a:pt x="16545" y="18180"/>
                  </a:lnTo>
                  <a:close/>
                  <a:moveTo>
                    <a:pt x="16712" y="18180"/>
                  </a:moveTo>
                  <a:lnTo>
                    <a:pt x="16712" y="18246"/>
                  </a:lnTo>
                  <a:lnTo>
                    <a:pt x="17679" y="18246"/>
                  </a:lnTo>
                  <a:lnTo>
                    <a:pt x="17679" y="18180"/>
                  </a:lnTo>
                  <a:close/>
                  <a:moveTo>
                    <a:pt x="17746" y="18180"/>
                  </a:moveTo>
                  <a:lnTo>
                    <a:pt x="17746" y="18246"/>
                  </a:lnTo>
                  <a:lnTo>
                    <a:pt x="18713" y="18246"/>
                  </a:lnTo>
                  <a:lnTo>
                    <a:pt x="18713" y="18180"/>
                  </a:lnTo>
                  <a:close/>
                  <a:moveTo>
                    <a:pt x="18914" y="18180"/>
                  </a:moveTo>
                  <a:lnTo>
                    <a:pt x="18914" y="18246"/>
                  </a:lnTo>
                  <a:lnTo>
                    <a:pt x="19881" y="18246"/>
                  </a:lnTo>
                  <a:lnTo>
                    <a:pt x="19881" y="18180"/>
                  </a:lnTo>
                  <a:close/>
                  <a:moveTo>
                    <a:pt x="19948" y="18180"/>
                  </a:moveTo>
                  <a:lnTo>
                    <a:pt x="19948" y="18246"/>
                  </a:lnTo>
                  <a:lnTo>
                    <a:pt x="20882" y="18246"/>
                  </a:lnTo>
                  <a:lnTo>
                    <a:pt x="20882" y="18180"/>
                  </a:lnTo>
                  <a:close/>
                  <a:moveTo>
                    <a:pt x="21082" y="18180"/>
                  </a:moveTo>
                  <a:lnTo>
                    <a:pt x="21082" y="18246"/>
                  </a:lnTo>
                  <a:lnTo>
                    <a:pt x="21982" y="18246"/>
                  </a:lnTo>
                  <a:cubicBezTo>
                    <a:pt x="21949" y="18213"/>
                    <a:pt x="21949" y="18213"/>
                    <a:pt x="21949" y="18180"/>
                  </a:cubicBezTo>
                  <a:close/>
                  <a:moveTo>
                    <a:pt x="2435" y="18246"/>
                  </a:moveTo>
                  <a:lnTo>
                    <a:pt x="2435" y="19214"/>
                  </a:lnTo>
                  <a:lnTo>
                    <a:pt x="2502" y="19214"/>
                  </a:lnTo>
                  <a:lnTo>
                    <a:pt x="2502" y="18246"/>
                  </a:lnTo>
                  <a:close/>
                  <a:moveTo>
                    <a:pt x="3469" y="18246"/>
                  </a:moveTo>
                  <a:lnTo>
                    <a:pt x="3469" y="19214"/>
                  </a:lnTo>
                  <a:lnTo>
                    <a:pt x="3636" y="19214"/>
                  </a:lnTo>
                  <a:lnTo>
                    <a:pt x="3636" y="18246"/>
                  </a:lnTo>
                  <a:close/>
                  <a:moveTo>
                    <a:pt x="4637" y="18246"/>
                  </a:moveTo>
                  <a:lnTo>
                    <a:pt x="4637" y="19214"/>
                  </a:lnTo>
                  <a:lnTo>
                    <a:pt x="4670" y="19214"/>
                  </a:lnTo>
                  <a:lnTo>
                    <a:pt x="4670" y="18246"/>
                  </a:lnTo>
                  <a:close/>
                  <a:moveTo>
                    <a:pt x="5637" y="18246"/>
                  </a:moveTo>
                  <a:lnTo>
                    <a:pt x="5637" y="19214"/>
                  </a:lnTo>
                  <a:lnTo>
                    <a:pt x="5838" y="19214"/>
                  </a:lnTo>
                  <a:lnTo>
                    <a:pt x="5838" y="18246"/>
                  </a:lnTo>
                  <a:close/>
                  <a:moveTo>
                    <a:pt x="6805" y="18246"/>
                  </a:moveTo>
                  <a:lnTo>
                    <a:pt x="6805" y="19214"/>
                  </a:lnTo>
                  <a:lnTo>
                    <a:pt x="6838" y="19214"/>
                  </a:lnTo>
                  <a:lnTo>
                    <a:pt x="6838" y="18246"/>
                  </a:lnTo>
                  <a:close/>
                  <a:moveTo>
                    <a:pt x="7806" y="18246"/>
                  </a:moveTo>
                  <a:lnTo>
                    <a:pt x="7806" y="19214"/>
                  </a:lnTo>
                  <a:lnTo>
                    <a:pt x="8006" y="19214"/>
                  </a:lnTo>
                  <a:lnTo>
                    <a:pt x="8006" y="18246"/>
                  </a:lnTo>
                  <a:close/>
                  <a:moveTo>
                    <a:pt x="8973" y="18246"/>
                  </a:moveTo>
                  <a:lnTo>
                    <a:pt x="8973" y="19214"/>
                  </a:lnTo>
                  <a:lnTo>
                    <a:pt x="9006" y="19214"/>
                  </a:lnTo>
                  <a:lnTo>
                    <a:pt x="9006" y="18246"/>
                  </a:lnTo>
                  <a:close/>
                  <a:moveTo>
                    <a:pt x="10007" y="18246"/>
                  </a:moveTo>
                  <a:lnTo>
                    <a:pt x="10007" y="19214"/>
                  </a:lnTo>
                  <a:lnTo>
                    <a:pt x="10174" y="19214"/>
                  </a:lnTo>
                  <a:lnTo>
                    <a:pt x="10174" y="18246"/>
                  </a:lnTo>
                  <a:close/>
                  <a:moveTo>
                    <a:pt x="11141" y="18246"/>
                  </a:moveTo>
                  <a:lnTo>
                    <a:pt x="11141" y="19214"/>
                  </a:lnTo>
                  <a:lnTo>
                    <a:pt x="11208" y="19214"/>
                  </a:lnTo>
                  <a:lnTo>
                    <a:pt x="11208" y="18246"/>
                  </a:lnTo>
                  <a:close/>
                  <a:moveTo>
                    <a:pt x="12175" y="18246"/>
                  </a:moveTo>
                  <a:lnTo>
                    <a:pt x="12175" y="19214"/>
                  </a:lnTo>
                  <a:lnTo>
                    <a:pt x="12376" y="19214"/>
                  </a:lnTo>
                  <a:lnTo>
                    <a:pt x="12376" y="18246"/>
                  </a:lnTo>
                  <a:close/>
                  <a:moveTo>
                    <a:pt x="13343" y="18246"/>
                  </a:moveTo>
                  <a:lnTo>
                    <a:pt x="13343" y="19214"/>
                  </a:lnTo>
                  <a:lnTo>
                    <a:pt x="13376" y="19214"/>
                  </a:lnTo>
                  <a:lnTo>
                    <a:pt x="13376" y="18246"/>
                  </a:lnTo>
                  <a:close/>
                  <a:moveTo>
                    <a:pt x="14344" y="18246"/>
                  </a:moveTo>
                  <a:lnTo>
                    <a:pt x="14344" y="19214"/>
                  </a:lnTo>
                  <a:lnTo>
                    <a:pt x="14544" y="19214"/>
                  </a:lnTo>
                  <a:lnTo>
                    <a:pt x="14544" y="18246"/>
                  </a:lnTo>
                  <a:close/>
                  <a:moveTo>
                    <a:pt x="15511" y="18246"/>
                  </a:moveTo>
                  <a:lnTo>
                    <a:pt x="15511" y="19214"/>
                  </a:lnTo>
                  <a:lnTo>
                    <a:pt x="15544" y="19214"/>
                  </a:lnTo>
                  <a:lnTo>
                    <a:pt x="15544" y="18246"/>
                  </a:lnTo>
                  <a:close/>
                  <a:moveTo>
                    <a:pt x="16545" y="18246"/>
                  </a:moveTo>
                  <a:lnTo>
                    <a:pt x="16545" y="19214"/>
                  </a:lnTo>
                  <a:lnTo>
                    <a:pt x="16712" y="19214"/>
                  </a:lnTo>
                  <a:lnTo>
                    <a:pt x="16712" y="18246"/>
                  </a:lnTo>
                  <a:close/>
                  <a:moveTo>
                    <a:pt x="17679" y="18246"/>
                  </a:moveTo>
                  <a:lnTo>
                    <a:pt x="17679" y="19214"/>
                  </a:lnTo>
                  <a:lnTo>
                    <a:pt x="17746" y="19214"/>
                  </a:lnTo>
                  <a:lnTo>
                    <a:pt x="17746" y="18246"/>
                  </a:lnTo>
                  <a:close/>
                  <a:moveTo>
                    <a:pt x="18713" y="18246"/>
                  </a:moveTo>
                  <a:lnTo>
                    <a:pt x="18713" y="19214"/>
                  </a:lnTo>
                  <a:lnTo>
                    <a:pt x="18914" y="19214"/>
                  </a:lnTo>
                  <a:lnTo>
                    <a:pt x="18914" y="18246"/>
                  </a:lnTo>
                  <a:close/>
                  <a:moveTo>
                    <a:pt x="19881" y="18246"/>
                  </a:moveTo>
                  <a:lnTo>
                    <a:pt x="19881" y="19214"/>
                  </a:lnTo>
                  <a:lnTo>
                    <a:pt x="19948" y="19214"/>
                  </a:lnTo>
                  <a:lnTo>
                    <a:pt x="19948" y="18246"/>
                  </a:lnTo>
                  <a:close/>
                  <a:moveTo>
                    <a:pt x="20882" y="18246"/>
                  </a:moveTo>
                  <a:lnTo>
                    <a:pt x="20882" y="19214"/>
                  </a:lnTo>
                  <a:lnTo>
                    <a:pt x="21082" y="19214"/>
                  </a:lnTo>
                  <a:lnTo>
                    <a:pt x="21082" y="18246"/>
                  </a:lnTo>
                  <a:close/>
                  <a:moveTo>
                    <a:pt x="22049" y="18480"/>
                  </a:moveTo>
                  <a:lnTo>
                    <a:pt x="22049" y="19214"/>
                  </a:lnTo>
                  <a:lnTo>
                    <a:pt x="22082" y="19214"/>
                  </a:lnTo>
                  <a:lnTo>
                    <a:pt x="22082" y="18647"/>
                  </a:lnTo>
                  <a:lnTo>
                    <a:pt x="22049" y="18480"/>
                  </a:lnTo>
                  <a:close/>
                  <a:moveTo>
                    <a:pt x="2102" y="19214"/>
                  </a:moveTo>
                  <a:lnTo>
                    <a:pt x="2068" y="19381"/>
                  </a:lnTo>
                  <a:lnTo>
                    <a:pt x="2435" y="19381"/>
                  </a:lnTo>
                  <a:lnTo>
                    <a:pt x="2435" y="19214"/>
                  </a:lnTo>
                  <a:close/>
                  <a:moveTo>
                    <a:pt x="2502" y="19214"/>
                  </a:moveTo>
                  <a:lnTo>
                    <a:pt x="2502" y="19381"/>
                  </a:lnTo>
                  <a:lnTo>
                    <a:pt x="3469" y="19381"/>
                  </a:lnTo>
                  <a:lnTo>
                    <a:pt x="3469" y="19214"/>
                  </a:lnTo>
                  <a:close/>
                  <a:moveTo>
                    <a:pt x="3636" y="19214"/>
                  </a:moveTo>
                  <a:lnTo>
                    <a:pt x="3636" y="19381"/>
                  </a:lnTo>
                  <a:lnTo>
                    <a:pt x="4637" y="19381"/>
                  </a:lnTo>
                  <a:lnTo>
                    <a:pt x="4637" y="19214"/>
                  </a:lnTo>
                  <a:close/>
                  <a:moveTo>
                    <a:pt x="4670" y="19214"/>
                  </a:moveTo>
                  <a:lnTo>
                    <a:pt x="4670" y="19381"/>
                  </a:lnTo>
                  <a:lnTo>
                    <a:pt x="5637" y="19381"/>
                  </a:lnTo>
                  <a:lnTo>
                    <a:pt x="5637" y="19214"/>
                  </a:lnTo>
                  <a:close/>
                  <a:moveTo>
                    <a:pt x="5838" y="19214"/>
                  </a:moveTo>
                  <a:lnTo>
                    <a:pt x="5838" y="19381"/>
                  </a:lnTo>
                  <a:lnTo>
                    <a:pt x="6805" y="19381"/>
                  </a:lnTo>
                  <a:lnTo>
                    <a:pt x="6805" y="19214"/>
                  </a:lnTo>
                  <a:close/>
                  <a:moveTo>
                    <a:pt x="6838" y="19214"/>
                  </a:moveTo>
                  <a:lnTo>
                    <a:pt x="6838" y="19381"/>
                  </a:lnTo>
                  <a:lnTo>
                    <a:pt x="7806" y="19381"/>
                  </a:lnTo>
                  <a:lnTo>
                    <a:pt x="7806" y="19214"/>
                  </a:lnTo>
                  <a:close/>
                  <a:moveTo>
                    <a:pt x="8006" y="19214"/>
                  </a:moveTo>
                  <a:lnTo>
                    <a:pt x="8006" y="19381"/>
                  </a:lnTo>
                  <a:lnTo>
                    <a:pt x="8973" y="19381"/>
                  </a:lnTo>
                  <a:lnTo>
                    <a:pt x="8973" y="19214"/>
                  </a:lnTo>
                  <a:close/>
                  <a:moveTo>
                    <a:pt x="9006" y="19214"/>
                  </a:moveTo>
                  <a:lnTo>
                    <a:pt x="9006" y="19381"/>
                  </a:lnTo>
                  <a:lnTo>
                    <a:pt x="10007" y="19381"/>
                  </a:lnTo>
                  <a:lnTo>
                    <a:pt x="10007" y="19214"/>
                  </a:lnTo>
                  <a:close/>
                  <a:moveTo>
                    <a:pt x="10174" y="19214"/>
                  </a:moveTo>
                  <a:lnTo>
                    <a:pt x="10174" y="19381"/>
                  </a:lnTo>
                  <a:lnTo>
                    <a:pt x="11141" y="19381"/>
                  </a:lnTo>
                  <a:lnTo>
                    <a:pt x="11141" y="19214"/>
                  </a:lnTo>
                  <a:close/>
                  <a:moveTo>
                    <a:pt x="11208" y="19214"/>
                  </a:moveTo>
                  <a:lnTo>
                    <a:pt x="11208" y="19381"/>
                  </a:lnTo>
                  <a:lnTo>
                    <a:pt x="12175" y="19381"/>
                  </a:lnTo>
                  <a:lnTo>
                    <a:pt x="12175" y="19214"/>
                  </a:lnTo>
                  <a:close/>
                  <a:moveTo>
                    <a:pt x="12376" y="19214"/>
                  </a:moveTo>
                  <a:lnTo>
                    <a:pt x="12376" y="19381"/>
                  </a:lnTo>
                  <a:lnTo>
                    <a:pt x="13343" y="19381"/>
                  </a:lnTo>
                  <a:lnTo>
                    <a:pt x="13343" y="19214"/>
                  </a:lnTo>
                  <a:close/>
                  <a:moveTo>
                    <a:pt x="13376" y="19214"/>
                  </a:moveTo>
                  <a:lnTo>
                    <a:pt x="13376" y="19381"/>
                  </a:lnTo>
                  <a:lnTo>
                    <a:pt x="14344" y="19381"/>
                  </a:lnTo>
                  <a:lnTo>
                    <a:pt x="14344" y="19214"/>
                  </a:lnTo>
                  <a:close/>
                  <a:moveTo>
                    <a:pt x="14544" y="19214"/>
                  </a:moveTo>
                  <a:lnTo>
                    <a:pt x="14544" y="19381"/>
                  </a:lnTo>
                  <a:lnTo>
                    <a:pt x="15511" y="19381"/>
                  </a:lnTo>
                  <a:lnTo>
                    <a:pt x="15511" y="19214"/>
                  </a:lnTo>
                  <a:close/>
                  <a:moveTo>
                    <a:pt x="15544" y="19214"/>
                  </a:moveTo>
                  <a:lnTo>
                    <a:pt x="15544" y="19381"/>
                  </a:lnTo>
                  <a:lnTo>
                    <a:pt x="16545" y="19381"/>
                  </a:lnTo>
                  <a:lnTo>
                    <a:pt x="16545" y="19214"/>
                  </a:lnTo>
                  <a:close/>
                  <a:moveTo>
                    <a:pt x="16712" y="19214"/>
                  </a:moveTo>
                  <a:lnTo>
                    <a:pt x="16712" y="19381"/>
                  </a:lnTo>
                  <a:lnTo>
                    <a:pt x="17679" y="19381"/>
                  </a:lnTo>
                  <a:lnTo>
                    <a:pt x="17679" y="19214"/>
                  </a:lnTo>
                  <a:close/>
                  <a:moveTo>
                    <a:pt x="17746" y="19214"/>
                  </a:moveTo>
                  <a:lnTo>
                    <a:pt x="17746" y="19381"/>
                  </a:lnTo>
                  <a:lnTo>
                    <a:pt x="18713" y="19381"/>
                  </a:lnTo>
                  <a:lnTo>
                    <a:pt x="18713" y="19214"/>
                  </a:lnTo>
                  <a:close/>
                  <a:moveTo>
                    <a:pt x="18914" y="19214"/>
                  </a:moveTo>
                  <a:lnTo>
                    <a:pt x="18914" y="19381"/>
                  </a:lnTo>
                  <a:lnTo>
                    <a:pt x="19881" y="19381"/>
                  </a:lnTo>
                  <a:lnTo>
                    <a:pt x="19881" y="19214"/>
                  </a:lnTo>
                  <a:close/>
                  <a:moveTo>
                    <a:pt x="19948" y="19214"/>
                  </a:moveTo>
                  <a:lnTo>
                    <a:pt x="19948" y="19381"/>
                  </a:lnTo>
                  <a:lnTo>
                    <a:pt x="20882" y="19381"/>
                  </a:lnTo>
                  <a:lnTo>
                    <a:pt x="20882" y="19214"/>
                  </a:lnTo>
                  <a:close/>
                  <a:moveTo>
                    <a:pt x="21082" y="19214"/>
                  </a:moveTo>
                  <a:lnTo>
                    <a:pt x="21082" y="19381"/>
                  </a:lnTo>
                  <a:lnTo>
                    <a:pt x="22049" y="19381"/>
                  </a:lnTo>
                  <a:lnTo>
                    <a:pt x="22049" y="19214"/>
                  </a:lnTo>
                  <a:close/>
                  <a:moveTo>
                    <a:pt x="22082" y="19214"/>
                  </a:moveTo>
                  <a:lnTo>
                    <a:pt x="22082" y="19381"/>
                  </a:lnTo>
                  <a:lnTo>
                    <a:pt x="22316" y="19381"/>
                  </a:lnTo>
                  <a:cubicBezTo>
                    <a:pt x="22316" y="19347"/>
                    <a:pt x="22316" y="19281"/>
                    <a:pt x="22283" y="19214"/>
                  </a:cubicBezTo>
                  <a:close/>
                  <a:moveTo>
                    <a:pt x="2435" y="19381"/>
                  </a:moveTo>
                  <a:lnTo>
                    <a:pt x="2435" y="20348"/>
                  </a:lnTo>
                  <a:lnTo>
                    <a:pt x="2502" y="20348"/>
                  </a:lnTo>
                  <a:lnTo>
                    <a:pt x="2502" y="19381"/>
                  </a:lnTo>
                  <a:close/>
                  <a:moveTo>
                    <a:pt x="3469" y="19381"/>
                  </a:moveTo>
                  <a:lnTo>
                    <a:pt x="3469" y="20348"/>
                  </a:lnTo>
                  <a:lnTo>
                    <a:pt x="3636" y="20348"/>
                  </a:lnTo>
                  <a:lnTo>
                    <a:pt x="3636" y="19381"/>
                  </a:lnTo>
                  <a:close/>
                  <a:moveTo>
                    <a:pt x="4637" y="19381"/>
                  </a:moveTo>
                  <a:lnTo>
                    <a:pt x="4637" y="20348"/>
                  </a:lnTo>
                  <a:lnTo>
                    <a:pt x="4670" y="20348"/>
                  </a:lnTo>
                  <a:lnTo>
                    <a:pt x="4670" y="19381"/>
                  </a:lnTo>
                  <a:close/>
                  <a:moveTo>
                    <a:pt x="5637" y="19381"/>
                  </a:moveTo>
                  <a:lnTo>
                    <a:pt x="5637" y="20348"/>
                  </a:lnTo>
                  <a:lnTo>
                    <a:pt x="5838" y="20348"/>
                  </a:lnTo>
                  <a:lnTo>
                    <a:pt x="5838" y="19381"/>
                  </a:lnTo>
                  <a:close/>
                  <a:moveTo>
                    <a:pt x="6805" y="19381"/>
                  </a:moveTo>
                  <a:lnTo>
                    <a:pt x="6805" y="20348"/>
                  </a:lnTo>
                  <a:lnTo>
                    <a:pt x="6838" y="20348"/>
                  </a:lnTo>
                  <a:lnTo>
                    <a:pt x="6838" y="19381"/>
                  </a:lnTo>
                  <a:close/>
                  <a:moveTo>
                    <a:pt x="7806" y="19381"/>
                  </a:moveTo>
                  <a:lnTo>
                    <a:pt x="7806" y="20348"/>
                  </a:lnTo>
                  <a:lnTo>
                    <a:pt x="8006" y="20348"/>
                  </a:lnTo>
                  <a:lnTo>
                    <a:pt x="8006" y="19381"/>
                  </a:lnTo>
                  <a:close/>
                  <a:moveTo>
                    <a:pt x="8973" y="19381"/>
                  </a:moveTo>
                  <a:lnTo>
                    <a:pt x="8973" y="20348"/>
                  </a:lnTo>
                  <a:lnTo>
                    <a:pt x="9006" y="20348"/>
                  </a:lnTo>
                  <a:lnTo>
                    <a:pt x="9006" y="19381"/>
                  </a:lnTo>
                  <a:close/>
                  <a:moveTo>
                    <a:pt x="10007" y="19381"/>
                  </a:moveTo>
                  <a:lnTo>
                    <a:pt x="10007" y="20348"/>
                  </a:lnTo>
                  <a:lnTo>
                    <a:pt x="10174" y="20348"/>
                  </a:lnTo>
                  <a:lnTo>
                    <a:pt x="10174" y="19381"/>
                  </a:lnTo>
                  <a:close/>
                  <a:moveTo>
                    <a:pt x="11141" y="19381"/>
                  </a:moveTo>
                  <a:lnTo>
                    <a:pt x="11141" y="20348"/>
                  </a:lnTo>
                  <a:lnTo>
                    <a:pt x="11208" y="20348"/>
                  </a:lnTo>
                  <a:lnTo>
                    <a:pt x="11208" y="19381"/>
                  </a:lnTo>
                  <a:close/>
                  <a:moveTo>
                    <a:pt x="12175" y="19381"/>
                  </a:moveTo>
                  <a:lnTo>
                    <a:pt x="12175" y="20348"/>
                  </a:lnTo>
                  <a:lnTo>
                    <a:pt x="12376" y="20348"/>
                  </a:lnTo>
                  <a:lnTo>
                    <a:pt x="12376" y="19381"/>
                  </a:lnTo>
                  <a:close/>
                  <a:moveTo>
                    <a:pt x="13343" y="19381"/>
                  </a:moveTo>
                  <a:lnTo>
                    <a:pt x="13343" y="20348"/>
                  </a:lnTo>
                  <a:lnTo>
                    <a:pt x="13376" y="20348"/>
                  </a:lnTo>
                  <a:lnTo>
                    <a:pt x="13376" y="19381"/>
                  </a:lnTo>
                  <a:close/>
                  <a:moveTo>
                    <a:pt x="14344" y="19381"/>
                  </a:moveTo>
                  <a:lnTo>
                    <a:pt x="14344" y="20348"/>
                  </a:lnTo>
                  <a:lnTo>
                    <a:pt x="14544" y="20348"/>
                  </a:lnTo>
                  <a:lnTo>
                    <a:pt x="14544" y="19381"/>
                  </a:lnTo>
                  <a:close/>
                  <a:moveTo>
                    <a:pt x="15511" y="19381"/>
                  </a:moveTo>
                  <a:lnTo>
                    <a:pt x="15511" y="20348"/>
                  </a:lnTo>
                  <a:lnTo>
                    <a:pt x="15544" y="20348"/>
                  </a:lnTo>
                  <a:lnTo>
                    <a:pt x="15544" y="19381"/>
                  </a:lnTo>
                  <a:close/>
                  <a:moveTo>
                    <a:pt x="16545" y="19381"/>
                  </a:moveTo>
                  <a:lnTo>
                    <a:pt x="16545" y="20348"/>
                  </a:lnTo>
                  <a:lnTo>
                    <a:pt x="16712" y="20348"/>
                  </a:lnTo>
                  <a:lnTo>
                    <a:pt x="16712" y="19381"/>
                  </a:lnTo>
                  <a:close/>
                  <a:moveTo>
                    <a:pt x="17679" y="19381"/>
                  </a:moveTo>
                  <a:lnTo>
                    <a:pt x="17679" y="20348"/>
                  </a:lnTo>
                  <a:lnTo>
                    <a:pt x="17746" y="20348"/>
                  </a:lnTo>
                  <a:lnTo>
                    <a:pt x="17746" y="19381"/>
                  </a:lnTo>
                  <a:close/>
                  <a:moveTo>
                    <a:pt x="18713" y="19381"/>
                  </a:moveTo>
                  <a:lnTo>
                    <a:pt x="18713" y="20348"/>
                  </a:lnTo>
                  <a:lnTo>
                    <a:pt x="18914" y="20348"/>
                  </a:lnTo>
                  <a:lnTo>
                    <a:pt x="18914" y="19381"/>
                  </a:lnTo>
                  <a:close/>
                  <a:moveTo>
                    <a:pt x="19881" y="19381"/>
                  </a:moveTo>
                  <a:lnTo>
                    <a:pt x="19881" y="20348"/>
                  </a:lnTo>
                  <a:lnTo>
                    <a:pt x="19948" y="20348"/>
                  </a:lnTo>
                  <a:lnTo>
                    <a:pt x="19948" y="19381"/>
                  </a:lnTo>
                  <a:close/>
                  <a:moveTo>
                    <a:pt x="20882" y="19381"/>
                  </a:moveTo>
                  <a:lnTo>
                    <a:pt x="20882" y="20348"/>
                  </a:lnTo>
                  <a:lnTo>
                    <a:pt x="21082" y="20348"/>
                  </a:lnTo>
                  <a:lnTo>
                    <a:pt x="21082" y="19381"/>
                  </a:lnTo>
                  <a:close/>
                  <a:moveTo>
                    <a:pt x="22049" y="19381"/>
                  </a:moveTo>
                  <a:lnTo>
                    <a:pt x="22049" y="20348"/>
                  </a:lnTo>
                  <a:lnTo>
                    <a:pt x="22082" y="20348"/>
                  </a:lnTo>
                  <a:lnTo>
                    <a:pt x="22082" y="19381"/>
                  </a:lnTo>
                  <a:close/>
                  <a:moveTo>
                    <a:pt x="1868" y="20348"/>
                  </a:moveTo>
                  <a:lnTo>
                    <a:pt x="1868" y="20415"/>
                  </a:lnTo>
                  <a:lnTo>
                    <a:pt x="2435" y="20415"/>
                  </a:lnTo>
                  <a:lnTo>
                    <a:pt x="2435" y="20348"/>
                  </a:lnTo>
                  <a:close/>
                  <a:moveTo>
                    <a:pt x="2502" y="20348"/>
                  </a:moveTo>
                  <a:lnTo>
                    <a:pt x="2502" y="20415"/>
                  </a:lnTo>
                  <a:lnTo>
                    <a:pt x="3469" y="20415"/>
                  </a:lnTo>
                  <a:lnTo>
                    <a:pt x="3469" y="20348"/>
                  </a:lnTo>
                  <a:close/>
                  <a:moveTo>
                    <a:pt x="3636" y="20348"/>
                  </a:moveTo>
                  <a:lnTo>
                    <a:pt x="3636" y="20415"/>
                  </a:lnTo>
                  <a:lnTo>
                    <a:pt x="4637" y="20415"/>
                  </a:lnTo>
                  <a:lnTo>
                    <a:pt x="4637" y="20348"/>
                  </a:lnTo>
                  <a:close/>
                  <a:moveTo>
                    <a:pt x="4670" y="20348"/>
                  </a:moveTo>
                  <a:lnTo>
                    <a:pt x="4670" y="20415"/>
                  </a:lnTo>
                  <a:lnTo>
                    <a:pt x="5637" y="20415"/>
                  </a:lnTo>
                  <a:lnTo>
                    <a:pt x="5637" y="20348"/>
                  </a:lnTo>
                  <a:close/>
                  <a:moveTo>
                    <a:pt x="5838" y="20348"/>
                  </a:moveTo>
                  <a:lnTo>
                    <a:pt x="5838" y="20415"/>
                  </a:lnTo>
                  <a:lnTo>
                    <a:pt x="6805" y="20415"/>
                  </a:lnTo>
                  <a:lnTo>
                    <a:pt x="6805" y="20348"/>
                  </a:lnTo>
                  <a:close/>
                  <a:moveTo>
                    <a:pt x="6838" y="20348"/>
                  </a:moveTo>
                  <a:lnTo>
                    <a:pt x="6838" y="20415"/>
                  </a:lnTo>
                  <a:lnTo>
                    <a:pt x="7806" y="20415"/>
                  </a:lnTo>
                  <a:lnTo>
                    <a:pt x="7806" y="20348"/>
                  </a:lnTo>
                  <a:close/>
                  <a:moveTo>
                    <a:pt x="8006" y="20348"/>
                  </a:moveTo>
                  <a:lnTo>
                    <a:pt x="8006" y="20415"/>
                  </a:lnTo>
                  <a:lnTo>
                    <a:pt x="8973" y="20415"/>
                  </a:lnTo>
                  <a:lnTo>
                    <a:pt x="8973" y="20348"/>
                  </a:lnTo>
                  <a:close/>
                  <a:moveTo>
                    <a:pt x="9006" y="20348"/>
                  </a:moveTo>
                  <a:lnTo>
                    <a:pt x="9006" y="20415"/>
                  </a:lnTo>
                  <a:lnTo>
                    <a:pt x="10007" y="20415"/>
                  </a:lnTo>
                  <a:lnTo>
                    <a:pt x="10007" y="20348"/>
                  </a:lnTo>
                  <a:close/>
                  <a:moveTo>
                    <a:pt x="10174" y="20348"/>
                  </a:moveTo>
                  <a:lnTo>
                    <a:pt x="10174" y="20415"/>
                  </a:lnTo>
                  <a:lnTo>
                    <a:pt x="11141" y="20415"/>
                  </a:lnTo>
                  <a:lnTo>
                    <a:pt x="11141" y="20348"/>
                  </a:lnTo>
                  <a:close/>
                  <a:moveTo>
                    <a:pt x="11208" y="20348"/>
                  </a:moveTo>
                  <a:lnTo>
                    <a:pt x="11208" y="20415"/>
                  </a:lnTo>
                  <a:lnTo>
                    <a:pt x="12175" y="20415"/>
                  </a:lnTo>
                  <a:lnTo>
                    <a:pt x="12175" y="20348"/>
                  </a:lnTo>
                  <a:close/>
                  <a:moveTo>
                    <a:pt x="12376" y="20348"/>
                  </a:moveTo>
                  <a:lnTo>
                    <a:pt x="12376" y="20415"/>
                  </a:lnTo>
                  <a:lnTo>
                    <a:pt x="13343" y="20415"/>
                  </a:lnTo>
                  <a:lnTo>
                    <a:pt x="13343" y="20348"/>
                  </a:lnTo>
                  <a:close/>
                  <a:moveTo>
                    <a:pt x="13376" y="20348"/>
                  </a:moveTo>
                  <a:lnTo>
                    <a:pt x="13376" y="20415"/>
                  </a:lnTo>
                  <a:lnTo>
                    <a:pt x="14344" y="20415"/>
                  </a:lnTo>
                  <a:lnTo>
                    <a:pt x="14344" y="20348"/>
                  </a:lnTo>
                  <a:close/>
                  <a:moveTo>
                    <a:pt x="14544" y="20348"/>
                  </a:moveTo>
                  <a:lnTo>
                    <a:pt x="14544" y="20415"/>
                  </a:lnTo>
                  <a:lnTo>
                    <a:pt x="15511" y="20415"/>
                  </a:lnTo>
                  <a:lnTo>
                    <a:pt x="15511" y="20348"/>
                  </a:lnTo>
                  <a:close/>
                  <a:moveTo>
                    <a:pt x="15544" y="20348"/>
                  </a:moveTo>
                  <a:lnTo>
                    <a:pt x="15544" y="20415"/>
                  </a:lnTo>
                  <a:lnTo>
                    <a:pt x="16545" y="20415"/>
                  </a:lnTo>
                  <a:lnTo>
                    <a:pt x="16545" y="20348"/>
                  </a:lnTo>
                  <a:close/>
                  <a:moveTo>
                    <a:pt x="16712" y="20348"/>
                  </a:moveTo>
                  <a:lnTo>
                    <a:pt x="16712" y="20415"/>
                  </a:lnTo>
                  <a:lnTo>
                    <a:pt x="17679" y="20415"/>
                  </a:lnTo>
                  <a:lnTo>
                    <a:pt x="17679" y="20348"/>
                  </a:lnTo>
                  <a:close/>
                  <a:moveTo>
                    <a:pt x="17746" y="20348"/>
                  </a:moveTo>
                  <a:lnTo>
                    <a:pt x="17746" y="20415"/>
                  </a:lnTo>
                  <a:lnTo>
                    <a:pt x="18713" y="20415"/>
                  </a:lnTo>
                  <a:lnTo>
                    <a:pt x="18713" y="20348"/>
                  </a:lnTo>
                  <a:close/>
                  <a:moveTo>
                    <a:pt x="18914" y="20348"/>
                  </a:moveTo>
                  <a:lnTo>
                    <a:pt x="18914" y="20415"/>
                  </a:lnTo>
                  <a:lnTo>
                    <a:pt x="19881" y="20415"/>
                  </a:lnTo>
                  <a:lnTo>
                    <a:pt x="19881" y="20348"/>
                  </a:lnTo>
                  <a:close/>
                  <a:moveTo>
                    <a:pt x="19948" y="20348"/>
                  </a:moveTo>
                  <a:lnTo>
                    <a:pt x="19948" y="20415"/>
                  </a:lnTo>
                  <a:lnTo>
                    <a:pt x="20882" y="20415"/>
                  </a:lnTo>
                  <a:lnTo>
                    <a:pt x="20882" y="20348"/>
                  </a:lnTo>
                  <a:close/>
                  <a:moveTo>
                    <a:pt x="21082" y="20348"/>
                  </a:moveTo>
                  <a:lnTo>
                    <a:pt x="21082" y="20415"/>
                  </a:lnTo>
                  <a:lnTo>
                    <a:pt x="22049" y="20415"/>
                  </a:lnTo>
                  <a:lnTo>
                    <a:pt x="22049" y="20348"/>
                  </a:lnTo>
                  <a:close/>
                  <a:moveTo>
                    <a:pt x="22082" y="20348"/>
                  </a:moveTo>
                  <a:lnTo>
                    <a:pt x="22082" y="20415"/>
                  </a:lnTo>
                  <a:lnTo>
                    <a:pt x="22650" y="20415"/>
                  </a:lnTo>
                  <a:lnTo>
                    <a:pt x="22616" y="20348"/>
                  </a:lnTo>
                  <a:close/>
                  <a:moveTo>
                    <a:pt x="2435" y="20415"/>
                  </a:moveTo>
                  <a:lnTo>
                    <a:pt x="2435" y="21382"/>
                  </a:lnTo>
                  <a:lnTo>
                    <a:pt x="2502" y="21382"/>
                  </a:lnTo>
                  <a:lnTo>
                    <a:pt x="2502" y="20415"/>
                  </a:lnTo>
                  <a:close/>
                  <a:moveTo>
                    <a:pt x="3469" y="20415"/>
                  </a:moveTo>
                  <a:lnTo>
                    <a:pt x="3469" y="21382"/>
                  </a:lnTo>
                  <a:lnTo>
                    <a:pt x="3636" y="21382"/>
                  </a:lnTo>
                  <a:lnTo>
                    <a:pt x="3636" y="20415"/>
                  </a:lnTo>
                  <a:close/>
                  <a:moveTo>
                    <a:pt x="4637" y="20415"/>
                  </a:moveTo>
                  <a:lnTo>
                    <a:pt x="4637" y="21382"/>
                  </a:lnTo>
                  <a:lnTo>
                    <a:pt x="4670" y="21382"/>
                  </a:lnTo>
                  <a:lnTo>
                    <a:pt x="4670" y="20415"/>
                  </a:lnTo>
                  <a:close/>
                  <a:moveTo>
                    <a:pt x="5637" y="20415"/>
                  </a:moveTo>
                  <a:lnTo>
                    <a:pt x="5637" y="21382"/>
                  </a:lnTo>
                  <a:lnTo>
                    <a:pt x="5838" y="21382"/>
                  </a:lnTo>
                  <a:lnTo>
                    <a:pt x="5838" y="20415"/>
                  </a:lnTo>
                  <a:close/>
                  <a:moveTo>
                    <a:pt x="6805" y="20415"/>
                  </a:moveTo>
                  <a:lnTo>
                    <a:pt x="6805" y="21382"/>
                  </a:lnTo>
                  <a:lnTo>
                    <a:pt x="6838" y="21382"/>
                  </a:lnTo>
                  <a:lnTo>
                    <a:pt x="6838" y="20415"/>
                  </a:lnTo>
                  <a:close/>
                  <a:moveTo>
                    <a:pt x="7806" y="20415"/>
                  </a:moveTo>
                  <a:lnTo>
                    <a:pt x="7806" y="21382"/>
                  </a:lnTo>
                  <a:lnTo>
                    <a:pt x="8006" y="21382"/>
                  </a:lnTo>
                  <a:lnTo>
                    <a:pt x="8006" y="20415"/>
                  </a:lnTo>
                  <a:close/>
                  <a:moveTo>
                    <a:pt x="8973" y="20415"/>
                  </a:moveTo>
                  <a:lnTo>
                    <a:pt x="8973" y="21382"/>
                  </a:lnTo>
                  <a:lnTo>
                    <a:pt x="9006" y="21382"/>
                  </a:lnTo>
                  <a:lnTo>
                    <a:pt x="9006" y="20415"/>
                  </a:lnTo>
                  <a:close/>
                  <a:moveTo>
                    <a:pt x="10007" y="20415"/>
                  </a:moveTo>
                  <a:lnTo>
                    <a:pt x="10007" y="21382"/>
                  </a:lnTo>
                  <a:lnTo>
                    <a:pt x="10174" y="21382"/>
                  </a:lnTo>
                  <a:lnTo>
                    <a:pt x="10174" y="20415"/>
                  </a:lnTo>
                  <a:close/>
                  <a:moveTo>
                    <a:pt x="11141" y="20415"/>
                  </a:moveTo>
                  <a:lnTo>
                    <a:pt x="11141" y="21382"/>
                  </a:lnTo>
                  <a:lnTo>
                    <a:pt x="11208" y="21382"/>
                  </a:lnTo>
                  <a:lnTo>
                    <a:pt x="11208" y="20415"/>
                  </a:lnTo>
                  <a:close/>
                  <a:moveTo>
                    <a:pt x="12175" y="20415"/>
                  </a:moveTo>
                  <a:lnTo>
                    <a:pt x="12175" y="21382"/>
                  </a:lnTo>
                  <a:lnTo>
                    <a:pt x="12376" y="21382"/>
                  </a:lnTo>
                  <a:lnTo>
                    <a:pt x="12376" y="20415"/>
                  </a:lnTo>
                  <a:close/>
                  <a:moveTo>
                    <a:pt x="13343" y="20415"/>
                  </a:moveTo>
                  <a:lnTo>
                    <a:pt x="13343" y="21382"/>
                  </a:lnTo>
                  <a:lnTo>
                    <a:pt x="13376" y="21382"/>
                  </a:lnTo>
                  <a:lnTo>
                    <a:pt x="13376" y="20415"/>
                  </a:lnTo>
                  <a:close/>
                  <a:moveTo>
                    <a:pt x="14344" y="20415"/>
                  </a:moveTo>
                  <a:lnTo>
                    <a:pt x="14344" y="21382"/>
                  </a:lnTo>
                  <a:lnTo>
                    <a:pt x="14544" y="21382"/>
                  </a:lnTo>
                  <a:lnTo>
                    <a:pt x="14544" y="20415"/>
                  </a:lnTo>
                  <a:close/>
                  <a:moveTo>
                    <a:pt x="15511" y="20415"/>
                  </a:moveTo>
                  <a:lnTo>
                    <a:pt x="15511" y="21382"/>
                  </a:lnTo>
                  <a:lnTo>
                    <a:pt x="15544" y="21382"/>
                  </a:lnTo>
                  <a:lnTo>
                    <a:pt x="15544" y="20415"/>
                  </a:lnTo>
                  <a:close/>
                  <a:moveTo>
                    <a:pt x="16545" y="20415"/>
                  </a:moveTo>
                  <a:lnTo>
                    <a:pt x="16545" y="21382"/>
                  </a:lnTo>
                  <a:lnTo>
                    <a:pt x="16712" y="21382"/>
                  </a:lnTo>
                  <a:lnTo>
                    <a:pt x="16712" y="20415"/>
                  </a:lnTo>
                  <a:close/>
                  <a:moveTo>
                    <a:pt x="17679" y="20415"/>
                  </a:moveTo>
                  <a:lnTo>
                    <a:pt x="17679" y="21382"/>
                  </a:lnTo>
                  <a:lnTo>
                    <a:pt x="17746" y="21382"/>
                  </a:lnTo>
                  <a:lnTo>
                    <a:pt x="17746" y="20415"/>
                  </a:lnTo>
                  <a:close/>
                  <a:moveTo>
                    <a:pt x="18713" y="20415"/>
                  </a:moveTo>
                  <a:lnTo>
                    <a:pt x="18713" y="21382"/>
                  </a:lnTo>
                  <a:lnTo>
                    <a:pt x="18914" y="21382"/>
                  </a:lnTo>
                  <a:lnTo>
                    <a:pt x="18914" y="20415"/>
                  </a:lnTo>
                  <a:close/>
                  <a:moveTo>
                    <a:pt x="19881" y="20415"/>
                  </a:moveTo>
                  <a:lnTo>
                    <a:pt x="19881" y="21382"/>
                  </a:lnTo>
                  <a:lnTo>
                    <a:pt x="19948" y="21382"/>
                  </a:lnTo>
                  <a:lnTo>
                    <a:pt x="19948" y="20415"/>
                  </a:lnTo>
                  <a:close/>
                  <a:moveTo>
                    <a:pt x="20882" y="20415"/>
                  </a:moveTo>
                  <a:lnTo>
                    <a:pt x="20882" y="21382"/>
                  </a:lnTo>
                  <a:lnTo>
                    <a:pt x="21082" y="21382"/>
                  </a:lnTo>
                  <a:lnTo>
                    <a:pt x="21082" y="20415"/>
                  </a:lnTo>
                  <a:close/>
                  <a:moveTo>
                    <a:pt x="22049" y="20415"/>
                  </a:moveTo>
                  <a:lnTo>
                    <a:pt x="22049" y="21382"/>
                  </a:lnTo>
                  <a:lnTo>
                    <a:pt x="22082" y="21382"/>
                  </a:lnTo>
                  <a:lnTo>
                    <a:pt x="22082" y="20415"/>
                  </a:lnTo>
                  <a:close/>
                  <a:moveTo>
                    <a:pt x="1701" y="21382"/>
                  </a:moveTo>
                  <a:cubicBezTo>
                    <a:pt x="1701" y="21449"/>
                    <a:pt x="1668" y="21515"/>
                    <a:pt x="1668" y="21582"/>
                  </a:cubicBezTo>
                  <a:lnTo>
                    <a:pt x="2435" y="21582"/>
                  </a:lnTo>
                  <a:lnTo>
                    <a:pt x="2435" y="21382"/>
                  </a:lnTo>
                  <a:close/>
                  <a:moveTo>
                    <a:pt x="2502" y="21382"/>
                  </a:moveTo>
                  <a:lnTo>
                    <a:pt x="2502" y="21582"/>
                  </a:lnTo>
                  <a:lnTo>
                    <a:pt x="3469" y="21582"/>
                  </a:lnTo>
                  <a:lnTo>
                    <a:pt x="3469" y="21382"/>
                  </a:lnTo>
                  <a:close/>
                  <a:moveTo>
                    <a:pt x="3636" y="21382"/>
                  </a:moveTo>
                  <a:lnTo>
                    <a:pt x="3636" y="21582"/>
                  </a:lnTo>
                  <a:lnTo>
                    <a:pt x="4637" y="21582"/>
                  </a:lnTo>
                  <a:lnTo>
                    <a:pt x="4637" y="21382"/>
                  </a:lnTo>
                  <a:close/>
                  <a:moveTo>
                    <a:pt x="4670" y="21382"/>
                  </a:moveTo>
                  <a:lnTo>
                    <a:pt x="4670" y="21582"/>
                  </a:lnTo>
                  <a:lnTo>
                    <a:pt x="5637" y="21582"/>
                  </a:lnTo>
                  <a:lnTo>
                    <a:pt x="5637" y="21382"/>
                  </a:lnTo>
                  <a:close/>
                  <a:moveTo>
                    <a:pt x="5838" y="21382"/>
                  </a:moveTo>
                  <a:lnTo>
                    <a:pt x="5838" y="21582"/>
                  </a:lnTo>
                  <a:lnTo>
                    <a:pt x="6805" y="21582"/>
                  </a:lnTo>
                  <a:lnTo>
                    <a:pt x="6805" y="21382"/>
                  </a:lnTo>
                  <a:close/>
                  <a:moveTo>
                    <a:pt x="6838" y="21382"/>
                  </a:moveTo>
                  <a:lnTo>
                    <a:pt x="6838" y="21582"/>
                  </a:lnTo>
                  <a:lnTo>
                    <a:pt x="7806" y="21582"/>
                  </a:lnTo>
                  <a:lnTo>
                    <a:pt x="7806" y="21382"/>
                  </a:lnTo>
                  <a:close/>
                  <a:moveTo>
                    <a:pt x="8006" y="21382"/>
                  </a:moveTo>
                  <a:lnTo>
                    <a:pt x="8006" y="21582"/>
                  </a:lnTo>
                  <a:lnTo>
                    <a:pt x="8973" y="21582"/>
                  </a:lnTo>
                  <a:lnTo>
                    <a:pt x="8973" y="21382"/>
                  </a:lnTo>
                  <a:close/>
                  <a:moveTo>
                    <a:pt x="9006" y="21382"/>
                  </a:moveTo>
                  <a:lnTo>
                    <a:pt x="9006" y="21582"/>
                  </a:lnTo>
                  <a:lnTo>
                    <a:pt x="10007" y="21582"/>
                  </a:lnTo>
                  <a:lnTo>
                    <a:pt x="10007" y="21382"/>
                  </a:lnTo>
                  <a:close/>
                  <a:moveTo>
                    <a:pt x="10174" y="21382"/>
                  </a:moveTo>
                  <a:lnTo>
                    <a:pt x="10174" y="21582"/>
                  </a:lnTo>
                  <a:lnTo>
                    <a:pt x="11141" y="21582"/>
                  </a:lnTo>
                  <a:lnTo>
                    <a:pt x="11141" y="21382"/>
                  </a:lnTo>
                  <a:close/>
                  <a:moveTo>
                    <a:pt x="11208" y="21382"/>
                  </a:moveTo>
                  <a:lnTo>
                    <a:pt x="11208" y="21582"/>
                  </a:lnTo>
                  <a:lnTo>
                    <a:pt x="12175" y="21582"/>
                  </a:lnTo>
                  <a:lnTo>
                    <a:pt x="12175" y="21382"/>
                  </a:lnTo>
                  <a:close/>
                  <a:moveTo>
                    <a:pt x="12376" y="21382"/>
                  </a:moveTo>
                  <a:lnTo>
                    <a:pt x="12376" y="21582"/>
                  </a:lnTo>
                  <a:lnTo>
                    <a:pt x="13343" y="21582"/>
                  </a:lnTo>
                  <a:lnTo>
                    <a:pt x="13343" y="21382"/>
                  </a:lnTo>
                  <a:close/>
                  <a:moveTo>
                    <a:pt x="13376" y="21382"/>
                  </a:moveTo>
                  <a:lnTo>
                    <a:pt x="13376" y="21582"/>
                  </a:lnTo>
                  <a:lnTo>
                    <a:pt x="14344" y="21582"/>
                  </a:lnTo>
                  <a:lnTo>
                    <a:pt x="14344" y="21382"/>
                  </a:lnTo>
                  <a:close/>
                  <a:moveTo>
                    <a:pt x="14544" y="21382"/>
                  </a:moveTo>
                  <a:lnTo>
                    <a:pt x="14544" y="21582"/>
                  </a:lnTo>
                  <a:lnTo>
                    <a:pt x="15511" y="21582"/>
                  </a:lnTo>
                  <a:lnTo>
                    <a:pt x="15511" y="21382"/>
                  </a:lnTo>
                  <a:close/>
                  <a:moveTo>
                    <a:pt x="15544" y="21382"/>
                  </a:moveTo>
                  <a:lnTo>
                    <a:pt x="15544" y="21582"/>
                  </a:lnTo>
                  <a:lnTo>
                    <a:pt x="16545" y="21582"/>
                  </a:lnTo>
                  <a:lnTo>
                    <a:pt x="16545" y="21382"/>
                  </a:lnTo>
                  <a:close/>
                  <a:moveTo>
                    <a:pt x="16712" y="21382"/>
                  </a:moveTo>
                  <a:lnTo>
                    <a:pt x="16712" y="21582"/>
                  </a:lnTo>
                  <a:lnTo>
                    <a:pt x="17679" y="21582"/>
                  </a:lnTo>
                  <a:lnTo>
                    <a:pt x="17679" y="21382"/>
                  </a:lnTo>
                  <a:close/>
                  <a:moveTo>
                    <a:pt x="17746" y="21382"/>
                  </a:moveTo>
                  <a:lnTo>
                    <a:pt x="17746" y="21582"/>
                  </a:lnTo>
                  <a:lnTo>
                    <a:pt x="18713" y="21582"/>
                  </a:lnTo>
                  <a:lnTo>
                    <a:pt x="18713" y="21382"/>
                  </a:lnTo>
                  <a:close/>
                  <a:moveTo>
                    <a:pt x="18914" y="21382"/>
                  </a:moveTo>
                  <a:lnTo>
                    <a:pt x="18914" y="21582"/>
                  </a:lnTo>
                  <a:lnTo>
                    <a:pt x="19881" y="21582"/>
                  </a:lnTo>
                  <a:lnTo>
                    <a:pt x="19881" y="21382"/>
                  </a:lnTo>
                  <a:close/>
                  <a:moveTo>
                    <a:pt x="19948" y="21382"/>
                  </a:moveTo>
                  <a:lnTo>
                    <a:pt x="19948" y="21582"/>
                  </a:lnTo>
                  <a:lnTo>
                    <a:pt x="20882" y="21582"/>
                  </a:lnTo>
                  <a:lnTo>
                    <a:pt x="20882" y="21382"/>
                  </a:lnTo>
                  <a:close/>
                  <a:moveTo>
                    <a:pt x="21082" y="21382"/>
                  </a:moveTo>
                  <a:lnTo>
                    <a:pt x="21082" y="21582"/>
                  </a:lnTo>
                  <a:lnTo>
                    <a:pt x="22049" y="21582"/>
                  </a:lnTo>
                  <a:lnTo>
                    <a:pt x="22049" y="21382"/>
                  </a:lnTo>
                  <a:close/>
                  <a:moveTo>
                    <a:pt x="22082" y="21382"/>
                  </a:moveTo>
                  <a:lnTo>
                    <a:pt x="22082" y="21582"/>
                  </a:lnTo>
                  <a:lnTo>
                    <a:pt x="22983" y="21582"/>
                  </a:lnTo>
                  <a:cubicBezTo>
                    <a:pt x="22950" y="21515"/>
                    <a:pt x="22950" y="21449"/>
                    <a:pt x="22916" y="21382"/>
                  </a:cubicBezTo>
                  <a:close/>
                  <a:moveTo>
                    <a:pt x="2435" y="21582"/>
                  </a:moveTo>
                  <a:lnTo>
                    <a:pt x="2435" y="22550"/>
                  </a:lnTo>
                  <a:lnTo>
                    <a:pt x="2502" y="22550"/>
                  </a:lnTo>
                  <a:lnTo>
                    <a:pt x="2502" y="21582"/>
                  </a:lnTo>
                  <a:close/>
                  <a:moveTo>
                    <a:pt x="3469" y="21582"/>
                  </a:moveTo>
                  <a:lnTo>
                    <a:pt x="3469" y="22550"/>
                  </a:lnTo>
                  <a:lnTo>
                    <a:pt x="3636" y="22550"/>
                  </a:lnTo>
                  <a:lnTo>
                    <a:pt x="3636" y="21582"/>
                  </a:lnTo>
                  <a:close/>
                  <a:moveTo>
                    <a:pt x="4637" y="21582"/>
                  </a:moveTo>
                  <a:lnTo>
                    <a:pt x="4637" y="22550"/>
                  </a:lnTo>
                  <a:lnTo>
                    <a:pt x="4670" y="22550"/>
                  </a:lnTo>
                  <a:lnTo>
                    <a:pt x="4670" y="21582"/>
                  </a:lnTo>
                  <a:close/>
                  <a:moveTo>
                    <a:pt x="5637" y="21582"/>
                  </a:moveTo>
                  <a:lnTo>
                    <a:pt x="5637" y="22550"/>
                  </a:lnTo>
                  <a:lnTo>
                    <a:pt x="5838" y="22550"/>
                  </a:lnTo>
                  <a:lnTo>
                    <a:pt x="5838" y="21582"/>
                  </a:lnTo>
                  <a:close/>
                  <a:moveTo>
                    <a:pt x="6805" y="21582"/>
                  </a:moveTo>
                  <a:lnTo>
                    <a:pt x="6805" y="22550"/>
                  </a:lnTo>
                  <a:lnTo>
                    <a:pt x="6838" y="22550"/>
                  </a:lnTo>
                  <a:lnTo>
                    <a:pt x="6838" y="21582"/>
                  </a:lnTo>
                  <a:close/>
                  <a:moveTo>
                    <a:pt x="7806" y="21582"/>
                  </a:moveTo>
                  <a:lnTo>
                    <a:pt x="7806" y="22550"/>
                  </a:lnTo>
                  <a:lnTo>
                    <a:pt x="8006" y="22550"/>
                  </a:lnTo>
                  <a:lnTo>
                    <a:pt x="8006" y="21582"/>
                  </a:lnTo>
                  <a:close/>
                  <a:moveTo>
                    <a:pt x="8973" y="21582"/>
                  </a:moveTo>
                  <a:lnTo>
                    <a:pt x="8973" y="22550"/>
                  </a:lnTo>
                  <a:lnTo>
                    <a:pt x="9006" y="22550"/>
                  </a:lnTo>
                  <a:lnTo>
                    <a:pt x="9006" y="21582"/>
                  </a:lnTo>
                  <a:close/>
                  <a:moveTo>
                    <a:pt x="10007" y="21582"/>
                  </a:moveTo>
                  <a:lnTo>
                    <a:pt x="10007" y="22550"/>
                  </a:lnTo>
                  <a:lnTo>
                    <a:pt x="10174" y="22550"/>
                  </a:lnTo>
                  <a:lnTo>
                    <a:pt x="10174" y="21582"/>
                  </a:lnTo>
                  <a:close/>
                  <a:moveTo>
                    <a:pt x="11141" y="21582"/>
                  </a:moveTo>
                  <a:lnTo>
                    <a:pt x="11141" y="22550"/>
                  </a:lnTo>
                  <a:lnTo>
                    <a:pt x="11208" y="22550"/>
                  </a:lnTo>
                  <a:lnTo>
                    <a:pt x="11208" y="21582"/>
                  </a:lnTo>
                  <a:close/>
                  <a:moveTo>
                    <a:pt x="12175" y="21582"/>
                  </a:moveTo>
                  <a:lnTo>
                    <a:pt x="12175" y="22550"/>
                  </a:lnTo>
                  <a:lnTo>
                    <a:pt x="12376" y="22550"/>
                  </a:lnTo>
                  <a:lnTo>
                    <a:pt x="12376" y="21582"/>
                  </a:lnTo>
                  <a:close/>
                  <a:moveTo>
                    <a:pt x="13343" y="21582"/>
                  </a:moveTo>
                  <a:lnTo>
                    <a:pt x="13343" y="22550"/>
                  </a:lnTo>
                  <a:lnTo>
                    <a:pt x="13376" y="22550"/>
                  </a:lnTo>
                  <a:lnTo>
                    <a:pt x="13376" y="21582"/>
                  </a:lnTo>
                  <a:close/>
                  <a:moveTo>
                    <a:pt x="14344" y="21582"/>
                  </a:moveTo>
                  <a:lnTo>
                    <a:pt x="14344" y="22550"/>
                  </a:lnTo>
                  <a:lnTo>
                    <a:pt x="14544" y="22550"/>
                  </a:lnTo>
                  <a:lnTo>
                    <a:pt x="14544" y="21582"/>
                  </a:lnTo>
                  <a:close/>
                  <a:moveTo>
                    <a:pt x="15511" y="21582"/>
                  </a:moveTo>
                  <a:lnTo>
                    <a:pt x="15511" y="22550"/>
                  </a:lnTo>
                  <a:lnTo>
                    <a:pt x="15544" y="22550"/>
                  </a:lnTo>
                  <a:lnTo>
                    <a:pt x="15544" y="21582"/>
                  </a:lnTo>
                  <a:close/>
                  <a:moveTo>
                    <a:pt x="16545" y="21582"/>
                  </a:moveTo>
                  <a:lnTo>
                    <a:pt x="16545" y="22550"/>
                  </a:lnTo>
                  <a:lnTo>
                    <a:pt x="16712" y="22550"/>
                  </a:lnTo>
                  <a:lnTo>
                    <a:pt x="16712" y="21582"/>
                  </a:lnTo>
                  <a:close/>
                  <a:moveTo>
                    <a:pt x="17679" y="21582"/>
                  </a:moveTo>
                  <a:lnTo>
                    <a:pt x="17679" y="22550"/>
                  </a:lnTo>
                  <a:lnTo>
                    <a:pt x="17746" y="22550"/>
                  </a:lnTo>
                  <a:lnTo>
                    <a:pt x="17746" y="21582"/>
                  </a:lnTo>
                  <a:close/>
                  <a:moveTo>
                    <a:pt x="18713" y="21582"/>
                  </a:moveTo>
                  <a:lnTo>
                    <a:pt x="18713" y="22550"/>
                  </a:lnTo>
                  <a:lnTo>
                    <a:pt x="18914" y="22550"/>
                  </a:lnTo>
                  <a:lnTo>
                    <a:pt x="18914" y="21582"/>
                  </a:lnTo>
                  <a:close/>
                  <a:moveTo>
                    <a:pt x="19881" y="21582"/>
                  </a:moveTo>
                  <a:lnTo>
                    <a:pt x="19881" y="22550"/>
                  </a:lnTo>
                  <a:lnTo>
                    <a:pt x="19948" y="22550"/>
                  </a:lnTo>
                  <a:lnTo>
                    <a:pt x="19948" y="21582"/>
                  </a:lnTo>
                  <a:close/>
                  <a:moveTo>
                    <a:pt x="20882" y="21582"/>
                  </a:moveTo>
                  <a:lnTo>
                    <a:pt x="20882" y="22550"/>
                  </a:lnTo>
                  <a:lnTo>
                    <a:pt x="21082" y="22550"/>
                  </a:lnTo>
                  <a:lnTo>
                    <a:pt x="21082" y="21582"/>
                  </a:lnTo>
                  <a:close/>
                  <a:moveTo>
                    <a:pt x="22049" y="21582"/>
                  </a:moveTo>
                  <a:lnTo>
                    <a:pt x="22049" y="22550"/>
                  </a:lnTo>
                  <a:lnTo>
                    <a:pt x="22082" y="22550"/>
                  </a:lnTo>
                  <a:lnTo>
                    <a:pt x="22082" y="21582"/>
                  </a:lnTo>
                  <a:close/>
                  <a:moveTo>
                    <a:pt x="23083" y="21916"/>
                  </a:moveTo>
                  <a:lnTo>
                    <a:pt x="23083" y="22550"/>
                  </a:lnTo>
                  <a:lnTo>
                    <a:pt x="23242" y="22550"/>
                  </a:lnTo>
                  <a:cubicBezTo>
                    <a:pt x="23180" y="22299"/>
                    <a:pt x="23147" y="22107"/>
                    <a:pt x="23083" y="21916"/>
                  </a:cubicBezTo>
                  <a:close/>
                  <a:moveTo>
                    <a:pt x="1501" y="22550"/>
                  </a:moveTo>
                  <a:cubicBezTo>
                    <a:pt x="1501" y="22550"/>
                    <a:pt x="1501" y="22583"/>
                    <a:pt x="1501" y="22583"/>
                  </a:cubicBezTo>
                  <a:lnTo>
                    <a:pt x="2435" y="22583"/>
                  </a:lnTo>
                  <a:lnTo>
                    <a:pt x="2435" y="22550"/>
                  </a:lnTo>
                  <a:close/>
                  <a:moveTo>
                    <a:pt x="2502" y="22550"/>
                  </a:moveTo>
                  <a:lnTo>
                    <a:pt x="2502" y="22583"/>
                  </a:lnTo>
                  <a:lnTo>
                    <a:pt x="3469" y="22583"/>
                  </a:lnTo>
                  <a:lnTo>
                    <a:pt x="3469" y="22550"/>
                  </a:lnTo>
                  <a:close/>
                  <a:moveTo>
                    <a:pt x="3636" y="22550"/>
                  </a:moveTo>
                  <a:lnTo>
                    <a:pt x="3636" y="22583"/>
                  </a:lnTo>
                  <a:lnTo>
                    <a:pt x="4637" y="22583"/>
                  </a:lnTo>
                  <a:lnTo>
                    <a:pt x="4637" y="22550"/>
                  </a:lnTo>
                  <a:close/>
                  <a:moveTo>
                    <a:pt x="4670" y="22550"/>
                  </a:moveTo>
                  <a:lnTo>
                    <a:pt x="4670" y="22583"/>
                  </a:lnTo>
                  <a:lnTo>
                    <a:pt x="5637" y="22583"/>
                  </a:lnTo>
                  <a:lnTo>
                    <a:pt x="5637" y="22550"/>
                  </a:lnTo>
                  <a:close/>
                  <a:moveTo>
                    <a:pt x="5838" y="22550"/>
                  </a:moveTo>
                  <a:lnTo>
                    <a:pt x="5838" y="22583"/>
                  </a:lnTo>
                  <a:lnTo>
                    <a:pt x="6805" y="22583"/>
                  </a:lnTo>
                  <a:lnTo>
                    <a:pt x="6805" y="22550"/>
                  </a:lnTo>
                  <a:close/>
                  <a:moveTo>
                    <a:pt x="6838" y="22550"/>
                  </a:moveTo>
                  <a:lnTo>
                    <a:pt x="6838" y="22583"/>
                  </a:lnTo>
                  <a:lnTo>
                    <a:pt x="7806" y="22583"/>
                  </a:lnTo>
                  <a:lnTo>
                    <a:pt x="7806" y="22550"/>
                  </a:lnTo>
                  <a:close/>
                  <a:moveTo>
                    <a:pt x="8006" y="22550"/>
                  </a:moveTo>
                  <a:lnTo>
                    <a:pt x="8006" y="22583"/>
                  </a:lnTo>
                  <a:lnTo>
                    <a:pt x="8973" y="22583"/>
                  </a:lnTo>
                  <a:lnTo>
                    <a:pt x="8973" y="22550"/>
                  </a:lnTo>
                  <a:close/>
                  <a:moveTo>
                    <a:pt x="9006" y="22550"/>
                  </a:moveTo>
                  <a:lnTo>
                    <a:pt x="9006" y="22583"/>
                  </a:lnTo>
                  <a:lnTo>
                    <a:pt x="10007" y="22583"/>
                  </a:lnTo>
                  <a:lnTo>
                    <a:pt x="10007" y="22550"/>
                  </a:lnTo>
                  <a:close/>
                  <a:moveTo>
                    <a:pt x="10174" y="22550"/>
                  </a:moveTo>
                  <a:lnTo>
                    <a:pt x="10174" y="22583"/>
                  </a:lnTo>
                  <a:lnTo>
                    <a:pt x="11141" y="22583"/>
                  </a:lnTo>
                  <a:lnTo>
                    <a:pt x="11141" y="22550"/>
                  </a:lnTo>
                  <a:close/>
                  <a:moveTo>
                    <a:pt x="11208" y="22550"/>
                  </a:moveTo>
                  <a:lnTo>
                    <a:pt x="11208" y="22583"/>
                  </a:lnTo>
                  <a:lnTo>
                    <a:pt x="12175" y="22583"/>
                  </a:lnTo>
                  <a:lnTo>
                    <a:pt x="12175" y="22550"/>
                  </a:lnTo>
                  <a:close/>
                  <a:moveTo>
                    <a:pt x="12376" y="22550"/>
                  </a:moveTo>
                  <a:lnTo>
                    <a:pt x="12376" y="22583"/>
                  </a:lnTo>
                  <a:lnTo>
                    <a:pt x="13343" y="22583"/>
                  </a:lnTo>
                  <a:lnTo>
                    <a:pt x="13343" y="22550"/>
                  </a:lnTo>
                  <a:close/>
                  <a:moveTo>
                    <a:pt x="13376" y="22550"/>
                  </a:moveTo>
                  <a:lnTo>
                    <a:pt x="13376" y="22583"/>
                  </a:lnTo>
                  <a:lnTo>
                    <a:pt x="14344" y="22583"/>
                  </a:lnTo>
                  <a:lnTo>
                    <a:pt x="14344" y="22550"/>
                  </a:lnTo>
                  <a:close/>
                  <a:moveTo>
                    <a:pt x="14544" y="22550"/>
                  </a:moveTo>
                  <a:lnTo>
                    <a:pt x="14544" y="22583"/>
                  </a:lnTo>
                  <a:lnTo>
                    <a:pt x="15511" y="22583"/>
                  </a:lnTo>
                  <a:lnTo>
                    <a:pt x="15511" y="22550"/>
                  </a:lnTo>
                  <a:close/>
                  <a:moveTo>
                    <a:pt x="15544" y="22550"/>
                  </a:moveTo>
                  <a:lnTo>
                    <a:pt x="15544" y="22583"/>
                  </a:lnTo>
                  <a:lnTo>
                    <a:pt x="16545" y="22583"/>
                  </a:lnTo>
                  <a:lnTo>
                    <a:pt x="16545" y="22550"/>
                  </a:lnTo>
                  <a:close/>
                  <a:moveTo>
                    <a:pt x="16712" y="22550"/>
                  </a:moveTo>
                  <a:lnTo>
                    <a:pt x="16712" y="22583"/>
                  </a:lnTo>
                  <a:lnTo>
                    <a:pt x="17679" y="22583"/>
                  </a:lnTo>
                  <a:lnTo>
                    <a:pt x="17679" y="22550"/>
                  </a:lnTo>
                  <a:close/>
                  <a:moveTo>
                    <a:pt x="17746" y="22550"/>
                  </a:moveTo>
                  <a:lnTo>
                    <a:pt x="17746" y="22583"/>
                  </a:lnTo>
                  <a:lnTo>
                    <a:pt x="18713" y="22583"/>
                  </a:lnTo>
                  <a:lnTo>
                    <a:pt x="18713" y="22550"/>
                  </a:lnTo>
                  <a:close/>
                  <a:moveTo>
                    <a:pt x="18914" y="22550"/>
                  </a:moveTo>
                  <a:lnTo>
                    <a:pt x="18914" y="22583"/>
                  </a:lnTo>
                  <a:lnTo>
                    <a:pt x="19881" y="22583"/>
                  </a:lnTo>
                  <a:lnTo>
                    <a:pt x="19881" y="22550"/>
                  </a:lnTo>
                  <a:close/>
                  <a:moveTo>
                    <a:pt x="19948" y="22550"/>
                  </a:moveTo>
                  <a:lnTo>
                    <a:pt x="19948" y="22583"/>
                  </a:lnTo>
                  <a:lnTo>
                    <a:pt x="20882" y="22583"/>
                  </a:lnTo>
                  <a:lnTo>
                    <a:pt x="20882" y="22550"/>
                  </a:lnTo>
                  <a:close/>
                  <a:moveTo>
                    <a:pt x="21082" y="22550"/>
                  </a:moveTo>
                  <a:lnTo>
                    <a:pt x="21082" y="22583"/>
                  </a:lnTo>
                  <a:lnTo>
                    <a:pt x="22049" y="22583"/>
                  </a:lnTo>
                  <a:lnTo>
                    <a:pt x="22049" y="22550"/>
                  </a:lnTo>
                  <a:close/>
                  <a:moveTo>
                    <a:pt x="22082" y="22550"/>
                  </a:moveTo>
                  <a:lnTo>
                    <a:pt x="22082" y="22583"/>
                  </a:lnTo>
                  <a:lnTo>
                    <a:pt x="23083" y="22583"/>
                  </a:lnTo>
                  <a:lnTo>
                    <a:pt x="23083" y="22550"/>
                  </a:lnTo>
                  <a:close/>
                  <a:moveTo>
                    <a:pt x="23242" y="22550"/>
                  </a:moveTo>
                  <a:cubicBezTo>
                    <a:pt x="23244" y="22561"/>
                    <a:pt x="23247" y="22572"/>
                    <a:pt x="23250" y="22583"/>
                  </a:cubicBezTo>
                  <a:lnTo>
                    <a:pt x="23283" y="22583"/>
                  </a:lnTo>
                  <a:cubicBezTo>
                    <a:pt x="23250" y="22583"/>
                    <a:pt x="23250" y="22550"/>
                    <a:pt x="23250" y="22550"/>
                  </a:cubicBezTo>
                  <a:close/>
                  <a:moveTo>
                    <a:pt x="1468" y="22850"/>
                  </a:moveTo>
                  <a:cubicBezTo>
                    <a:pt x="1468" y="23073"/>
                    <a:pt x="1406" y="23297"/>
                    <a:pt x="1372" y="23550"/>
                  </a:cubicBezTo>
                  <a:lnTo>
                    <a:pt x="1468" y="23550"/>
                  </a:lnTo>
                  <a:lnTo>
                    <a:pt x="1468" y="22850"/>
                  </a:lnTo>
                  <a:close/>
                  <a:moveTo>
                    <a:pt x="2435" y="22583"/>
                  </a:moveTo>
                  <a:lnTo>
                    <a:pt x="2435" y="23550"/>
                  </a:lnTo>
                  <a:lnTo>
                    <a:pt x="2502" y="23550"/>
                  </a:lnTo>
                  <a:lnTo>
                    <a:pt x="2502" y="22583"/>
                  </a:lnTo>
                  <a:close/>
                  <a:moveTo>
                    <a:pt x="3469" y="22583"/>
                  </a:moveTo>
                  <a:lnTo>
                    <a:pt x="3469" y="23550"/>
                  </a:lnTo>
                  <a:lnTo>
                    <a:pt x="3636" y="23550"/>
                  </a:lnTo>
                  <a:lnTo>
                    <a:pt x="3636" y="22583"/>
                  </a:lnTo>
                  <a:close/>
                  <a:moveTo>
                    <a:pt x="4637" y="22583"/>
                  </a:moveTo>
                  <a:lnTo>
                    <a:pt x="4637" y="23550"/>
                  </a:lnTo>
                  <a:lnTo>
                    <a:pt x="4670" y="23550"/>
                  </a:lnTo>
                  <a:lnTo>
                    <a:pt x="4670" y="22583"/>
                  </a:lnTo>
                  <a:close/>
                  <a:moveTo>
                    <a:pt x="5637" y="22583"/>
                  </a:moveTo>
                  <a:lnTo>
                    <a:pt x="5637" y="23550"/>
                  </a:lnTo>
                  <a:lnTo>
                    <a:pt x="5838" y="23550"/>
                  </a:lnTo>
                  <a:lnTo>
                    <a:pt x="5838" y="22583"/>
                  </a:lnTo>
                  <a:close/>
                  <a:moveTo>
                    <a:pt x="6805" y="22583"/>
                  </a:moveTo>
                  <a:lnTo>
                    <a:pt x="6805" y="23550"/>
                  </a:lnTo>
                  <a:lnTo>
                    <a:pt x="6838" y="23550"/>
                  </a:lnTo>
                  <a:lnTo>
                    <a:pt x="6838" y="22583"/>
                  </a:lnTo>
                  <a:close/>
                  <a:moveTo>
                    <a:pt x="7806" y="22583"/>
                  </a:moveTo>
                  <a:lnTo>
                    <a:pt x="7806" y="23550"/>
                  </a:lnTo>
                  <a:lnTo>
                    <a:pt x="8006" y="23550"/>
                  </a:lnTo>
                  <a:lnTo>
                    <a:pt x="8006" y="22583"/>
                  </a:lnTo>
                  <a:close/>
                  <a:moveTo>
                    <a:pt x="8973" y="22583"/>
                  </a:moveTo>
                  <a:lnTo>
                    <a:pt x="8973" y="23550"/>
                  </a:lnTo>
                  <a:lnTo>
                    <a:pt x="9006" y="23550"/>
                  </a:lnTo>
                  <a:lnTo>
                    <a:pt x="9006" y="22583"/>
                  </a:lnTo>
                  <a:close/>
                  <a:moveTo>
                    <a:pt x="10007" y="22583"/>
                  </a:moveTo>
                  <a:lnTo>
                    <a:pt x="10007" y="23550"/>
                  </a:lnTo>
                  <a:lnTo>
                    <a:pt x="10174" y="23550"/>
                  </a:lnTo>
                  <a:lnTo>
                    <a:pt x="10174" y="22583"/>
                  </a:lnTo>
                  <a:close/>
                  <a:moveTo>
                    <a:pt x="11141" y="22583"/>
                  </a:moveTo>
                  <a:lnTo>
                    <a:pt x="11141" y="23550"/>
                  </a:lnTo>
                  <a:lnTo>
                    <a:pt x="11208" y="23550"/>
                  </a:lnTo>
                  <a:lnTo>
                    <a:pt x="11208" y="22583"/>
                  </a:lnTo>
                  <a:close/>
                  <a:moveTo>
                    <a:pt x="12175" y="22583"/>
                  </a:moveTo>
                  <a:lnTo>
                    <a:pt x="12175" y="23550"/>
                  </a:lnTo>
                  <a:lnTo>
                    <a:pt x="12376" y="23550"/>
                  </a:lnTo>
                  <a:lnTo>
                    <a:pt x="12376" y="22583"/>
                  </a:lnTo>
                  <a:close/>
                  <a:moveTo>
                    <a:pt x="13343" y="22583"/>
                  </a:moveTo>
                  <a:lnTo>
                    <a:pt x="13343" y="23550"/>
                  </a:lnTo>
                  <a:lnTo>
                    <a:pt x="13376" y="23550"/>
                  </a:lnTo>
                  <a:lnTo>
                    <a:pt x="13376" y="22583"/>
                  </a:lnTo>
                  <a:close/>
                  <a:moveTo>
                    <a:pt x="14344" y="22583"/>
                  </a:moveTo>
                  <a:lnTo>
                    <a:pt x="14344" y="23550"/>
                  </a:lnTo>
                  <a:lnTo>
                    <a:pt x="14544" y="23550"/>
                  </a:lnTo>
                  <a:lnTo>
                    <a:pt x="14544" y="22583"/>
                  </a:lnTo>
                  <a:close/>
                  <a:moveTo>
                    <a:pt x="15511" y="22583"/>
                  </a:moveTo>
                  <a:lnTo>
                    <a:pt x="15511" y="23550"/>
                  </a:lnTo>
                  <a:lnTo>
                    <a:pt x="15544" y="23550"/>
                  </a:lnTo>
                  <a:lnTo>
                    <a:pt x="15544" y="22583"/>
                  </a:lnTo>
                  <a:close/>
                  <a:moveTo>
                    <a:pt x="16545" y="22583"/>
                  </a:moveTo>
                  <a:lnTo>
                    <a:pt x="16545" y="23550"/>
                  </a:lnTo>
                  <a:lnTo>
                    <a:pt x="16712" y="23550"/>
                  </a:lnTo>
                  <a:lnTo>
                    <a:pt x="16712" y="22583"/>
                  </a:lnTo>
                  <a:close/>
                  <a:moveTo>
                    <a:pt x="17679" y="22583"/>
                  </a:moveTo>
                  <a:lnTo>
                    <a:pt x="17679" y="23550"/>
                  </a:lnTo>
                  <a:lnTo>
                    <a:pt x="17746" y="23550"/>
                  </a:lnTo>
                  <a:lnTo>
                    <a:pt x="17746" y="22583"/>
                  </a:lnTo>
                  <a:close/>
                  <a:moveTo>
                    <a:pt x="18713" y="22583"/>
                  </a:moveTo>
                  <a:lnTo>
                    <a:pt x="18713" y="23550"/>
                  </a:lnTo>
                  <a:lnTo>
                    <a:pt x="18914" y="23550"/>
                  </a:lnTo>
                  <a:lnTo>
                    <a:pt x="18914" y="22583"/>
                  </a:lnTo>
                  <a:close/>
                  <a:moveTo>
                    <a:pt x="19881" y="22583"/>
                  </a:moveTo>
                  <a:lnTo>
                    <a:pt x="19881" y="23550"/>
                  </a:lnTo>
                  <a:lnTo>
                    <a:pt x="19948" y="23550"/>
                  </a:lnTo>
                  <a:lnTo>
                    <a:pt x="19948" y="22583"/>
                  </a:lnTo>
                  <a:close/>
                  <a:moveTo>
                    <a:pt x="20882" y="22583"/>
                  </a:moveTo>
                  <a:lnTo>
                    <a:pt x="20882" y="23550"/>
                  </a:lnTo>
                  <a:lnTo>
                    <a:pt x="21082" y="23550"/>
                  </a:lnTo>
                  <a:lnTo>
                    <a:pt x="21082" y="22583"/>
                  </a:lnTo>
                  <a:close/>
                  <a:moveTo>
                    <a:pt x="22049" y="22583"/>
                  </a:moveTo>
                  <a:lnTo>
                    <a:pt x="22049" y="23550"/>
                  </a:lnTo>
                  <a:lnTo>
                    <a:pt x="22082" y="23550"/>
                  </a:lnTo>
                  <a:lnTo>
                    <a:pt x="22082" y="22583"/>
                  </a:lnTo>
                  <a:close/>
                  <a:moveTo>
                    <a:pt x="23083" y="22583"/>
                  </a:moveTo>
                  <a:lnTo>
                    <a:pt x="23083" y="23550"/>
                  </a:lnTo>
                  <a:lnTo>
                    <a:pt x="23250" y="23550"/>
                  </a:lnTo>
                  <a:lnTo>
                    <a:pt x="23250" y="22583"/>
                  </a:lnTo>
                  <a:close/>
                  <a:moveTo>
                    <a:pt x="1368" y="23550"/>
                  </a:moveTo>
                  <a:cubicBezTo>
                    <a:pt x="1334" y="23617"/>
                    <a:pt x="1334" y="23684"/>
                    <a:pt x="1334" y="23750"/>
                  </a:cubicBezTo>
                  <a:cubicBezTo>
                    <a:pt x="1368" y="23684"/>
                    <a:pt x="1368" y="23617"/>
                    <a:pt x="1368" y="23584"/>
                  </a:cubicBezTo>
                  <a:cubicBezTo>
                    <a:pt x="1369" y="23572"/>
                    <a:pt x="1371" y="23561"/>
                    <a:pt x="1372" y="23550"/>
                  </a:cubicBezTo>
                  <a:close/>
                  <a:moveTo>
                    <a:pt x="1468" y="23550"/>
                  </a:moveTo>
                  <a:lnTo>
                    <a:pt x="1468" y="23750"/>
                  </a:lnTo>
                  <a:lnTo>
                    <a:pt x="2435" y="23750"/>
                  </a:lnTo>
                  <a:lnTo>
                    <a:pt x="2435" y="23550"/>
                  </a:lnTo>
                  <a:close/>
                  <a:moveTo>
                    <a:pt x="2502" y="23550"/>
                  </a:moveTo>
                  <a:lnTo>
                    <a:pt x="2502" y="23750"/>
                  </a:lnTo>
                  <a:lnTo>
                    <a:pt x="3469" y="23750"/>
                  </a:lnTo>
                  <a:lnTo>
                    <a:pt x="3469" y="23550"/>
                  </a:lnTo>
                  <a:close/>
                  <a:moveTo>
                    <a:pt x="3636" y="23550"/>
                  </a:moveTo>
                  <a:lnTo>
                    <a:pt x="3636" y="23750"/>
                  </a:lnTo>
                  <a:lnTo>
                    <a:pt x="4637" y="23750"/>
                  </a:lnTo>
                  <a:lnTo>
                    <a:pt x="4637" y="23550"/>
                  </a:lnTo>
                  <a:close/>
                  <a:moveTo>
                    <a:pt x="4670" y="23550"/>
                  </a:moveTo>
                  <a:lnTo>
                    <a:pt x="4670" y="23750"/>
                  </a:lnTo>
                  <a:lnTo>
                    <a:pt x="5637" y="23750"/>
                  </a:lnTo>
                  <a:lnTo>
                    <a:pt x="5637" y="23550"/>
                  </a:lnTo>
                  <a:close/>
                  <a:moveTo>
                    <a:pt x="5838" y="23550"/>
                  </a:moveTo>
                  <a:lnTo>
                    <a:pt x="5838" y="23750"/>
                  </a:lnTo>
                  <a:lnTo>
                    <a:pt x="6805" y="23750"/>
                  </a:lnTo>
                  <a:lnTo>
                    <a:pt x="6805" y="23550"/>
                  </a:lnTo>
                  <a:close/>
                  <a:moveTo>
                    <a:pt x="6838" y="23550"/>
                  </a:moveTo>
                  <a:lnTo>
                    <a:pt x="6838" y="23750"/>
                  </a:lnTo>
                  <a:lnTo>
                    <a:pt x="7806" y="23750"/>
                  </a:lnTo>
                  <a:lnTo>
                    <a:pt x="7806" y="23550"/>
                  </a:lnTo>
                  <a:close/>
                  <a:moveTo>
                    <a:pt x="8006" y="23550"/>
                  </a:moveTo>
                  <a:lnTo>
                    <a:pt x="8006" y="23750"/>
                  </a:lnTo>
                  <a:lnTo>
                    <a:pt x="8973" y="23750"/>
                  </a:lnTo>
                  <a:lnTo>
                    <a:pt x="8973" y="23550"/>
                  </a:lnTo>
                  <a:close/>
                  <a:moveTo>
                    <a:pt x="9006" y="23550"/>
                  </a:moveTo>
                  <a:lnTo>
                    <a:pt x="9006" y="23750"/>
                  </a:lnTo>
                  <a:lnTo>
                    <a:pt x="10007" y="23750"/>
                  </a:lnTo>
                  <a:lnTo>
                    <a:pt x="10007" y="23550"/>
                  </a:lnTo>
                  <a:close/>
                  <a:moveTo>
                    <a:pt x="10174" y="23550"/>
                  </a:moveTo>
                  <a:lnTo>
                    <a:pt x="10174" y="23750"/>
                  </a:lnTo>
                  <a:lnTo>
                    <a:pt x="11141" y="23750"/>
                  </a:lnTo>
                  <a:lnTo>
                    <a:pt x="11141" y="23550"/>
                  </a:lnTo>
                  <a:close/>
                  <a:moveTo>
                    <a:pt x="11208" y="23550"/>
                  </a:moveTo>
                  <a:lnTo>
                    <a:pt x="11208" y="23750"/>
                  </a:lnTo>
                  <a:lnTo>
                    <a:pt x="12175" y="23750"/>
                  </a:lnTo>
                  <a:lnTo>
                    <a:pt x="12175" y="23550"/>
                  </a:lnTo>
                  <a:close/>
                  <a:moveTo>
                    <a:pt x="12376" y="23550"/>
                  </a:moveTo>
                  <a:lnTo>
                    <a:pt x="12376" y="23750"/>
                  </a:lnTo>
                  <a:lnTo>
                    <a:pt x="13343" y="23750"/>
                  </a:lnTo>
                  <a:lnTo>
                    <a:pt x="13343" y="23550"/>
                  </a:lnTo>
                  <a:close/>
                  <a:moveTo>
                    <a:pt x="13376" y="23550"/>
                  </a:moveTo>
                  <a:lnTo>
                    <a:pt x="13376" y="23750"/>
                  </a:lnTo>
                  <a:lnTo>
                    <a:pt x="14344" y="23750"/>
                  </a:lnTo>
                  <a:lnTo>
                    <a:pt x="14344" y="23550"/>
                  </a:lnTo>
                  <a:close/>
                  <a:moveTo>
                    <a:pt x="14544" y="23550"/>
                  </a:moveTo>
                  <a:lnTo>
                    <a:pt x="14544" y="23750"/>
                  </a:lnTo>
                  <a:lnTo>
                    <a:pt x="15511" y="23750"/>
                  </a:lnTo>
                  <a:lnTo>
                    <a:pt x="15511" y="23550"/>
                  </a:lnTo>
                  <a:close/>
                  <a:moveTo>
                    <a:pt x="15544" y="23550"/>
                  </a:moveTo>
                  <a:lnTo>
                    <a:pt x="15544" y="23750"/>
                  </a:lnTo>
                  <a:lnTo>
                    <a:pt x="16545" y="23750"/>
                  </a:lnTo>
                  <a:lnTo>
                    <a:pt x="16545" y="23550"/>
                  </a:lnTo>
                  <a:close/>
                  <a:moveTo>
                    <a:pt x="16712" y="23550"/>
                  </a:moveTo>
                  <a:lnTo>
                    <a:pt x="16712" y="23750"/>
                  </a:lnTo>
                  <a:lnTo>
                    <a:pt x="17679" y="23750"/>
                  </a:lnTo>
                  <a:lnTo>
                    <a:pt x="17679" y="23550"/>
                  </a:lnTo>
                  <a:close/>
                  <a:moveTo>
                    <a:pt x="17746" y="23550"/>
                  </a:moveTo>
                  <a:lnTo>
                    <a:pt x="17746" y="23750"/>
                  </a:lnTo>
                  <a:lnTo>
                    <a:pt x="18713" y="23750"/>
                  </a:lnTo>
                  <a:lnTo>
                    <a:pt x="18713" y="23550"/>
                  </a:lnTo>
                  <a:close/>
                  <a:moveTo>
                    <a:pt x="18914" y="23550"/>
                  </a:moveTo>
                  <a:lnTo>
                    <a:pt x="18914" y="23750"/>
                  </a:lnTo>
                  <a:lnTo>
                    <a:pt x="19881" y="23750"/>
                  </a:lnTo>
                  <a:lnTo>
                    <a:pt x="19881" y="23550"/>
                  </a:lnTo>
                  <a:close/>
                  <a:moveTo>
                    <a:pt x="19948" y="23550"/>
                  </a:moveTo>
                  <a:lnTo>
                    <a:pt x="19948" y="23750"/>
                  </a:lnTo>
                  <a:lnTo>
                    <a:pt x="20882" y="23750"/>
                  </a:lnTo>
                  <a:lnTo>
                    <a:pt x="20882" y="23550"/>
                  </a:lnTo>
                  <a:close/>
                  <a:moveTo>
                    <a:pt x="21082" y="23550"/>
                  </a:moveTo>
                  <a:lnTo>
                    <a:pt x="21082" y="23750"/>
                  </a:lnTo>
                  <a:lnTo>
                    <a:pt x="22049" y="23750"/>
                  </a:lnTo>
                  <a:lnTo>
                    <a:pt x="22049" y="23550"/>
                  </a:lnTo>
                  <a:close/>
                  <a:moveTo>
                    <a:pt x="22082" y="23550"/>
                  </a:moveTo>
                  <a:lnTo>
                    <a:pt x="22082" y="23750"/>
                  </a:lnTo>
                  <a:lnTo>
                    <a:pt x="23083" y="23750"/>
                  </a:lnTo>
                  <a:lnTo>
                    <a:pt x="23083" y="23550"/>
                  </a:lnTo>
                  <a:close/>
                  <a:moveTo>
                    <a:pt x="23250" y="23550"/>
                  </a:moveTo>
                  <a:lnTo>
                    <a:pt x="23250" y="23750"/>
                  </a:lnTo>
                  <a:lnTo>
                    <a:pt x="23617" y="23750"/>
                  </a:lnTo>
                  <a:lnTo>
                    <a:pt x="23550" y="23550"/>
                  </a:lnTo>
                  <a:close/>
                  <a:moveTo>
                    <a:pt x="1334" y="23750"/>
                  </a:moveTo>
                  <a:cubicBezTo>
                    <a:pt x="1301" y="23817"/>
                    <a:pt x="1334" y="23884"/>
                    <a:pt x="1301" y="23984"/>
                  </a:cubicBezTo>
                  <a:lnTo>
                    <a:pt x="1301" y="24718"/>
                  </a:lnTo>
                  <a:lnTo>
                    <a:pt x="1468" y="24718"/>
                  </a:lnTo>
                  <a:lnTo>
                    <a:pt x="1468" y="23750"/>
                  </a:lnTo>
                  <a:close/>
                  <a:moveTo>
                    <a:pt x="2435" y="23750"/>
                  </a:moveTo>
                  <a:lnTo>
                    <a:pt x="2435" y="24718"/>
                  </a:lnTo>
                  <a:lnTo>
                    <a:pt x="2502" y="24718"/>
                  </a:lnTo>
                  <a:lnTo>
                    <a:pt x="2502" y="23750"/>
                  </a:lnTo>
                  <a:close/>
                  <a:moveTo>
                    <a:pt x="3469" y="23750"/>
                  </a:moveTo>
                  <a:lnTo>
                    <a:pt x="3469" y="24718"/>
                  </a:lnTo>
                  <a:lnTo>
                    <a:pt x="3636" y="24718"/>
                  </a:lnTo>
                  <a:lnTo>
                    <a:pt x="3636" y="23750"/>
                  </a:lnTo>
                  <a:close/>
                  <a:moveTo>
                    <a:pt x="4637" y="23750"/>
                  </a:moveTo>
                  <a:lnTo>
                    <a:pt x="4637" y="24718"/>
                  </a:lnTo>
                  <a:lnTo>
                    <a:pt x="4670" y="24718"/>
                  </a:lnTo>
                  <a:lnTo>
                    <a:pt x="4670" y="23750"/>
                  </a:lnTo>
                  <a:close/>
                  <a:moveTo>
                    <a:pt x="5637" y="23750"/>
                  </a:moveTo>
                  <a:lnTo>
                    <a:pt x="5637" y="24718"/>
                  </a:lnTo>
                  <a:lnTo>
                    <a:pt x="5838" y="24718"/>
                  </a:lnTo>
                  <a:lnTo>
                    <a:pt x="5838" y="23750"/>
                  </a:lnTo>
                  <a:close/>
                  <a:moveTo>
                    <a:pt x="6805" y="23750"/>
                  </a:moveTo>
                  <a:lnTo>
                    <a:pt x="6805" y="24718"/>
                  </a:lnTo>
                  <a:lnTo>
                    <a:pt x="6838" y="24718"/>
                  </a:lnTo>
                  <a:lnTo>
                    <a:pt x="6838" y="23750"/>
                  </a:lnTo>
                  <a:close/>
                  <a:moveTo>
                    <a:pt x="7806" y="23750"/>
                  </a:moveTo>
                  <a:lnTo>
                    <a:pt x="7806" y="24718"/>
                  </a:lnTo>
                  <a:lnTo>
                    <a:pt x="8006" y="24718"/>
                  </a:lnTo>
                  <a:lnTo>
                    <a:pt x="8006" y="23750"/>
                  </a:lnTo>
                  <a:close/>
                  <a:moveTo>
                    <a:pt x="8973" y="23750"/>
                  </a:moveTo>
                  <a:lnTo>
                    <a:pt x="8973" y="24718"/>
                  </a:lnTo>
                  <a:lnTo>
                    <a:pt x="9006" y="24718"/>
                  </a:lnTo>
                  <a:lnTo>
                    <a:pt x="9006" y="23750"/>
                  </a:lnTo>
                  <a:close/>
                  <a:moveTo>
                    <a:pt x="10007" y="23750"/>
                  </a:moveTo>
                  <a:lnTo>
                    <a:pt x="10007" y="24718"/>
                  </a:lnTo>
                  <a:lnTo>
                    <a:pt x="10174" y="24718"/>
                  </a:lnTo>
                  <a:lnTo>
                    <a:pt x="10174" y="23750"/>
                  </a:lnTo>
                  <a:close/>
                  <a:moveTo>
                    <a:pt x="11141" y="23750"/>
                  </a:moveTo>
                  <a:lnTo>
                    <a:pt x="11141" y="24718"/>
                  </a:lnTo>
                  <a:lnTo>
                    <a:pt x="11208" y="24718"/>
                  </a:lnTo>
                  <a:lnTo>
                    <a:pt x="11208" y="23750"/>
                  </a:lnTo>
                  <a:close/>
                  <a:moveTo>
                    <a:pt x="12175" y="23750"/>
                  </a:moveTo>
                  <a:lnTo>
                    <a:pt x="12175" y="24718"/>
                  </a:lnTo>
                  <a:lnTo>
                    <a:pt x="12376" y="24718"/>
                  </a:lnTo>
                  <a:lnTo>
                    <a:pt x="12376" y="23750"/>
                  </a:lnTo>
                  <a:close/>
                  <a:moveTo>
                    <a:pt x="13343" y="23750"/>
                  </a:moveTo>
                  <a:lnTo>
                    <a:pt x="13343" y="24718"/>
                  </a:lnTo>
                  <a:lnTo>
                    <a:pt x="13376" y="24718"/>
                  </a:lnTo>
                  <a:lnTo>
                    <a:pt x="13376" y="23750"/>
                  </a:lnTo>
                  <a:close/>
                  <a:moveTo>
                    <a:pt x="14344" y="23750"/>
                  </a:moveTo>
                  <a:lnTo>
                    <a:pt x="14344" y="24718"/>
                  </a:lnTo>
                  <a:lnTo>
                    <a:pt x="14544" y="24718"/>
                  </a:lnTo>
                  <a:lnTo>
                    <a:pt x="14544" y="23750"/>
                  </a:lnTo>
                  <a:close/>
                  <a:moveTo>
                    <a:pt x="15511" y="23750"/>
                  </a:moveTo>
                  <a:lnTo>
                    <a:pt x="15511" y="24718"/>
                  </a:lnTo>
                  <a:lnTo>
                    <a:pt x="15544" y="24718"/>
                  </a:lnTo>
                  <a:lnTo>
                    <a:pt x="15544" y="23750"/>
                  </a:lnTo>
                  <a:close/>
                  <a:moveTo>
                    <a:pt x="16545" y="23750"/>
                  </a:moveTo>
                  <a:lnTo>
                    <a:pt x="16545" y="24718"/>
                  </a:lnTo>
                  <a:lnTo>
                    <a:pt x="16712" y="24718"/>
                  </a:lnTo>
                  <a:lnTo>
                    <a:pt x="16712" y="23750"/>
                  </a:lnTo>
                  <a:close/>
                  <a:moveTo>
                    <a:pt x="17679" y="23750"/>
                  </a:moveTo>
                  <a:lnTo>
                    <a:pt x="17679" y="24718"/>
                  </a:lnTo>
                  <a:lnTo>
                    <a:pt x="17746" y="24718"/>
                  </a:lnTo>
                  <a:lnTo>
                    <a:pt x="17746" y="23750"/>
                  </a:lnTo>
                  <a:close/>
                  <a:moveTo>
                    <a:pt x="18713" y="23750"/>
                  </a:moveTo>
                  <a:lnTo>
                    <a:pt x="18713" y="24718"/>
                  </a:lnTo>
                  <a:lnTo>
                    <a:pt x="18914" y="24718"/>
                  </a:lnTo>
                  <a:lnTo>
                    <a:pt x="18914" y="23750"/>
                  </a:lnTo>
                  <a:close/>
                  <a:moveTo>
                    <a:pt x="19881" y="23750"/>
                  </a:moveTo>
                  <a:lnTo>
                    <a:pt x="19881" y="24718"/>
                  </a:lnTo>
                  <a:lnTo>
                    <a:pt x="19948" y="24718"/>
                  </a:lnTo>
                  <a:lnTo>
                    <a:pt x="19948" y="23750"/>
                  </a:lnTo>
                  <a:close/>
                  <a:moveTo>
                    <a:pt x="20882" y="23750"/>
                  </a:moveTo>
                  <a:lnTo>
                    <a:pt x="20882" y="24718"/>
                  </a:lnTo>
                  <a:lnTo>
                    <a:pt x="21082" y="24718"/>
                  </a:lnTo>
                  <a:lnTo>
                    <a:pt x="21082" y="23750"/>
                  </a:lnTo>
                  <a:close/>
                  <a:moveTo>
                    <a:pt x="22049" y="23750"/>
                  </a:moveTo>
                  <a:lnTo>
                    <a:pt x="22049" y="24718"/>
                  </a:lnTo>
                  <a:lnTo>
                    <a:pt x="22082" y="24718"/>
                  </a:lnTo>
                  <a:lnTo>
                    <a:pt x="22082" y="23750"/>
                  </a:lnTo>
                  <a:close/>
                  <a:moveTo>
                    <a:pt x="23083" y="23750"/>
                  </a:moveTo>
                  <a:lnTo>
                    <a:pt x="23083" y="24718"/>
                  </a:lnTo>
                  <a:lnTo>
                    <a:pt x="23250" y="24718"/>
                  </a:lnTo>
                  <a:lnTo>
                    <a:pt x="23250" y="23750"/>
                  </a:lnTo>
                  <a:close/>
                  <a:moveTo>
                    <a:pt x="1168" y="24718"/>
                  </a:moveTo>
                  <a:cubicBezTo>
                    <a:pt x="1168" y="24718"/>
                    <a:pt x="1168" y="24751"/>
                    <a:pt x="1168" y="24784"/>
                  </a:cubicBezTo>
                  <a:lnTo>
                    <a:pt x="1301" y="24784"/>
                  </a:lnTo>
                  <a:lnTo>
                    <a:pt x="1301" y="24718"/>
                  </a:lnTo>
                  <a:close/>
                  <a:moveTo>
                    <a:pt x="1468" y="24718"/>
                  </a:moveTo>
                  <a:lnTo>
                    <a:pt x="1468" y="24784"/>
                  </a:lnTo>
                  <a:lnTo>
                    <a:pt x="2435" y="24784"/>
                  </a:lnTo>
                  <a:lnTo>
                    <a:pt x="2435" y="24718"/>
                  </a:lnTo>
                  <a:close/>
                  <a:moveTo>
                    <a:pt x="2502" y="24718"/>
                  </a:moveTo>
                  <a:lnTo>
                    <a:pt x="2502" y="24784"/>
                  </a:lnTo>
                  <a:lnTo>
                    <a:pt x="3469" y="24784"/>
                  </a:lnTo>
                  <a:lnTo>
                    <a:pt x="3469" y="24718"/>
                  </a:lnTo>
                  <a:close/>
                  <a:moveTo>
                    <a:pt x="3636" y="24718"/>
                  </a:moveTo>
                  <a:lnTo>
                    <a:pt x="3636" y="24784"/>
                  </a:lnTo>
                  <a:lnTo>
                    <a:pt x="4637" y="24784"/>
                  </a:lnTo>
                  <a:lnTo>
                    <a:pt x="4637" y="24718"/>
                  </a:lnTo>
                  <a:close/>
                  <a:moveTo>
                    <a:pt x="4670" y="24718"/>
                  </a:moveTo>
                  <a:lnTo>
                    <a:pt x="4670" y="24784"/>
                  </a:lnTo>
                  <a:lnTo>
                    <a:pt x="5637" y="24784"/>
                  </a:lnTo>
                  <a:lnTo>
                    <a:pt x="5637" y="24718"/>
                  </a:lnTo>
                  <a:close/>
                  <a:moveTo>
                    <a:pt x="5838" y="24718"/>
                  </a:moveTo>
                  <a:lnTo>
                    <a:pt x="5838" y="24784"/>
                  </a:lnTo>
                  <a:lnTo>
                    <a:pt x="6805" y="24784"/>
                  </a:lnTo>
                  <a:lnTo>
                    <a:pt x="6805" y="24718"/>
                  </a:lnTo>
                  <a:close/>
                  <a:moveTo>
                    <a:pt x="6838" y="24718"/>
                  </a:moveTo>
                  <a:lnTo>
                    <a:pt x="6838" y="24784"/>
                  </a:lnTo>
                  <a:lnTo>
                    <a:pt x="7806" y="24784"/>
                  </a:lnTo>
                  <a:lnTo>
                    <a:pt x="7806" y="24718"/>
                  </a:lnTo>
                  <a:close/>
                  <a:moveTo>
                    <a:pt x="8006" y="24718"/>
                  </a:moveTo>
                  <a:lnTo>
                    <a:pt x="8006" y="24784"/>
                  </a:lnTo>
                  <a:lnTo>
                    <a:pt x="8973" y="24784"/>
                  </a:lnTo>
                  <a:lnTo>
                    <a:pt x="8973" y="24718"/>
                  </a:lnTo>
                  <a:close/>
                  <a:moveTo>
                    <a:pt x="9006" y="24718"/>
                  </a:moveTo>
                  <a:lnTo>
                    <a:pt x="9006" y="24784"/>
                  </a:lnTo>
                  <a:lnTo>
                    <a:pt x="10007" y="24784"/>
                  </a:lnTo>
                  <a:lnTo>
                    <a:pt x="10007" y="24718"/>
                  </a:lnTo>
                  <a:close/>
                  <a:moveTo>
                    <a:pt x="10174" y="24718"/>
                  </a:moveTo>
                  <a:lnTo>
                    <a:pt x="10174" y="24784"/>
                  </a:lnTo>
                  <a:lnTo>
                    <a:pt x="11141" y="24784"/>
                  </a:lnTo>
                  <a:lnTo>
                    <a:pt x="11141" y="24718"/>
                  </a:lnTo>
                  <a:close/>
                  <a:moveTo>
                    <a:pt x="11208" y="24718"/>
                  </a:moveTo>
                  <a:lnTo>
                    <a:pt x="11208" y="24784"/>
                  </a:lnTo>
                  <a:lnTo>
                    <a:pt x="12175" y="24784"/>
                  </a:lnTo>
                  <a:lnTo>
                    <a:pt x="12175" y="24718"/>
                  </a:lnTo>
                  <a:close/>
                  <a:moveTo>
                    <a:pt x="12376" y="24718"/>
                  </a:moveTo>
                  <a:lnTo>
                    <a:pt x="12376" y="24784"/>
                  </a:lnTo>
                  <a:lnTo>
                    <a:pt x="13343" y="24784"/>
                  </a:lnTo>
                  <a:lnTo>
                    <a:pt x="13343" y="24718"/>
                  </a:lnTo>
                  <a:close/>
                  <a:moveTo>
                    <a:pt x="13376" y="24718"/>
                  </a:moveTo>
                  <a:lnTo>
                    <a:pt x="13376" y="24784"/>
                  </a:lnTo>
                  <a:lnTo>
                    <a:pt x="14344" y="24784"/>
                  </a:lnTo>
                  <a:lnTo>
                    <a:pt x="14344" y="24718"/>
                  </a:lnTo>
                  <a:close/>
                  <a:moveTo>
                    <a:pt x="14544" y="24718"/>
                  </a:moveTo>
                  <a:lnTo>
                    <a:pt x="14544" y="24784"/>
                  </a:lnTo>
                  <a:lnTo>
                    <a:pt x="15511" y="24784"/>
                  </a:lnTo>
                  <a:lnTo>
                    <a:pt x="15511" y="24718"/>
                  </a:lnTo>
                  <a:close/>
                  <a:moveTo>
                    <a:pt x="15544" y="24718"/>
                  </a:moveTo>
                  <a:lnTo>
                    <a:pt x="15544" y="24784"/>
                  </a:lnTo>
                  <a:lnTo>
                    <a:pt x="16545" y="24784"/>
                  </a:lnTo>
                  <a:lnTo>
                    <a:pt x="16545" y="24718"/>
                  </a:lnTo>
                  <a:close/>
                  <a:moveTo>
                    <a:pt x="16712" y="24718"/>
                  </a:moveTo>
                  <a:lnTo>
                    <a:pt x="16712" y="24784"/>
                  </a:lnTo>
                  <a:lnTo>
                    <a:pt x="17679" y="24784"/>
                  </a:lnTo>
                  <a:lnTo>
                    <a:pt x="17679" y="24718"/>
                  </a:lnTo>
                  <a:close/>
                  <a:moveTo>
                    <a:pt x="17746" y="24718"/>
                  </a:moveTo>
                  <a:lnTo>
                    <a:pt x="17746" y="24784"/>
                  </a:lnTo>
                  <a:lnTo>
                    <a:pt x="18713" y="24784"/>
                  </a:lnTo>
                  <a:lnTo>
                    <a:pt x="18713" y="24718"/>
                  </a:lnTo>
                  <a:close/>
                  <a:moveTo>
                    <a:pt x="18914" y="24718"/>
                  </a:moveTo>
                  <a:lnTo>
                    <a:pt x="18914" y="24784"/>
                  </a:lnTo>
                  <a:lnTo>
                    <a:pt x="19881" y="24784"/>
                  </a:lnTo>
                  <a:lnTo>
                    <a:pt x="19881" y="24718"/>
                  </a:lnTo>
                  <a:close/>
                  <a:moveTo>
                    <a:pt x="19948" y="24718"/>
                  </a:moveTo>
                  <a:lnTo>
                    <a:pt x="19948" y="24784"/>
                  </a:lnTo>
                  <a:lnTo>
                    <a:pt x="20882" y="24784"/>
                  </a:lnTo>
                  <a:lnTo>
                    <a:pt x="20882" y="24718"/>
                  </a:lnTo>
                  <a:close/>
                  <a:moveTo>
                    <a:pt x="21082" y="24718"/>
                  </a:moveTo>
                  <a:lnTo>
                    <a:pt x="21082" y="24784"/>
                  </a:lnTo>
                  <a:lnTo>
                    <a:pt x="22049" y="24784"/>
                  </a:lnTo>
                  <a:lnTo>
                    <a:pt x="22049" y="24718"/>
                  </a:lnTo>
                  <a:close/>
                  <a:moveTo>
                    <a:pt x="22082" y="24718"/>
                  </a:moveTo>
                  <a:lnTo>
                    <a:pt x="22082" y="24784"/>
                  </a:lnTo>
                  <a:lnTo>
                    <a:pt x="23083" y="24784"/>
                  </a:lnTo>
                  <a:lnTo>
                    <a:pt x="23083" y="24718"/>
                  </a:lnTo>
                  <a:close/>
                  <a:moveTo>
                    <a:pt x="23250" y="24718"/>
                  </a:moveTo>
                  <a:lnTo>
                    <a:pt x="23250" y="24784"/>
                  </a:lnTo>
                  <a:lnTo>
                    <a:pt x="23884" y="24784"/>
                  </a:lnTo>
                  <a:cubicBezTo>
                    <a:pt x="23884" y="24751"/>
                    <a:pt x="23884" y="24751"/>
                    <a:pt x="23884" y="24718"/>
                  </a:cubicBezTo>
                  <a:close/>
                  <a:moveTo>
                    <a:pt x="1301" y="24784"/>
                  </a:moveTo>
                  <a:lnTo>
                    <a:pt x="1301" y="25752"/>
                  </a:lnTo>
                  <a:lnTo>
                    <a:pt x="1468" y="25752"/>
                  </a:lnTo>
                  <a:lnTo>
                    <a:pt x="1468" y="24784"/>
                  </a:lnTo>
                  <a:close/>
                  <a:moveTo>
                    <a:pt x="2435" y="24784"/>
                  </a:moveTo>
                  <a:lnTo>
                    <a:pt x="2435" y="25752"/>
                  </a:lnTo>
                  <a:lnTo>
                    <a:pt x="2502" y="25752"/>
                  </a:lnTo>
                  <a:lnTo>
                    <a:pt x="2502" y="24784"/>
                  </a:lnTo>
                  <a:close/>
                  <a:moveTo>
                    <a:pt x="3469" y="24784"/>
                  </a:moveTo>
                  <a:lnTo>
                    <a:pt x="3469" y="25752"/>
                  </a:lnTo>
                  <a:lnTo>
                    <a:pt x="3636" y="25752"/>
                  </a:lnTo>
                  <a:lnTo>
                    <a:pt x="3636" y="24784"/>
                  </a:lnTo>
                  <a:close/>
                  <a:moveTo>
                    <a:pt x="4637" y="24784"/>
                  </a:moveTo>
                  <a:lnTo>
                    <a:pt x="4637" y="25752"/>
                  </a:lnTo>
                  <a:lnTo>
                    <a:pt x="4670" y="25752"/>
                  </a:lnTo>
                  <a:lnTo>
                    <a:pt x="4670" y="24784"/>
                  </a:lnTo>
                  <a:close/>
                  <a:moveTo>
                    <a:pt x="5637" y="24784"/>
                  </a:moveTo>
                  <a:lnTo>
                    <a:pt x="5637" y="25752"/>
                  </a:lnTo>
                  <a:lnTo>
                    <a:pt x="5838" y="25752"/>
                  </a:lnTo>
                  <a:lnTo>
                    <a:pt x="5838" y="24784"/>
                  </a:lnTo>
                  <a:close/>
                  <a:moveTo>
                    <a:pt x="6805" y="24784"/>
                  </a:moveTo>
                  <a:lnTo>
                    <a:pt x="6805" y="25752"/>
                  </a:lnTo>
                  <a:lnTo>
                    <a:pt x="6838" y="25752"/>
                  </a:lnTo>
                  <a:lnTo>
                    <a:pt x="6838" y="24784"/>
                  </a:lnTo>
                  <a:close/>
                  <a:moveTo>
                    <a:pt x="7806" y="24784"/>
                  </a:moveTo>
                  <a:lnTo>
                    <a:pt x="7806" y="25752"/>
                  </a:lnTo>
                  <a:lnTo>
                    <a:pt x="8006" y="25752"/>
                  </a:lnTo>
                  <a:lnTo>
                    <a:pt x="8006" y="24784"/>
                  </a:lnTo>
                  <a:close/>
                  <a:moveTo>
                    <a:pt x="8973" y="24784"/>
                  </a:moveTo>
                  <a:lnTo>
                    <a:pt x="8973" y="25752"/>
                  </a:lnTo>
                  <a:lnTo>
                    <a:pt x="9006" y="25752"/>
                  </a:lnTo>
                  <a:lnTo>
                    <a:pt x="9006" y="24784"/>
                  </a:lnTo>
                  <a:close/>
                  <a:moveTo>
                    <a:pt x="10007" y="24784"/>
                  </a:moveTo>
                  <a:lnTo>
                    <a:pt x="10007" y="25752"/>
                  </a:lnTo>
                  <a:lnTo>
                    <a:pt x="10174" y="25752"/>
                  </a:lnTo>
                  <a:lnTo>
                    <a:pt x="10174" y="24784"/>
                  </a:lnTo>
                  <a:close/>
                  <a:moveTo>
                    <a:pt x="11141" y="24784"/>
                  </a:moveTo>
                  <a:lnTo>
                    <a:pt x="11141" y="25752"/>
                  </a:lnTo>
                  <a:lnTo>
                    <a:pt x="11208" y="25752"/>
                  </a:lnTo>
                  <a:lnTo>
                    <a:pt x="11208" y="24784"/>
                  </a:lnTo>
                  <a:close/>
                  <a:moveTo>
                    <a:pt x="12175" y="24784"/>
                  </a:moveTo>
                  <a:lnTo>
                    <a:pt x="12175" y="25752"/>
                  </a:lnTo>
                  <a:lnTo>
                    <a:pt x="12376" y="25752"/>
                  </a:lnTo>
                  <a:lnTo>
                    <a:pt x="12376" y="24784"/>
                  </a:lnTo>
                  <a:close/>
                  <a:moveTo>
                    <a:pt x="13343" y="24784"/>
                  </a:moveTo>
                  <a:lnTo>
                    <a:pt x="13343" y="25752"/>
                  </a:lnTo>
                  <a:lnTo>
                    <a:pt x="13376" y="25752"/>
                  </a:lnTo>
                  <a:lnTo>
                    <a:pt x="13376" y="24784"/>
                  </a:lnTo>
                  <a:close/>
                  <a:moveTo>
                    <a:pt x="14344" y="24784"/>
                  </a:moveTo>
                  <a:lnTo>
                    <a:pt x="14344" y="25752"/>
                  </a:lnTo>
                  <a:lnTo>
                    <a:pt x="14544" y="25752"/>
                  </a:lnTo>
                  <a:lnTo>
                    <a:pt x="14544" y="24784"/>
                  </a:lnTo>
                  <a:close/>
                  <a:moveTo>
                    <a:pt x="15511" y="24784"/>
                  </a:moveTo>
                  <a:lnTo>
                    <a:pt x="15511" y="25752"/>
                  </a:lnTo>
                  <a:lnTo>
                    <a:pt x="15544" y="25752"/>
                  </a:lnTo>
                  <a:lnTo>
                    <a:pt x="15544" y="24784"/>
                  </a:lnTo>
                  <a:close/>
                  <a:moveTo>
                    <a:pt x="16545" y="24784"/>
                  </a:moveTo>
                  <a:lnTo>
                    <a:pt x="16545" y="25752"/>
                  </a:lnTo>
                  <a:lnTo>
                    <a:pt x="16712" y="25752"/>
                  </a:lnTo>
                  <a:lnTo>
                    <a:pt x="16712" y="24784"/>
                  </a:lnTo>
                  <a:close/>
                  <a:moveTo>
                    <a:pt x="17679" y="24784"/>
                  </a:moveTo>
                  <a:lnTo>
                    <a:pt x="17679" y="25752"/>
                  </a:lnTo>
                  <a:lnTo>
                    <a:pt x="17746" y="25752"/>
                  </a:lnTo>
                  <a:lnTo>
                    <a:pt x="17746" y="24784"/>
                  </a:lnTo>
                  <a:close/>
                  <a:moveTo>
                    <a:pt x="18713" y="24784"/>
                  </a:moveTo>
                  <a:lnTo>
                    <a:pt x="18713" y="25752"/>
                  </a:lnTo>
                  <a:lnTo>
                    <a:pt x="18914" y="25752"/>
                  </a:lnTo>
                  <a:lnTo>
                    <a:pt x="18914" y="24784"/>
                  </a:lnTo>
                  <a:close/>
                  <a:moveTo>
                    <a:pt x="19881" y="24784"/>
                  </a:moveTo>
                  <a:lnTo>
                    <a:pt x="19881" y="25752"/>
                  </a:lnTo>
                  <a:lnTo>
                    <a:pt x="19948" y="25752"/>
                  </a:lnTo>
                  <a:lnTo>
                    <a:pt x="19948" y="24784"/>
                  </a:lnTo>
                  <a:close/>
                  <a:moveTo>
                    <a:pt x="20882" y="24784"/>
                  </a:moveTo>
                  <a:lnTo>
                    <a:pt x="20882" y="25752"/>
                  </a:lnTo>
                  <a:lnTo>
                    <a:pt x="21082" y="25752"/>
                  </a:lnTo>
                  <a:lnTo>
                    <a:pt x="21082" y="24784"/>
                  </a:lnTo>
                  <a:close/>
                  <a:moveTo>
                    <a:pt x="22049" y="24784"/>
                  </a:moveTo>
                  <a:lnTo>
                    <a:pt x="22049" y="25752"/>
                  </a:lnTo>
                  <a:lnTo>
                    <a:pt x="22082" y="25752"/>
                  </a:lnTo>
                  <a:lnTo>
                    <a:pt x="22082" y="24784"/>
                  </a:lnTo>
                  <a:close/>
                  <a:moveTo>
                    <a:pt x="23083" y="24784"/>
                  </a:moveTo>
                  <a:lnTo>
                    <a:pt x="23083" y="25752"/>
                  </a:lnTo>
                  <a:lnTo>
                    <a:pt x="23250" y="25752"/>
                  </a:lnTo>
                  <a:lnTo>
                    <a:pt x="23250" y="24784"/>
                  </a:lnTo>
                  <a:close/>
                  <a:moveTo>
                    <a:pt x="1001" y="25752"/>
                  </a:moveTo>
                  <a:cubicBezTo>
                    <a:pt x="967" y="25819"/>
                    <a:pt x="967" y="25852"/>
                    <a:pt x="967" y="25919"/>
                  </a:cubicBezTo>
                  <a:lnTo>
                    <a:pt x="1301" y="25919"/>
                  </a:lnTo>
                  <a:lnTo>
                    <a:pt x="1301" y="25752"/>
                  </a:lnTo>
                  <a:close/>
                  <a:moveTo>
                    <a:pt x="1468" y="25752"/>
                  </a:moveTo>
                  <a:lnTo>
                    <a:pt x="1468" y="25919"/>
                  </a:lnTo>
                  <a:lnTo>
                    <a:pt x="2435" y="25919"/>
                  </a:lnTo>
                  <a:lnTo>
                    <a:pt x="2435" y="25752"/>
                  </a:lnTo>
                  <a:close/>
                  <a:moveTo>
                    <a:pt x="2502" y="25752"/>
                  </a:moveTo>
                  <a:lnTo>
                    <a:pt x="2502" y="25919"/>
                  </a:lnTo>
                  <a:lnTo>
                    <a:pt x="3469" y="25919"/>
                  </a:lnTo>
                  <a:lnTo>
                    <a:pt x="3469" y="25752"/>
                  </a:lnTo>
                  <a:close/>
                  <a:moveTo>
                    <a:pt x="3636" y="25752"/>
                  </a:moveTo>
                  <a:lnTo>
                    <a:pt x="3636" y="25919"/>
                  </a:lnTo>
                  <a:lnTo>
                    <a:pt x="4637" y="25919"/>
                  </a:lnTo>
                  <a:lnTo>
                    <a:pt x="4637" y="25752"/>
                  </a:lnTo>
                  <a:close/>
                  <a:moveTo>
                    <a:pt x="4670" y="25752"/>
                  </a:moveTo>
                  <a:lnTo>
                    <a:pt x="4670" y="25919"/>
                  </a:lnTo>
                  <a:lnTo>
                    <a:pt x="5637" y="25919"/>
                  </a:lnTo>
                  <a:lnTo>
                    <a:pt x="5637" y="25752"/>
                  </a:lnTo>
                  <a:close/>
                  <a:moveTo>
                    <a:pt x="5838" y="25752"/>
                  </a:moveTo>
                  <a:lnTo>
                    <a:pt x="5838" y="25919"/>
                  </a:lnTo>
                  <a:lnTo>
                    <a:pt x="6805" y="25919"/>
                  </a:lnTo>
                  <a:lnTo>
                    <a:pt x="6805" y="25752"/>
                  </a:lnTo>
                  <a:close/>
                  <a:moveTo>
                    <a:pt x="6838" y="25752"/>
                  </a:moveTo>
                  <a:lnTo>
                    <a:pt x="6838" y="25919"/>
                  </a:lnTo>
                  <a:lnTo>
                    <a:pt x="7806" y="25919"/>
                  </a:lnTo>
                  <a:lnTo>
                    <a:pt x="7806" y="25752"/>
                  </a:lnTo>
                  <a:close/>
                  <a:moveTo>
                    <a:pt x="8006" y="25752"/>
                  </a:moveTo>
                  <a:lnTo>
                    <a:pt x="8006" y="25919"/>
                  </a:lnTo>
                  <a:lnTo>
                    <a:pt x="8973" y="25919"/>
                  </a:lnTo>
                  <a:lnTo>
                    <a:pt x="8973" y="25752"/>
                  </a:lnTo>
                  <a:close/>
                  <a:moveTo>
                    <a:pt x="9006" y="25752"/>
                  </a:moveTo>
                  <a:lnTo>
                    <a:pt x="9006" y="25919"/>
                  </a:lnTo>
                  <a:lnTo>
                    <a:pt x="10007" y="25919"/>
                  </a:lnTo>
                  <a:lnTo>
                    <a:pt x="10007" y="25752"/>
                  </a:lnTo>
                  <a:close/>
                  <a:moveTo>
                    <a:pt x="10174" y="25752"/>
                  </a:moveTo>
                  <a:lnTo>
                    <a:pt x="10174" y="25919"/>
                  </a:lnTo>
                  <a:lnTo>
                    <a:pt x="11141" y="25919"/>
                  </a:lnTo>
                  <a:lnTo>
                    <a:pt x="11141" y="25752"/>
                  </a:lnTo>
                  <a:close/>
                  <a:moveTo>
                    <a:pt x="11208" y="25752"/>
                  </a:moveTo>
                  <a:lnTo>
                    <a:pt x="11208" y="25919"/>
                  </a:lnTo>
                  <a:lnTo>
                    <a:pt x="12175" y="25919"/>
                  </a:lnTo>
                  <a:lnTo>
                    <a:pt x="12175" y="25752"/>
                  </a:lnTo>
                  <a:close/>
                  <a:moveTo>
                    <a:pt x="12376" y="25752"/>
                  </a:moveTo>
                  <a:lnTo>
                    <a:pt x="12376" y="25919"/>
                  </a:lnTo>
                  <a:lnTo>
                    <a:pt x="13343" y="25919"/>
                  </a:lnTo>
                  <a:lnTo>
                    <a:pt x="13343" y="25752"/>
                  </a:lnTo>
                  <a:close/>
                  <a:moveTo>
                    <a:pt x="13376" y="25752"/>
                  </a:moveTo>
                  <a:lnTo>
                    <a:pt x="13376" y="25919"/>
                  </a:lnTo>
                  <a:lnTo>
                    <a:pt x="14344" y="25919"/>
                  </a:lnTo>
                  <a:lnTo>
                    <a:pt x="14344" y="25752"/>
                  </a:lnTo>
                  <a:close/>
                  <a:moveTo>
                    <a:pt x="14544" y="25752"/>
                  </a:moveTo>
                  <a:lnTo>
                    <a:pt x="14544" y="25919"/>
                  </a:lnTo>
                  <a:lnTo>
                    <a:pt x="15511" y="25919"/>
                  </a:lnTo>
                  <a:lnTo>
                    <a:pt x="15511" y="25752"/>
                  </a:lnTo>
                  <a:close/>
                  <a:moveTo>
                    <a:pt x="15544" y="25752"/>
                  </a:moveTo>
                  <a:lnTo>
                    <a:pt x="15544" y="25919"/>
                  </a:lnTo>
                  <a:lnTo>
                    <a:pt x="16545" y="25919"/>
                  </a:lnTo>
                  <a:lnTo>
                    <a:pt x="16545" y="25752"/>
                  </a:lnTo>
                  <a:close/>
                  <a:moveTo>
                    <a:pt x="16712" y="25752"/>
                  </a:moveTo>
                  <a:lnTo>
                    <a:pt x="16712" y="25919"/>
                  </a:lnTo>
                  <a:lnTo>
                    <a:pt x="17679" y="25919"/>
                  </a:lnTo>
                  <a:lnTo>
                    <a:pt x="17679" y="25752"/>
                  </a:lnTo>
                  <a:close/>
                  <a:moveTo>
                    <a:pt x="17746" y="25752"/>
                  </a:moveTo>
                  <a:lnTo>
                    <a:pt x="17746" y="25919"/>
                  </a:lnTo>
                  <a:lnTo>
                    <a:pt x="18713" y="25919"/>
                  </a:lnTo>
                  <a:lnTo>
                    <a:pt x="18713" y="25752"/>
                  </a:lnTo>
                  <a:close/>
                  <a:moveTo>
                    <a:pt x="18914" y="25752"/>
                  </a:moveTo>
                  <a:lnTo>
                    <a:pt x="18914" y="25919"/>
                  </a:lnTo>
                  <a:lnTo>
                    <a:pt x="19881" y="25919"/>
                  </a:lnTo>
                  <a:lnTo>
                    <a:pt x="19881" y="25752"/>
                  </a:lnTo>
                  <a:close/>
                  <a:moveTo>
                    <a:pt x="19948" y="25752"/>
                  </a:moveTo>
                  <a:lnTo>
                    <a:pt x="19948" y="25919"/>
                  </a:lnTo>
                  <a:lnTo>
                    <a:pt x="20882" y="25919"/>
                  </a:lnTo>
                  <a:lnTo>
                    <a:pt x="20882" y="25752"/>
                  </a:lnTo>
                  <a:close/>
                  <a:moveTo>
                    <a:pt x="21082" y="25752"/>
                  </a:moveTo>
                  <a:lnTo>
                    <a:pt x="21082" y="25919"/>
                  </a:lnTo>
                  <a:lnTo>
                    <a:pt x="22049" y="25919"/>
                  </a:lnTo>
                  <a:lnTo>
                    <a:pt x="22049" y="25752"/>
                  </a:lnTo>
                  <a:close/>
                  <a:moveTo>
                    <a:pt x="22082" y="25752"/>
                  </a:moveTo>
                  <a:lnTo>
                    <a:pt x="22082" y="25919"/>
                  </a:lnTo>
                  <a:lnTo>
                    <a:pt x="23083" y="25919"/>
                  </a:lnTo>
                  <a:lnTo>
                    <a:pt x="23083" y="25752"/>
                  </a:lnTo>
                  <a:close/>
                  <a:moveTo>
                    <a:pt x="23250" y="25752"/>
                  </a:moveTo>
                  <a:lnTo>
                    <a:pt x="23250" y="25919"/>
                  </a:lnTo>
                  <a:lnTo>
                    <a:pt x="24217" y="25919"/>
                  </a:lnTo>
                  <a:cubicBezTo>
                    <a:pt x="24217" y="25885"/>
                    <a:pt x="24184" y="25819"/>
                    <a:pt x="24151" y="25752"/>
                  </a:cubicBezTo>
                  <a:close/>
                  <a:moveTo>
                    <a:pt x="1301" y="25919"/>
                  </a:moveTo>
                  <a:lnTo>
                    <a:pt x="1301" y="26886"/>
                  </a:lnTo>
                  <a:lnTo>
                    <a:pt x="1468" y="26886"/>
                  </a:lnTo>
                  <a:lnTo>
                    <a:pt x="1468" y="25919"/>
                  </a:lnTo>
                  <a:close/>
                  <a:moveTo>
                    <a:pt x="2435" y="25919"/>
                  </a:moveTo>
                  <a:lnTo>
                    <a:pt x="2435" y="26886"/>
                  </a:lnTo>
                  <a:lnTo>
                    <a:pt x="2502" y="26886"/>
                  </a:lnTo>
                  <a:lnTo>
                    <a:pt x="2502" y="25919"/>
                  </a:lnTo>
                  <a:close/>
                  <a:moveTo>
                    <a:pt x="3469" y="25919"/>
                  </a:moveTo>
                  <a:lnTo>
                    <a:pt x="3469" y="26886"/>
                  </a:lnTo>
                  <a:lnTo>
                    <a:pt x="3636" y="26886"/>
                  </a:lnTo>
                  <a:lnTo>
                    <a:pt x="3636" y="25919"/>
                  </a:lnTo>
                  <a:close/>
                  <a:moveTo>
                    <a:pt x="4637" y="25919"/>
                  </a:moveTo>
                  <a:lnTo>
                    <a:pt x="4637" y="26886"/>
                  </a:lnTo>
                  <a:lnTo>
                    <a:pt x="4670" y="26886"/>
                  </a:lnTo>
                  <a:lnTo>
                    <a:pt x="4670" y="25919"/>
                  </a:lnTo>
                  <a:close/>
                  <a:moveTo>
                    <a:pt x="5637" y="25919"/>
                  </a:moveTo>
                  <a:lnTo>
                    <a:pt x="5637" y="26886"/>
                  </a:lnTo>
                  <a:lnTo>
                    <a:pt x="5838" y="26886"/>
                  </a:lnTo>
                  <a:lnTo>
                    <a:pt x="5838" y="25919"/>
                  </a:lnTo>
                  <a:close/>
                  <a:moveTo>
                    <a:pt x="6805" y="25919"/>
                  </a:moveTo>
                  <a:lnTo>
                    <a:pt x="6805" y="26886"/>
                  </a:lnTo>
                  <a:lnTo>
                    <a:pt x="6838" y="26886"/>
                  </a:lnTo>
                  <a:lnTo>
                    <a:pt x="6838" y="25919"/>
                  </a:lnTo>
                  <a:close/>
                  <a:moveTo>
                    <a:pt x="7806" y="25919"/>
                  </a:moveTo>
                  <a:lnTo>
                    <a:pt x="7806" y="26886"/>
                  </a:lnTo>
                  <a:lnTo>
                    <a:pt x="8006" y="26886"/>
                  </a:lnTo>
                  <a:lnTo>
                    <a:pt x="8006" y="25919"/>
                  </a:lnTo>
                  <a:close/>
                  <a:moveTo>
                    <a:pt x="8973" y="25919"/>
                  </a:moveTo>
                  <a:lnTo>
                    <a:pt x="8973" y="26886"/>
                  </a:lnTo>
                  <a:lnTo>
                    <a:pt x="9006" y="26886"/>
                  </a:lnTo>
                  <a:lnTo>
                    <a:pt x="9006" y="25919"/>
                  </a:lnTo>
                  <a:close/>
                  <a:moveTo>
                    <a:pt x="10007" y="25919"/>
                  </a:moveTo>
                  <a:lnTo>
                    <a:pt x="10007" y="26886"/>
                  </a:lnTo>
                  <a:lnTo>
                    <a:pt x="10174" y="26886"/>
                  </a:lnTo>
                  <a:lnTo>
                    <a:pt x="10174" y="25919"/>
                  </a:lnTo>
                  <a:close/>
                  <a:moveTo>
                    <a:pt x="11141" y="25919"/>
                  </a:moveTo>
                  <a:lnTo>
                    <a:pt x="11141" y="26886"/>
                  </a:lnTo>
                  <a:lnTo>
                    <a:pt x="11208" y="26886"/>
                  </a:lnTo>
                  <a:lnTo>
                    <a:pt x="11208" y="25919"/>
                  </a:lnTo>
                  <a:close/>
                  <a:moveTo>
                    <a:pt x="12175" y="25919"/>
                  </a:moveTo>
                  <a:lnTo>
                    <a:pt x="12175" y="26886"/>
                  </a:lnTo>
                  <a:lnTo>
                    <a:pt x="12376" y="26886"/>
                  </a:lnTo>
                  <a:lnTo>
                    <a:pt x="12376" y="25919"/>
                  </a:lnTo>
                  <a:close/>
                  <a:moveTo>
                    <a:pt x="13343" y="25919"/>
                  </a:moveTo>
                  <a:lnTo>
                    <a:pt x="13343" y="26886"/>
                  </a:lnTo>
                  <a:lnTo>
                    <a:pt x="13376" y="26886"/>
                  </a:lnTo>
                  <a:lnTo>
                    <a:pt x="13376" y="25919"/>
                  </a:lnTo>
                  <a:close/>
                  <a:moveTo>
                    <a:pt x="14344" y="25919"/>
                  </a:moveTo>
                  <a:lnTo>
                    <a:pt x="14344" y="26886"/>
                  </a:lnTo>
                  <a:lnTo>
                    <a:pt x="14544" y="26886"/>
                  </a:lnTo>
                  <a:lnTo>
                    <a:pt x="14544" y="25919"/>
                  </a:lnTo>
                  <a:close/>
                  <a:moveTo>
                    <a:pt x="15511" y="25919"/>
                  </a:moveTo>
                  <a:lnTo>
                    <a:pt x="15511" y="26886"/>
                  </a:lnTo>
                  <a:lnTo>
                    <a:pt x="15544" y="26886"/>
                  </a:lnTo>
                  <a:lnTo>
                    <a:pt x="15544" y="25919"/>
                  </a:lnTo>
                  <a:close/>
                  <a:moveTo>
                    <a:pt x="16545" y="25919"/>
                  </a:moveTo>
                  <a:lnTo>
                    <a:pt x="16545" y="26886"/>
                  </a:lnTo>
                  <a:lnTo>
                    <a:pt x="16712" y="26886"/>
                  </a:lnTo>
                  <a:lnTo>
                    <a:pt x="16712" y="25919"/>
                  </a:lnTo>
                  <a:close/>
                  <a:moveTo>
                    <a:pt x="17679" y="25919"/>
                  </a:moveTo>
                  <a:lnTo>
                    <a:pt x="17679" y="26886"/>
                  </a:lnTo>
                  <a:lnTo>
                    <a:pt x="17746" y="26886"/>
                  </a:lnTo>
                  <a:lnTo>
                    <a:pt x="17746" y="25919"/>
                  </a:lnTo>
                  <a:close/>
                  <a:moveTo>
                    <a:pt x="18713" y="25919"/>
                  </a:moveTo>
                  <a:lnTo>
                    <a:pt x="18713" y="26886"/>
                  </a:lnTo>
                  <a:lnTo>
                    <a:pt x="18914" y="26886"/>
                  </a:lnTo>
                  <a:lnTo>
                    <a:pt x="18914" y="25919"/>
                  </a:lnTo>
                  <a:close/>
                  <a:moveTo>
                    <a:pt x="19881" y="25919"/>
                  </a:moveTo>
                  <a:lnTo>
                    <a:pt x="19881" y="26886"/>
                  </a:lnTo>
                  <a:lnTo>
                    <a:pt x="19948" y="26886"/>
                  </a:lnTo>
                  <a:lnTo>
                    <a:pt x="19948" y="25919"/>
                  </a:lnTo>
                  <a:close/>
                  <a:moveTo>
                    <a:pt x="20882" y="25919"/>
                  </a:moveTo>
                  <a:lnTo>
                    <a:pt x="20882" y="26886"/>
                  </a:lnTo>
                  <a:lnTo>
                    <a:pt x="21082" y="26886"/>
                  </a:lnTo>
                  <a:lnTo>
                    <a:pt x="21082" y="25919"/>
                  </a:lnTo>
                  <a:close/>
                  <a:moveTo>
                    <a:pt x="22049" y="25919"/>
                  </a:moveTo>
                  <a:lnTo>
                    <a:pt x="22049" y="26886"/>
                  </a:lnTo>
                  <a:lnTo>
                    <a:pt x="22082" y="26886"/>
                  </a:lnTo>
                  <a:lnTo>
                    <a:pt x="22082" y="25919"/>
                  </a:lnTo>
                  <a:close/>
                  <a:moveTo>
                    <a:pt x="23083" y="25919"/>
                  </a:moveTo>
                  <a:lnTo>
                    <a:pt x="23083" y="26886"/>
                  </a:lnTo>
                  <a:lnTo>
                    <a:pt x="23250" y="26886"/>
                  </a:lnTo>
                  <a:lnTo>
                    <a:pt x="23250" y="25919"/>
                  </a:lnTo>
                  <a:close/>
                  <a:moveTo>
                    <a:pt x="24217" y="25952"/>
                  </a:moveTo>
                  <a:lnTo>
                    <a:pt x="24217" y="26886"/>
                  </a:lnTo>
                  <a:lnTo>
                    <a:pt x="24284" y="26886"/>
                  </a:lnTo>
                  <a:lnTo>
                    <a:pt x="24284" y="26119"/>
                  </a:lnTo>
                  <a:lnTo>
                    <a:pt x="24217" y="25952"/>
                  </a:lnTo>
                  <a:close/>
                  <a:moveTo>
                    <a:pt x="801" y="26886"/>
                  </a:moveTo>
                  <a:lnTo>
                    <a:pt x="801" y="26953"/>
                  </a:lnTo>
                  <a:lnTo>
                    <a:pt x="1301" y="26953"/>
                  </a:lnTo>
                  <a:lnTo>
                    <a:pt x="1301" y="26886"/>
                  </a:lnTo>
                  <a:close/>
                  <a:moveTo>
                    <a:pt x="1468" y="26886"/>
                  </a:moveTo>
                  <a:lnTo>
                    <a:pt x="1468" y="26953"/>
                  </a:lnTo>
                  <a:lnTo>
                    <a:pt x="2435" y="26953"/>
                  </a:lnTo>
                  <a:lnTo>
                    <a:pt x="2435" y="26886"/>
                  </a:lnTo>
                  <a:close/>
                  <a:moveTo>
                    <a:pt x="2502" y="26886"/>
                  </a:moveTo>
                  <a:lnTo>
                    <a:pt x="2502" y="26953"/>
                  </a:lnTo>
                  <a:lnTo>
                    <a:pt x="3469" y="26953"/>
                  </a:lnTo>
                  <a:lnTo>
                    <a:pt x="3469" y="26886"/>
                  </a:lnTo>
                  <a:close/>
                  <a:moveTo>
                    <a:pt x="3636" y="26886"/>
                  </a:moveTo>
                  <a:lnTo>
                    <a:pt x="3636" y="26953"/>
                  </a:lnTo>
                  <a:lnTo>
                    <a:pt x="4637" y="26953"/>
                  </a:lnTo>
                  <a:lnTo>
                    <a:pt x="4637" y="26886"/>
                  </a:lnTo>
                  <a:close/>
                  <a:moveTo>
                    <a:pt x="4670" y="26886"/>
                  </a:moveTo>
                  <a:lnTo>
                    <a:pt x="4670" y="26953"/>
                  </a:lnTo>
                  <a:lnTo>
                    <a:pt x="5637" y="26953"/>
                  </a:lnTo>
                  <a:lnTo>
                    <a:pt x="5637" y="26886"/>
                  </a:lnTo>
                  <a:close/>
                  <a:moveTo>
                    <a:pt x="5838" y="26886"/>
                  </a:moveTo>
                  <a:lnTo>
                    <a:pt x="5838" y="26953"/>
                  </a:lnTo>
                  <a:lnTo>
                    <a:pt x="6805" y="26953"/>
                  </a:lnTo>
                  <a:lnTo>
                    <a:pt x="6805" y="26886"/>
                  </a:lnTo>
                  <a:close/>
                  <a:moveTo>
                    <a:pt x="6838" y="26886"/>
                  </a:moveTo>
                  <a:lnTo>
                    <a:pt x="6838" y="26953"/>
                  </a:lnTo>
                  <a:lnTo>
                    <a:pt x="7806" y="26953"/>
                  </a:lnTo>
                  <a:lnTo>
                    <a:pt x="7806" y="26886"/>
                  </a:lnTo>
                  <a:close/>
                  <a:moveTo>
                    <a:pt x="8006" y="26886"/>
                  </a:moveTo>
                  <a:lnTo>
                    <a:pt x="8006" y="26953"/>
                  </a:lnTo>
                  <a:lnTo>
                    <a:pt x="8973" y="26953"/>
                  </a:lnTo>
                  <a:lnTo>
                    <a:pt x="8973" y="26886"/>
                  </a:lnTo>
                  <a:close/>
                  <a:moveTo>
                    <a:pt x="9006" y="26886"/>
                  </a:moveTo>
                  <a:lnTo>
                    <a:pt x="9006" y="26953"/>
                  </a:lnTo>
                  <a:lnTo>
                    <a:pt x="10007" y="26953"/>
                  </a:lnTo>
                  <a:lnTo>
                    <a:pt x="10007" y="26886"/>
                  </a:lnTo>
                  <a:close/>
                  <a:moveTo>
                    <a:pt x="10174" y="26886"/>
                  </a:moveTo>
                  <a:lnTo>
                    <a:pt x="10174" y="26953"/>
                  </a:lnTo>
                  <a:lnTo>
                    <a:pt x="11141" y="26953"/>
                  </a:lnTo>
                  <a:lnTo>
                    <a:pt x="11141" y="26886"/>
                  </a:lnTo>
                  <a:close/>
                  <a:moveTo>
                    <a:pt x="11208" y="26886"/>
                  </a:moveTo>
                  <a:lnTo>
                    <a:pt x="11208" y="26953"/>
                  </a:lnTo>
                  <a:lnTo>
                    <a:pt x="12175" y="26953"/>
                  </a:lnTo>
                  <a:lnTo>
                    <a:pt x="12175" y="26886"/>
                  </a:lnTo>
                  <a:close/>
                  <a:moveTo>
                    <a:pt x="12376" y="26886"/>
                  </a:moveTo>
                  <a:lnTo>
                    <a:pt x="12376" y="26953"/>
                  </a:lnTo>
                  <a:lnTo>
                    <a:pt x="13343" y="26953"/>
                  </a:lnTo>
                  <a:lnTo>
                    <a:pt x="13343" y="26886"/>
                  </a:lnTo>
                  <a:close/>
                  <a:moveTo>
                    <a:pt x="13376" y="26886"/>
                  </a:moveTo>
                  <a:lnTo>
                    <a:pt x="13376" y="26953"/>
                  </a:lnTo>
                  <a:lnTo>
                    <a:pt x="14344" y="26953"/>
                  </a:lnTo>
                  <a:lnTo>
                    <a:pt x="14344" y="26886"/>
                  </a:lnTo>
                  <a:close/>
                  <a:moveTo>
                    <a:pt x="14544" y="26886"/>
                  </a:moveTo>
                  <a:lnTo>
                    <a:pt x="14544" y="26953"/>
                  </a:lnTo>
                  <a:lnTo>
                    <a:pt x="15511" y="26953"/>
                  </a:lnTo>
                  <a:lnTo>
                    <a:pt x="15511" y="26886"/>
                  </a:lnTo>
                  <a:close/>
                  <a:moveTo>
                    <a:pt x="15544" y="26886"/>
                  </a:moveTo>
                  <a:lnTo>
                    <a:pt x="15544" y="26953"/>
                  </a:lnTo>
                  <a:lnTo>
                    <a:pt x="16545" y="26953"/>
                  </a:lnTo>
                  <a:lnTo>
                    <a:pt x="16545" y="26886"/>
                  </a:lnTo>
                  <a:close/>
                  <a:moveTo>
                    <a:pt x="16712" y="26886"/>
                  </a:moveTo>
                  <a:lnTo>
                    <a:pt x="16712" y="26953"/>
                  </a:lnTo>
                  <a:lnTo>
                    <a:pt x="17679" y="26953"/>
                  </a:lnTo>
                  <a:lnTo>
                    <a:pt x="17679" y="26886"/>
                  </a:lnTo>
                  <a:close/>
                  <a:moveTo>
                    <a:pt x="17746" y="26886"/>
                  </a:moveTo>
                  <a:lnTo>
                    <a:pt x="17746" y="26953"/>
                  </a:lnTo>
                  <a:lnTo>
                    <a:pt x="18713" y="26953"/>
                  </a:lnTo>
                  <a:lnTo>
                    <a:pt x="18713" y="26886"/>
                  </a:lnTo>
                  <a:close/>
                  <a:moveTo>
                    <a:pt x="18914" y="26886"/>
                  </a:moveTo>
                  <a:lnTo>
                    <a:pt x="18914" y="26953"/>
                  </a:lnTo>
                  <a:lnTo>
                    <a:pt x="19881" y="26953"/>
                  </a:lnTo>
                  <a:lnTo>
                    <a:pt x="19881" y="26886"/>
                  </a:lnTo>
                  <a:close/>
                  <a:moveTo>
                    <a:pt x="19948" y="26886"/>
                  </a:moveTo>
                  <a:lnTo>
                    <a:pt x="19948" y="26953"/>
                  </a:lnTo>
                  <a:lnTo>
                    <a:pt x="20882" y="26953"/>
                  </a:lnTo>
                  <a:lnTo>
                    <a:pt x="20882" y="26886"/>
                  </a:lnTo>
                  <a:close/>
                  <a:moveTo>
                    <a:pt x="21082" y="26886"/>
                  </a:moveTo>
                  <a:lnTo>
                    <a:pt x="21082" y="26953"/>
                  </a:lnTo>
                  <a:lnTo>
                    <a:pt x="22049" y="26953"/>
                  </a:lnTo>
                  <a:lnTo>
                    <a:pt x="22049" y="26886"/>
                  </a:lnTo>
                  <a:close/>
                  <a:moveTo>
                    <a:pt x="22082" y="26886"/>
                  </a:moveTo>
                  <a:lnTo>
                    <a:pt x="22082" y="26953"/>
                  </a:lnTo>
                  <a:lnTo>
                    <a:pt x="23083" y="26953"/>
                  </a:lnTo>
                  <a:lnTo>
                    <a:pt x="23083" y="26886"/>
                  </a:lnTo>
                  <a:close/>
                  <a:moveTo>
                    <a:pt x="23250" y="26886"/>
                  </a:moveTo>
                  <a:lnTo>
                    <a:pt x="23250" y="26953"/>
                  </a:lnTo>
                  <a:lnTo>
                    <a:pt x="24217" y="26953"/>
                  </a:lnTo>
                  <a:lnTo>
                    <a:pt x="24217" y="26886"/>
                  </a:lnTo>
                  <a:close/>
                  <a:moveTo>
                    <a:pt x="24284" y="26886"/>
                  </a:moveTo>
                  <a:lnTo>
                    <a:pt x="24284" y="26953"/>
                  </a:lnTo>
                  <a:lnTo>
                    <a:pt x="24518" y="26953"/>
                  </a:lnTo>
                  <a:lnTo>
                    <a:pt x="24484" y="26886"/>
                  </a:lnTo>
                  <a:close/>
                  <a:moveTo>
                    <a:pt x="1301" y="26953"/>
                  </a:moveTo>
                  <a:lnTo>
                    <a:pt x="1301" y="27920"/>
                  </a:lnTo>
                  <a:lnTo>
                    <a:pt x="1468" y="27920"/>
                  </a:lnTo>
                  <a:lnTo>
                    <a:pt x="1468" y="26953"/>
                  </a:lnTo>
                  <a:close/>
                  <a:moveTo>
                    <a:pt x="2435" y="26953"/>
                  </a:moveTo>
                  <a:lnTo>
                    <a:pt x="2435" y="27920"/>
                  </a:lnTo>
                  <a:lnTo>
                    <a:pt x="2502" y="27920"/>
                  </a:lnTo>
                  <a:lnTo>
                    <a:pt x="2502" y="26953"/>
                  </a:lnTo>
                  <a:close/>
                  <a:moveTo>
                    <a:pt x="3469" y="26953"/>
                  </a:moveTo>
                  <a:lnTo>
                    <a:pt x="3469" y="27920"/>
                  </a:lnTo>
                  <a:lnTo>
                    <a:pt x="3636" y="27920"/>
                  </a:lnTo>
                  <a:lnTo>
                    <a:pt x="3636" y="26953"/>
                  </a:lnTo>
                  <a:close/>
                  <a:moveTo>
                    <a:pt x="4637" y="26953"/>
                  </a:moveTo>
                  <a:lnTo>
                    <a:pt x="4637" y="27920"/>
                  </a:lnTo>
                  <a:lnTo>
                    <a:pt x="4670" y="27920"/>
                  </a:lnTo>
                  <a:lnTo>
                    <a:pt x="4670" y="26953"/>
                  </a:lnTo>
                  <a:close/>
                  <a:moveTo>
                    <a:pt x="5637" y="26953"/>
                  </a:moveTo>
                  <a:lnTo>
                    <a:pt x="5637" y="27920"/>
                  </a:lnTo>
                  <a:lnTo>
                    <a:pt x="5838" y="27920"/>
                  </a:lnTo>
                  <a:lnTo>
                    <a:pt x="5838" y="26953"/>
                  </a:lnTo>
                  <a:close/>
                  <a:moveTo>
                    <a:pt x="6805" y="26953"/>
                  </a:moveTo>
                  <a:lnTo>
                    <a:pt x="6805" y="27920"/>
                  </a:lnTo>
                  <a:lnTo>
                    <a:pt x="6838" y="27920"/>
                  </a:lnTo>
                  <a:lnTo>
                    <a:pt x="6838" y="26953"/>
                  </a:lnTo>
                  <a:close/>
                  <a:moveTo>
                    <a:pt x="7806" y="26953"/>
                  </a:moveTo>
                  <a:lnTo>
                    <a:pt x="7806" y="27920"/>
                  </a:lnTo>
                  <a:lnTo>
                    <a:pt x="8006" y="27920"/>
                  </a:lnTo>
                  <a:lnTo>
                    <a:pt x="8006" y="26953"/>
                  </a:lnTo>
                  <a:close/>
                  <a:moveTo>
                    <a:pt x="8973" y="26953"/>
                  </a:moveTo>
                  <a:lnTo>
                    <a:pt x="8973" y="27920"/>
                  </a:lnTo>
                  <a:lnTo>
                    <a:pt x="9006" y="27920"/>
                  </a:lnTo>
                  <a:lnTo>
                    <a:pt x="9006" y="26953"/>
                  </a:lnTo>
                  <a:close/>
                  <a:moveTo>
                    <a:pt x="10007" y="26953"/>
                  </a:moveTo>
                  <a:lnTo>
                    <a:pt x="10007" y="27920"/>
                  </a:lnTo>
                  <a:lnTo>
                    <a:pt x="10174" y="27920"/>
                  </a:lnTo>
                  <a:lnTo>
                    <a:pt x="10174" y="26953"/>
                  </a:lnTo>
                  <a:close/>
                  <a:moveTo>
                    <a:pt x="11141" y="26953"/>
                  </a:moveTo>
                  <a:lnTo>
                    <a:pt x="11141" y="27920"/>
                  </a:lnTo>
                  <a:lnTo>
                    <a:pt x="11208" y="27920"/>
                  </a:lnTo>
                  <a:lnTo>
                    <a:pt x="11208" y="26953"/>
                  </a:lnTo>
                  <a:close/>
                  <a:moveTo>
                    <a:pt x="12175" y="26953"/>
                  </a:moveTo>
                  <a:lnTo>
                    <a:pt x="12175" y="27920"/>
                  </a:lnTo>
                  <a:lnTo>
                    <a:pt x="12376" y="27920"/>
                  </a:lnTo>
                  <a:lnTo>
                    <a:pt x="12376" y="26953"/>
                  </a:lnTo>
                  <a:close/>
                  <a:moveTo>
                    <a:pt x="13343" y="26953"/>
                  </a:moveTo>
                  <a:lnTo>
                    <a:pt x="13343" y="27920"/>
                  </a:lnTo>
                  <a:lnTo>
                    <a:pt x="13376" y="27920"/>
                  </a:lnTo>
                  <a:lnTo>
                    <a:pt x="13376" y="26953"/>
                  </a:lnTo>
                  <a:close/>
                  <a:moveTo>
                    <a:pt x="14344" y="26953"/>
                  </a:moveTo>
                  <a:lnTo>
                    <a:pt x="14344" y="27920"/>
                  </a:lnTo>
                  <a:lnTo>
                    <a:pt x="14544" y="27920"/>
                  </a:lnTo>
                  <a:lnTo>
                    <a:pt x="14544" y="26953"/>
                  </a:lnTo>
                  <a:close/>
                  <a:moveTo>
                    <a:pt x="15511" y="26953"/>
                  </a:moveTo>
                  <a:lnTo>
                    <a:pt x="15511" y="27920"/>
                  </a:lnTo>
                  <a:lnTo>
                    <a:pt x="15544" y="27920"/>
                  </a:lnTo>
                  <a:lnTo>
                    <a:pt x="15544" y="26953"/>
                  </a:lnTo>
                  <a:close/>
                  <a:moveTo>
                    <a:pt x="16545" y="26953"/>
                  </a:moveTo>
                  <a:lnTo>
                    <a:pt x="16545" y="27920"/>
                  </a:lnTo>
                  <a:lnTo>
                    <a:pt x="16712" y="27920"/>
                  </a:lnTo>
                  <a:lnTo>
                    <a:pt x="16712" y="26953"/>
                  </a:lnTo>
                  <a:close/>
                  <a:moveTo>
                    <a:pt x="17679" y="26953"/>
                  </a:moveTo>
                  <a:lnTo>
                    <a:pt x="17679" y="27920"/>
                  </a:lnTo>
                  <a:lnTo>
                    <a:pt x="17746" y="27920"/>
                  </a:lnTo>
                  <a:lnTo>
                    <a:pt x="17746" y="26953"/>
                  </a:lnTo>
                  <a:close/>
                  <a:moveTo>
                    <a:pt x="18713" y="26953"/>
                  </a:moveTo>
                  <a:lnTo>
                    <a:pt x="18713" y="27920"/>
                  </a:lnTo>
                  <a:lnTo>
                    <a:pt x="18914" y="27920"/>
                  </a:lnTo>
                  <a:lnTo>
                    <a:pt x="18914" y="26953"/>
                  </a:lnTo>
                  <a:close/>
                  <a:moveTo>
                    <a:pt x="19881" y="26953"/>
                  </a:moveTo>
                  <a:lnTo>
                    <a:pt x="19881" y="27920"/>
                  </a:lnTo>
                  <a:lnTo>
                    <a:pt x="19948" y="27920"/>
                  </a:lnTo>
                  <a:lnTo>
                    <a:pt x="19948" y="26953"/>
                  </a:lnTo>
                  <a:close/>
                  <a:moveTo>
                    <a:pt x="20882" y="26953"/>
                  </a:moveTo>
                  <a:lnTo>
                    <a:pt x="20882" y="27920"/>
                  </a:lnTo>
                  <a:lnTo>
                    <a:pt x="21082" y="27920"/>
                  </a:lnTo>
                  <a:lnTo>
                    <a:pt x="21082" y="26953"/>
                  </a:lnTo>
                  <a:close/>
                  <a:moveTo>
                    <a:pt x="22049" y="26953"/>
                  </a:moveTo>
                  <a:lnTo>
                    <a:pt x="22049" y="27920"/>
                  </a:lnTo>
                  <a:lnTo>
                    <a:pt x="22082" y="27920"/>
                  </a:lnTo>
                  <a:lnTo>
                    <a:pt x="22082" y="26953"/>
                  </a:lnTo>
                  <a:close/>
                  <a:moveTo>
                    <a:pt x="23083" y="26953"/>
                  </a:moveTo>
                  <a:lnTo>
                    <a:pt x="23083" y="27920"/>
                  </a:lnTo>
                  <a:lnTo>
                    <a:pt x="23250" y="27920"/>
                  </a:lnTo>
                  <a:lnTo>
                    <a:pt x="23250" y="26953"/>
                  </a:lnTo>
                  <a:close/>
                  <a:moveTo>
                    <a:pt x="24217" y="26953"/>
                  </a:moveTo>
                  <a:lnTo>
                    <a:pt x="24217" y="27920"/>
                  </a:lnTo>
                  <a:lnTo>
                    <a:pt x="24284" y="27920"/>
                  </a:lnTo>
                  <a:lnTo>
                    <a:pt x="24284" y="26953"/>
                  </a:lnTo>
                  <a:close/>
                  <a:moveTo>
                    <a:pt x="667" y="27920"/>
                  </a:moveTo>
                  <a:cubicBezTo>
                    <a:pt x="634" y="27987"/>
                    <a:pt x="634" y="28053"/>
                    <a:pt x="634" y="28120"/>
                  </a:cubicBezTo>
                  <a:lnTo>
                    <a:pt x="1301" y="28120"/>
                  </a:lnTo>
                  <a:lnTo>
                    <a:pt x="1301" y="27920"/>
                  </a:lnTo>
                  <a:close/>
                  <a:moveTo>
                    <a:pt x="1468" y="27920"/>
                  </a:moveTo>
                  <a:lnTo>
                    <a:pt x="1468" y="28120"/>
                  </a:lnTo>
                  <a:lnTo>
                    <a:pt x="2435" y="28120"/>
                  </a:lnTo>
                  <a:lnTo>
                    <a:pt x="2435" y="27920"/>
                  </a:lnTo>
                  <a:close/>
                  <a:moveTo>
                    <a:pt x="2502" y="27920"/>
                  </a:moveTo>
                  <a:lnTo>
                    <a:pt x="2502" y="28120"/>
                  </a:lnTo>
                  <a:lnTo>
                    <a:pt x="3469" y="28120"/>
                  </a:lnTo>
                  <a:lnTo>
                    <a:pt x="3469" y="27920"/>
                  </a:lnTo>
                  <a:close/>
                  <a:moveTo>
                    <a:pt x="3636" y="27920"/>
                  </a:moveTo>
                  <a:lnTo>
                    <a:pt x="3636" y="28120"/>
                  </a:lnTo>
                  <a:lnTo>
                    <a:pt x="4637" y="28120"/>
                  </a:lnTo>
                  <a:lnTo>
                    <a:pt x="4637" y="27920"/>
                  </a:lnTo>
                  <a:close/>
                  <a:moveTo>
                    <a:pt x="4670" y="27920"/>
                  </a:moveTo>
                  <a:lnTo>
                    <a:pt x="4670" y="28120"/>
                  </a:lnTo>
                  <a:lnTo>
                    <a:pt x="5637" y="28120"/>
                  </a:lnTo>
                  <a:lnTo>
                    <a:pt x="5637" y="27920"/>
                  </a:lnTo>
                  <a:close/>
                  <a:moveTo>
                    <a:pt x="5838" y="27920"/>
                  </a:moveTo>
                  <a:lnTo>
                    <a:pt x="5838" y="28120"/>
                  </a:lnTo>
                  <a:lnTo>
                    <a:pt x="6805" y="28120"/>
                  </a:lnTo>
                  <a:lnTo>
                    <a:pt x="6805" y="27920"/>
                  </a:lnTo>
                  <a:close/>
                  <a:moveTo>
                    <a:pt x="6838" y="27920"/>
                  </a:moveTo>
                  <a:lnTo>
                    <a:pt x="6838" y="28120"/>
                  </a:lnTo>
                  <a:lnTo>
                    <a:pt x="7806" y="28120"/>
                  </a:lnTo>
                  <a:lnTo>
                    <a:pt x="7806" y="27920"/>
                  </a:lnTo>
                  <a:close/>
                  <a:moveTo>
                    <a:pt x="8006" y="27920"/>
                  </a:moveTo>
                  <a:lnTo>
                    <a:pt x="8006" y="28120"/>
                  </a:lnTo>
                  <a:lnTo>
                    <a:pt x="8973" y="28120"/>
                  </a:lnTo>
                  <a:lnTo>
                    <a:pt x="8973" y="27920"/>
                  </a:lnTo>
                  <a:close/>
                  <a:moveTo>
                    <a:pt x="9006" y="27920"/>
                  </a:moveTo>
                  <a:lnTo>
                    <a:pt x="9006" y="28120"/>
                  </a:lnTo>
                  <a:lnTo>
                    <a:pt x="10007" y="28120"/>
                  </a:lnTo>
                  <a:lnTo>
                    <a:pt x="10007" y="27920"/>
                  </a:lnTo>
                  <a:close/>
                  <a:moveTo>
                    <a:pt x="10174" y="27920"/>
                  </a:moveTo>
                  <a:lnTo>
                    <a:pt x="10174" y="28120"/>
                  </a:lnTo>
                  <a:lnTo>
                    <a:pt x="11141" y="28120"/>
                  </a:lnTo>
                  <a:lnTo>
                    <a:pt x="11141" y="27920"/>
                  </a:lnTo>
                  <a:close/>
                  <a:moveTo>
                    <a:pt x="11208" y="27920"/>
                  </a:moveTo>
                  <a:lnTo>
                    <a:pt x="11208" y="28120"/>
                  </a:lnTo>
                  <a:lnTo>
                    <a:pt x="12175" y="28120"/>
                  </a:lnTo>
                  <a:lnTo>
                    <a:pt x="12175" y="27920"/>
                  </a:lnTo>
                  <a:close/>
                  <a:moveTo>
                    <a:pt x="12376" y="27920"/>
                  </a:moveTo>
                  <a:lnTo>
                    <a:pt x="12376" y="28120"/>
                  </a:lnTo>
                  <a:lnTo>
                    <a:pt x="13343" y="28120"/>
                  </a:lnTo>
                  <a:lnTo>
                    <a:pt x="13343" y="27920"/>
                  </a:lnTo>
                  <a:close/>
                  <a:moveTo>
                    <a:pt x="13376" y="27920"/>
                  </a:moveTo>
                  <a:lnTo>
                    <a:pt x="13376" y="28120"/>
                  </a:lnTo>
                  <a:lnTo>
                    <a:pt x="14344" y="28120"/>
                  </a:lnTo>
                  <a:lnTo>
                    <a:pt x="14344" y="27920"/>
                  </a:lnTo>
                  <a:close/>
                  <a:moveTo>
                    <a:pt x="14544" y="27920"/>
                  </a:moveTo>
                  <a:lnTo>
                    <a:pt x="14544" y="28120"/>
                  </a:lnTo>
                  <a:lnTo>
                    <a:pt x="15511" y="28120"/>
                  </a:lnTo>
                  <a:lnTo>
                    <a:pt x="15511" y="27920"/>
                  </a:lnTo>
                  <a:close/>
                  <a:moveTo>
                    <a:pt x="15544" y="27920"/>
                  </a:moveTo>
                  <a:lnTo>
                    <a:pt x="15544" y="28120"/>
                  </a:lnTo>
                  <a:lnTo>
                    <a:pt x="16545" y="28120"/>
                  </a:lnTo>
                  <a:lnTo>
                    <a:pt x="16545" y="27920"/>
                  </a:lnTo>
                  <a:close/>
                  <a:moveTo>
                    <a:pt x="16712" y="27920"/>
                  </a:moveTo>
                  <a:lnTo>
                    <a:pt x="16712" y="28120"/>
                  </a:lnTo>
                  <a:lnTo>
                    <a:pt x="17679" y="28120"/>
                  </a:lnTo>
                  <a:lnTo>
                    <a:pt x="17679" y="27920"/>
                  </a:lnTo>
                  <a:close/>
                  <a:moveTo>
                    <a:pt x="17746" y="27920"/>
                  </a:moveTo>
                  <a:lnTo>
                    <a:pt x="17746" y="28120"/>
                  </a:lnTo>
                  <a:lnTo>
                    <a:pt x="18713" y="28120"/>
                  </a:lnTo>
                  <a:lnTo>
                    <a:pt x="18713" y="27920"/>
                  </a:lnTo>
                  <a:close/>
                  <a:moveTo>
                    <a:pt x="18914" y="27920"/>
                  </a:moveTo>
                  <a:lnTo>
                    <a:pt x="18914" y="28120"/>
                  </a:lnTo>
                  <a:lnTo>
                    <a:pt x="19881" y="28120"/>
                  </a:lnTo>
                  <a:lnTo>
                    <a:pt x="19881" y="27920"/>
                  </a:lnTo>
                  <a:close/>
                  <a:moveTo>
                    <a:pt x="19948" y="27920"/>
                  </a:moveTo>
                  <a:lnTo>
                    <a:pt x="19948" y="28120"/>
                  </a:lnTo>
                  <a:lnTo>
                    <a:pt x="20882" y="28120"/>
                  </a:lnTo>
                  <a:lnTo>
                    <a:pt x="20882" y="27920"/>
                  </a:lnTo>
                  <a:close/>
                  <a:moveTo>
                    <a:pt x="21082" y="27920"/>
                  </a:moveTo>
                  <a:lnTo>
                    <a:pt x="21082" y="28120"/>
                  </a:lnTo>
                  <a:lnTo>
                    <a:pt x="22049" y="28120"/>
                  </a:lnTo>
                  <a:lnTo>
                    <a:pt x="22049" y="27920"/>
                  </a:lnTo>
                  <a:close/>
                  <a:moveTo>
                    <a:pt x="22082" y="27920"/>
                  </a:moveTo>
                  <a:lnTo>
                    <a:pt x="22082" y="28120"/>
                  </a:lnTo>
                  <a:lnTo>
                    <a:pt x="23083" y="28120"/>
                  </a:lnTo>
                  <a:lnTo>
                    <a:pt x="23083" y="27920"/>
                  </a:lnTo>
                  <a:close/>
                  <a:moveTo>
                    <a:pt x="23250" y="27920"/>
                  </a:moveTo>
                  <a:lnTo>
                    <a:pt x="23250" y="28120"/>
                  </a:lnTo>
                  <a:lnTo>
                    <a:pt x="24217" y="28120"/>
                  </a:lnTo>
                  <a:lnTo>
                    <a:pt x="24217" y="27920"/>
                  </a:lnTo>
                  <a:close/>
                  <a:moveTo>
                    <a:pt x="24284" y="27920"/>
                  </a:moveTo>
                  <a:lnTo>
                    <a:pt x="24284" y="28120"/>
                  </a:lnTo>
                  <a:lnTo>
                    <a:pt x="24818" y="28120"/>
                  </a:lnTo>
                  <a:lnTo>
                    <a:pt x="24751" y="27920"/>
                  </a:lnTo>
                  <a:close/>
                  <a:moveTo>
                    <a:pt x="1301" y="28120"/>
                  </a:moveTo>
                  <a:lnTo>
                    <a:pt x="1301" y="29088"/>
                  </a:lnTo>
                  <a:lnTo>
                    <a:pt x="1468" y="29088"/>
                  </a:lnTo>
                  <a:lnTo>
                    <a:pt x="1468" y="28120"/>
                  </a:lnTo>
                  <a:close/>
                  <a:moveTo>
                    <a:pt x="2435" y="28120"/>
                  </a:moveTo>
                  <a:lnTo>
                    <a:pt x="2435" y="29088"/>
                  </a:lnTo>
                  <a:lnTo>
                    <a:pt x="2502" y="29088"/>
                  </a:lnTo>
                  <a:lnTo>
                    <a:pt x="2502" y="28120"/>
                  </a:lnTo>
                  <a:close/>
                  <a:moveTo>
                    <a:pt x="3469" y="28120"/>
                  </a:moveTo>
                  <a:lnTo>
                    <a:pt x="3469" y="29088"/>
                  </a:lnTo>
                  <a:lnTo>
                    <a:pt x="3636" y="29088"/>
                  </a:lnTo>
                  <a:lnTo>
                    <a:pt x="3636" y="28120"/>
                  </a:lnTo>
                  <a:close/>
                  <a:moveTo>
                    <a:pt x="4637" y="28120"/>
                  </a:moveTo>
                  <a:lnTo>
                    <a:pt x="4637" y="29088"/>
                  </a:lnTo>
                  <a:lnTo>
                    <a:pt x="4670" y="29088"/>
                  </a:lnTo>
                  <a:lnTo>
                    <a:pt x="4670" y="28120"/>
                  </a:lnTo>
                  <a:close/>
                  <a:moveTo>
                    <a:pt x="5637" y="28120"/>
                  </a:moveTo>
                  <a:lnTo>
                    <a:pt x="5637" y="29088"/>
                  </a:lnTo>
                  <a:lnTo>
                    <a:pt x="5838" y="29088"/>
                  </a:lnTo>
                  <a:lnTo>
                    <a:pt x="5838" y="28120"/>
                  </a:lnTo>
                  <a:close/>
                  <a:moveTo>
                    <a:pt x="6805" y="28120"/>
                  </a:moveTo>
                  <a:lnTo>
                    <a:pt x="6805" y="29088"/>
                  </a:lnTo>
                  <a:lnTo>
                    <a:pt x="6838" y="29088"/>
                  </a:lnTo>
                  <a:lnTo>
                    <a:pt x="6838" y="28120"/>
                  </a:lnTo>
                  <a:close/>
                  <a:moveTo>
                    <a:pt x="7806" y="28120"/>
                  </a:moveTo>
                  <a:lnTo>
                    <a:pt x="7806" y="29088"/>
                  </a:lnTo>
                  <a:lnTo>
                    <a:pt x="8006" y="29088"/>
                  </a:lnTo>
                  <a:lnTo>
                    <a:pt x="8006" y="28120"/>
                  </a:lnTo>
                  <a:close/>
                  <a:moveTo>
                    <a:pt x="8973" y="28120"/>
                  </a:moveTo>
                  <a:lnTo>
                    <a:pt x="8973" y="29088"/>
                  </a:lnTo>
                  <a:lnTo>
                    <a:pt x="9006" y="29088"/>
                  </a:lnTo>
                  <a:lnTo>
                    <a:pt x="9006" y="28120"/>
                  </a:lnTo>
                  <a:close/>
                  <a:moveTo>
                    <a:pt x="10007" y="28120"/>
                  </a:moveTo>
                  <a:lnTo>
                    <a:pt x="10007" y="29088"/>
                  </a:lnTo>
                  <a:lnTo>
                    <a:pt x="10174" y="29088"/>
                  </a:lnTo>
                  <a:lnTo>
                    <a:pt x="10174" y="28120"/>
                  </a:lnTo>
                  <a:close/>
                  <a:moveTo>
                    <a:pt x="11141" y="28120"/>
                  </a:moveTo>
                  <a:lnTo>
                    <a:pt x="11141" y="29088"/>
                  </a:lnTo>
                  <a:lnTo>
                    <a:pt x="11208" y="29088"/>
                  </a:lnTo>
                  <a:lnTo>
                    <a:pt x="11208" y="28120"/>
                  </a:lnTo>
                  <a:close/>
                  <a:moveTo>
                    <a:pt x="12175" y="28120"/>
                  </a:moveTo>
                  <a:lnTo>
                    <a:pt x="12175" y="29088"/>
                  </a:lnTo>
                  <a:lnTo>
                    <a:pt x="12376" y="29088"/>
                  </a:lnTo>
                  <a:lnTo>
                    <a:pt x="12376" y="28120"/>
                  </a:lnTo>
                  <a:close/>
                  <a:moveTo>
                    <a:pt x="13343" y="28120"/>
                  </a:moveTo>
                  <a:lnTo>
                    <a:pt x="13343" y="29088"/>
                  </a:lnTo>
                  <a:lnTo>
                    <a:pt x="13376" y="29088"/>
                  </a:lnTo>
                  <a:lnTo>
                    <a:pt x="13376" y="28120"/>
                  </a:lnTo>
                  <a:close/>
                  <a:moveTo>
                    <a:pt x="14344" y="28120"/>
                  </a:moveTo>
                  <a:lnTo>
                    <a:pt x="14344" y="29088"/>
                  </a:lnTo>
                  <a:lnTo>
                    <a:pt x="14544" y="29088"/>
                  </a:lnTo>
                  <a:lnTo>
                    <a:pt x="14544" y="28120"/>
                  </a:lnTo>
                  <a:close/>
                  <a:moveTo>
                    <a:pt x="15511" y="28120"/>
                  </a:moveTo>
                  <a:lnTo>
                    <a:pt x="15511" y="29088"/>
                  </a:lnTo>
                  <a:lnTo>
                    <a:pt x="15544" y="29088"/>
                  </a:lnTo>
                  <a:lnTo>
                    <a:pt x="15544" y="28120"/>
                  </a:lnTo>
                  <a:close/>
                  <a:moveTo>
                    <a:pt x="16545" y="28120"/>
                  </a:moveTo>
                  <a:lnTo>
                    <a:pt x="16545" y="29088"/>
                  </a:lnTo>
                  <a:lnTo>
                    <a:pt x="16712" y="29088"/>
                  </a:lnTo>
                  <a:lnTo>
                    <a:pt x="16712" y="28120"/>
                  </a:lnTo>
                  <a:close/>
                  <a:moveTo>
                    <a:pt x="17679" y="28120"/>
                  </a:moveTo>
                  <a:lnTo>
                    <a:pt x="17679" y="29088"/>
                  </a:lnTo>
                  <a:lnTo>
                    <a:pt x="17746" y="29088"/>
                  </a:lnTo>
                  <a:lnTo>
                    <a:pt x="17746" y="28120"/>
                  </a:lnTo>
                  <a:close/>
                  <a:moveTo>
                    <a:pt x="18713" y="28120"/>
                  </a:moveTo>
                  <a:lnTo>
                    <a:pt x="18713" y="29088"/>
                  </a:lnTo>
                  <a:lnTo>
                    <a:pt x="18914" y="29088"/>
                  </a:lnTo>
                  <a:lnTo>
                    <a:pt x="18914" y="28120"/>
                  </a:lnTo>
                  <a:close/>
                  <a:moveTo>
                    <a:pt x="19881" y="28120"/>
                  </a:moveTo>
                  <a:lnTo>
                    <a:pt x="19881" y="29088"/>
                  </a:lnTo>
                  <a:lnTo>
                    <a:pt x="19948" y="29088"/>
                  </a:lnTo>
                  <a:lnTo>
                    <a:pt x="19948" y="28120"/>
                  </a:lnTo>
                  <a:close/>
                  <a:moveTo>
                    <a:pt x="20882" y="28120"/>
                  </a:moveTo>
                  <a:lnTo>
                    <a:pt x="20882" y="29088"/>
                  </a:lnTo>
                  <a:lnTo>
                    <a:pt x="21082" y="29088"/>
                  </a:lnTo>
                  <a:lnTo>
                    <a:pt x="21082" y="28120"/>
                  </a:lnTo>
                  <a:close/>
                  <a:moveTo>
                    <a:pt x="22049" y="28120"/>
                  </a:moveTo>
                  <a:lnTo>
                    <a:pt x="22049" y="29088"/>
                  </a:lnTo>
                  <a:lnTo>
                    <a:pt x="22082" y="29088"/>
                  </a:lnTo>
                  <a:lnTo>
                    <a:pt x="22082" y="28120"/>
                  </a:lnTo>
                  <a:close/>
                  <a:moveTo>
                    <a:pt x="23083" y="28120"/>
                  </a:moveTo>
                  <a:lnTo>
                    <a:pt x="23083" y="29088"/>
                  </a:lnTo>
                  <a:lnTo>
                    <a:pt x="23250" y="29088"/>
                  </a:lnTo>
                  <a:lnTo>
                    <a:pt x="23250" y="28120"/>
                  </a:lnTo>
                  <a:close/>
                  <a:moveTo>
                    <a:pt x="24217" y="28120"/>
                  </a:moveTo>
                  <a:lnTo>
                    <a:pt x="24217" y="29088"/>
                  </a:lnTo>
                  <a:lnTo>
                    <a:pt x="24284" y="29088"/>
                  </a:lnTo>
                  <a:lnTo>
                    <a:pt x="24284" y="28120"/>
                  </a:lnTo>
                  <a:close/>
                  <a:moveTo>
                    <a:pt x="434" y="29088"/>
                  </a:moveTo>
                  <a:cubicBezTo>
                    <a:pt x="434" y="29088"/>
                    <a:pt x="434" y="29121"/>
                    <a:pt x="434" y="29121"/>
                  </a:cubicBezTo>
                  <a:lnTo>
                    <a:pt x="1301" y="29121"/>
                  </a:lnTo>
                  <a:lnTo>
                    <a:pt x="1301" y="29088"/>
                  </a:lnTo>
                  <a:close/>
                  <a:moveTo>
                    <a:pt x="1468" y="29088"/>
                  </a:moveTo>
                  <a:lnTo>
                    <a:pt x="1468" y="29121"/>
                  </a:lnTo>
                  <a:lnTo>
                    <a:pt x="2435" y="29121"/>
                  </a:lnTo>
                  <a:lnTo>
                    <a:pt x="2435" y="29088"/>
                  </a:lnTo>
                  <a:close/>
                  <a:moveTo>
                    <a:pt x="2502" y="29088"/>
                  </a:moveTo>
                  <a:lnTo>
                    <a:pt x="2502" y="29121"/>
                  </a:lnTo>
                  <a:lnTo>
                    <a:pt x="3469" y="29121"/>
                  </a:lnTo>
                  <a:lnTo>
                    <a:pt x="3469" y="29088"/>
                  </a:lnTo>
                  <a:close/>
                  <a:moveTo>
                    <a:pt x="3636" y="29088"/>
                  </a:moveTo>
                  <a:lnTo>
                    <a:pt x="3636" y="29121"/>
                  </a:lnTo>
                  <a:lnTo>
                    <a:pt x="4637" y="29121"/>
                  </a:lnTo>
                  <a:lnTo>
                    <a:pt x="4637" y="29088"/>
                  </a:lnTo>
                  <a:close/>
                  <a:moveTo>
                    <a:pt x="4670" y="29088"/>
                  </a:moveTo>
                  <a:lnTo>
                    <a:pt x="4670" y="29121"/>
                  </a:lnTo>
                  <a:lnTo>
                    <a:pt x="5637" y="29121"/>
                  </a:lnTo>
                  <a:lnTo>
                    <a:pt x="5637" y="29088"/>
                  </a:lnTo>
                  <a:close/>
                  <a:moveTo>
                    <a:pt x="5838" y="29088"/>
                  </a:moveTo>
                  <a:lnTo>
                    <a:pt x="5838" y="29121"/>
                  </a:lnTo>
                  <a:lnTo>
                    <a:pt x="6805" y="29121"/>
                  </a:lnTo>
                  <a:lnTo>
                    <a:pt x="6805" y="29088"/>
                  </a:lnTo>
                  <a:close/>
                  <a:moveTo>
                    <a:pt x="6838" y="29088"/>
                  </a:moveTo>
                  <a:lnTo>
                    <a:pt x="6838" y="29121"/>
                  </a:lnTo>
                  <a:lnTo>
                    <a:pt x="7806" y="29121"/>
                  </a:lnTo>
                  <a:lnTo>
                    <a:pt x="7806" y="29088"/>
                  </a:lnTo>
                  <a:close/>
                  <a:moveTo>
                    <a:pt x="8006" y="29088"/>
                  </a:moveTo>
                  <a:lnTo>
                    <a:pt x="8006" y="29121"/>
                  </a:lnTo>
                  <a:lnTo>
                    <a:pt x="8973" y="29121"/>
                  </a:lnTo>
                  <a:lnTo>
                    <a:pt x="8973" y="29088"/>
                  </a:lnTo>
                  <a:close/>
                  <a:moveTo>
                    <a:pt x="9006" y="29088"/>
                  </a:moveTo>
                  <a:lnTo>
                    <a:pt x="9006" y="29121"/>
                  </a:lnTo>
                  <a:lnTo>
                    <a:pt x="10007" y="29121"/>
                  </a:lnTo>
                  <a:lnTo>
                    <a:pt x="10007" y="29088"/>
                  </a:lnTo>
                  <a:close/>
                  <a:moveTo>
                    <a:pt x="10174" y="29088"/>
                  </a:moveTo>
                  <a:lnTo>
                    <a:pt x="10174" y="29121"/>
                  </a:lnTo>
                  <a:lnTo>
                    <a:pt x="11141" y="29121"/>
                  </a:lnTo>
                  <a:lnTo>
                    <a:pt x="11141" y="29088"/>
                  </a:lnTo>
                  <a:close/>
                  <a:moveTo>
                    <a:pt x="11208" y="29088"/>
                  </a:moveTo>
                  <a:lnTo>
                    <a:pt x="11208" y="29121"/>
                  </a:lnTo>
                  <a:lnTo>
                    <a:pt x="12175" y="29121"/>
                  </a:lnTo>
                  <a:lnTo>
                    <a:pt x="12175" y="29088"/>
                  </a:lnTo>
                  <a:close/>
                  <a:moveTo>
                    <a:pt x="12376" y="29088"/>
                  </a:moveTo>
                  <a:lnTo>
                    <a:pt x="12376" y="29121"/>
                  </a:lnTo>
                  <a:lnTo>
                    <a:pt x="13343" y="29121"/>
                  </a:lnTo>
                  <a:lnTo>
                    <a:pt x="13343" y="29088"/>
                  </a:lnTo>
                  <a:close/>
                  <a:moveTo>
                    <a:pt x="13376" y="29088"/>
                  </a:moveTo>
                  <a:lnTo>
                    <a:pt x="13376" y="29121"/>
                  </a:lnTo>
                  <a:lnTo>
                    <a:pt x="14344" y="29121"/>
                  </a:lnTo>
                  <a:lnTo>
                    <a:pt x="14344" y="29088"/>
                  </a:lnTo>
                  <a:close/>
                  <a:moveTo>
                    <a:pt x="14544" y="29088"/>
                  </a:moveTo>
                  <a:lnTo>
                    <a:pt x="14544" y="29121"/>
                  </a:lnTo>
                  <a:lnTo>
                    <a:pt x="15511" y="29121"/>
                  </a:lnTo>
                  <a:lnTo>
                    <a:pt x="15511" y="29088"/>
                  </a:lnTo>
                  <a:close/>
                  <a:moveTo>
                    <a:pt x="15544" y="29088"/>
                  </a:moveTo>
                  <a:lnTo>
                    <a:pt x="15544" y="29121"/>
                  </a:lnTo>
                  <a:lnTo>
                    <a:pt x="16545" y="29121"/>
                  </a:lnTo>
                  <a:lnTo>
                    <a:pt x="16545" y="29088"/>
                  </a:lnTo>
                  <a:close/>
                  <a:moveTo>
                    <a:pt x="16712" y="29088"/>
                  </a:moveTo>
                  <a:lnTo>
                    <a:pt x="16712" y="29121"/>
                  </a:lnTo>
                  <a:lnTo>
                    <a:pt x="17679" y="29121"/>
                  </a:lnTo>
                  <a:lnTo>
                    <a:pt x="17679" y="29088"/>
                  </a:lnTo>
                  <a:close/>
                  <a:moveTo>
                    <a:pt x="17746" y="29088"/>
                  </a:moveTo>
                  <a:lnTo>
                    <a:pt x="17746" y="29121"/>
                  </a:lnTo>
                  <a:lnTo>
                    <a:pt x="18713" y="29121"/>
                  </a:lnTo>
                  <a:lnTo>
                    <a:pt x="18713" y="29088"/>
                  </a:lnTo>
                  <a:close/>
                  <a:moveTo>
                    <a:pt x="18914" y="29088"/>
                  </a:moveTo>
                  <a:lnTo>
                    <a:pt x="18914" y="29121"/>
                  </a:lnTo>
                  <a:lnTo>
                    <a:pt x="19881" y="29121"/>
                  </a:lnTo>
                  <a:lnTo>
                    <a:pt x="19881" y="29088"/>
                  </a:lnTo>
                  <a:close/>
                  <a:moveTo>
                    <a:pt x="19948" y="29088"/>
                  </a:moveTo>
                  <a:lnTo>
                    <a:pt x="19948" y="29121"/>
                  </a:lnTo>
                  <a:lnTo>
                    <a:pt x="20882" y="29121"/>
                  </a:lnTo>
                  <a:lnTo>
                    <a:pt x="20882" y="29088"/>
                  </a:lnTo>
                  <a:close/>
                  <a:moveTo>
                    <a:pt x="21082" y="29088"/>
                  </a:moveTo>
                  <a:lnTo>
                    <a:pt x="21082" y="29121"/>
                  </a:lnTo>
                  <a:lnTo>
                    <a:pt x="22049" y="29121"/>
                  </a:lnTo>
                  <a:lnTo>
                    <a:pt x="22049" y="29088"/>
                  </a:lnTo>
                  <a:close/>
                  <a:moveTo>
                    <a:pt x="22082" y="29088"/>
                  </a:moveTo>
                  <a:lnTo>
                    <a:pt x="22082" y="29121"/>
                  </a:lnTo>
                  <a:lnTo>
                    <a:pt x="23083" y="29121"/>
                  </a:lnTo>
                  <a:lnTo>
                    <a:pt x="23083" y="29088"/>
                  </a:lnTo>
                  <a:close/>
                  <a:moveTo>
                    <a:pt x="23250" y="29088"/>
                  </a:moveTo>
                  <a:lnTo>
                    <a:pt x="23250" y="29121"/>
                  </a:lnTo>
                  <a:lnTo>
                    <a:pt x="24217" y="29121"/>
                  </a:lnTo>
                  <a:lnTo>
                    <a:pt x="24217" y="29088"/>
                  </a:lnTo>
                  <a:close/>
                  <a:moveTo>
                    <a:pt x="24284" y="29088"/>
                  </a:moveTo>
                  <a:lnTo>
                    <a:pt x="24284" y="29121"/>
                  </a:lnTo>
                  <a:lnTo>
                    <a:pt x="25085" y="29121"/>
                  </a:lnTo>
                  <a:lnTo>
                    <a:pt x="25051" y="29088"/>
                  </a:lnTo>
                  <a:close/>
                  <a:moveTo>
                    <a:pt x="1301" y="29121"/>
                  </a:moveTo>
                  <a:lnTo>
                    <a:pt x="1301" y="30088"/>
                  </a:lnTo>
                  <a:lnTo>
                    <a:pt x="1468" y="30088"/>
                  </a:lnTo>
                  <a:lnTo>
                    <a:pt x="1468" y="29121"/>
                  </a:lnTo>
                  <a:close/>
                  <a:moveTo>
                    <a:pt x="2435" y="29121"/>
                  </a:moveTo>
                  <a:lnTo>
                    <a:pt x="2435" y="30088"/>
                  </a:lnTo>
                  <a:lnTo>
                    <a:pt x="2502" y="30088"/>
                  </a:lnTo>
                  <a:lnTo>
                    <a:pt x="2502" y="29121"/>
                  </a:lnTo>
                  <a:close/>
                  <a:moveTo>
                    <a:pt x="3469" y="29121"/>
                  </a:moveTo>
                  <a:lnTo>
                    <a:pt x="3469" y="30088"/>
                  </a:lnTo>
                  <a:lnTo>
                    <a:pt x="3636" y="30088"/>
                  </a:lnTo>
                  <a:lnTo>
                    <a:pt x="3636" y="29121"/>
                  </a:lnTo>
                  <a:close/>
                  <a:moveTo>
                    <a:pt x="4637" y="29121"/>
                  </a:moveTo>
                  <a:lnTo>
                    <a:pt x="4637" y="30088"/>
                  </a:lnTo>
                  <a:lnTo>
                    <a:pt x="4670" y="30088"/>
                  </a:lnTo>
                  <a:lnTo>
                    <a:pt x="4670" y="29121"/>
                  </a:lnTo>
                  <a:close/>
                  <a:moveTo>
                    <a:pt x="5637" y="29121"/>
                  </a:moveTo>
                  <a:lnTo>
                    <a:pt x="5637" y="30088"/>
                  </a:lnTo>
                  <a:lnTo>
                    <a:pt x="5838" y="30088"/>
                  </a:lnTo>
                  <a:lnTo>
                    <a:pt x="5838" y="29121"/>
                  </a:lnTo>
                  <a:close/>
                  <a:moveTo>
                    <a:pt x="6805" y="29121"/>
                  </a:moveTo>
                  <a:lnTo>
                    <a:pt x="6805" y="30088"/>
                  </a:lnTo>
                  <a:lnTo>
                    <a:pt x="6838" y="30088"/>
                  </a:lnTo>
                  <a:lnTo>
                    <a:pt x="6838" y="29121"/>
                  </a:lnTo>
                  <a:close/>
                  <a:moveTo>
                    <a:pt x="7806" y="29121"/>
                  </a:moveTo>
                  <a:lnTo>
                    <a:pt x="7806" y="30088"/>
                  </a:lnTo>
                  <a:lnTo>
                    <a:pt x="8006" y="30088"/>
                  </a:lnTo>
                  <a:lnTo>
                    <a:pt x="8006" y="29121"/>
                  </a:lnTo>
                  <a:close/>
                  <a:moveTo>
                    <a:pt x="8973" y="29121"/>
                  </a:moveTo>
                  <a:lnTo>
                    <a:pt x="8973" y="30088"/>
                  </a:lnTo>
                  <a:lnTo>
                    <a:pt x="9006" y="30088"/>
                  </a:lnTo>
                  <a:lnTo>
                    <a:pt x="9006" y="29121"/>
                  </a:lnTo>
                  <a:close/>
                  <a:moveTo>
                    <a:pt x="10007" y="29121"/>
                  </a:moveTo>
                  <a:lnTo>
                    <a:pt x="10007" y="30088"/>
                  </a:lnTo>
                  <a:lnTo>
                    <a:pt x="10174" y="30088"/>
                  </a:lnTo>
                  <a:lnTo>
                    <a:pt x="10174" y="29121"/>
                  </a:lnTo>
                  <a:close/>
                  <a:moveTo>
                    <a:pt x="11141" y="29121"/>
                  </a:moveTo>
                  <a:lnTo>
                    <a:pt x="11141" y="30088"/>
                  </a:lnTo>
                  <a:lnTo>
                    <a:pt x="11208" y="30088"/>
                  </a:lnTo>
                  <a:lnTo>
                    <a:pt x="11208" y="29121"/>
                  </a:lnTo>
                  <a:close/>
                  <a:moveTo>
                    <a:pt x="12175" y="29121"/>
                  </a:moveTo>
                  <a:lnTo>
                    <a:pt x="12175" y="30088"/>
                  </a:lnTo>
                  <a:lnTo>
                    <a:pt x="12376" y="30088"/>
                  </a:lnTo>
                  <a:lnTo>
                    <a:pt x="12376" y="29121"/>
                  </a:lnTo>
                  <a:close/>
                  <a:moveTo>
                    <a:pt x="13343" y="29121"/>
                  </a:moveTo>
                  <a:lnTo>
                    <a:pt x="13343" y="30088"/>
                  </a:lnTo>
                  <a:lnTo>
                    <a:pt x="13376" y="30088"/>
                  </a:lnTo>
                  <a:lnTo>
                    <a:pt x="13376" y="29121"/>
                  </a:lnTo>
                  <a:close/>
                  <a:moveTo>
                    <a:pt x="14344" y="29121"/>
                  </a:moveTo>
                  <a:lnTo>
                    <a:pt x="14344" y="30088"/>
                  </a:lnTo>
                  <a:lnTo>
                    <a:pt x="14544" y="30088"/>
                  </a:lnTo>
                  <a:lnTo>
                    <a:pt x="14544" y="29121"/>
                  </a:lnTo>
                  <a:close/>
                  <a:moveTo>
                    <a:pt x="15511" y="29121"/>
                  </a:moveTo>
                  <a:lnTo>
                    <a:pt x="15511" y="30088"/>
                  </a:lnTo>
                  <a:lnTo>
                    <a:pt x="15544" y="30088"/>
                  </a:lnTo>
                  <a:lnTo>
                    <a:pt x="15544" y="29121"/>
                  </a:lnTo>
                  <a:close/>
                  <a:moveTo>
                    <a:pt x="16545" y="29121"/>
                  </a:moveTo>
                  <a:lnTo>
                    <a:pt x="16545" y="30088"/>
                  </a:lnTo>
                  <a:lnTo>
                    <a:pt x="16712" y="30088"/>
                  </a:lnTo>
                  <a:lnTo>
                    <a:pt x="16712" y="29121"/>
                  </a:lnTo>
                  <a:close/>
                  <a:moveTo>
                    <a:pt x="17679" y="29121"/>
                  </a:moveTo>
                  <a:lnTo>
                    <a:pt x="17679" y="30088"/>
                  </a:lnTo>
                  <a:lnTo>
                    <a:pt x="17746" y="30088"/>
                  </a:lnTo>
                  <a:lnTo>
                    <a:pt x="17746" y="29121"/>
                  </a:lnTo>
                  <a:close/>
                  <a:moveTo>
                    <a:pt x="18713" y="29121"/>
                  </a:moveTo>
                  <a:lnTo>
                    <a:pt x="18713" y="30088"/>
                  </a:lnTo>
                  <a:lnTo>
                    <a:pt x="18914" y="30088"/>
                  </a:lnTo>
                  <a:lnTo>
                    <a:pt x="18914" y="29121"/>
                  </a:lnTo>
                  <a:close/>
                  <a:moveTo>
                    <a:pt x="19881" y="29121"/>
                  </a:moveTo>
                  <a:lnTo>
                    <a:pt x="19881" y="30088"/>
                  </a:lnTo>
                  <a:lnTo>
                    <a:pt x="19948" y="30088"/>
                  </a:lnTo>
                  <a:lnTo>
                    <a:pt x="19948" y="29121"/>
                  </a:lnTo>
                  <a:close/>
                  <a:moveTo>
                    <a:pt x="20882" y="29121"/>
                  </a:moveTo>
                  <a:lnTo>
                    <a:pt x="20882" y="30088"/>
                  </a:lnTo>
                  <a:lnTo>
                    <a:pt x="21082" y="30088"/>
                  </a:lnTo>
                  <a:lnTo>
                    <a:pt x="21082" y="29121"/>
                  </a:lnTo>
                  <a:close/>
                  <a:moveTo>
                    <a:pt x="22049" y="29121"/>
                  </a:moveTo>
                  <a:lnTo>
                    <a:pt x="22049" y="30088"/>
                  </a:lnTo>
                  <a:lnTo>
                    <a:pt x="22082" y="30088"/>
                  </a:lnTo>
                  <a:lnTo>
                    <a:pt x="22082" y="29121"/>
                  </a:lnTo>
                  <a:close/>
                  <a:moveTo>
                    <a:pt x="23083" y="29121"/>
                  </a:moveTo>
                  <a:lnTo>
                    <a:pt x="23083" y="30088"/>
                  </a:lnTo>
                  <a:lnTo>
                    <a:pt x="23250" y="30088"/>
                  </a:lnTo>
                  <a:lnTo>
                    <a:pt x="23250" y="29121"/>
                  </a:lnTo>
                  <a:close/>
                  <a:moveTo>
                    <a:pt x="24217" y="29121"/>
                  </a:moveTo>
                  <a:lnTo>
                    <a:pt x="24217" y="30088"/>
                  </a:lnTo>
                  <a:lnTo>
                    <a:pt x="24284" y="30088"/>
                  </a:lnTo>
                  <a:lnTo>
                    <a:pt x="24284" y="29121"/>
                  </a:lnTo>
                  <a:close/>
                  <a:moveTo>
                    <a:pt x="25251" y="29855"/>
                  </a:moveTo>
                  <a:lnTo>
                    <a:pt x="25251" y="30088"/>
                  </a:lnTo>
                  <a:lnTo>
                    <a:pt x="25305" y="30088"/>
                  </a:lnTo>
                  <a:cubicBezTo>
                    <a:pt x="25284" y="30017"/>
                    <a:pt x="25280" y="29912"/>
                    <a:pt x="25251" y="29855"/>
                  </a:cubicBezTo>
                  <a:close/>
                  <a:moveTo>
                    <a:pt x="25305" y="30088"/>
                  </a:moveTo>
                  <a:cubicBezTo>
                    <a:pt x="25309" y="30101"/>
                    <a:pt x="25313" y="30112"/>
                    <a:pt x="25318" y="30122"/>
                  </a:cubicBezTo>
                  <a:cubicBezTo>
                    <a:pt x="25318" y="30188"/>
                    <a:pt x="25351" y="30221"/>
                    <a:pt x="25351" y="30288"/>
                  </a:cubicBezTo>
                  <a:lnTo>
                    <a:pt x="25351" y="30288"/>
                  </a:lnTo>
                  <a:cubicBezTo>
                    <a:pt x="25351" y="30221"/>
                    <a:pt x="25318" y="30155"/>
                    <a:pt x="25318" y="30088"/>
                  </a:cubicBezTo>
                  <a:close/>
                  <a:moveTo>
                    <a:pt x="1468" y="30088"/>
                  </a:moveTo>
                  <a:lnTo>
                    <a:pt x="1468" y="30288"/>
                  </a:lnTo>
                  <a:lnTo>
                    <a:pt x="2435" y="30288"/>
                  </a:lnTo>
                  <a:lnTo>
                    <a:pt x="2435" y="30088"/>
                  </a:lnTo>
                  <a:close/>
                  <a:moveTo>
                    <a:pt x="2502" y="30088"/>
                  </a:moveTo>
                  <a:lnTo>
                    <a:pt x="2502" y="30288"/>
                  </a:lnTo>
                  <a:lnTo>
                    <a:pt x="3469" y="30288"/>
                  </a:lnTo>
                  <a:lnTo>
                    <a:pt x="3469" y="30088"/>
                  </a:lnTo>
                  <a:close/>
                  <a:moveTo>
                    <a:pt x="3636" y="30088"/>
                  </a:moveTo>
                  <a:lnTo>
                    <a:pt x="3636" y="30288"/>
                  </a:lnTo>
                  <a:lnTo>
                    <a:pt x="4637" y="30288"/>
                  </a:lnTo>
                  <a:lnTo>
                    <a:pt x="4637" y="30088"/>
                  </a:lnTo>
                  <a:close/>
                  <a:moveTo>
                    <a:pt x="4670" y="30088"/>
                  </a:moveTo>
                  <a:lnTo>
                    <a:pt x="4670" y="30288"/>
                  </a:lnTo>
                  <a:lnTo>
                    <a:pt x="5637" y="30288"/>
                  </a:lnTo>
                  <a:lnTo>
                    <a:pt x="5637" y="30088"/>
                  </a:lnTo>
                  <a:close/>
                  <a:moveTo>
                    <a:pt x="5838" y="30088"/>
                  </a:moveTo>
                  <a:lnTo>
                    <a:pt x="5838" y="30288"/>
                  </a:lnTo>
                  <a:lnTo>
                    <a:pt x="6805" y="30288"/>
                  </a:lnTo>
                  <a:lnTo>
                    <a:pt x="6805" y="30088"/>
                  </a:lnTo>
                  <a:close/>
                  <a:moveTo>
                    <a:pt x="6838" y="30088"/>
                  </a:moveTo>
                  <a:lnTo>
                    <a:pt x="6838" y="30288"/>
                  </a:lnTo>
                  <a:lnTo>
                    <a:pt x="7806" y="30288"/>
                  </a:lnTo>
                  <a:lnTo>
                    <a:pt x="7806" y="30088"/>
                  </a:lnTo>
                  <a:close/>
                  <a:moveTo>
                    <a:pt x="8006" y="30088"/>
                  </a:moveTo>
                  <a:lnTo>
                    <a:pt x="8006" y="30288"/>
                  </a:lnTo>
                  <a:lnTo>
                    <a:pt x="8973" y="30288"/>
                  </a:lnTo>
                  <a:lnTo>
                    <a:pt x="8973" y="30088"/>
                  </a:lnTo>
                  <a:close/>
                  <a:moveTo>
                    <a:pt x="9006" y="30088"/>
                  </a:moveTo>
                  <a:lnTo>
                    <a:pt x="9006" y="30288"/>
                  </a:lnTo>
                  <a:lnTo>
                    <a:pt x="10007" y="30288"/>
                  </a:lnTo>
                  <a:lnTo>
                    <a:pt x="10007" y="30088"/>
                  </a:lnTo>
                  <a:close/>
                  <a:moveTo>
                    <a:pt x="10174" y="30088"/>
                  </a:moveTo>
                  <a:lnTo>
                    <a:pt x="10174" y="30288"/>
                  </a:lnTo>
                  <a:lnTo>
                    <a:pt x="11141" y="30288"/>
                  </a:lnTo>
                  <a:lnTo>
                    <a:pt x="11141" y="30088"/>
                  </a:lnTo>
                  <a:close/>
                  <a:moveTo>
                    <a:pt x="11208" y="30088"/>
                  </a:moveTo>
                  <a:lnTo>
                    <a:pt x="11208" y="30288"/>
                  </a:lnTo>
                  <a:lnTo>
                    <a:pt x="12175" y="30288"/>
                  </a:lnTo>
                  <a:lnTo>
                    <a:pt x="12175" y="30088"/>
                  </a:lnTo>
                  <a:close/>
                  <a:moveTo>
                    <a:pt x="12376" y="30088"/>
                  </a:moveTo>
                  <a:lnTo>
                    <a:pt x="12376" y="30288"/>
                  </a:lnTo>
                  <a:lnTo>
                    <a:pt x="13343" y="30288"/>
                  </a:lnTo>
                  <a:lnTo>
                    <a:pt x="13343" y="30088"/>
                  </a:lnTo>
                  <a:close/>
                  <a:moveTo>
                    <a:pt x="13376" y="30088"/>
                  </a:moveTo>
                  <a:lnTo>
                    <a:pt x="13376" y="30288"/>
                  </a:lnTo>
                  <a:lnTo>
                    <a:pt x="14344" y="30288"/>
                  </a:lnTo>
                  <a:lnTo>
                    <a:pt x="14344" y="30088"/>
                  </a:lnTo>
                  <a:close/>
                  <a:moveTo>
                    <a:pt x="14544" y="30088"/>
                  </a:moveTo>
                  <a:lnTo>
                    <a:pt x="14544" y="30288"/>
                  </a:lnTo>
                  <a:lnTo>
                    <a:pt x="15511" y="30288"/>
                  </a:lnTo>
                  <a:lnTo>
                    <a:pt x="15511" y="30088"/>
                  </a:lnTo>
                  <a:close/>
                  <a:moveTo>
                    <a:pt x="15544" y="30088"/>
                  </a:moveTo>
                  <a:lnTo>
                    <a:pt x="15544" y="30288"/>
                  </a:lnTo>
                  <a:lnTo>
                    <a:pt x="16545" y="30288"/>
                  </a:lnTo>
                  <a:lnTo>
                    <a:pt x="16545" y="30088"/>
                  </a:lnTo>
                  <a:close/>
                  <a:moveTo>
                    <a:pt x="16712" y="30088"/>
                  </a:moveTo>
                  <a:lnTo>
                    <a:pt x="16712" y="30288"/>
                  </a:lnTo>
                  <a:lnTo>
                    <a:pt x="17679" y="30288"/>
                  </a:lnTo>
                  <a:lnTo>
                    <a:pt x="17679" y="30088"/>
                  </a:lnTo>
                  <a:close/>
                  <a:moveTo>
                    <a:pt x="17746" y="30088"/>
                  </a:moveTo>
                  <a:lnTo>
                    <a:pt x="17746" y="30288"/>
                  </a:lnTo>
                  <a:lnTo>
                    <a:pt x="18713" y="30288"/>
                  </a:lnTo>
                  <a:lnTo>
                    <a:pt x="18713" y="30088"/>
                  </a:lnTo>
                  <a:close/>
                  <a:moveTo>
                    <a:pt x="18914" y="30088"/>
                  </a:moveTo>
                  <a:lnTo>
                    <a:pt x="18914" y="30288"/>
                  </a:lnTo>
                  <a:lnTo>
                    <a:pt x="19881" y="30288"/>
                  </a:lnTo>
                  <a:lnTo>
                    <a:pt x="19881" y="30088"/>
                  </a:lnTo>
                  <a:close/>
                  <a:moveTo>
                    <a:pt x="19948" y="30088"/>
                  </a:moveTo>
                  <a:lnTo>
                    <a:pt x="19948" y="30288"/>
                  </a:lnTo>
                  <a:lnTo>
                    <a:pt x="20882" y="30288"/>
                  </a:lnTo>
                  <a:lnTo>
                    <a:pt x="20882" y="30088"/>
                  </a:lnTo>
                  <a:close/>
                  <a:moveTo>
                    <a:pt x="21082" y="30088"/>
                  </a:moveTo>
                  <a:lnTo>
                    <a:pt x="21082" y="30288"/>
                  </a:lnTo>
                  <a:lnTo>
                    <a:pt x="22049" y="30288"/>
                  </a:lnTo>
                  <a:lnTo>
                    <a:pt x="22049" y="30088"/>
                  </a:lnTo>
                  <a:close/>
                  <a:moveTo>
                    <a:pt x="22082" y="30088"/>
                  </a:moveTo>
                  <a:lnTo>
                    <a:pt x="22082" y="30288"/>
                  </a:lnTo>
                  <a:lnTo>
                    <a:pt x="23083" y="30288"/>
                  </a:lnTo>
                  <a:lnTo>
                    <a:pt x="23083" y="30088"/>
                  </a:lnTo>
                  <a:close/>
                  <a:moveTo>
                    <a:pt x="23250" y="30088"/>
                  </a:moveTo>
                  <a:lnTo>
                    <a:pt x="23250" y="30288"/>
                  </a:lnTo>
                  <a:lnTo>
                    <a:pt x="24217" y="30288"/>
                  </a:lnTo>
                  <a:lnTo>
                    <a:pt x="24217" y="30088"/>
                  </a:lnTo>
                  <a:close/>
                  <a:moveTo>
                    <a:pt x="24284" y="30088"/>
                  </a:moveTo>
                  <a:lnTo>
                    <a:pt x="24284" y="30288"/>
                  </a:lnTo>
                  <a:lnTo>
                    <a:pt x="25251" y="30288"/>
                  </a:lnTo>
                  <a:lnTo>
                    <a:pt x="25251" y="30088"/>
                  </a:lnTo>
                  <a:close/>
                  <a:moveTo>
                    <a:pt x="25251" y="30288"/>
                  </a:moveTo>
                  <a:lnTo>
                    <a:pt x="25251" y="31089"/>
                  </a:lnTo>
                  <a:cubicBezTo>
                    <a:pt x="25318" y="31089"/>
                    <a:pt x="25385" y="31056"/>
                    <a:pt x="25418" y="31056"/>
                  </a:cubicBezTo>
                  <a:lnTo>
                    <a:pt x="25418" y="30689"/>
                  </a:lnTo>
                  <a:cubicBezTo>
                    <a:pt x="25418" y="30589"/>
                    <a:pt x="25385" y="30455"/>
                    <a:pt x="25351" y="30288"/>
                  </a:cubicBezTo>
                  <a:close/>
                  <a:moveTo>
                    <a:pt x="24217" y="30288"/>
                  </a:moveTo>
                  <a:lnTo>
                    <a:pt x="24217" y="31222"/>
                  </a:lnTo>
                  <a:lnTo>
                    <a:pt x="24284" y="31222"/>
                  </a:lnTo>
                  <a:lnTo>
                    <a:pt x="24284" y="30288"/>
                  </a:lnTo>
                  <a:close/>
                  <a:moveTo>
                    <a:pt x="1301" y="30288"/>
                  </a:moveTo>
                  <a:lnTo>
                    <a:pt x="1301" y="31256"/>
                  </a:lnTo>
                  <a:lnTo>
                    <a:pt x="1468" y="31256"/>
                  </a:lnTo>
                  <a:lnTo>
                    <a:pt x="1468" y="30288"/>
                  </a:lnTo>
                  <a:close/>
                  <a:moveTo>
                    <a:pt x="2435" y="30288"/>
                  </a:moveTo>
                  <a:lnTo>
                    <a:pt x="2435" y="31256"/>
                  </a:lnTo>
                  <a:lnTo>
                    <a:pt x="2502" y="31256"/>
                  </a:lnTo>
                  <a:lnTo>
                    <a:pt x="2502" y="30288"/>
                  </a:lnTo>
                  <a:close/>
                  <a:moveTo>
                    <a:pt x="3469" y="30288"/>
                  </a:moveTo>
                  <a:lnTo>
                    <a:pt x="3469" y="31256"/>
                  </a:lnTo>
                  <a:lnTo>
                    <a:pt x="3636" y="31256"/>
                  </a:lnTo>
                  <a:lnTo>
                    <a:pt x="3636" y="30288"/>
                  </a:lnTo>
                  <a:close/>
                  <a:moveTo>
                    <a:pt x="4637" y="30288"/>
                  </a:moveTo>
                  <a:lnTo>
                    <a:pt x="4637" y="31256"/>
                  </a:lnTo>
                  <a:lnTo>
                    <a:pt x="4670" y="31256"/>
                  </a:lnTo>
                  <a:lnTo>
                    <a:pt x="4670" y="30288"/>
                  </a:lnTo>
                  <a:close/>
                  <a:moveTo>
                    <a:pt x="5637" y="30288"/>
                  </a:moveTo>
                  <a:lnTo>
                    <a:pt x="5637" y="31256"/>
                  </a:lnTo>
                  <a:lnTo>
                    <a:pt x="5838" y="31256"/>
                  </a:lnTo>
                  <a:lnTo>
                    <a:pt x="5838" y="30288"/>
                  </a:lnTo>
                  <a:close/>
                  <a:moveTo>
                    <a:pt x="6805" y="30288"/>
                  </a:moveTo>
                  <a:lnTo>
                    <a:pt x="6805" y="31256"/>
                  </a:lnTo>
                  <a:lnTo>
                    <a:pt x="6838" y="31256"/>
                  </a:lnTo>
                  <a:lnTo>
                    <a:pt x="6838" y="30288"/>
                  </a:lnTo>
                  <a:close/>
                  <a:moveTo>
                    <a:pt x="7806" y="30288"/>
                  </a:moveTo>
                  <a:lnTo>
                    <a:pt x="7806" y="31256"/>
                  </a:lnTo>
                  <a:lnTo>
                    <a:pt x="8006" y="31256"/>
                  </a:lnTo>
                  <a:lnTo>
                    <a:pt x="8006" y="30288"/>
                  </a:lnTo>
                  <a:close/>
                  <a:moveTo>
                    <a:pt x="8973" y="30288"/>
                  </a:moveTo>
                  <a:lnTo>
                    <a:pt x="8973" y="31256"/>
                  </a:lnTo>
                  <a:lnTo>
                    <a:pt x="9006" y="31256"/>
                  </a:lnTo>
                  <a:lnTo>
                    <a:pt x="9006" y="30288"/>
                  </a:lnTo>
                  <a:close/>
                  <a:moveTo>
                    <a:pt x="10007" y="30288"/>
                  </a:moveTo>
                  <a:lnTo>
                    <a:pt x="10007" y="31256"/>
                  </a:lnTo>
                  <a:lnTo>
                    <a:pt x="10174" y="31256"/>
                  </a:lnTo>
                  <a:lnTo>
                    <a:pt x="10174" y="30288"/>
                  </a:lnTo>
                  <a:close/>
                  <a:moveTo>
                    <a:pt x="11141" y="30288"/>
                  </a:moveTo>
                  <a:lnTo>
                    <a:pt x="11141" y="31256"/>
                  </a:lnTo>
                  <a:lnTo>
                    <a:pt x="11208" y="31256"/>
                  </a:lnTo>
                  <a:lnTo>
                    <a:pt x="11208" y="30288"/>
                  </a:lnTo>
                  <a:close/>
                  <a:moveTo>
                    <a:pt x="12175" y="30288"/>
                  </a:moveTo>
                  <a:lnTo>
                    <a:pt x="12175" y="31256"/>
                  </a:lnTo>
                  <a:lnTo>
                    <a:pt x="12376" y="31256"/>
                  </a:lnTo>
                  <a:lnTo>
                    <a:pt x="12376" y="30288"/>
                  </a:lnTo>
                  <a:close/>
                  <a:moveTo>
                    <a:pt x="13343" y="30288"/>
                  </a:moveTo>
                  <a:lnTo>
                    <a:pt x="13343" y="31256"/>
                  </a:lnTo>
                  <a:lnTo>
                    <a:pt x="13376" y="31256"/>
                  </a:lnTo>
                  <a:lnTo>
                    <a:pt x="13376" y="30288"/>
                  </a:lnTo>
                  <a:close/>
                  <a:moveTo>
                    <a:pt x="14344" y="30288"/>
                  </a:moveTo>
                  <a:lnTo>
                    <a:pt x="14344" y="31256"/>
                  </a:lnTo>
                  <a:lnTo>
                    <a:pt x="14544" y="31256"/>
                  </a:lnTo>
                  <a:lnTo>
                    <a:pt x="14544" y="30288"/>
                  </a:lnTo>
                  <a:close/>
                  <a:moveTo>
                    <a:pt x="15511" y="30288"/>
                  </a:moveTo>
                  <a:lnTo>
                    <a:pt x="15511" y="31256"/>
                  </a:lnTo>
                  <a:lnTo>
                    <a:pt x="15544" y="31256"/>
                  </a:lnTo>
                  <a:lnTo>
                    <a:pt x="15544" y="30288"/>
                  </a:lnTo>
                  <a:close/>
                  <a:moveTo>
                    <a:pt x="16545" y="30288"/>
                  </a:moveTo>
                  <a:lnTo>
                    <a:pt x="16545" y="31256"/>
                  </a:lnTo>
                  <a:lnTo>
                    <a:pt x="16712" y="31256"/>
                  </a:lnTo>
                  <a:lnTo>
                    <a:pt x="16712" y="30288"/>
                  </a:lnTo>
                  <a:close/>
                  <a:moveTo>
                    <a:pt x="17679" y="30288"/>
                  </a:moveTo>
                  <a:lnTo>
                    <a:pt x="17679" y="31256"/>
                  </a:lnTo>
                  <a:lnTo>
                    <a:pt x="17746" y="31256"/>
                  </a:lnTo>
                  <a:lnTo>
                    <a:pt x="17746" y="30288"/>
                  </a:lnTo>
                  <a:close/>
                  <a:moveTo>
                    <a:pt x="18713" y="30288"/>
                  </a:moveTo>
                  <a:lnTo>
                    <a:pt x="18713" y="31256"/>
                  </a:lnTo>
                  <a:lnTo>
                    <a:pt x="18914" y="31256"/>
                  </a:lnTo>
                  <a:lnTo>
                    <a:pt x="18914" y="30288"/>
                  </a:lnTo>
                  <a:close/>
                  <a:moveTo>
                    <a:pt x="19881" y="30288"/>
                  </a:moveTo>
                  <a:lnTo>
                    <a:pt x="19881" y="31256"/>
                  </a:lnTo>
                  <a:lnTo>
                    <a:pt x="19948" y="31256"/>
                  </a:lnTo>
                  <a:lnTo>
                    <a:pt x="19948" y="30288"/>
                  </a:lnTo>
                  <a:close/>
                  <a:moveTo>
                    <a:pt x="20882" y="30288"/>
                  </a:moveTo>
                  <a:lnTo>
                    <a:pt x="20882" y="31256"/>
                  </a:lnTo>
                  <a:lnTo>
                    <a:pt x="21082" y="31256"/>
                  </a:lnTo>
                  <a:lnTo>
                    <a:pt x="21082" y="30288"/>
                  </a:lnTo>
                  <a:close/>
                  <a:moveTo>
                    <a:pt x="22049" y="30288"/>
                  </a:moveTo>
                  <a:lnTo>
                    <a:pt x="22049" y="31256"/>
                  </a:lnTo>
                  <a:lnTo>
                    <a:pt x="22082" y="31256"/>
                  </a:lnTo>
                  <a:lnTo>
                    <a:pt x="22082" y="30288"/>
                  </a:lnTo>
                  <a:close/>
                  <a:moveTo>
                    <a:pt x="23083" y="30288"/>
                  </a:moveTo>
                  <a:lnTo>
                    <a:pt x="23083" y="31256"/>
                  </a:lnTo>
                  <a:lnTo>
                    <a:pt x="23250" y="31256"/>
                  </a:lnTo>
                  <a:lnTo>
                    <a:pt x="23250" y="30288"/>
                  </a:lnTo>
                  <a:close/>
                  <a:moveTo>
                    <a:pt x="1468" y="31256"/>
                  </a:moveTo>
                  <a:lnTo>
                    <a:pt x="1468" y="31289"/>
                  </a:lnTo>
                  <a:lnTo>
                    <a:pt x="2435" y="31289"/>
                  </a:lnTo>
                  <a:lnTo>
                    <a:pt x="2435" y="31256"/>
                  </a:lnTo>
                  <a:close/>
                  <a:moveTo>
                    <a:pt x="2502" y="31256"/>
                  </a:moveTo>
                  <a:lnTo>
                    <a:pt x="2502" y="31289"/>
                  </a:lnTo>
                  <a:lnTo>
                    <a:pt x="3469" y="31289"/>
                  </a:lnTo>
                  <a:lnTo>
                    <a:pt x="3469" y="31256"/>
                  </a:lnTo>
                  <a:close/>
                  <a:moveTo>
                    <a:pt x="3636" y="31256"/>
                  </a:moveTo>
                  <a:lnTo>
                    <a:pt x="3636" y="31289"/>
                  </a:lnTo>
                  <a:lnTo>
                    <a:pt x="4637" y="31289"/>
                  </a:lnTo>
                  <a:lnTo>
                    <a:pt x="4637" y="31256"/>
                  </a:lnTo>
                  <a:close/>
                  <a:moveTo>
                    <a:pt x="4670" y="31256"/>
                  </a:moveTo>
                  <a:lnTo>
                    <a:pt x="4670" y="31289"/>
                  </a:lnTo>
                  <a:lnTo>
                    <a:pt x="5637" y="31289"/>
                  </a:lnTo>
                  <a:lnTo>
                    <a:pt x="5637" y="31256"/>
                  </a:lnTo>
                  <a:close/>
                  <a:moveTo>
                    <a:pt x="5838" y="31256"/>
                  </a:moveTo>
                  <a:lnTo>
                    <a:pt x="5838" y="31289"/>
                  </a:lnTo>
                  <a:lnTo>
                    <a:pt x="6805" y="31289"/>
                  </a:lnTo>
                  <a:lnTo>
                    <a:pt x="6805" y="31256"/>
                  </a:lnTo>
                  <a:close/>
                  <a:moveTo>
                    <a:pt x="6838" y="31256"/>
                  </a:moveTo>
                  <a:lnTo>
                    <a:pt x="6838" y="31289"/>
                  </a:lnTo>
                  <a:lnTo>
                    <a:pt x="7806" y="31289"/>
                  </a:lnTo>
                  <a:lnTo>
                    <a:pt x="7806" y="31256"/>
                  </a:lnTo>
                  <a:close/>
                  <a:moveTo>
                    <a:pt x="8006" y="31256"/>
                  </a:moveTo>
                  <a:lnTo>
                    <a:pt x="8006" y="31289"/>
                  </a:lnTo>
                  <a:lnTo>
                    <a:pt x="8973" y="31289"/>
                  </a:lnTo>
                  <a:lnTo>
                    <a:pt x="8973" y="31256"/>
                  </a:lnTo>
                  <a:close/>
                  <a:moveTo>
                    <a:pt x="9006" y="31256"/>
                  </a:moveTo>
                  <a:lnTo>
                    <a:pt x="9006" y="31289"/>
                  </a:lnTo>
                  <a:lnTo>
                    <a:pt x="10007" y="31289"/>
                  </a:lnTo>
                  <a:lnTo>
                    <a:pt x="10007" y="31256"/>
                  </a:lnTo>
                  <a:close/>
                  <a:moveTo>
                    <a:pt x="10174" y="31256"/>
                  </a:moveTo>
                  <a:lnTo>
                    <a:pt x="10174" y="31289"/>
                  </a:lnTo>
                  <a:lnTo>
                    <a:pt x="11141" y="31289"/>
                  </a:lnTo>
                  <a:lnTo>
                    <a:pt x="11141" y="31256"/>
                  </a:lnTo>
                  <a:close/>
                  <a:moveTo>
                    <a:pt x="11208" y="31256"/>
                  </a:moveTo>
                  <a:lnTo>
                    <a:pt x="11208" y="31289"/>
                  </a:lnTo>
                  <a:lnTo>
                    <a:pt x="12175" y="31289"/>
                  </a:lnTo>
                  <a:lnTo>
                    <a:pt x="12175" y="31256"/>
                  </a:lnTo>
                  <a:close/>
                  <a:moveTo>
                    <a:pt x="12376" y="31256"/>
                  </a:moveTo>
                  <a:lnTo>
                    <a:pt x="12376" y="31289"/>
                  </a:lnTo>
                  <a:lnTo>
                    <a:pt x="13343" y="31289"/>
                  </a:lnTo>
                  <a:lnTo>
                    <a:pt x="13343" y="31256"/>
                  </a:lnTo>
                  <a:close/>
                  <a:moveTo>
                    <a:pt x="13376" y="31256"/>
                  </a:moveTo>
                  <a:lnTo>
                    <a:pt x="13376" y="31289"/>
                  </a:lnTo>
                  <a:lnTo>
                    <a:pt x="14344" y="31289"/>
                  </a:lnTo>
                  <a:lnTo>
                    <a:pt x="14344" y="31256"/>
                  </a:lnTo>
                  <a:close/>
                  <a:moveTo>
                    <a:pt x="14544" y="31256"/>
                  </a:moveTo>
                  <a:lnTo>
                    <a:pt x="14544" y="31289"/>
                  </a:lnTo>
                  <a:lnTo>
                    <a:pt x="15511" y="31289"/>
                  </a:lnTo>
                  <a:lnTo>
                    <a:pt x="15511" y="31256"/>
                  </a:lnTo>
                  <a:close/>
                  <a:moveTo>
                    <a:pt x="15544" y="31256"/>
                  </a:moveTo>
                  <a:lnTo>
                    <a:pt x="15544" y="31289"/>
                  </a:lnTo>
                  <a:lnTo>
                    <a:pt x="16545" y="31289"/>
                  </a:lnTo>
                  <a:lnTo>
                    <a:pt x="16545" y="31256"/>
                  </a:lnTo>
                  <a:close/>
                  <a:moveTo>
                    <a:pt x="16712" y="31256"/>
                  </a:moveTo>
                  <a:lnTo>
                    <a:pt x="16712" y="31289"/>
                  </a:lnTo>
                  <a:lnTo>
                    <a:pt x="17679" y="31289"/>
                  </a:lnTo>
                  <a:lnTo>
                    <a:pt x="17679" y="31256"/>
                  </a:lnTo>
                  <a:close/>
                  <a:moveTo>
                    <a:pt x="17746" y="31256"/>
                  </a:moveTo>
                  <a:lnTo>
                    <a:pt x="17746" y="31289"/>
                  </a:lnTo>
                  <a:lnTo>
                    <a:pt x="18713" y="31289"/>
                  </a:lnTo>
                  <a:lnTo>
                    <a:pt x="18713" y="31256"/>
                  </a:lnTo>
                  <a:close/>
                  <a:moveTo>
                    <a:pt x="18914" y="31256"/>
                  </a:moveTo>
                  <a:lnTo>
                    <a:pt x="18914" y="31289"/>
                  </a:lnTo>
                  <a:lnTo>
                    <a:pt x="19881" y="31289"/>
                  </a:lnTo>
                  <a:lnTo>
                    <a:pt x="19881" y="31256"/>
                  </a:lnTo>
                  <a:close/>
                  <a:moveTo>
                    <a:pt x="19948" y="31256"/>
                  </a:moveTo>
                  <a:lnTo>
                    <a:pt x="19948" y="31289"/>
                  </a:lnTo>
                  <a:lnTo>
                    <a:pt x="20882" y="31289"/>
                  </a:lnTo>
                  <a:lnTo>
                    <a:pt x="20882" y="31256"/>
                  </a:lnTo>
                  <a:close/>
                  <a:moveTo>
                    <a:pt x="21082" y="31256"/>
                  </a:moveTo>
                  <a:lnTo>
                    <a:pt x="21082" y="31289"/>
                  </a:lnTo>
                  <a:lnTo>
                    <a:pt x="22049" y="31289"/>
                  </a:lnTo>
                  <a:lnTo>
                    <a:pt x="22049" y="31256"/>
                  </a:lnTo>
                  <a:close/>
                  <a:moveTo>
                    <a:pt x="22082" y="31256"/>
                  </a:moveTo>
                  <a:lnTo>
                    <a:pt x="22082" y="31289"/>
                  </a:lnTo>
                  <a:lnTo>
                    <a:pt x="23083" y="31289"/>
                  </a:lnTo>
                  <a:lnTo>
                    <a:pt x="23083" y="31256"/>
                  </a:lnTo>
                  <a:close/>
                  <a:moveTo>
                    <a:pt x="23250" y="31256"/>
                  </a:moveTo>
                  <a:lnTo>
                    <a:pt x="23250" y="31289"/>
                  </a:lnTo>
                  <a:lnTo>
                    <a:pt x="23283" y="31289"/>
                  </a:lnTo>
                  <a:lnTo>
                    <a:pt x="23750" y="31256"/>
                  </a:lnTo>
                  <a:close/>
                  <a:moveTo>
                    <a:pt x="23083" y="31289"/>
                  </a:moveTo>
                  <a:lnTo>
                    <a:pt x="23083" y="31356"/>
                  </a:lnTo>
                  <a:lnTo>
                    <a:pt x="23250" y="31356"/>
                  </a:lnTo>
                  <a:lnTo>
                    <a:pt x="23250" y="31289"/>
                  </a:lnTo>
                  <a:close/>
                  <a:moveTo>
                    <a:pt x="22049" y="31289"/>
                  </a:moveTo>
                  <a:lnTo>
                    <a:pt x="22049" y="31423"/>
                  </a:lnTo>
                  <a:lnTo>
                    <a:pt x="22082" y="31423"/>
                  </a:lnTo>
                  <a:lnTo>
                    <a:pt x="22082" y="31289"/>
                  </a:lnTo>
                  <a:close/>
                  <a:moveTo>
                    <a:pt x="20882" y="31289"/>
                  </a:moveTo>
                  <a:lnTo>
                    <a:pt x="20882" y="31523"/>
                  </a:lnTo>
                  <a:lnTo>
                    <a:pt x="21082" y="31523"/>
                  </a:lnTo>
                  <a:lnTo>
                    <a:pt x="21082" y="31289"/>
                  </a:lnTo>
                  <a:close/>
                  <a:moveTo>
                    <a:pt x="19881" y="31289"/>
                  </a:moveTo>
                  <a:lnTo>
                    <a:pt x="19881" y="31589"/>
                  </a:lnTo>
                  <a:lnTo>
                    <a:pt x="19948" y="31589"/>
                  </a:lnTo>
                  <a:lnTo>
                    <a:pt x="19948" y="31289"/>
                  </a:lnTo>
                  <a:close/>
                  <a:moveTo>
                    <a:pt x="18713" y="31289"/>
                  </a:moveTo>
                  <a:lnTo>
                    <a:pt x="18713" y="31689"/>
                  </a:lnTo>
                  <a:lnTo>
                    <a:pt x="18914" y="31689"/>
                  </a:lnTo>
                  <a:lnTo>
                    <a:pt x="18914" y="31289"/>
                  </a:lnTo>
                  <a:close/>
                  <a:moveTo>
                    <a:pt x="17679" y="31289"/>
                  </a:moveTo>
                  <a:lnTo>
                    <a:pt x="17679" y="31756"/>
                  </a:lnTo>
                  <a:lnTo>
                    <a:pt x="17746" y="31756"/>
                  </a:lnTo>
                  <a:lnTo>
                    <a:pt x="17746" y="31289"/>
                  </a:lnTo>
                  <a:close/>
                  <a:moveTo>
                    <a:pt x="16545" y="31289"/>
                  </a:moveTo>
                  <a:lnTo>
                    <a:pt x="16545" y="31856"/>
                  </a:lnTo>
                  <a:lnTo>
                    <a:pt x="16712" y="31856"/>
                  </a:lnTo>
                  <a:lnTo>
                    <a:pt x="16712" y="31289"/>
                  </a:lnTo>
                  <a:close/>
                  <a:moveTo>
                    <a:pt x="15511" y="31289"/>
                  </a:moveTo>
                  <a:lnTo>
                    <a:pt x="15511" y="31956"/>
                  </a:lnTo>
                  <a:lnTo>
                    <a:pt x="15544" y="31956"/>
                  </a:lnTo>
                  <a:lnTo>
                    <a:pt x="15544" y="31289"/>
                  </a:lnTo>
                  <a:close/>
                  <a:moveTo>
                    <a:pt x="14344" y="31289"/>
                  </a:moveTo>
                  <a:lnTo>
                    <a:pt x="14344" y="32023"/>
                  </a:lnTo>
                  <a:lnTo>
                    <a:pt x="14544" y="32023"/>
                  </a:lnTo>
                  <a:lnTo>
                    <a:pt x="14544" y="31289"/>
                  </a:lnTo>
                  <a:close/>
                  <a:moveTo>
                    <a:pt x="13343" y="31289"/>
                  </a:moveTo>
                  <a:lnTo>
                    <a:pt x="13343" y="32090"/>
                  </a:lnTo>
                  <a:lnTo>
                    <a:pt x="13376" y="32090"/>
                  </a:lnTo>
                  <a:lnTo>
                    <a:pt x="13376" y="31289"/>
                  </a:lnTo>
                  <a:close/>
                  <a:moveTo>
                    <a:pt x="12175" y="31289"/>
                  </a:moveTo>
                  <a:lnTo>
                    <a:pt x="12175" y="32190"/>
                  </a:lnTo>
                  <a:lnTo>
                    <a:pt x="12376" y="32190"/>
                  </a:lnTo>
                  <a:lnTo>
                    <a:pt x="12376" y="31289"/>
                  </a:lnTo>
                  <a:close/>
                  <a:moveTo>
                    <a:pt x="11141" y="31289"/>
                  </a:moveTo>
                  <a:lnTo>
                    <a:pt x="11141" y="32257"/>
                  </a:lnTo>
                  <a:lnTo>
                    <a:pt x="11208" y="32257"/>
                  </a:lnTo>
                  <a:lnTo>
                    <a:pt x="11208" y="31289"/>
                  </a:lnTo>
                  <a:close/>
                  <a:moveTo>
                    <a:pt x="1301" y="31289"/>
                  </a:moveTo>
                  <a:lnTo>
                    <a:pt x="1301" y="32261"/>
                  </a:lnTo>
                  <a:lnTo>
                    <a:pt x="1301" y="32261"/>
                  </a:lnTo>
                  <a:lnTo>
                    <a:pt x="1468" y="32261"/>
                  </a:lnTo>
                  <a:lnTo>
                    <a:pt x="1468" y="32261"/>
                  </a:lnTo>
                  <a:lnTo>
                    <a:pt x="1468" y="31289"/>
                  </a:lnTo>
                  <a:close/>
                  <a:moveTo>
                    <a:pt x="2435" y="31289"/>
                  </a:moveTo>
                  <a:lnTo>
                    <a:pt x="2435" y="32264"/>
                  </a:lnTo>
                  <a:lnTo>
                    <a:pt x="2435" y="32264"/>
                  </a:lnTo>
                  <a:lnTo>
                    <a:pt x="2502" y="32264"/>
                  </a:lnTo>
                  <a:lnTo>
                    <a:pt x="2502" y="32264"/>
                  </a:lnTo>
                  <a:lnTo>
                    <a:pt x="2502" y="31289"/>
                  </a:lnTo>
                  <a:close/>
                  <a:moveTo>
                    <a:pt x="3469" y="31289"/>
                  </a:moveTo>
                  <a:lnTo>
                    <a:pt x="3469" y="32267"/>
                  </a:lnTo>
                  <a:lnTo>
                    <a:pt x="3469" y="32267"/>
                  </a:lnTo>
                  <a:lnTo>
                    <a:pt x="3636" y="32268"/>
                  </a:lnTo>
                  <a:lnTo>
                    <a:pt x="3636" y="32268"/>
                  </a:lnTo>
                  <a:lnTo>
                    <a:pt x="3636" y="31289"/>
                  </a:lnTo>
                  <a:close/>
                  <a:moveTo>
                    <a:pt x="4637" y="31289"/>
                  </a:moveTo>
                  <a:lnTo>
                    <a:pt x="4637" y="32271"/>
                  </a:lnTo>
                  <a:lnTo>
                    <a:pt x="4637" y="32271"/>
                  </a:lnTo>
                  <a:lnTo>
                    <a:pt x="4670" y="32271"/>
                  </a:lnTo>
                  <a:lnTo>
                    <a:pt x="4670" y="32271"/>
                  </a:lnTo>
                  <a:lnTo>
                    <a:pt x="4670" y="31289"/>
                  </a:lnTo>
                  <a:close/>
                  <a:moveTo>
                    <a:pt x="5637" y="31289"/>
                  </a:moveTo>
                  <a:lnTo>
                    <a:pt x="5637" y="32274"/>
                  </a:lnTo>
                  <a:lnTo>
                    <a:pt x="5637" y="32274"/>
                  </a:lnTo>
                  <a:lnTo>
                    <a:pt x="5838" y="32275"/>
                  </a:lnTo>
                  <a:lnTo>
                    <a:pt x="5838" y="32275"/>
                  </a:lnTo>
                  <a:lnTo>
                    <a:pt x="5838" y="31289"/>
                  </a:lnTo>
                  <a:close/>
                  <a:moveTo>
                    <a:pt x="6805" y="31289"/>
                  </a:moveTo>
                  <a:lnTo>
                    <a:pt x="6805" y="32278"/>
                  </a:lnTo>
                  <a:lnTo>
                    <a:pt x="6805" y="32278"/>
                  </a:lnTo>
                  <a:lnTo>
                    <a:pt x="6838" y="32278"/>
                  </a:lnTo>
                  <a:lnTo>
                    <a:pt x="6838" y="32278"/>
                  </a:lnTo>
                  <a:lnTo>
                    <a:pt x="6838" y="31289"/>
                  </a:lnTo>
                  <a:close/>
                  <a:moveTo>
                    <a:pt x="7806" y="31289"/>
                  </a:moveTo>
                  <a:lnTo>
                    <a:pt x="7806" y="32281"/>
                  </a:lnTo>
                  <a:lnTo>
                    <a:pt x="7806" y="32281"/>
                  </a:lnTo>
                  <a:lnTo>
                    <a:pt x="8006" y="32282"/>
                  </a:lnTo>
                  <a:lnTo>
                    <a:pt x="8006" y="32282"/>
                  </a:lnTo>
                  <a:lnTo>
                    <a:pt x="8006" y="31289"/>
                  </a:lnTo>
                  <a:close/>
                  <a:moveTo>
                    <a:pt x="8973" y="31289"/>
                  </a:moveTo>
                  <a:lnTo>
                    <a:pt x="8973" y="32285"/>
                  </a:lnTo>
                  <a:lnTo>
                    <a:pt x="8973" y="32285"/>
                  </a:lnTo>
                  <a:lnTo>
                    <a:pt x="9006" y="32285"/>
                  </a:lnTo>
                  <a:lnTo>
                    <a:pt x="9006" y="32285"/>
                  </a:lnTo>
                  <a:lnTo>
                    <a:pt x="9006" y="31289"/>
                  </a:lnTo>
                  <a:close/>
                  <a:moveTo>
                    <a:pt x="10007" y="31289"/>
                  </a:moveTo>
                  <a:lnTo>
                    <a:pt x="10007" y="32288"/>
                  </a:lnTo>
                  <a:lnTo>
                    <a:pt x="10007" y="32288"/>
                  </a:lnTo>
                  <a:lnTo>
                    <a:pt x="10174" y="32289"/>
                  </a:lnTo>
                  <a:lnTo>
                    <a:pt x="10174" y="32289"/>
                  </a:lnTo>
                  <a:lnTo>
                    <a:pt x="10174" y="31289"/>
                  </a:lnTo>
                  <a:close/>
                  <a:moveTo>
                    <a:pt x="10174" y="32289"/>
                  </a:moveTo>
                  <a:lnTo>
                    <a:pt x="10174" y="32290"/>
                  </a:lnTo>
                  <a:lnTo>
                    <a:pt x="10608" y="32290"/>
                  </a:lnTo>
                  <a:lnTo>
                    <a:pt x="10174" y="32289"/>
                  </a:lnTo>
                  <a:close/>
                  <a:moveTo>
                    <a:pt x="10007" y="32290"/>
                  </a:moveTo>
                  <a:lnTo>
                    <a:pt x="10007" y="32323"/>
                  </a:lnTo>
                  <a:lnTo>
                    <a:pt x="10174" y="32323"/>
                  </a:lnTo>
                  <a:lnTo>
                    <a:pt x="10174" y="32290"/>
                  </a:lnTo>
                  <a:close/>
                  <a:moveTo>
                    <a:pt x="9006" y="32285"/>
                  </a:moveTo>
                  <a:lnTo>
                    <a:pt x="9006" y="32357"/>
                  </a:lnTo>
                  <a:lnTo>
                    <a:pt x="9040" y="32357"/>
                  </a:lnTo>
                  <a:lnTo>
                    <a:pt x="10007" y="32290"/>
                  </a:lnTo>
                  <a:lnTo>
                    <a:pt x="10007" y="32288"/>
                  </a:lnTo>
                  <a:lnTo>
                    <a:pt x="10007" y="32288"/>
                  </a:lnTo>
                  <a:lnTo>
                    <a:pt x="9006" y="32285"/>
                  </a:lnTo>
                  <a:close/>
                  <a:moveTo>
                    <a:pt x="8973" y="32357"/>
                  </a:moveTo>
                  <a:lnTo>
                    <a:pt x="8973" y="32390"/>
                  </a:lnTo>
                  <a:lnTo>
                    <a:pt x="9006" y="32390"/>
                  </a:lnTo>
                  <a:lnTo>
                    <a:pt x="9006" y="32357"/>
                  </a:lnTo>
                  <a:close/>
                  <a:moveTo>
                    <a:pt x="1468" y="32261"/>
                  </a:moveTo>
                  <a:lnTo>
                    <a:pt x="1468" y="32423"/>
                  </a:lnTo>
                  <a:lnTo>
                    <a:pt x="2435" y="32423"/>
                  </a:lnTo>
                  <a:lnTo>
                    <a:pt x="2435" y="32264"/>
                  </a:lnTo>
                  <a:lnTo>
                    <a:pt x="2435" y="32264"/>
                  </a:lnTo>
                  <a:lnTo>
                    <a:pt x="1468" y="32261"/>
                  </a:lnTo>
                  <a:close/>
                  <a:moveTo>
                    <a:pt x="2502" y="32264"/>
                  </a:moveTo>
                  <a:lnTo>
                    <a:pt x="2502" y="32423"/>
                  </a:lnTo>
                  <a:lnTo>
                    <a:pt x="3469" y="32423"/>
                  </a:lnTo>
                  <a:lnTo>
                    <a:pt x="3469" y="32267"/>
                  </a:lnTo>
                  <a:lnTo>
                    <a:pt x="3469" y="32267"/>
                  </a:lnTo>
                  <a:lnTo>
                    <a:pt x="2502" y="32264"/>
                  </a:lnTo>
                  <a:close/>
                  <a:moveTo>
                    <a:pt x="3636" y="32268"/>
                  </a:moveTo>
                  <a:lnTo>
                    <a:pt x="3636" y="32423"/>
                  </a:lnTo>
                  <a:lnTo>
                    <a:pt x="4637" y="32423"/>
                  </a:lnTo>
                  <a:lnTo>
                    <a:pt x="4637" y="32271"/>
                  </a:lnTo>
                  <a:lnTo>
                    <a:pt x="4637" y="32271"/>
                  </a:lnTo>
                  <a:lnTo>
                    <a:pt x="3636" y="32268"/>
                  </a:lnTo>
                  <a:close/>
                  <a:moveTo>
                    <a:pt x="4670" y="32271"/>
                  </a:moveTo>
                  <a:lnTo>
                    <a:pt x="4670" y="32423"/>
                  </a:lnTo>
                  <a:lnTo>
                    <a:pt x="5637" y="32423"/>
                  </a:lnTo>
                  <a:lnTo>
                    <a:pt x="5637" y="32274"/>
                  </a:lnTo>
                  <a:lnTo>
                    <a:pt x="5637" y="32274"/>
                  </a:lnTo>
                  <a:lnTo>
                    <a:pt x="4670" y="32271"/>
                  </a:lnTo>
                  <a:close/>
                  <a:moveTo>
                    <a:pt x="5838" y="32275"/>
                  </a:moveTo>
                  <a:lnTo>
                    <a:pt x="5838" y="32423"/>
                  </a:lnTo>
                  <a:lnTo>
                    <a:pt x="6805" y="32423"/>
                  </a:lnTo>
                  <a:lnTo>
                    <a:pt x="6805" y="32278"/>
                  </a:lnTo>
                  <a:lnTo>
                    <a:pt x="6805" y="32278"/>
                  </a:lnTo>
                  <a:lnTo>
                    <a:pt x="5838" y="32275"/>
                  </a:lnTo>
                  <a:close/>
                  <a:moveTo>
                    <a:pt x="6838" y="32278"/>
                  </a:moveTo>
                  <a:lnTo>
                    <a:pt x="6838" y="32423"/>
                  </a:lnTo>
                  <a:lnTo>
                    <a:pt x="7806" y="32423"/>
                  </a:lnTo>
                  <a:lnTo>
                    <a:pt x="7806" y="32281"/>
                  </a:lnTo>
                  <a:lnTo>
                    <a:pt x="7806" y="32281"/>
                  </a:lnTo>
                  <a:lnTo>
                    <a:pt x="6838" y="32278"/>
                  </a:lnTo>
                  <a:close/>
                  <a:moveTo>
                    <a:pt x="8006" y="32282"/>
                  </a:moveTo>
                  <a:lnTo>
                    <a:pt x="8006" y="32423"/>
                  </a:lnTo>
                  <a:lnTo>
                    <a:pt x="8973" y="32357"/>
                  </a:lnTo>
                  <a:lnTo>
                    <a:pt x="8973" y="32285"/>
                  </a:lnTo>
                  <a:lnTo>
                    <a:pt x="8973" y="32285"/>
                  </a:lnTo>
                  <a:lnTo>
                    <a:pt x="8006" y="32282"/>
                  </a:lnTo>
                  <a:close/>
                  <a:moveTo>
                    <a:pt x="7806" y="32423"/>
                  </a:moveTo>
                  <a:lnTo>
                    <a:pt x="7806" y="32490"/>
                  </a:lnTo>
                  <a:lnTo>
                    <a:pt x="8006" y="32490"/>
                  </a:lnTo>
                  <a:lnTo>
                    <a:pt x="8006" y="32423"/>
                  </a:lnTo>
                  <a:close/>
                  <a:moveTo>
                    <a:pt x="6805" y="32423"/>
                  </a:moveTo>
                  <a:lnTo>
                    <a:pt x="6805" y="32557"/>
                  </a:lnTo>
                  <a:lnTo>
                    <a:pt x="6838" y="32557"/>
                  </a:lnTo>
                  <a:lnTo>
                    <a:pt x="6838" y="32423"/>
                  </a:lnTo>
                  <a:close/>
                  <a:moveTo>
                    <a:pt x="5637" y="32423"/>
                  </a:moveTo>
                  <a:lnTo>
                    <a:pt x="5637" y="32623"/>
                  </a:lnTo>
                  <a:lnTo>
                    <a:pt x="5838" y="32623"/>
                  </a:lnTo>
                  <a:lnTo>
                    <a:pt x="5838" y="32423"/>
                  </a:lnTo>
                  <a:close/>
                  <a:moveTo>
                    <a:pt x="4637" y="32423"/>
                  </a:moveTo>
                  <a:lnTo>
                    <a:pt x="4637" y="32690"/>
                  </a:lnTo>
                  <a:lnTo>
                    <a:pt x="4670" y="32690"/>
                  </a:lnTo>
                  <a:lnTo>
                    <a:pt x="4670" y="32423"/>
                  </a:lnTo>
                  <a:close/>
                  <a:moveTo>
                    <a:pt x="3469" y="32423"/>
                  </a:moveTo>
                  <a:lnTo>
                    <a:pt x="3469" y="32757"/>
                  </a:lnTo>
                  <a:lnTo>
                    <a:pt x="3636" y="32757"/>
                  </a:lnTo>
                  <a:lnTo>
                    <a:pt x="3636" y="32423"/>
                  </a:lnTo>
                  <a:close/>
                  <a:moveTo>
                    <a:pt x="2435" y="32423"/>
                  </a:moveTo>
                  <a:lnTo>
                    <a:pt x="2435" y="32824"/>
                  </a:lnTo>
                  <a:lnTo>
                    <a:pt x="2502" y="32824"/>
                  </a:lnTo>
                  <a:lnTo>
                    <a:pt x="2502" y="32423"/>
                  </a:lnTo>
                  <a:close/>
                  <a:moveTo>
                    <a:pt x="1301" y="32423"/>
                  </a:moveTo>
                  <a:lnTo>
                    <a:pt x="1301" y="32890"/>
                  </a:lnTo>
                  <a:lnTo>
                    <a:pt x="1468" y="32890"/>
                  </a:lnTo>
                  <a:lnTo>
                    <a:pt x="1468" y="32423"/>
                  </a:lnTo>
                  <a:close/>
                  <a:moveTo>
                    <a:pt x="267" y="30088"/>
                  </a:moveTo>
                  <a:lnTo>
                    <a:pt x="267" y="31256"/>
                  </a:lnTo>
                  <a:lnTo>
                    <a:pt x="100" y="31256"/>
                  </a:lnTo>
                  <a:cubicBezTo>
                    <a:pt x="100" y="31256"/>
                    <a:pt x="100" y="31289"/>
                    <a:pt x="100" y="31289"/>
                  </a:cubicBezTo>
                  <a:lnTo>
                    <a:pt x="267" y="31289"/>
                  </a:lnTo>
                  <a:lnTo>
                    <a:pt x="267" y="32257"/>
                  </a:lnTo>
                  <a:lnTo>
                    <a:pt x="267" y="32257"/>
                  </a:lnTo>
                  <a:lnTo>
                    <a:pt x="0" y="32257"/>
                  </a:lnTo>
                  <a:lnTo>
                    <a:pt x="0" y="32423"/>
                  </a:lnTo>
                  <a:lnTo>
                    <a:pt x="267" y="32423"/>
                  </a:lnTo>
                  <a:lnTo>
                    <a:pt x="267" y="32957"/>
                  </a:lnTo>
                  <a:lnTo>
                    <a:pt x="300" y="32957"/>
                  </a:lnTo>
                  <a:lnTo>
                    <a:pt x="300" y="32423"/>
                  </a:lnTo>
                  <a:lnTo>
                    <a:pt x="1301" y="32423"/>
                  </a:lnTo>
                  <a:lnTo>
                    <a:pt x="1301" y="32261"/>
                  </a:lnTo>
                  <a:lnTo>
                    <a:pt x="1301" y="32261"/>
                  </a:lnTo>
                  <a:lnTo>
                    <a:pt x="300" y="32257"/>
                  </a:lnTo>
                  <a:lnTo>
                    <a:pt x="300" y="32257"/>
                  </a:lnTo>
                  <a:lnTo>
                    <a:pt x="300" y="31289"/>
                  </a:lnTo>
                  <a:lnTo>
                    <a:pt x="1301" y="31289"/>
                  </a:lnTo>
                  <a:lnTo>
                    <a:pt x="1301" y="31256"/>
                  </a:lnTo>
                  <a:lnTo>
                    <a:pt x="300" y="31256"/>
                  </a:lnTo>
                  <a:lnTo>
                    <a:pt x="300" y="30288"/>
                  </a:lnTo>
                  <a:lnTo>
                    <a:pt x="1301" y="30288"/>
                  </a:lnTo>
                  <a:lnTo>
                    <a:pt x="1301" y="3008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7"/>
            <p:cNvSpPr/>
            <p:nvPr/>
          </p:nvSpPr>
          <p:spPr>
            <a:xfrm>
              <a:off x="952654" y="1669831"/>
              <a:ext cx="228187" cy="778970"/>
            </a:xfrm>
            <a:custGeom>
              <a:avLst/>
              <a:gdLst/>
              <a:ahLst/>
              <a:cxnLst/>
              <a:rect l="l" t="t" r="r" b="b"/>
              <a:pathLst>
                <a:path w="9274" h="31659" extrusionOk="0">
                  <a:moveTo>
                    <a:pt x="9140" y="0"/>
                  </a:moveTo>
                  <a:cubicBezTo>
                    <a:pt x="5271" y="4070"/>
                    <a:pt x="2636" y="15811"/>
                    <a:pt x="2069" y="19381"/>
                  </a:cubicBezTo>
                  <a:cubicBezTo>
                    <a:pt x="1068" y="25452"/>
                    <a:pt x="1" y="31456"/>
                    <a:pt x="234" y="31656"/>
                  </a:cubicBezTo>
                  <a:cubicBezTo>
                    <a:pt x="236" y="31658"/>
                    <a:pt x="251" y="31659"/>
                    <a:pt x="279" y="31659"/>
                  </a:cubicBezTo>
                  <a:cubicBezTo>
                    <a:pt x="736" y="31659"/>
                    <a:pt x="4649" y="31404"/>
                    <a:pt x="9274" y="31089"/>
                  </a:cubicBezTo>
                  <a:lnTo>
                    <a:pt x="914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7"/>
            <p:cNvSpPr/>
            <p:nvPr/>
          </p:nvSpPr>
          <p:spPr>
            <a:xfrm>
              <a:off x="1187620" y="1670298"/>
              <a:ext cx="172875" cy="108705"/>
            </a:xfrm>
            <a:custGeom>
              <a:avLst/>
              <a:gdLst/>
              <a:ahLst/>
              <a:cxnLst/>
              <a:rect l="l" t="t" r="r" b="b"/>
              <a:pathLst>
                <a:path w="7026" h="4418" extrusionOk="0">
                  <a:moveTo>
                    <a:pt x="44" y="1"/>
                  </a:moveTo>
                  <a:cubicBezTo>
                    <a:pt x="27" y="1"/>
                    <a:pt x="0" y="24"/>
                    <a:pt x="24" y="48"/>
                  </a:cubicBezTo>
                  <a:cubicBezTo>
                    <a:pt x="491" y="715"/>
                    <a:pt x="891" y="1415"/>
                    <a:pt x="1425" y="2016"/>
                  </a:cubicBezTo>
                  <a:cubicBezTo>
                    <a:pt x="1925" y="2650"/>
                    <a:pt x="2526" y="3183"/>
                    <a:pt x="3193" y="3617"/>
                  </a:cubicBezTo>
                  <a:cubicBezTo>
                    <a:pt x="3793" y="4084"/>
                    <a:pt x="4527" y="4384"/>
                    <a:pt x="5294" y="4418"/>
                  </a:cubicBezTo>
                  <a:cubicBezTo>
                    <a:pt x="5995" y="4384"/>
                    <a:pt x="6595" y="3917"/>
                    <a:pt x="6695" y="3217"/>
                  </a:cubicBezTo>
                  <a:cubicBezTo>
                    <a:pt x="6896" y="2283"/>
                    <a:pt x="6862" y="1315"/>
                    <a:pt x="6629" y="381"/>
                  </a:cubicBezTo>
                  <a:lnTo>
                    <a:pt x="6629" y="381"/>
                  </a:lnTo>
                  <a:cubicBezTo>
                    <a:pt x="6761" y="1508"/>
                    <a:pt x="7026" y="4118"/>
                    <a:pt x="5261" y="4118"/>
                  </a:cubicBezTo>
                  <a:cubicBezTo>
                    <a:pt x="5250" y="4118"/>
                    <a:pt x="5239" y="4118"/>
                    <a:pt x="5228" y="4117"/>
                  </a:cubicBezTo>
                  <a:cubicBezTo>
                    <a:pt x="4494" y="4051"/>
                    <a:pt x="3827" y="3750"/>
                    <a:pt x="3226" y="3283"/>
                  </a:cubicBezTo>
                  <a:cubicBezTo>
                    <a:pt x="2659" y="2883"/>
                    <a:pt x="2092" y="2383"/>
                    <a:pt x="1625" y="1849"/>
                  </a:cubicBezTo>
                  <a:cubicBezTo>
                    <a:pt x="1058" y="1282"/>
                    <a:pt x="524" y="648"/>
                    <a:pt x="57" y="14"/>
                  </a:cubicBezTo>
                  <a:cubicBezTo>
                    <a:pt x="57" y="5"/>
                    <a:pt x="52" y="1"/>
                    <a:pt x="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7"/>
            <p:cNvSpPr/>
            <p:nvPr/>
          </p:nvSpPr>
          <p:spPr>
            <a:xfrm>
              <a:off x="1459025" y="2026020"/>
              <a:ext cx="499875" cy="542540"/>
            </a:xfrm>
            <a:custGeom>
              <a:avLst/>
              <a:gdLst/>
              <a:ahLst/>
              <a:cxnLst/>
              <a:rect l="l" t="t" r="r" b="b"/>
              <a:pathLst>
                <a:path w="20316" h="22050" extrusionOk="0">
                  <a:moveTo>
                    <a:pt x="6139" y="0"/>
                  </a:moveTo>
                  <a:lnTo>
                    <a:pt x="1" y="19614"/>
                  </a:lnTo>
                  <a:lnTo>
                    <a:pt x="14211" y="22049"/>
                  </a:lnTo>
                  <a:lnTo>
                    <a:pt x="20315" y="2402"/>
                  </a:lnTo>
                  <a:lnTo>
                    <a:pt x="6139"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7"/>
            <p:cNvSpPr/>
            <p:nvPr/>
          </p:nvSpPr>
          <p:spPr>
            <a:xfrm>
              <a:off x="1476272" y="2028480"/>
              <a:ext cx="499851" cy="542540"/>
            </a:xfrm>
            <a:custGeom>
              <a:avLst/>
              <a:gdLst/>
              <a:ahLst/>
              <a:cxnLst/>
              <a:rect l="l" t="t" r="r" b="b"/>
              <a:pathLst>
                <a:path w="20315" h="22050" extrusionOk="0">
                  <a:moveTo>
                    <a:pt x="6138" y="0"/>
                  </a:moveTo>
                  <a:lnTo>
                    <a:pt x="0" y="19648"/>
                  </a:lnTo>
                  <a:lnTo>
                    <a:pt x="14211" y="22049"/>
                  </a:lnTo>
                  <a:lnTo>
                    <a:pt x="20315" y="2435"/>
                  </a:lnTo>
                  <a:lnTo>
                    <a:pt x="6138"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7"/>
            <p:cNvSpPr/>
            <p:nvPr/>
          </p:nvSpPr>
          <p:spPr>
            <a:xfrm>
              <a:off x="1702775" y="2246249"/>
              <a:ext cx="78834" cy="67565"/>
            </a:xfrm>
            <a:custGeom>
              <a:avLst/>
              <a:gdLst/>
              <a:ahLst/>
              <a:cxnLst/>
              <a:rect l="l" t="t" r="r" b="b"/>
              <a:pathLst>
                <a:path w="3204" h="2746" extrusionOk="0">
                  <a:moveTo>
                    <a:pt x="1710" y="1"/>
                  </a:moveTo>
                  <a:cubicBezTo>
                    <a:pt x="1014" y="1"/>
                    <a:pt x="409" y="469"/>
                    <a:pt x="201" y="1123"/>
                  </a:cubicBezTo>
                  <a:cubicBezTo>
                    <a:pt x="1" y="1857"/>
                    <a:pt x="468" y="2624"/>
                    <a:pt x="1235" y="2724"/>
                  </a:cubicBezTo>
                  <a:cubicBezTo>
                    <a:pt x="1322" y="2739"/>
                    <a:pt x="1409" y="2746"/>
                    <a:pt x="1494" y="2746"/>
                  </a:cubicBezTo>
                  <a:cubicBezTo>
                    <a:pt x="2189" y="2746"/>
                    <a:pt x="2791" y="2277"/>
                    <a:pt x="2970" y="1623"/>
                  </a:cubicBezTo>
                  <a:cubicBezTo>
                    <a:pt x="3203" y="889"/>
                    <a:pt x="2703" y="122"/>
                    <a:pt x="1969" y="22"/>
                  </a:cubicBezTo>
                  <a:cubicBezTo>
                    <a:pt x="1882" y="8"/>
                    <a:pt x="1795" y="1"/>
                    <a:pt x="17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7"/>
            <p:cNvSpPr/>
            <p:nvPr/>
          </p:nvSpPr>
          <p:spPr>
            <a:xfrm>
              <a:off x="792607" y="1679303"/>
              <a:ext cx="667509" cy="854261"/>
            </a:xfrm>
            <a:custGeom>
              <a:avLst/>
              <a:gdLst/>
              <a:ahLst/>
              <a:cxnLst/>
              <a:rect l="l" t="t" r="r" b="b"/>
              <a:pathLst>
                <a:path w="27129" h="34719" extrusionOk="0">
                  <a:moveTo>
                    <a:pt x="15587" y="0"/>
                  </a:moveTo>
                  <a:cubicBezTo>
                    <a:pt x="15130" y="0"/>
                    <a:pt x="14593" y="391"/>
                    <a:pt x="14111" y="1016"/>
                  </a:cubicBezTo>
                  <a:cubicBezTo>
                    <a:pt x="9808" y="6587"/>
                    <a:pt x="1" y="21364"/>
                    <a:pt x="2636" y="24366"/>
                  </a:cubicBezTo>
                  <a:cubicBezTo>
                    <a:pt x="6939" y="29336"/>
                    <a:pt x="17447" y="33706"/>
                    <a:pt x="20716" y="34707"/>
                  </a:cubicBezTo>
                  <a:cubicBezTo>
                    <a:pt x="20742" y="34714"/>
                    <a:pt x="20770" y="34718"/>
                    <a:pt x="20800" y="34718"/>
                  </a:cubicBezTo>
                  <a:cubicBezTo>
                    <a:pt x="22306" y="34718"/>
                    <a:pt x="27128" y="24784"/>
                    <a:pt x="25819" y="23966"/>
                  </a:cubicBezTo>
                  <a:cubicBezTo>
                    <a:pt x="24218" y="22932"/>
                    <a:pt x="13644" y="19496"/>
                    <a:pt x="13677" y="18529"/>
                  </a:cubicBezTo>
                  <a:cubicBezTo>
                    <a:pt x="13711" y="17995"/>
                    <a:pt x="15112" y="12091"/>
                    <a:pt x="16246" y="6220"/>
                  </a:cubicBezTo>
                  <a:cubicBezTo>
                    <a:pt x="17119" y="1629"/>
                    <a:pt x="16519" y="0"/>
                    <a:pt x="15587"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7"/>
            <p:cNvSpPr/>
            <p:nvPr/>
          </p:nvSpPr>
          <p:spPr>
            <a:xfrm>
              <a:off x="1289136" y="2187298"/>
              <a:ext cx="571279" cy="345356"/>
            </a:xfrm>
            <a:custGeom>
              <a:avLst/>
              <a:gdLst/>
              <a:ahLst/>
              <a:cxnLst/>
              <a:rect l="l" t="t" r="r" b="b"/>
              <a:pathLst>
                <a:path w="23218" h="14036" extrusionOk="0">
                  <a:moveTo>
                    <a:pt x="12351" y="1"/>
                  </a:moveTo>
                  <a:cubicBezTo>
                    <a:pt x="10922" y="1"/>
                    <a:pt x="8928" y="329"/>
                    <a:pt x="7673" y="617"/>
                  </a:cubicBezTo>
                  <a:cubicBezTo>
                    <a:pt x="4804" y="1351"/>
                    <a:pt x="501" y="2585"/>
                    <a:pt x="501" y="2585"/>
                  </a:cubicBezTo>
                  <a:cubicBezTo>
                    <a:pt x="501" y="2585"/>
                    <a:pt x="1" y="14026"/>
                    <a:pt x="501" y="14026"/>
                  </a:cubicBezTo>
                  <a:cubicBezTo>
                    <a:pt x="674" y="14032"/>
                    <a:pt x="851" y="14035"/>
                    <a:pt x="1034" y="14035"/>
                  </a:cubicBezTo>
                  <a:cubicBezTo>
                    <a:pt x="3113" y="14035"/>
                    <a:pt x="5841" y="13590"/>
                    <a:pt x="8907" y="10524"/>
                  </a:cubicBezTo>
                  <a:cubicBezTo>
                    <a:pt x="8907" y="10524"/>
                    <a:pt x="12808" y="12569"/>
                    <a:pt x="14994" y="12569"/>
                  </a:cubicBezTo>
                  <a:cubicBezTo>
                    <a:pt x="15557" y="12569"/>
                    <a:pt x="16007" y="12434"/>
                    <a:pt x="16246" y="12092"/>
                  </a:cubicBezTo>
                  <a:cubicBezTo>
                    <a:pt x="16724" y="11420"/>
                    <a:pt x="15791" y="10528"/>
                    <a:pt x="14616" y="9747"/>
                  </a:cubicBezTo>
                  <a:lnTo>
                    <a:pt x="14616" y="9747"/>
                  </a:lnTo>
                  <a:cubicBezTo>
                    <a:pt x="15838" y="10317"/>
                    <a:pt x="17138" y="10805"/>
                    <a:pt x="18004" y="10805"/>
                  </a:cubicBezTo>
                  <a:cubicBezTo>
                    <a:pt x="18382" y="10805"/>
                    <a:pt x="18678" y="10712"/>
                    <a:pt x="18848" y="10491"/>
                  </a:cubicBezTo>
                  <a:cubicBezTo>
                    <a:pt x="19378" y="9813"/>
                    <a:pt x="18760" y="8980"/>
                    <a:pt x="17770" y="8199"/>
                  </a:cubicBezTo>
                  <a:lnTo>
                    <a:pt x="17770" y="8199"/>
                  </a:lnTo>
                  <a:cubicBezTo>
                    <a:pt x="18676" y="8593"/>
                    <a:pt x="19554" y="8873"/>
                    <a:pt x="20220" y="8873"/>
                  </a:cubicBezTo>
                  <a:cubicBezTo>
                    <a:pt x="20692" y="8873"/>
                    <a:pt x="21058" y="8732"/>
                    <a:pt x="21249" y="8389"/>
                  </a:cubicBezTo>
                  <a:cubicBezTo>
                    <a:pt x="21937" y="7100"/>
                    <a:pt x="19345" y="5507"/>
                    <a:pt x="17413" y="4536"/>
                  </a:cubicBezTo>
                  <a:lnTo>
                    <a:pt x="17413" y="4536"/>
                  </a:lnTo>
                  <a:cubicBezTo>
                    <a:pt x="18740" y="5093"/>
                    <a:pt x="20452" y="5707"/>
                    <a:pt x="21544" y="5707"/>
                  </a:cubicBezTo>
                  <a:cubicBezTo>
                    <a:pt x="22078" y="5707"/>
                    <a:pt x="22464" y="5560"/>
                    <a:pt x="22584" y="5187"/>
                  </a:cubicBezTo>
                  <a:cubicBezTo>
                    <a:pt x="23218" y="3252"/>
                    <a:pt x="15312" y="450"/>
                    <a:pt x="13377" y="83"/>
                  </a:cubicBezTo>
                  <a:cubicBezTo>
                    <a:pt x="13096" y="25"/>
                    <a:pt x="12745" y="1"/>
                    <a:pt x="12351"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7"/>
            <p:cNvSpPr/>
            <p:nvPr/>
          </p:nvSpPr>
          <p:spPr>
            <a:xfrm>
              <a:off x="1621533" y="2254171"/>
              <a:ext cx="178239" cy="97706"/>
            </a:xfrm>
            <a:custGeom>
              <a:avLst/>
              <a:gdLst/>
              <a:ahLst/>
              <a:cxnLst/>
              <a:rect l="l" t="t" r="r" b="b"/>
              <a:pathLst>
                <a:path w="7244" h="3971" extrusionOk="0">
                  <a:moveTo>
                    <a:pt x="1" y="0"/>
                  </a:moveTo>
                  <a:lnTo>
                    <a:pt x="1" y="0"/>
                  </a:lnTo>
                  <a:cubicBezTo>
                    <a:pt x="801" y="367"/>
                    <a:pt x="1235" y="634"/>
                    <a:pt x="2002" y="1001"/>
                  </a:cubicBezTo>
                  <a:cubicBezTo>
                    <a:pt x="2803" y="1368"/>
                    <a:pt x="5605" y="2702"/>
                    <a:pt x="7206" y="3970"/>
                  </a:cubicBezTo>
                  <a:cubicBezTo>
                    <a:pt x="7206" y="3970"/>
                    <a:pt x="7207" y="3970"/>
                    <a:pt x="7207" y="3970"/>
                  </a:cubicBezTo>
                  <a:cubicBezTo>
                    <a:pt x="7243" y="3970"/>
                    <a:pt x="5168" y="1623"/>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7"/>
            <p:cNvSpPr/>
            <p:nvPr/>
          </p:nvSpPr>
          <p:spPr>
            <a:xfrm>
              <a:off x="1579682" y="2319814"/>
              <a:ext cx="147999" cy="69927"/>
            </a:xfrm>
            <a:custGeom>
              <a:avLst/>
              <a:gdLst/>
              <a:ahLst/>
              <a:cxnLst/>
              <a:rect l="l" t="t" r="r" b="b"/>
              <a:pathLst>
                <a:path w="6015" h="2842" extrusionOk="0">
                  <a:moveTo>
                    <a:pt x="34" y="1"/>
                  </a:moveTo>
                  <a:lnTo>
                    <a:pt x="0" y="34"/>
                  </a:lnTo>
                  <a:cubicBezTo>
                    <a:pt x="1034" y="468"/>
                    <a:pt x="4937" y="2336"/>
                    <a:pt x="5938" y="2803"/>
                  </a:cubicBezTo>
                  <a:cubicBezTo>
                    <a:pt x="5966" y="2831"/>
                    <a:pt x="5988" y="2841"/>
                    <a:pt x="6000" y="2841"/>
                  </a:cubicBezTo>
                  <a:cubicBezTo>
                    <a:pt x="6015" y="2841"/>
                    <a:pt x="6010" y="2822"/>
                    <a:pt x="5971" y="2803"/>
                  </a:cubicBezTo>
                  <a:cubicBezTo>
                    <a:pt x="4170" y="1502"/>
                    <a:pt x="2169" y="568"/>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7"/>
            <p:cNvSpPr/>
            <p:nvPr/>
          </p:nvSpPr>
          <p:spPr>
            <a:xfrm>
              <a:off x="1539455" y="2373992"/>
              <a:ext cx="114241" cy="57600"/>
            </a:xfrm>
            <a:custGeom>
              <a:avLst/>
              <a:gdLst/>
              <a:ahLst/>
              <a:cxnLst/>
              <a:rect l="l" t="t" r="r" b="b"/>
              <a:pathLst>
                <a:path w="4643" h="2341" extrusionOk="0">
                  <a:moveTo>
                    <a:pt x="68" y="1"/>
                  </a:moveTo>
                  <a:cubicBezTo>
                    <a:pt x="34" y="1"/>
                    <a:pt x="1" y="34"/>
                    <a:pt x="34" y="67"/>
                  </a:cubicBezTo>
                  <a:cubicBezTo>
                    <a:pt x="1869" y="901"/>
                    <a:pt x="3036" y="1535"/>
                    <a:pt x="4537" y="2302"/>
                  </a:cubicBezTo>
                  <a:cubicBezTo>
                    <a:pt x="4566" y="2330"/>
                    <a:pt x="4594" y="2341"/>
                    <a:pt x="4612" y="2341"/>
                  </a:cubicBezTo>
                  <a:cubicBezTo>
                    <a:pt x="4637" y="2341"/>
                    <a:pt x="4643" y="2321"/>
                    <a:pt x="4604" y="2302"/>
                  </a:cubicBezTo>
                  <a:cubicBezTo>
                    <a:pt x="3237" y="1235"/>
                    <a:pt x="1702" y="468"/>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7"/>
            <p:cNvSpPr/>
            <p:nvPr/>
          </p:nvSpPr>
          <p:spPr>
            <a:xfrm>
              <a:off x="817235" y="1666238"/>
              <a:ext cx="456374" cy="822717"/>
            </a:xfrm>
            <a:custGeom>
              <a:avLst/>
              <a:gdLst/>
              <a:ahLst/>
              <a:cxnLst/>
              <a:rect l="l" t="t" r="r" b="b"/>
              <a:pathLst>
                <a:path w="18548" h="33437" extrusionOk="0">
                  <a:moveTo>
                    <a:pt x="15096" y="0"/>
                  </a:moveTo>
                  <a:cubicBezTo>
                    <a:pt x="14327" y="0"/>
                    <a:pt x="12915" y="1449"/>
                    <a:pt x="12376" y="2114"/>
                  </a:cubicBezTo>
                  <a:cubicBezTo>
                    <a:pt x="10408" y="4549"/>
                    <a:pt x="1" y="19460"/>
                    <a:pt x="801" y="23696"/>
                  </a:cubicBezTo>
                  <a:cubicBezTo>
                    <a:pt x="1602" y="27933"/>
                    <a:pt x="13110" y="33437"/>
                    <a:pt x="13110" y="33437"/>
                  </a:cubicBezTo>
                  <a:lnTo>
                    <a:pt x="18547" y="21628"/>
                  </a:lnTo>
                  <a:cubicBezTo>
                    <a:pt x="18547" y="21628"/>
                    <a:pt x="13377" y="19426"/>
                    <a:pt x="13143" y="18993"/>
                  </a:cubicBezTo>
                  <a:cubicBezTo>
                    <a:pt x="12910" y="18559"/>
                    <a:pt x="15879" y="8118"/>
                    <a:pt x="15945" y="4316"/>
                  </a:cubicBezTo>
                  <a:cubicBezTo>
                    <a:pt x="15979" y="1447"/>
                    <a:pt x="16045" y="213"/>
                    <a:pt x="15211" y="13"/>
                  </a:cubicBezTo>
                  <a:cubicBezTo>
                    <a:pt x="15175" y="4"/>
                    <a:pt x="15136" y="0"/>
                    <a:pt x="15096"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7"/>
            <p:cNvSpPr/>
            <p:nvPr/>
          </p:nvSpPr>
          <p:spPr>
            <a:xfrm>
              <a:off x="836106" y="1668182"/>
              <a:ext cx="427635" cy="819962"/>
            </a:xfrm>
            <a:custGeom>
              <a:avLst/>
              <a:gdLst/>
              <a:ahLst/>
              <a:cxnLst/>
              <a:rect l="l" t="t" r="r" b="b"/>
              <a:pathLst>
                <a:path w="17380" h="33325" extrusionOk="0">
                  <a:moveTo>
                    <a:pt x="13944" y="734"/>
                  </a:moveTo>
                  <a:lnTo>
                    <a:pt x="13944" y="1702"/>
                  </a:lnTo>
                  <a:lnTo>
                    <a:pt x="12977" y="1702"/>
                  </a:lnTo>
                  <a:lnTo>
                    <a:pt x="12977" y="734"/>
                  </a:lnTo>
                  <a:close/>
                  <a:moveTo>
                    <a:pt x="14945" y="734"/>
                  </a:moveTo>
                  <a:lnTo>
                    <a:pt x="14945" y="1702"/>
                  </a:lnTo>
                  <a:lnTo>
                    <a:pt x="13977" y="1702"/>
                  </a:lnTo>
                  <a:lnTo>
                    <a:pt x="13977" y="734"/>
                  </a:lnTo>
                  <a:close/>
                  <a:moveTo>
                    <a:pt x="13944" y="1768"/>
                  </a:moveTo>
                  <a:lnTo>
                    <a:pt x="13944" y="2736"/>
                  </a:lnTo>
                  <a:lnTo>
                    <a:pt x="12977" y="2736"/>
                  </a:lnTo>
                  <a:lnTo>
                    <a:pt x="12977" y="1768"/>
                  </a:lnTo>
                  <a:close/>
                  <a:moveTo>
                    <a:pt x="14945" y="1768"/>
                  </a:moveTo>
                  <a:lnTo>
                    <a:pt x="14945" y="2736"/>
                  </a:lnTo>
                  <a:lnTo>
                    <a:pt x="13977" y="2736"/>
                  </a:lnTo>
                  <a:lnTo>
                    <a:pt x="13977" y="1768"/>
                  </a:lnTo>
                  <a:close/>
                  <a:moveTo>
                    <a:pt x="12777" y="2902"/>
                  </a:moveTo>
                  <a:lnTo>
                    <a:pt x="12777" y="3870"/>
                  </a:lnTo>
                  <a:lnTo>
                    <a:pt x="11809" y="3870"/>
                  </a:lnTo>
                  <a:lnTo>
                    <a:pt x="11809" y="2902"/>
                  </a:lnTo>
                  <a:close/>
                  <a:moveTo>
                    <a:pt x="13944" y="2902"/>
                  </a:moveTo>
                  <a:lnTo>
                    <a:pt x="13944" y="3870"/>
                  </a:lnTo>
                  <a:lnTo>
                    <a:pt x="12977" y="3870"/>
                  </a:lnTo>
                  <a:lnTo>
                    <a:pt x="12977" y="2902"/>
                  </a:lnTo>
                  <a:close/>
                  <a:moveTo>
                    <a:pt x="14945" y="2902"/>
                  </a:moveTo>
                  <a:lnTo>
                    <a:pt x="14945" y="3870"/>
                  </a:lnTo>
                  <a:lnTo>
                    <a:pt x="13977" y="3870"/>
                  </a:lnTo>
                  <a:lnTo>
                    <a:pt x="13977" y="2902"/>
                  </a:lnTo>
                  <a:close/>
                  <a:moveTo>
                    <a:pt x="11776" y="3936"/>
                  </a:moveTo>
                  <a:lnTo>
                    <a:pt x="11776" y="4904"/>
                  </a:lnTo>
                  <a:lnTo>
                    <a:pt x="10809" y="4904"/>
                  </a:lnTo>
                  <a:lnTo>
                    <a:pt x="10809" y="3936"/>
                  </a:lnTo>
                  <a:close/>
                  <a:moveTo>
                    <a:pt x="12777" y="3936"/>
                  </a:moveTo>
                  <a:lnTo>
                    <a:pt x="12777" y="4904"/>
                  </a:lnTo>
                  <a:lnTo>
                    <a:pt x="11809" y="4904"/>
                  </a:lnTo>
                  <a:lnTo>
                    <a:pt x="11809" y="3936"/>
                  </a:lnTo>
                  <a:close/>
                  <a:moveTo>
                    <a:pt x="13944" y="3936"/>
                  </a:moveTo>
                  <a:lnTo>
                    <a:pt x="13944" y="4904"/>
                  </a:lnTo>
                  <a:lnTo>
                    <a:pt x="12977" y="4904"/>
                  </a:lnTo>
                  <a:lnTo>
                    <a:pt x="12977" y="3936"/>
                  </a:lnTo>
                  <a:close/>
                  <a:moveTo>
                    <a:pt x="14945" y="3936"/>
                  </a:moveTo>
                  <a:lnTo>
                    <a:pt x="14945" y="4904"/>
                  </a:lnTo>
                  <a:lnTo>
                    <a:pt x="13977" y="4904"/>
                  </a:lnTo>
                  <a:lnTo>
                    <a:pt x="13977" y="3936"/>
                  </a:lnTo>
                  <a:close/>
                  <a:moveTo>
                    <a:pt x="10608" y="5104"/>
                  </a:moveTo>
                  <a:lnTo>
                    <a:pt x="10608" y="6071"/>
                  </a:lnTo>
                  <a:lnTo>
                    <a:pt x="9641" y="6071"/>
                  </a:lnTo>
                  <a:lnTo>
                    <a:pt x="9641" y="5104"/>
                  </a:lnTo>
                  <a:close/>
                  <a:moveTo>
                    <a:pt x="11776" y="5104"/>
                  </a:moveTo>
                  <a:lnTo>
                    <a:pt x="11776" y="6071"/>
                  </a:lnTo>
                  <a:lnTo>
                    <a:pt x="10809" y="6071"/>
                  </a:lnTo>
                  <a:lnTo>
                    <a:pt x="10809" y="5104"/>
                  </a:lnTo>
                  <a:close/>
                  <a:moveTo>
                    <a:pt x="12777" y="5104"/>
                  </a:moveTo>
                  <a:lnTo>
                    <a:pt x="12777" y="6071"/>
                  </a:lnTo>
                  <a:lnTo>
                    <a:pt x="11809" y="6071"/>
                  </a:lnTo>
                  <a:lnTo>
                    <a:pt x="11809" y="5104"/>
                  </a:lnTo>
                  <a:close/>
                  <a:moveTo>
                    <a:pt x="13944" y="5104"/>
                  </a:moveTo>
                  <a:lnTo>
                    <a:pt x="13944" y="6071"/>
                  </a:lnTo>
                  <a:lnTo>
                    <a:pt x="12977" y="6071"/>
                  </a:lnTo>
                  <a:lnTo>
                    <a:pt x="12977" y="5104"/>
                  </a:lnTo>
                  <a:close/>
                  <a:moveTo>
                    <a:pt x="14945" y="5104"/>
                  </a:moveTo>
                  <a:lnTo>
                    <a:pt x="14945" y="6071"/>
                  </a:lnTo>
                  <a:lnTo>
                    <a:pt x="13977" y="6071"/>
                  </a:lnTo>
                  <a:lnTo>
                    <a:pt x="13977" y="5104"/>
                  </a:lnTo>
                  <a:close/>
                  <a:moveTo>
                    <a:pt x="10608" y="6105"/>
                  </a:moveTo>
                  <a:lnTo>
                    <a:pt x="10608" y="7072"/>
                  </a:lnTo>
                  <a:lnTo>
                    <a:pt x="9641" y="7072"/>
                  </a:lnTo>
                  <a:lnTo>
                    <a:pt x="9641" y="6105"/>
                  </a:lnTo>
                  <a:close/>
                  <a:moveTo>
                    <a:pt x="11776" y="6105"/>
                  </a:moveTo>
                  <a:lnTo>
                    <a:pt x="11776" y="7072"/>
                  </a:lnTo>
                  <a:lnTo>
                    <a:pt x="10809" y="7072"/>
                  </a:lnTo>
                  <a:lnTo>
                    <a:pt x="10809" y="6105"/>
                  </a:lnTo>
                  <a:close/>
                  <a:moveTo>
                    <a:pt x="12777" y="6105"/>
                  </a:moveTo>
                  <a:lnTo>
                    <a:pt x="12777" y="7072"/>
                  </a:lnTo>
                  <a:lnTo>
                    <a:pt x="11809" y="7072"/>
                  </a:lnTo>
                  <a:lnTo>
                    <a:pt x="11809" y="6105"/>
                  </a:lnTo>
                  <a:close/>
                  <a:moveTo>
                    <a:pt x="13944" y="6105"/>
                  </a:moveTo>
                  <a:lnTo>
                    <a:pt x="13944" y="7072"/>
                  </a:lnTo>
                  <a:lnTo>
                    <a:pt x="12977" y="7072"/>
                  </a:lnTo>
                  <a:lnTo>
                    <a:pt x="12977" y="6105"/>
                  </a:lnTo>
                  <a:close/>
                  <a:moveTo>
                    <a:pt x="9608" y="7272"/>
                  </a:moveTo>
                  <a:lnTo>
                    <a:pt x="9608" y="8240"/>
                  </a:lnTo>
                  <a:lnTo>
                    <a:pt x="8607" y="8240"/>
                  </a:lnTo>
                  <a:lnTo>
                    <a:pt x="8607" y="7272"/>
                  </a:lnTo>
                  <a:close/>
                  <a:moveTo>
                    <a:pt x="10608" y="7272"/>
                  </a:moveTo>
                  <a:lnTo>
                    <a:pt x="10608" y="8240"/>
                  </a:lnTo>
                  <a:lnTo>
                    <a:pt x="9641" y="8240"/>
                  </a:lnTo>
                  <a:lnTo>
                    <a:pt x="9641" y="7272"/>
                  </a:lnTo>
                  <a:close/>
                  <a:moveTo>
                    <a:pt x="11776" y="7272"/>
                  </a:moveTo>
                  <a:lnTo>
                    <a:pt x="11776" y="8240"/>
                  </a:lnTo>
                  <a:lnTo>
                    <a:pt x="10809" y="8240"/>
                  </a:lnTo>
                  <a:lnTo>
                    <a:pt x="10809" y="7272"/>
                  </a:lnTo>
                  <a:close/>
                  <a:moveTo>
                    <a:pt x="12777" y="7272"/>
                  </a:moveTo>
                  <a:lnTo>
                    <a:pt x="12777" y="8240"/>
                  </a:lnTo>
                  <a:lnTo>
                    <a:pt x="11809" y="8240"/>
                  </a:lnTo>
                  <a:lnTo>
                    <a:pt x="11809" y="7272"/>
                  </a:lnTo>
                  <a:close/>
                  <a:moveTo>
                    <a:pt x="13944" y="7272"/>
                  </a:moveTo>
                  <a:lnTo>
                    <a:pt x="13944" y="8240"/>
                  </a:lnTo>
                  <a:lnTo>
                    <a:pt x="12977" y="8240"/>
                  </a:lnTo>
                  <a:lnTo>
                    <a:pt x="12977" y="7272"/>
                  </a:lnTo>
                  <a:close/>
                  <a:moveTo>
                    <a:pt x="8440" y="8306"/>
                  </a:moveTo>
                  <a:lnTo>
                    <a:pt x="8440" y="9274"/>
                  </a:lnTo>
                  <a:lnTo>
                    <a:pt x="7473" y="9274"/>
                  </a:lnTo>
                  <a:lnTo>
                    <a:pt x="7473" y="8306"/>
                  </a:lnTo>
                  <a:close/>
                  <a:moveTo>
                    <a:pt x="9608" y="8306"/>
                  </a:moveTo>
                  <a:lnTo>
                    <a:pt x="9608" y="9274"/>
                  </a:lnTo>
                  <a:lnTo>
                    <a:pt x="8607" y="9274"/>
                  </a:lnTo>
                  <a:lnTo>
                    <a:pt x="8607" y="8306"/>
                  </a:lnTo>
                  <a:close/>
                  <a:moveTo>
                    <a:pt x="10608" y="8306"/>
                  </a:moveTo>
                  <a:lnTo>
                    <a:pt x="10608" y="9274"/>
                  </a:lnTo>
                  <a:lnTo>
                    <a:pt x="9641" y="9274"/>
                  </a:lnTo>
                  <a:lnTo>
                    <a:pt x="9641" y="8306"/>
                  </a:lnTo>
                  <a:close/>
                  <a:moveTo>
                    <a:pt x="11776" y="8306"/>
                  </a:moveTo>
                  <a:lnTo>
                    <a:pt x="11776" y="9274"/>
                  </a:lnTo>
                  <a:lnTo>
                    <a:pt x="10809" y="9274"/>
                  </a:lnTo>
                  <a:lnTo>
                    <a:pt x="10809" y="8306"/>
                  </a:lnTo>
                  <a:close/>
                  <a:moveTo>
                    <a:pt x="12777" y="8306"/>
                  </a:moveTo>
                  <a:lnTo>
                    <a:pt x="12777" y="9274"/>
                  </a:lnTo>
                  <a:lnTo>
                    <a:pt x="11809" y="9274"/>
                  </a:lnTo>
                  <a:lnTo>
                    <a:pt x="11809" y="8306"/>
                  </a:lnTo>
                  <a:close/>
                  <a:moveTo>
                    <a:pt x="13944" y="8306"/>
                  </a:moveTo>
                  <a:lnTo>
                    <a:pt x="13944" y="9274"/>
                  </a:lnTo>
                  <a:lnTo>
                    <a:pt x="12977" y="9274"/>
                  </a:lnTo>
                  <a:lnTo>
                    <a:pt x="12977" y="8306"/>
                  </a:lnTo>
                  <a:close/>
                  <a:moveTo>
                    <a:pt x="8440" y="9440"/>
                  </a:moveTo>
                  <a:lnTo>
                    <a:pt x="8440" y="10408"/>
                  </a:lnTo>
                  <a:lnTo>
                    <a:pt x="7473" y="10408"/>
                  </a:lnTo>
                  <a:lnTo>
                    <a:pt x="7473" y="9440"/>
                  </a:lnTo>
                  <a:close/>
                  <a:moveTo>
                    <a:pt x="9608" y="9440"/>
                  </a:moveTo>
                  <a:lnTo>
                    <a:pt x="9608" y="10408"/>
                  </a:lnTo>
                  <a:lnTo>
                    <a:pt x="8607" y="10408"/>
                  </a:lnTo>
                  <a:lnTo>
                    <a:pt x="8607" y="9440"/>
                  </a:lnTo>
                  <a:close/>
                  <a:moveTo>
                    <a:pt x="10608" y="9440"/>
                  </a:moveTo>
                  <a:lnTo>
                    <a:pt x="10608" y="10408"/>
                  </a:lnTo>
                  <a:lnTo>
                    <a:pt x="9641" y="10408"/>
                  </a:lnTo>
                  <a:lnTo>
                    <a:pt x="9641" y="9440"/>
                  </a:lnTo>
                  <a:close/>
                  <a:moveTo>
                    <a:pt x="11776" y="9440"/>
                  </a:moveTo>
                  <a:lnTo>
                    <a:pt x="11776" y="10408"/>
                  </a:lnTo>
                  <a:lnTo>
                    <a:pt x="10809" y="10408"/>
                  </a:lnTo>
                  <a:lnTo>
                    <a:pt x="10809" y="9440"/>
                  </a:lnTo>
                  <a:close/>
                  <a:moveTo>
                    <a:pt x="12777" y="9440"/>
                  </a:moveTo>
                  <a:lnTo>
                    <a:pt x="12777" y="10408"/>
                  </a:lnTo>
                  <a:lnTo>
                    <a:pt x="11809" y="10408"/>
                  </a:lnTo>
                  <a:lnTo>
                    <a:pt x="11809" y="9440"/>
                  </a:lnTo>
                  <a:close/>
                  <a:moveTo>
                    <a:pt x="13944" y="9440"/>
                  </a:moveTo>
                  <a:lnTo>
                    <a:pt x="13944" y="10408"/>
                  </a:lnTo>
                  <a:lnTo>
                    <a:pt x="12977" y="10408"/>
                  </a:lnTo>
                  <a:lnTo>
                    <a:pt x="12977" y="9440"/>
                  </a:lnTo>
                  <a:close/>
                  <a:moveTo>
                    <a:pt x="7406" y="10474"/>
                  </a:moveTo>
                  <a:lnTo>
                    <a:pt x="7406" y="11442"/>
                  </a:lnTo>
                  <a:lnTo>
                    <a:pt x="6439" y="11442"/>
                  </a:lnTo>
                  <a:lnTo>
                    <a:pt x="6439" y="10474"/>
                  </a:lnTo>
                  <a:close/>
                  <a:moveTo>
                    <a:pt x="8440" y="10474"/>
                  </a:moveTo>
                  <a:lnTo>
                    <a:pt x="8440" y="11442"/>
                  </a:lnTo>
                  <a:lnTo>
                    <a:pt x="7473" y="11442"/>
                  </a:lnTo>
                  <a:lnTo>
                    <a:pt x="7473" y="10474"/>
                  </a:lnTo>
                  <a:close/>
                  <a:moveTo>
                    <a:pt x="9608" y="10474"/>
                  </a:moveTo>
                  <a:lnTo>
                    <a:pt x="9608" y="11442"/>
                  </a:lnTo>
                  <a:lnTo>
                    <a:pt x="8607" y="11442"/>
                  </a:lnTo>
                  <a:lnTo>
                    <a:pt x="8607" y="10474"/>
                  </a:lnTo>
                  <a:close/>
                  <a:moveTo>
                    <a:pt x="10608" y="10474"/>
                  </a:moveTo>
                  <a:lnTo>
                    <a:pt x="10608" y="11442"/>
                  </a:lnTo>
                  <a:lnTo>
                    <a:pt x="9641" y="11442"/>
                  </a:lnTo>
                  <a:lnTo>
                    <a:pt x="9641" y="10474"/>
                  </a:lnTo>
                  <a:close/>
                  <a:moveTo>
                    <a:pt x="11776" y="10474"/>
                  </a:moveTo>
                  <a:lnTo>
                    <a:pt x="11776" y="11442"/>
                  </a:lnTo>
                  <a:lnTo>
                    <a:pt x="10809" y="11442"/>
                  </a:lnTo>
                  <a:lnTo>
                    <a:pt x="10809" y="10474"/>
                  </a:lnTo>
                  <a:close/>
                  <a:moveTo>
                    <a:pt x="12777" y="10474"/>
                  </a:moveTo>
                  <a:lnTo>
                    <a:pt x="12777" y="11442"/>
                  </a:lnTo>
                  <a:lnTo>
                    <a:pt x="11809" y="11442"/>
                  </a:lnTo>
                  <a:lnTo>
                    <a:pt x="11809" y="10474"/>
                  </a:lnTo>
                  <a:close/>
                  <a:moveTo>
                    <a:pt x="6272" y="11609"/>
                  </a:moveTo>
                  <a:lnTo>
                    <a:pt x="6272" y="12609"/>
                  </a:lnTo>
                  <a:lnTo>
                    <a:pt x="5271" y="12609"/>
                  </a:lnTo>
                  <a:lnTo>
                    <a:pt x="5271" y="11609"/>
                  </a:lnTo>
                  <a:close/>
                  <a:moveTo>
                    <a:pt x="7406" y="11609"/>
                  </a:moveTo>
                  <a:lnTo>
                    <a:pt x="7406" y="12609"/>
                  </a:lnTo>
                  <a:lnTo>
                    <a:pt x="6439" y="12609"/>
                  </a:lnTo>
                  <a:lnTo>
                    <a:pt x="6439" y="11609"/>
                  </a:lnTo>
                  <a:close/>
                  <a:moveTo>
                    <a:pt x="8440" y="11609"/>
                  </a:moveTo>
                  <a:lnTo>
                    <a:pt x="8440" y="12609"/>
                  </a:lnTo>
                  <a:lnTo>
                    <a:pt x="7473" y="12609"/>
                  </a:lnTo>
                  <a:lnTo>
                    <a:pt x="7473" y="11609"/>
                  </a:lnTo>
                  <a:close/>
                  <a:moveTo>
                    <a:pt x="9608" y="11609"/>
                  </a:moveTo>
                  <a:lnTo>
                    <a:pt x="9608" y="12609"/>
                  </a:lnTo>
                  <a:lnTo>
                    <a:pt x="8607" y="12609"/>
                  </a:lnTo>
                  <a:lnTo>
                    <a:pt x="8607" y="11609"/>
                  </a:lnTo>
                  <a:close/>
                  <a:moveTo>
                    <a:pt x="10608" y="11609"/>
                  </a:moveTo>
                  <a:lnTo>
                    <a:pt x="10608" y="12609"/>
                  </a:lnTo>
                  <a:lnTo>
                    <a:pt x="9641" y="12609"/>
                  </a:lnTo>
                  <a:lnTo>
                    <a:pt x="9641" y="11609"/>
                  </a:lnTo>
                  <a:close/>
                  <a:moveTo>
                    <a:pt x="11776" y="11609"/>
                  </a:moveTo>
                  <a:lnTo>
                    <a:pt x="11776" y="12609"/>
                  </a:lnTo>
                  <a:lnTo>
                    <a:pt x="10809" y="12609"/>
                  </a:lnTo>
                  <a:lnTo>
                    <a:pt x="10809" y="11609"/>
                  </a:lnTo>
                  <a:close/>
                  <a:moveTo>
                    <a:pt x="12777" y="11609"/>
                  </a:moveTo>
                  <a:lnTo>
                    <a:pt x="12777" y="12609"/>
                  </a:lnTo>
                  <a:lnTo>
                    <a:pt x="11809" y="12609"/>
                  </a:lnTo>
                  <a:lnTo>
                    <a:pt x="11809" y="11609"/>
                  </a:lnTo>
                  <a:close/>
                  <a:moveTo>
                    <a:pt x="6272" y="12643"/>
                  </a:moveTo>
                  <a:lnTo>
                    <a:pt x="6272" y="13610"/>
                  </a:lnTo>
                  <a:lnTo>
                    <a:pt x="5271" y="13610"/>
                  </a:lnTo>
                  <a:lnTo>
                    <a:pt x="5271" y="12643"/>
                  </a:lnTo>
                  <a:close/>
                  <a:moveTo>
                    <a:pt x="7406" y="12643"/>
                  </a:moveTo>
                  <a:lnTo>
                    <a:pt x="7406" y="13610"/>
                  </a:lnTo>
                  <a:lnTo>
                    <a:pt x="6439" y="13610"/>
                  </a:lnTo>
                  <a:lnTo>
                    <a:pt x="6439" y="12643"/>
                  </a:lnTo>
                  <a:close/>
                  <a:moveTo>
                    <a:pt x="8440" y="12643"/>
                  </a:moveTo>
                  <a:lnTo>
                    <a:pt x="8440" y="13610"/>
                  </a:lnTo>
                  <a:lnTo>
                    <a:pt x="7473" y="13610"/>
                  </a:lnTo>
                  <a:lnTo>
                    <a:pt x="7473" y="12643"/>
                  </a:lnTo>
                  <a:close/>
                  <a:moveTo>
                    <a:pt x="9608" y="12643"/>
                  </a:moveTo>
                  <a:lnTo>
                    <a:pt x="9608" y="13610"/>
                  </a:lnTo>
                  <a:lnTo>
                    <a:pt x="8607" y="13610"/>
                  </a:lnTo>
                  <a:lnTo>
                    <a:pt x="8607" y="12643"/>
                  </a:lnTo>
                  <a:close/>
                  <a:moveTo>
                    <a:pt x="10608" y="12643"/>
                  </a:moveTo>
                  <a:lnTo>
                    <a:pt x="10608" y="13610"/>
                  </a:lnTo>
                  <a:lnTo>
                    <a:pt x="9641" y="13610"/>
                  </a:lnTo>
                  <a:lnTo>
                    <a:pt x="9641" y="12643"/>
                  </a:lnTo>
                  <a:close/>
                  <a:moveTo>
                    <a:pt x="11776" y="12643"/>
                  </a:moveTo>
                  <a:lnTo>
                    <a:pt x="11776" y="13610"/>
                  </a:lnTo>
                  <a:lnTo>
                    <a:pt x="10809" y="13610"/>
                  </a:lnTo>
                  <a:lnTo>
                    <a:pt x="10809" y="12643"/>
                  </a:lnTo>
                  <a:close/>
                  <a:moveTo>
                    <a:pt x="12777" y="12643"/>
                  </a:moveTo>
                  <a:lnTo>
                    <a:pt x="12777" y="13610"/>
                  </a:lnTo>
                  <a:lnTo>
                    <a:pt x="11809" y="13610"/>
                  </a:lnTo>
                  <a:lnTo>
                    <a:pt x="11809" y="12643"/>
                  </a:lnTo>
                  <a:close/>
                  <a:moveTo>
                    <a:pt x="5238" y="13810"/>
                  </a:moveTo>
                  <a:lnTo>
                    <a:pt x="5238" y="14778"/>
                  </a:lnTo>
                  <a:lnTo>
                    <a:pt x="4271" y="14778"/>
                  </a:lnTo>
                  <a:lnTo>
                    <a:pt x="4271" y="13810"/>
                  </a:lnTo>
                  <a:close/>
                  <a:moveTo>
                    <a:pt x="6272" y="13810"/>
                  </a:moveTo>
                  <a:lnTo>
                    <a:pt x="6272" y="14778"/>
                  </a:lnTo>
                  <a:lnTo>
                    <a:pt x="5271" y="14778"/>
                  </a:lnTo>
                  <a:lnTo>
                    <a:pt x="5271" y="13810"/>
                  </a:lnTo>
                  <a:close/>
                  <a:moveTo>
                    <a:pt x="7406" y="13810"/>
                  </a:moveTo>
                  <a:lnTo>
                    <a:pt x="7406" y="14778"/>
                  </a:lnTo>
                  <a:lnTo>
                    <a:pt x="6439" y="14778"/>
                  </a:lnTo>
                  <a:lnTo>
                    <a:pt x="6439" y="13810"/>
                  </a:lnTo>
                  <a:close/>
                  <a:moveTo>
                    <a:pt x="8440" y="13810"/>
                  </a:moveTo>
                  <a:lnTo>
                    <a:pt x="8440" y="14778"/>
                  </a:lnTo>
                  <a:lnTo>
                    <a:pt x="7473" y="14778"/>
                  </a:lnTo>
                  <a:lnTo>
                    <a:pt x="7473" y="13810"/>
                  </a:lnTo>
                  <a:close/>
                  <a:moveTo>
                    <a:pt x="9608" y="13810"/>
                  </a:moveTo>
                  <a:lnTo>
                    <a:pt x="9608" y="14778"/>
                  </a:lnTo>
                  <a:lnTo>
                    <a:pt x="8607" y="14778"/>
                  </a:lnTo>
                  <a:lnTo>
                    <a:pt x="8607" y="13810"/>
                  </a:lnTo>
                  <a:close/>
                  <a:moveTo>
                    <a:pt x="10608" y="13810"/>
                  </a:moveTo>
                  <a:lnTo>
                    <a:pt x="10608" y="14778"/>
                  </a:lnTo>
                  <a:lnTo>
                    <a:pt x="9641" y="14778"/>
                  </a:lnTo>
                  <a:lnTo>
                    <a:pt x="9641" y="13810"/>
                  </a:lnTo>
                  <a:close/>
                  <a:moveTo>
                    <a:pt x="11776" y="13810"/>
                  </a:moveTo>
                  <a:lnTo>
                    <a:pt x="11776" y="14778"/>
                  </a:lnTo>
                  <a:lnTo>
                    <a:pt x="10809" y="14778"/>
                  </a:lnTo>
                  <a:lnTo>
                    <a:pt x="10809" y="13810"/>
                  </a:lnTo>
                  <a:close/>
                  <a:moveTo>
                    <a:pt x="12777" y="13810"/>
                  </a:moveTo>
                  <a:lnTo>
                    <a:pt x="12777" y="14778"/>
                  </a:lnTo>
                  <a:lnTo>
                    <a:pt x="11809" y="14778"/>
                  </a:lnTo>
                  <a:lnTo>
                    <a:pt x="11809" y="13810"/>
                  </a:lnTo>
                  <a:close/>
                  <a:moveTo>
                    <a:pt x="5238" y="14844"/>
                  </a:moveTo>
                  <a:lnTo>
                    <a:pt x="5238" y="15812"/>
                  </a:lnTo>
                  <a:lnTo>
                    <a:pt x="4271" y="15812"/>
                  </a:lnTo>
                  <a:lnTo>
                    <a:pt x="4271" y="14844"/>
                  </a:lnTo>
                  <a:close/>
                  <a:moveTo>
                    <a:pt x="6272" y="14844"/>
                  </a:moveTo>
                  <a:lnTo>
                    <a:pt x="6272" y="15812"/>
                  </a:lnTo>
                  <a:lnTo>
                    <a:pt x="5271" y="15812"/>
                  </a:lnTo>
                  <a:lnTo>
                    <a:pt x="5271" y="14844"/>
                  </a:lnTo>
                  <a:close/>
                  <a:moveTo>
                    <a:pt x="7406" y="14844"/>
                  </a:moveTo>
                  <a:lnTo>
                    <a:pt x="7406" y="15812"/>
                  </a:lnTo>
                  <a:lnTo>
                    <a:pt x="6439" y="15812"/>
                  </a:lnTo>
                  <a:lnTo>
                    <a:pt x="6439" y="14844"/>
                  </a:lnTo>
                  <a:close/>
                  <a:moveTo>
                    <a:pt x="8440" y="14844"/>
                  </a:moveTo>
                  <a:lnTo>
                    <a:pt x="8440" y="15812"/>
                  </a:lnTo>
                  <a:lnTo>
                    <a:pt x="7473" y="15812"/>
                  </a:lnTo>
                  <a:lnTo>
                    <a:pt x="7473" y="14844"/>
                  </a:lnTo>
                  <a:close/>
                  <a:moveTo>
                    <a:pt x="9608" y="14844"/>
                  </a:moveTo>
                  <a:lnTo>
                    <a:pt x="9608" y="15812"/>
                  </a:lnTo>
                  <a:lnTo>
                    <a:pt x="8607" y="15812"/>
                  </a:lnTo>
                  <a:lnTo>
                    <a:pt x="8607" y="14844"/>
                  </a:lnTo>
                  <a:close/>
                  <a:moveTo>
                    <a:pt x="10608" y="14844"/>
                  </a:moveTo>
                  <a:lnTo>
                    <a:pt x="10608" y="15812"/>
                  </a:lnTo>
                  <a:lnTo>
                    <a:pt x="9641" y="15812"/>
                  </a:lnTo>
                  <a:lnTo>
                    <a:pt x="9641" y="14844"/>
                  </a:lnTo>
                  <a:close/>
                  <a:moveTo>
                    <a:pt x="11776" y="14844"/>
                  </a:moveTo>
                  <a:lnTo>
                    <a:pt x="11776" y="15812"/>
                  </a:lnTo>
                  <a:lnTo>
                    <a:pt x="10809" y="15812"/>
                  </a:lnTo>
                  <a:lnTo>
                    <a:pt x="10809" y="14844"/>
                  </a:lnTo>
                  <a:close/>
                  <a:moveTo>
                    <a:pt x="12777" y="14844"/>
                  </a:moveTo>
                  <a:lnTo>
                    <a:pt x="12777" y="15812"/>
                  </a:lnTo>
                  <a:lnTo>
                    <a:pt x="11809" y="15812"/>
                  </a:lnTo>
                  <a:lnTo>
                    <a:pt x="11809" y="14844"/>
                  </a:lnTo>
                  <a:close/>
                  <a:moveTo>
                    <a:pt x="4070" y="15978"/>
                  </a:moveTo>
                  <a:lnTo>
                    <a:pt x="4070" y="16946"/>
                  </a:lnTo>
                  <a:lnTo>
                    <a:pt x="3103" y="16946"/>
                  </a:lnTo>
                  <a:lnTo>
                    <a:pt x="3103" y="15978"/>
                  </a:lnTo>
                  <a:close/>
                  <a:moveTo>
                    <a:pt x="5238" y="15978"/>
                  </a:moveTo>
                  <a:lnTo>
                    <a:pt x="5238" y="16946"/>
                  </a:lnTo>
                  <a:lnTo>
                    <a:pt x="4271" y="16946"/>
                  </a:lnTo>
                  <a:lnTo>
                    <a:pt x="4271" y="15978"/>
                  </a:lnTo>
                  <a:close/>
                  <a:moveTo>
                    <a:pt x="6272" y="15978"/>
                  </a:moveTo>
                  <a:lnTo>
                    <a:pt x="6272" y="16946"/>
                  </a:lnTo>
                  <a:lnTo>
                    <a:pt x="5271" y="16946"/>
                  </a:lnTo>
                  <a:lnTo>
                    <a:pt x="5271" y="15978"/>
                  </a:lnTo>
                  <a:close/>
                  <a:moveTo>
                    <a:pt x="7406" y="15978"/>
                  </a:moveTo>
                  <a:lnTo>
                    <a:pt x="7406" y="16946"/>
                  </a:lnTo>
                  <a:lnTo>
                    <a:pt x="6439" y="16946"/>
                  </a:lnTo>
                  <a:lnTo>
                    <a:pt x="6439" y="15978"/>
                  </a:lnTo>
                  <a:close/>
                  <a:moveTo>
                    <a:pt x="8440" y="15978"/>
                  </a:moveTo>
                  <a:lnTo>
                    <a:pt x="8440" y="16946"/>
                  </a:lnTo>
                  <a:lnTo>
                    <a:pt x="7473" y="16946"/>
                  </a:lnTo>
                  <a:lnTo>
                    <a:pt x="7473" y="15978"/>
                  </a:lnTo>
                  <a:close/>
                  <a:moveTo>
                    <a:pt x="9608" y="15978"/>
                  </a:moveTo>
                  <a:lnTo>
                    <a:pt x="9608" y="16946"/>
                  </a:lnTo>
                  <a:lnTo>
                    <a:pt x="8607" y="16946"/>
                  </a:lnTo>
                  <a:lnTo>
                    <a:pt x="8607" y="15978"/>
                  </a:lnTo>
                  <a:close/>
                  <a:moveTo>
                    <a:pt x="10608" y="15978"/>
                  </a:moveTo>
                  <a:lnTo>
                    <a:pt x="10608" y="16946"/>
                  </a:lnTo>
                  <a:lnTo>
                    <a:pt x="9641" y="16946"/>
                  </a:lnTo>
                  <a:lnTo>
                    <a:pt x="9641" y="15978"/>
                  </a:lnTo>
                  <a:close/>
                  <a:moveTo>
                    <a:pt x="11776" y="15978"/>
                  </a:moveTo>
                  <a:lnTo>
                    <a:pt x="11776" y="16946"/>
                  </a:lnTo>
                  <a:lnTo>
                    <a:pt x="10809" y="16946"/>
                  </a:lnTo>
                  <a:lnTo>
                    <a:pt x="10809" y="15978"/>
                  </a:lnTo>
                  <a:close/>
                  <a:moveTo>
                    <a:pt x="4070" y="17012"/>
                  </a:moveTo>
                  <a:lnTo>
                    <a:pt x="4070" y="17980"/>
                  </a:lnTo>
                  <a:lnTo>
                    <a:pt x="3103" y="17980"/>
                  </a:lnTo>
                  <a:lnTo>
                    <a:pt x="3103" y="17012"/>
                  </a:lnTo>
                  <a:close/>
                  <a:moveTo>
                    <a:pt x="5238" y="17012"/>
                  </a:moveTo>
                  <a:lnTo>
                    <a:pt x="5238" y="17980"/>
                  </a:lnTo>
                  <a:lnTo>
                    <a:pt x="4271" y="17980"/>
                  </a:lnTo>
                  <a:lnTo>
                    <a:pt x="4271" y="17012"/>
                  </a:lnTo>
                  <a:close/>
                  <a:moveTo>
                    <a:pt x="6272" y="17012"/>
                  </a:moveTo>
                  <a:lnTo>
                    <a:pt x="6272" y="17980"/>
                  </a:lnTo>
                  <a:lnTo>
                    <a:pt x="5271" y="17980"/>
                  </a:lnTo>
                  <a:lnTo>
                    <a:pt x="5271" y="17012"/>
                  </a:lnTo>
                  <a:close/>
                  <a:moveTo>
                    <a:pt x="7406" y="17012"/>
                  </a:moveTo>
                  <a:lnTo>
                    <a:pt x="7406" y="17980"/>
                  </a:lnTo>
                  <a:lnTo>
                    <a:pt x="6439" y="17980"/>
                  </a:lnTo>
                  <a:lnTo>
                    <a:pt x="6439" y="17012"/>
                  </a:lnTo>
                  <a:close/>
                  <a:moveTo>
                    <a:pt x="8440" y="17012"/>
                  </a:moveTo>
                  <a:lnTo>
                    <a:pt x="8440" y="17980"/>
                  </a:lnTo>
                  <a:lnTo>
                    <a:pt x="7473" y="17980"/>
                  </a:lnTo>
                  <a:lnTo>
                    <a:pt x="7473" y="17012"/>
                  </a:lnTo>
                  <a:close/>
                  <a:moveTo>
                    <a:pt x="9608" y="17012"/>
                  </a:moveTo>
                  <a:lnTo>
                    <a:pt x="9608" y="17980"/>
                  </a:lnTo>
                  <a:lnTo>
                    <a:pt x="8607" y="17980"/>
                  </a:lnTo>
                  <a:lnTo>
                    <a:pt x="8607" y="17012"/>
                  </a:lnTo>
                  <a:close/>
                  <a:moveTo>
                    <a:pt x="10608" y="17012"/>
                  </a:moveTo>
                  <a:lnTo>
                    <a:pt x="10608" y="17980"/>
                  </a:lnTo>
                  <a:lnTo>
                    <a:pt x="9641" y="17980"/>
                  </a:lnTo>
                  <a:lnTo>
                    <a:pt x="9641" y="17012"/>
                  </a:lnTo>
                  <a:close/>
                  <a:moveTo>
                    <a:pt x="11776" y="17012"/>
                  </a:moveTo>
                  <a:lnTo>
                    <a:pt x="11776" y="17980"/>
                  </a:lnTo>
                  <a:lnTo>
                    <a:pt x="10809" y="17980"/>
                  </a:lnTo>
                  <a:lnTo>
                    <a:pt x="10809" y="17012"/>
                  </a:lnTo>
                  <a:close/>
                  <a:moveTo>
                    <a:pt x="3070" y="18147"/>
                  </a:moveTo>
                  <a:lnTo>
                    <a:pt x="3070" y="19147"/>
                  </a:lnTo>
                  <a:lnTo>
                    <a:pt x="2069" y="19147"/>
                  </a:lnTo>
                  <a:lnTo>
                    <a:pt x="2069" y="18147"/>
                  </a:lnTo>
                  <a:close/>
                  <a:moveTo>
                    <a:pt x="4070" y="18147"/>
                  </a:moveTo>
                  <a:lnTo>
                    <a:pt x="4070" y="19147"/>
                  </a:lnTo>
                  <a:lnTo>
                    <a:pt x="3103" y="19147"/>
                  </a:lnTo>
                  <a:lnTo>
                    <a:pt x="3103" y="18147"/>
                  </a:lnTo>
                  <a:close/>
                  <a:moveTo>
                    <a:pt x="5238" y="18147"/>
                  </a:moveTo>
                  <a:lnTo>
                    <a:pt x="5238" y="19147"/>
                  </a:lnTo>
                  <a:lnTo>
                    <a:pt x="4271" y="19147"/>
                  </a:lnTo>
                  <a:lnTo>
                    <a:pt x="4271" y="18147"/>
                  </a:lnTo>
                  <a:close/>
                  <a:moveTo>
                    <a:pt x="6272" y="18147"/>
                  </a:moveTo>
                  <a:lnTo>
                    <a:pt x="6272" y="19147"/>
                  </a:lnTo>
                  <a:lnTo>
                    <a:pt x="5271" y="19147"/>
                  </a:lnTo>
                  <a:lnTo>
                    <a:pt x="5271" y="18147"/>
                  </a:lnTo>
                  <a:close/>
                  <a:moveTo>
                    <a:pt x="7406" y="18147"/>
                  </a:moveTo>
                  <a:lnTo>
                    <a:pt x="7406" y="19147"/>
                  </a:lnTo>
                  <a:lnTo>
                    <a:pt x="6439" y="19147"/>
                  </a:lnTo>
                  <a:lnTo>
                    <a:pt x="6439" y="18147"/>
                  </a:lnTo>
                  <a:close/>
                  <a:moveTo>
                    <a:pt x="8440" y="18147"/>
                  </a:moveTo>
                  <a:lnTo>
                    <a:pt x="8440" y="19147"/>
                  </a:lnTo>
                  <a:lnTo>
                    <a:pt x="7473" y="19147"/>
                  </a:lnTo>
                  <a:lnTo>
                    <a:pt x="7473" y="18147"/>
                  </a:lnTo>
                  <a:close/>
                  <a:moveTo>
                    <a:pt x="9608" y="18147"/>
                  </a:moveTo>
                  <a:lnTo>
                    <a:pt x="9608" y="19147"/>
                  </a:lnTo>
                  <a:lnTo>
                    <a:pt x="8607" y="19147"/>
                  </a:lnTo>
                  <a:lnTo>
                    <a:pt x="8607" y="18147"/>
                  </a:lnTo>
                  <a:close/>
                  <a:moveTo>
                    <a:pt x="10608" y="18147"/>
                  </a:moveTo>
                  <a:lnTo>
                    <a:pt x="10608" y="19147"/>
                  </a:lnTo>
                  <a:lnTo>
                    <a:pt x="9641" y="19147"/>
                  </a:lnTo>
                  <a:lnTo>
                    <a:pt x="9641" y="18147"/>
                  </a:lnTo>
                  <a:close/>
                  <a:moveTo>
                    <a:pt x="11776" y="18147"/>
                  </a:moveTo>
                  <a:lnTo>
                    <a:pt x="11776" y="19147"/>
                  </a:lnTo>
                  <a:lnTo>
                    <a:pt x="10809" y="19147"/>
                  </a:lnTo>
                  <a:lnTo>
                    <a:pt x="10809" y="18147"/>
                  </a:lnTo>
                  <a:close/>
                  <a:moveTo>
                    <a:pt x="935" y="19481"/>
                  </a:moveTo>
                  <a:cubicBezTo>
                    <a:pt x="901" y="19514"/>
                    <a:pt x="901" y="19581"/>
                    <a:pt x="868" y="19614"/>
                  </a:cubicBezTo>
                  <a:lnTo>
                    <a:pt x="868" y="20148"/>
                  </a:lnTo>
                  <a:lnTo>
                    <a:pt x="935" y="20148"/>
                  </a:lnTo>
                  <a:lnTo>
                    <a:pt x="935" y="19481"/>
                  </a:lnTo>
                  <a:close/>
                  <a:moveTo>
                    <a:pt x="3070" y="19181"/>
                  </a:moveTo>
                  <a:lnTo>
                    <a:pt x="3070" y="20148"/>
                  </a:lnTo>
                  <a:lnTo>
                    <a:pt x="2069" y="20148"/>
                  </a:lnTo>
                  <a:lnTo>
                    <a:pt x="2069" y="19181"/>
                  </a:lnTo>
                  <a:close/>
                  <a:moveTo>
                    <a:pt x="4070" y="19181"/>
                  </a:moveTo>
                  <a:lnTo>
                    <a:pt x="4070" y="20148"/>
                  </a:lnTo>
                  <a:lnTo>
                    <a:pt x="3103" y="20148"/>
                  </a:lnTo>
                  <a:lnTo>
                    <a:pt x="3103" y="19181"/>
                  </a:lnTo>
                  <a:close/>
                  <a:moveTo>
                    <a:pt x="5238" y="19181"/>
                  </a:moveTo>
                  <a:lnTo>
                    <a:pt x="5238" y="20148"/>
                  </a:lnTo>
                  <a:lnTo>
                    <a:pt x="4271" y="20148"/>
                  </a:lnTo>
                  <a:lnTo>
                    <a:pt x="4271" y="19181"/>
                  </a:lnTo>
                  <a:close/>
                  <a:moveTo>
                    <a:pt x="6272" y="19181"/>
                  </a:moveTo>
                  <a:lnTo>
                    <a:pt x="6272" y="20148"/>
                  </a:lnTo>
                  <a:lnTo>
                    <a:pt x="5271" y="20148"/>
                  </a:lnTo>
                  <a:lnTo>
                    <a:pt x="5271" y="19181"/>
                  </a:lnTo>
                  <a:close/>
                  <a:moveTo>
                    <a:pt x="7406" y="19181"/>
                  </a:moveTo>
                  <a:lnTo>
                    <a:pt x="7406" y="20148"/>
                  </a:lnTo>
                  <a:lnTo>
                    <a:pt x="6439" y="20148"/>
                  </a:lnTo>
                  <a:lnTo>
                    <a:pt x="6439" y="19181"/>
                  </a:lnTo>
                  <a:close/>
                  <a:moveTo>
                    <a:pt x="8440" y="19181"/>
                  </a:moveTo>
                  <a:lnTo>
                    <a:pt x="8440" y="20148"/>
                  </a:lnTo>
                  <a:lnTo>
                    <a:pt x="7473" y="20148"/>
                  </a:lnTo>
                  <a:lnTo>
                    <a:pt x="7473" y="19181"/>
                  </a:lnTo>
                  <a:close/>
                  <a:moveTo>
                    <a:pt x="9608" y="19181"/>
                  </a:moveTo>
                  <a:lnTo>
                    <a:pt x="9608" y="20148"/>
                  </a:lnTo>
                  <a:lnTo>
                    <a:pt x="8607" y="20148"/>
                  </a:lnTo>
                  <a:lnTo>
                    <a:pt x="8607" y="19181"/>
                  </a:lnTo>
                  <a:close/>
                  <a:moveTo>
                    <a:pt x="10608" y="19181"/>
                  </a:moveTo>
                  <a:lnTo>
                    <a:pt x="10608" y="20148"/>
                  </a:lnTo>
                  <a:lnTo>
                    <a:pt x="9641" y="20148"/>
                  </a:lnTo>
                  <a:lnTo>
                    <a:pt x="9641" y="19181"/>
                  </a:lnTo>
                  <a:close/>
                  <a:moveTo>
                    <a:pt x="11776" y="19181"/>
                  </a:moveTo>
                  <a:lnTo>
                    <a:pt x="11776" y="20148"/>
                  </a:lnTo>
                  <a:lnTo>
                    <a:pt x="10809" y="20148"/>
                  </a:lnTo>
                  <a:lnTo>
                    <a:pt x="10809" y="19181"/>
                  </a:lnTo>
                  <a:close/>
                  <a:moveTo>
                    <a:pt x="668" y="20148"/>
                  </a:moveTo>
                  <a:cubicBezTo>
                    <a:pt x="668" y="20215"/>
                    <a:pt x="635" y="20281"/>
                    <a:pt x="601" y="20348"/>
                  </a:cubicBezTo>
                  <a:lnTo>
                    <a:pt x="868" y="20348"/>
                  </a:lnTo>
                  <a:lnTo>
                    <a:pt x="868" y="20148"/>
                  </a:lnTo>
                  <a:close/>
                  <a:moveTo>
                    <a:pt x="868" y="20348"/>
                  </a:moveTo>
                  <a:lnTo>
                    <a:pt x="868" y="21316"/>
                  </a:lnTo>
                  <a:lnTo>
                    <a:pt x="935" y="21316"/>
                  </a:lnTo>
                  <a:lnTo>
                    <a:pt x="935" y="20348"/>
                  </a:lnTo>
                  <a:close/>
                  <a:moveTo>
                    <a:pt x="3070" y="20348"/>
                  </a:moveTo>
                  <a:lnTo>
                    <a:pt x="3070" y="21316"/>
                  </a:lnTo>
                  <a:lnTo>
                    <a:pt x="2069" y="21316"/>
                  </a:lnTo>
                  <a:lnTo>
                    <a:pt x="2069" y="20348"/>
                  </a:lnTo>
                  <a:close/>
                  <a:moveTo>
                    <a:pt x="4070" y="20348"/>
                  </a:moveTo>
                  <a:lnTo>
                    <a:pt x="4070" y="21316"/>
                  </a:lnTo>
                  <a:lnTo>
                    <a:pt x="3103" y="21316"/>
                  </a:lnTo>
                  <a:lnTo>
                    <a:pt x="3103" y="20348"/>
                  </a:lnTo>
                  <a:close/>
                  <a:moveTo>
                    <a:pt x="5238" y="20348"/>
                  </a:moveTo>
                  <a:lnTo>
                    <a:pt x="5238" y="21316"/>
                  </a:lnTo>
                  <a:lnTo>
                    <a:pt x="4271" y="21316"/>
                  </a:lnTo>
                  <a:lnTo>
                    <a:pt x="4271" y="20348"/>
                  </a:lnTo>
                  <a:close/>
                  <a:moveTo>
                    <a:pt x="6272" y="20348"/>
                  </a:moveTo>
                  <a:lnTo>
                    <a:pt x="6272" y="21316"/>
                  </a:lnTo>
                  <a:lnTo>
                    <a:pt x="5271" y="21316"/>
                  </a:lnTo>
                  <a:lnTo>
                    <a:pt x="5271" y="20348"/>
                  </a:lnTo>
                  <a:close/>
                  <a:moveTo>
                    <a:pt x="7406" y="20348"/>
                  </a:moveTo>
                  <a:lnTo>
                    <a:pt x="7406" y="21316"/>
                  </a:lnTo>
                  <a:lnTo>
                    <a:pt x="6439" y="21316"/>
                  </a:lnTo>
                  <a:lnTo>
                    <a:pt x="6439" y="20348"/>
                  </a:lnTo>
                  <a:close/>
                  <a:moveTo>
                    <a:pt x="8440" y="20348"/>
                  </a:moveTo>
                  <a:lnTo>
                    <a:pt x="8440" y="21316"/>
                  </a:lnTo>
                  <a:lnTo>
                    <a:pt x="7473" y="21316"/>
                  </a:lnTo>
                  <a:lnTo>
                    <a:pt x="7473" y="20348"/>
                  </a:lnTo>
                  <a:close/>
                  <a:moveTo>
                    <a:pt x="9608" y="20348"/>
                  </a:moveTo>
                  <a:lnTo>
                    <a:pt x="9608" y="21316"/>
                  </a:lnTo>
                  <a:lnTo>
                    <a:pt x="8607" y="21316"/>
                  </a:lnTo>
                  <a:lnTo>
                    <a:pt x="8607" y="20348"/>
                  </a:lnTo>
                  <a:close/>
                  <a:moveTo>
                    <a:pt x="10608" y="20348"/>
                  </a:moveTo>
                  <a:lnTo>
                    <a:pt x="10608" y="21316"/>
                  </a:lnTo>
                  <a:lnTo>
                    <a:pt x="9641" y="21316"/>
                  </a:lnTo>
                  <a:lnTo>
                    <a:pt x="9641" y="20348"/>
                  </a:lnTo>
                  <a:close/>
                  <a:moveTo>
                    <a:pt x="11776" y="20348"/>
                  </a:moveTo>
                  <a:lnTo>
                    <a:pt x="11776" y="21316"/>
                  </a:lnTo>
                  <a:lnTo>
                    <a:pt x="10809" y="21316"/>
                  </a:lnTo>
                  <a:lnTo>
                    <a:pt x="10809" y="20348"/>
                  </a:lnTo>
                  <a:close/>
                  <a:moveTo>
                    <a:pt x="12777" y="20348"/>
                  </a:moveTo>
                  <a:lnTo>
                    <a:pt x="12777" y="21316"/>
                  </a:lnTo>
                  <a:lnTo>
                    <a:pt x="11809" y="21316"/>
                  </a:lnTo>
                  <a:lnTo>
                    <a:pt x="11809" y="20348"/>
                  </a:lnTo>
                  <a:close/>
                  <a:moveTo>
                    <a:pt x="13944" y="20348"/>
                  </a:moveTo>
                  <a:lnTo>
                    <a:pt x="13944" y="21316"/>
                  </a:lnTo>
                  <a:lnTo>
                    <a:pt x="12977" y="21316"/>
                  </a:lnTo>
                  <a:lnTo>
                    <a:pt x="12977" y="20348"/>
                  </a:lnTo>
                  <a:close/>
                  <a:moveTo>
                    <a:pt x="14945" y="20348"/>
                  </a:moveTo>
                  <a:lnTo>
                    <a:pt x="14945" y="21316"/>
                  </a:lnTo>
                  <a:lnTo>
                    <a:pt x="13977" y="21316"/>
                  </a:lnTo>
                  <a:lnTo>
                    <a:pt x="13977" y="20348"/>
                  </a:lnTo>
                  <a:close/>
                  <a:moveTo>
                    <a:pt x="301" y="21316"/>
                  </a:moveTo>
                  <a:cubicBezTo>
                    <a:pt x="268" y="21316"/>
                    <a:pt x="268" y="21349"/>
                    <a:pt x="301" y="21382"/>
                  </a:cubicBezTo>
                  <a:lnTo>
                    <a:pt x="868" y="21382"/>
                  </a:lnTo>
                  <a:lnTo>
                    <a:pt x="868" y="21316"/>
                  </a:lnTo>
                  <a:close/>
                  <a:moveTo>
                    <a:pt x="868" y="21382"/>
                  </a:moveTo>
                  <a:lnTo>
                    <a:pt x="868" y="22350"/>
                  </a:lnTo>
                  <a:lnTo>
                    <a:pt x="935" y="22350"/>
                  </a:lnTo>
                  <a:lnTo>
                    <a:pt x="935" y="21382"/>
                  </a:lnTo>
                  <a:close/>
                  <a:moveTo>
                    <a:pt x="3070" y="21382"/>
                  </a:moveTo>
                  <a:lnTo>
                    <a:pt x="3070" y="22350"/>
                  </a:lnTo>
                  <a:lnTo>
                    <a:pt x="2069" y="22350"/>
                  </a:lnTo>
                  <a:lnTo>
                    <a:pt x="2069" y="21382"/>
                  </a:lnTo>
                  <a:close/>
                  <a:moveTo>
                    <a:pt x="4070" y="21382"/>
                  </a:moveTo>
                  <a:lnTo>
                    <a:pt x="4070" y="22350"/>
                  </a:lnTo>
                  <a:lnTo>
                    <a:pt x="3103" y="22350"/>
                  </a:lnTo>
                  <a:lnTo>
                    <a:pt x="3103" y="21382"/>
                  </a:lnTo>
                  <a:close/>
                  <a:moveTo>
                    <a:pt x="5238" y="21382"/>
                  </a:moveTo>
                  <a:lnTo>
                    <a:pt x="5238" y="22350"/>
                  </a:lnTo>
                  <a:lnTo>
                    <a:pt x="4271" y="22350"/>
                  </a:lnTo>
                  <a:lnTo>
                    <a:pt x="4271" y="21382"/>
                  </a:lnTo>
                  <a:close/>
                  <a:moveTo>
                    <a:pt x="6272" y="21382"/>
                  </a:moveTo>
                  <a:lnTo>
                    <a:pt x="6272" y="22350"/>
                  </a:lnTo>
                  <a:lnTo>
                    <a:pt x="5271" y="22350"/>
                  </a:lnTo>
                  <a:lnTo>
                    <a:pt x="5271" y="21382"/>
                  </a:lnTo>
                  <a:close/>
                  <a:moveTo>
                    <a:pt x="7406" y="21382"/>
                  </a:moveTo>
                  <a:lnTo>
                    <a:pt x="7406" y="22350"/>
                  </a:lnTo>
                  <a:lnTo>
                    <a:pt x="6439" y="22350"/>
                  </a:lnTo>
                  <a:lnTo>
                    <a:pt x="6439" y="21382"/>
                  </a:lnTo>
                  <a:close/>
                  <a:moveTo>
                    <a:pt x="8440" y="21382"/>
                  </a:moveTo>
                  <a:lnTo>
                    <a:pt x="8440" y="22350"/>
                  </a:lnTo>
                  <a:lnTo>
                    <a:pt x="7473" y="22350"/>
                  </a:lnTo>
                  <a:lnTo>
                    <a:pt x="7473" y="21382"/>
                  </a:lnTo>
                  <a:close/>
                  <a:moveTo>
                    <a:pt x="9608" y="21382"/>
                  </a:moveTo>
                  <a:lnTo>
                    <a:pt x="9608" y="22350"/>
                  </a:lnTo>
                  <a:lnTo>
                    <a:pt x="8607" y="22350"/>
                  </a:lnTo>
                  <a:lnTo>
                    <a:pt x="8607" y="21382"/>
                  </a:lnTo>
                  <a:close/>
                  <a:moveTo>
                    <a:pt x="10608" y="21382"/>
                  </a:moveTo>
                  <a:lnTo>
                    <a:pt x="10608" y="22350"/>
                  </a:lnTo>
                  <a:lnTo>
                    <a:pt x="9641" y="22350"/>
                  </a:lnTo>
                  <a:lnTo>
                    <a:pt x="9641" y="21382"/>
                  </a:lnTo>
                  <a:close/>
                  <a:moveTo>
                    <a:pt x="11776" y="21382"/>
                  </a:moveTo>
                  <a:lnTo>
                    <a:pt x="11776" y="22350"/>
                  </a:lnTo>
                  <a:lnTo>
                    <a:pt x="10809" y="22350"/>
                  </a:lnTo>
                  <a:lnTo>
                    <a:pt x="10809" y="21382"/>
                  </a:lnTo>
                  <a:close/>
                  <a:moveTo>
                    <a:pt x="12777" y="21382"/>
                  </a:moveTo>
                  <a:lnTo>
                    <a:pt x="12777" y="22350"/>
                  </a:lnTo>
                  <a:lnTo>
                    <a:pt x="11809" y="22350"/>
                  </a:lnTo>
                  <a:lnTo>
                    <a:pt x="11809" y="21382"/>
                  </a:lnTo>
                  <a:close/>
                  <a:moveTo>
                    <a:pt x="13944" y="21382"/>
                  </a:moveTo>
                  <a:lnTo>
                    <a:pt x="13944" y="22350"/>
                  </a:lnTo>
                  <a:lnTo>
                    <a:pt x="12977" y="22350"/>
                  </a:lnTo>
                  <a:lnTo>
                    <a:pt x="12977" y="21382"/>
                  </a:lnTo>
                  <a:close/>
                  <a:moveTo>
                    <a:pt x="14945" y="21382"/>
                  </a:moveTo>
                  <a:lnTo>
                    <a:pt x="14945" y="22350"/>
                  </a:lnTo>
                  <a:lnTo>
                    <a:pt x="13977" y="22350"/>
                  </a:lnTo>
                  <a:lnTo>
                    <a:pt x="13977" y="21382"/>
                  </a:lnTo>
                  <a:close/>
                  <a:moveTo>
                    <a:pt x="16112" y="21382"/>
                  </a:moveTo>
                  <a:lnTo>
                    <a:pt x="16112" y="22350"/>
                  </a:lnTo>
                  <a:lnTo>
                    <a:pt x="15145" y="22350"/>
                  </a:lnTo>
                  <a:lnTo>
                    <a:pt x="15145" y="21382"/>
                  </a:lnTo>
                  <a:close/>
                  <a:moveTo>
                    <a:pt x="17113" y="21382"/>
                  </a:moveTo>
                  <a:lnTo>
                    <a:pt x="17113" y="22350"/>
                  </a:lnTo>
                  <a:lnTo>
                    <a:pt x="16146" y="22350"/>
                  </a:lnTo>
                  <a:lnTo>
                    <a:pt x="16146" y="21382"/>
                  </a:lnTo>
                  <a:close/>
                  <a:moveTo>
                    <a:pt x="68" y="22350"/>
                  </a:moveTo>
                  <a:cubicBezTo>
                    <a:pt x="68" y="22416"/>
                    <a:pt x="68" y="22450"/>
                    <a:pt x="34" y="22516"/>
                  </a:cubicBezTo>
                  <a:lnTo>
                    <a:pt x="868" y="22516"/>
                  </a:lnTo>
                  <a:lnTo>
                    <a:pt x="868" y="22350"/>
                  </a:lnTo>
                  <a:close/>
                  <a:moveTo>
                    <a:pt x="868" y="22516"/>
                  </a:moveTo>
                  <a:lnTo>
                    <a:pt x="868" y="23484"/>
                  </a:lnTo>
                  <a:lnTo>
                    <a:pt x="935" y="23484"/>
                  </a:lnTo>
                  <a:lnTo>
                    <a:pt x="935" y="22516"/>
                  </a:lnTo>
                  <a:close/>
                  <a:moveTo>
                    <a:pt x="3070" y="22516"/>
                  </a:moveTo>
                  <a:lnTo>
                    <a:pt x="3070" y="23484"/>
                  </a:lnTo>
                  <a:lnTo>
                    <a:pt x="2069" y="23484"/>
                  </a:lnTo>
                  <a:lnTo>
                    <a:pt x="2069" y="22516"/>
                  </a:lnTo>
                  <a:close/>
                  <a:moveTo>
                    <a:pt x="4070" y="22516"/>
                  </a:moveTo>
                  <a:lnTo>
                    <a:pt x="4070" y="23484"/>
                  </a:lnTo>
                  <a:lnTo>
                    <a:pt x="3103" y="23484"/>
                  </a:lnTo>
                  <a:lnTo>
                    <a:pt x="3103" y="22516"/>
                  </a:lnTo>
                  <a:close/>
                  <a:moveTo>
                    <a:pt x="5238" y="22516"/>
                  </a:moveTo>
                  <a:lnTo>
                    <a:pt x="5238" y="23484"/>
                  </a:lnTo>
                  <a:lnTo>
                    <a:pt x="4271" y="23484"/>
                  </a:lnTo>
                  <a:lnTo>
                    <a:pt x="4271" y="22516"/>
                  </a:lnTo>
                  <a:close/>
                  <a:moveTo>
                    <a:pt x="6272" y="22516"/>
                  </a:moveTo>
                  <a:lnTo>
                    <a:pt x="6272" y="23484"/>
                  </a:lnTo>
                  <a:lnTo>
                    <a:pt x="5271" y="23484"/>
                  </a:lnTo>
                  <a:lnTo>
                    <a:pt x="5271" y="22516"/>
                  </a:lnTo>
                  <a:close/>
                  <a:moveTo>
                    <a:pt x="7406" y="22516"/>
                  </a:moveTo>
                  <a:lnTo>
                    <a:pt x="7406" y="23484"/>
                  </a:lnTo>
                  <a:lnTo>
                    <a:pt x="6439" y="23484"/>
                  </a:lnTo>
                  <a:lnTo>
                    <a:pt x="6439" y="22516"/>
                  </a:lnTo>
                  <a:close/>
                  <a:moveTo>
                    <a:pt x="8440" y="22516"/>
                  </a:moveTo>
                  <a:lnTo>
                    <a:pt x="8440" y="23484"/>
                  </a:lnTo>
                  <a:lnTo>
                    <a:pt x="7473" y="23484"/>
                  </a:lnTo>
                  <a:lnTo>
                    <a:pt x="7473" y="22516"/>
                  </a:lnTo>
                  <a:close/>
                  <a:moveTo>
                    <a:pt x="9608" y="22516"/>
                  </a:moveTo>
                  <a:lnTo>
                    <a:pt x="9608" y="23484"/>
                  </a:lnTo>
                  <a:lnTo>
                    <a:pt x="8607" y="23484"/>
                  </a:lnTo>
                  <a:lnTo>
                    <a:pt x="8607" y="22516"/>
                  </a:lnTo>
                  <a:close/>
                  <a:moveTo>
                    <a:pt x="10608" y="22516"/>
                  </a:moveTo>
                  <a:lnTo>
                    <a:pt x="10608" y="23484"/>
                  </a:lnTo>
                  <a:lnTo>
                    <a:pt x="9641" y="23484"/>
                  </a:lnTo>
                  <a:lnTo>
                    <a:pt x="9641" y="22516"/>
                  </a:lnTo>
                  <a:close/>
                  <a:moveTo>
                    <a:pt x="11776" y="22516"/>
                  </a:moveTo>
                  <a:lnTo>
                    <a:pt x="11776" y="23484"/>
                  </a:lnTo>
                  <a:lnTo>
                    <a:pt x="10809" y="23484"/>
                  </a:lnTo>
                  <a:lnTo>
                    <a:pt x="10809" y="22516"/>
                  </a:lnTo>
                  <a:close/>
                  <a:moveTo>
                    <a:pt x="12777" y="22516"/>
                  </a:moveTo>
                  <a:lnTo>
                    <a:pt x="12777" y="23484"/>
                  </a:lnTo>
                  <a:lnTo>
                    <a:pt x="11809" y="23484"/>
                  </a:lnTo>
                  <a:lnTo>
                    <a:pt x="11809" y="22516"/>
                  </a:lnTo>
                  <a:close/>
                  <a:moveTo>
                    <a:pt x="13944" y="22516"/>
                  </a:moveTo>
                  <a:lnTo>
                    <a:pt x="13944" y="23484"/>
                  </a:lnTo>
                  <a:lnTo>
                    <a:pt x="12977" y="23484"/>
                  </a:lnTo>
                  <a:lnTo>
                    <a:pt x="12977" y="22516"/>
                  </a:lnTo>
                  <a:close/>
                  <a:moveTo>
                    <a:pt x="14945" y="22516"/>
                  </a:moveTo>
                  <a:lnTo>
                    <a:pt x="14945" y="23484"/>
                  </a:lnTo>
                  <a:lnTo>
                    <a:pt x="13977" y="23484"/>
                  </a:lnTo>
                  <a:lnTo>
                    <a:pt x="13977" y="22516"/>
                  </a:lnTo>
                  <a:close/>
                  <a:moveTo>
                    <a:pt x="16112" y="22516"/>
                  </a:moveTo>
                  <a:lnTo>
                    <a:pt x="16112" y="23484"/>
                  </a:lnTo>
                  <a:lnTo>
                    <a:pt x="15145" y="23484"/>
                  </a:lnTo>
                  <a:lnTo>
                    <a:pt x="15145" y="22516"/>
                  </a:lnTo>
                  <a:close/>
                  <a:moveTo>
                    <a:pt x="1" y="23484"/>
                  </a:moveTo>
                  <a:cubicBezTo>
                    <a:pt x="1" y="23517"/>
                    <a:pt x="1" y="23517"/>
                    <a:pt x="1" y="23550"/>
                  </a:cubicBezTo>
                  <a:lnTo>
                    <a:pt x="868" y="23550"/>
                  </a:lnTo>
                  <a:lnTo>
                    <a:pt x="868" y="23484"/>
                  </a:lnTo>
                  <a:close/>
                  <a:moveTo>
                    <a:pt x="868" y="23550"/>
                  </a:moveTo>
                  <a:lnTo>
                    <a:pt x="868" y="24518"/>
                  </a:lnTo>
                  <a:lnTo>
                    <a:pt x="935" y="24518"/>
                  </a:lnTo>
                  <a:lnTo>
                    <a:pt x="935" y="23550"/>
                  </a:lnTo>
                  <a:close/>
                  <a:moveTo>
                    <a:pt x="3070" y="23550"/>
                  </a:moveTo>
                  <a:lnTo>
                    <a:pt x="3070" y="24518"/>
                  </a:lnTo>
                  <a:lnTo>
                    <a:pt x="2069" y="24518"/>
                  </a:lnTo>
                  <a:lnTo>
                    <a:pt x="2069" y="23550"/>
                  </a:lnTo>
                  <a:close/>
                  <a:moveTo>
                    <a:pt x="4070" y="23550"/>
                  </a:moveTo>
                  <a:lnTo>
                    <a:pt x="4070" y="24518"/>
                  </a:lnTo>
                  <a:lnTo>
                    <a:pt x="3103" y="24518"/>
                  </a:lnTo>
                  <a:lnTo>
                    <a:pt x="3103" y="23550"/>
                  </a:lnTo>
                  <a:close/>
                  <a:moveTo>
                    <a:pt x="5238" y="23550"/>
                  </a:moveTo>
                  <a:lnTo>
                    <a:pt x="5238" y="24518"/>
                  </a:lnTo>
                  <a:lnTo>
                    <a:pt x="4271" y="24518"/>
                  </a:lnTo>
                  <a:lnTo>
                    <a:pt x="4271" y="23550"/>
                  </a:lnTo>
                  <a:close/>
                  <a:moveTo>
                    <a:pt x="6272" y="23550"/>
                  </a:moveTo>
                  <a:lnTo>
                    <a:pt x="6272" y="24518"/>
                  </a:lnTo>
                  <a:lnTo>
                    <a:pt x="5271" y="24518"/>
                  </a:lnTo>
                  <a:lnTo>
                    <a:pt x="5271" y="23550"/>
                  </a:lnTo>
                  <a:close/>
                  <a:moveTo>
                    <a:pt x="7406" y="23550"/>
                  </a:moveTo>
                  <a:lnTo>
                    <a:pt x="7406" y="24518"/>
                  </a:lnTo>
                  <a:lnTo>
                    <a:pt x="6439" y="24518"/>
                  </a:lnTo>
                  <a:lnTo>
                    <a:pt x="6439" y="23550"/>
                  </a:lnTo>
                  <a:close/>
                  <a:moveTo>
                    <a:pt x="8440" y="23550"/>
                  </a:moveTo>
                  <a:lnTo>
                    <a:pt x="8440" y="24518"/>
                  </a:lnTo>
                  <a:lnTo>
                    <a:pt x="7473" y="24518"/>
                  </a:lnTo>
                  <a:lnTo>
                    <a:pt x="7473" y="23550"/>
                  </a:lnTo>
                  <a:close/>
                  <a:moveTo>
                    <a:pt x="9608" y="23550"/>
                  </a:moveTo>
                  <a:lnTo>
                    <a:pt x="9608" y="24518"/>
                  </a:lnTo>
                  <a:lnTo>
                    <a:pt x="8607" y="24518"/>
                  </a:lnTo>
                  <a:lnTo>
                    <a:pt x="8607" y="23550"/>
                  </a:lnTo>
                  <a:close/>
                  <a:moveTo>
                    <a:pt x="10608" y="23550"/>
                  </a:moveTo>
                  <a:lnTo>
                    <a:pt x="10608" y="24518"/>
                  </a:lnTo>
                  <a:lnTo>
                    <a:pt x="9641" y="24518"/>
                  </a:lnTo>
                  <a:lnTo>
                    <a:pt x="9641" y="23550"/>
                  </a:lnTo>
                  <a:close/>
                  <a:moveTo>
                    <a:pt x="11776" y="23550"/>
                  </a:moveTo>
                  <a:lnTo>
                    <a:pt x="11776" y="24518"/>
                  </a:lnTo>
                  <a:lnTo>
                    <a:pt x="10809" y="24518"/>
                  </a:lnTo>
                  <a:lnTo>
                    <a:pt x="10809" y="23550"/>
                  </a:lnTo>
                  <a:close/>
                  <a:moveTo>
                    <a:pt x="12777" y="23550"/>
                  </a:moveTo>
                  <a:lnTo>
                    <a:pt x="12777" y="24518"/>
                  </a:lnTo>
                  <a:lnTo>
                    <a:pt x="11809" y="24518"/>
                  </a:lnTo>
                  <a:lnTo>
                    <a:pt x="11809" y="23550"/>
                  </a:lnTo>
                  <a:close/>
                  <a:moveTo>
                    <a:pt x="13944" y="23550"/>
                  </a:moveTo>
                  <a:lnTo>
                    <a:pt x="13944" y="24518"/>
                  </a:lnTo>
                  <a:lnTo>
                    <a:pt x="12977" y="24518"/>
                  </a:lnTo>
                  <a:lnTo>
                    <a:pt x="12977" y="23550"/>
                  </a:lnTo>
                  <a:close/>
                  <a:moveTo>
                    <a:pt x="14945" y="23550"/>
                  </a:moveTo>
                  <a:lnTo>
                    <a:pt x="14945" y="24518"/>
                  </a:lnTo>
                  <a:lnTo>
                    <a:pt x="13977" y="24518"/>
                  </a:lnTo>
                  <a:lnTo>
                    <a:pt x="13977" y="23550"/>
                  </a:lnTo>
                  <a:close/>
                  <a:moveTo>
                    <a:pt x="16112" y="23550"/>
                  </a:moveTo>
                  <a:lnTo>
                    <a:pt x="16112" y="24518"/>
                  </a:lnTo>
                  <a:lnTo>
                    <a:pt x="15145" y="24518"/>
                  </a:lnTo>
                  <a:lnTo>
                    <a:pt x="15145" y="23550"/>
                  </a:lnTo>
                  <a:close/>
                  <a:moveTo>
                    <a:pt x="334" y="24518"/>
                  </a:moveTo>
                  <a:cubicBezTo>
                    <a:pt x="368" y="24585"/>
                    <a:pt x="401" y="24651"/>
                    <a:pt x="434" y="24685"/>
                  </a:cubicBezTo>
                  <a:lnTo>
                    <a:pt x="868" y="24685"/>
                  </a:lnTo>
                  <a:lnTo>
                    <a:pt x="868" y="24518"/>
                  </a:lnTo>
                  <a:close/>
                  <a:moveTo>
                    <a:pt x="868" y="24685"/>
                  </a:moveTo>
                  <a:lnTo>
                    <a:pt x="868" y="25352"/>
                  </a:lnTo>
                  <a:lnTo>
                    <a:pt x="935" y="25452"/>
                  </a:lnTo>
                  <a:lnTo>
                    <a:pt x="935" y="24685"/>
                  </a:lnTo>
                  <a:close/>
                  <a:moveTo>
                    <a:pt x="3070" y="24685"/>
                  </a:moveTo>
                  <a:lnTo>
                    <a:pt x="3070" y="25685"/>
                  </a:lnTo>
                  <a:lnTo>
                    <a:pt x="2069" y="25685"/>
                  </a:lnTo>
                  <a:lnTo>
                    <a:pt x="2069" y="24685"/>
                  </a:lnTo>
                  <a:close/>
                  <a:moveTo>
                    <a:pt x="4070" y="24685"/>
                  </a:moveTo>
                  <a:lnTo>
                    <a:pt x="4070" y="25685"/>
                  </a:lnTo>
                  <a:lnTo>
                    <a:pt x="3103" y="25685"/>
                  </a:lnTo>
                  <a:lnTo>
                    <a:pt x="3103" y="24685"/>
                  </a:lnTo>
                  <a:close/>
                  <a:moveTo>
                    <a:pt x="5238" y="24685"/>
                  </a:moveTo>
                  <a:lnTo>
                    <a:pt x="5238" y="25685"/>
                  </a:lnTo>
                  <a:lnTo>
                    <a:pt x="4271" y="25685"/>
                  </a:lnTo>
                  <a:lnTo>
                    <a:pt x="4271" y="24685"/>
                  </a:lnTo>
                  <a:close/>
                  <a:moveTo>
                    <a:pt x="6272" y="24685"/>
                  </a:moveTo>
                  <a:lnTo>
                    <a:pt x="6272" y="25685"/>
                  </a:lnTo>
                  <a:lnTo>
                    <a:pt x="5271" y="25685"/>
                  </a:lnTo>
                  <a:lnTo>
                    <a:pt x="5271" y="24685"/>
                  </a:lnTo>
                  <a:close/>
                  <a:moveTo>
                    <a:pt x="7406" y="24685"/>
                  </a:moveTo>
                  <a:lnTo>
                    <a:pt x="7406" y="25685"/>
                  </a:lnTo>
                  <a:lnTo>
                    <a:pt x="6439" y="25685"/>
                  </a:lnTo>
                  <a:lnTo>
                    <a:pt x="6439" y="24685"/>
                  </a:lnTo>
                  <a:close/>
                  <a:moveTo>
                    <a:pt x="8440" y="24685"/>
                  </a:moveTo>
                  <a:lnTo>
                    <a:pt x="8440" y="25685"/>
                  </a:lnTo>
                  <a:lnTo>
                    <a:pt x="7473" y="25685"/>
                  </a:lnTo>
                  <a:lnTo>
                    <a:pt x="7473" y="24685"/>
                  </a:lnTo>
                  <a:close/>
                  <a:moveTo>
                    <a:pt x="9608" y="24685"/>
                  </a:moveTo>
                  <a:lnTo>
                    <a:pt x="9608" y="25685"/>
                  </a:lnTo>
                  <a:lnTo>
                    <a:pt x="8607" y="25685"/>
                  </a:lnTo>
                  <a:lnTo>
                    <a:pt x="8607" y="24685"/>
                  </a:lnTo>
                  <a:close/>
                  <a:moveTo>
                    <a:pt x="10608" y="24685"/>
                  </a:moveTo>
                  <a:lnTo>
                    <a:pt x="10608" y="25685"/>
                  </a:lnTo>
                  <a:lnTo>
                    <a:pt x="9641" y="25685"/>
                  </a:lnTo>
                  <a:lnTo>
                    <a:pt x="9641" y="24685"/>
                  </a:lnTo>
                  <a:close/>
                  <a:moveTo>
                    <a:pt x="11776" y="24685"/>
                  </a:moveTo>
                  <a:lnTo>
                    <a:pt x="11776" y="25685"/>
                  </a:lnTo>
                  <a:lnTo>
                    <a:pt x="10809" y="25685"/>
                  </a:lnTo>
                  <a:lnTo>
                    <a:pt x="10809" y="24685"/>
                  </a:lnTo>
                  <a:close/>
                  <a:moveTo>
                    <a:pt x="12777" y="24685"/>
                  </a:moveTo>
                  <a:lnTo>
                    <a:pt x="12777" y="25685"/>
                  </a:lnTo>
                  <a:lnTo>
                    <a:pt x="11809" y="25685"/>
                  </a:lnTo>
                  <a:lnTo>
                    <a:pt x="11809" y="24685"/>
                  </a:lnTo>
                  <a:close/>
                  <a:moveTo>
                    <a:pt x="13944" y="24685"/>
                  </a:moveTo>
                  <a:lnTo>
                    <a:pt x="13944" y="25685"/>
                  </a:lnTo>
                  <a:lnTo>
                    <a:pt x="12977" y="25685"/>
                  </a:lnTo>
                  <a:lnTo>
                    <a:pt x="12977" y="24685"/>
                  </a:lnTo>
                  <a:close/>
                  <a:moveTo>
                    <a:pt x="14945" y="24685"/>
                  </a:moveTo>
                  <a:lnTo>
                    <a:pt x="14945" y="25685"/>
                  </a:lnTo>
                  <a:lnTo>
                    <a:pt x="13977" y="25685"/>
                  </a:lnTo>
                  <a:lnTo>
                    <a:pt x="13977" y="24685"/>
                  </a:lnTo>
                  <a:close/>
                  <a:moveTo>
                    <a:pt x="4070" y="25719"/>
                  </a:moveTo>
                  <a:lnTo>
                    <a:pt x="4070" y="26686"/>
                  </a:lnTo>
                  <a:lnTo>
                    <a:pt x="3103" y="26686"/>
                  </a:lnTo>
                  <a:lnTo>
                    <a:pt x="3103" y="25719"/>
                  </a:lnTo>
                  <a:close/>
                  <a:moveTo>
                    <a:pt x="5238" y="25719"/>
                  </a:moveTo>
                  <a:lnTo>
                    <a:pt x="5238" y="26686"/>
                  </a:lnTo>
                  <a:lnTo>
                    <a:pt x="4271" y="26686"/>
                  </a:lnTo>
                  <a:lnTo>
                    <a:pt x="4271" y="25719"/>
                  </a:lnTo>
                  <a:close/>
                  <a:moveTo>
                    <a:pt x="6272" y="25719"/>
                  </a:moveTo>
                  <a:lnTo>
                    <a:pt x="6272" y="26686"/>
                  </a:lnTo>
                  <a:lnTo>
                    <a:pt x="5271" y="26686"/>
                  </a:lnTo>
                  <a:lnTo>
                    <a:pt x="5271" y="25719"/>
                  </a:lnTo>
                  <a:close/>
                  <a:moveTo>
                    <a:pt x="7406" y="25719"/>
                  </a:moveTo>
                  <a:lnTo>
                    <a:pt x="7406" y="26686"/>
                  </a:lnTo>
                  <a:lnTo>
                    <a:pt x="6439" y="26686"/>
                  </a:lnTo>
                  <a:lnTo>
                    <a:pt x="6439" y="25719"/>
                  </a:lnTo>
                  <a:close/>
                  <a:moveTo>
                    <a:pt x="8440" y="25719"/>
                  </a:moveTo>
                  <a:lnTo>
                    <a:pt x="8440" y="26686"/>
                  </a:lnTo>
                  <a:lnTo>
                    <a:pt x="7473" y="26686"/>
                  </a:lnTo>
                  <a:lnTo>
                    <a:pt x="7473" y="25719"/>
                  </a:lnTo>
                  <a:close/>
                  <a:moveTo>
                    <a:pt x="9608" y="25719"/>
                  </a:moveTo>
                  <a:lnTo>
                    <a:pt x="9608" y="26686"/>
                  </a:lnTo>
                  <a:lnTo>
                    <a:pt x="8607" y="26686"/>
                  </a:lnTo>
                  <a:lnTo>
                    <a:pt x="8607" y="25719"/>
                  </a:lnTo>
                  <a:close/>
                  <a:moveTo>
                    <a:pt x="10608" y="25719"/>
                  </a:moveTo>
                  <a:lnTo>
                    <a:pt x="10608" y="26686"/>
                  </a:lnTo>
                  <a:lnTo>
                    <a:pt x="9641" y="26686"/>
                  </a:lnTo>
                  <a:lnTo>
                    <a:pt x="9641" y="25719"/>
                  </a:lnTo>
                  <a:close/>
                  <a:moveTo>
                    <a:pt x="11776" y="25719"/>
                  </a:moveTo>
                  <a:lnTo>
                    <a:pt x="11776" y="26686"/>
                  </a:lnTo>
                  <a:lnTo>
                    <a:pt x="10809" y="26686"/>
                  </a:lnTo>
                  <a:lnTo>
                    <a:pt x="10809" y="25719"/>
                  </a:lnTo>
                  <a:close/>
                  <a:moveTo>
                    <a:pt x="12777" y="25719"/>
                  </a:moveTo>
                  <a:lnTo>
                    <a:pt x="12777" y="26686"/>
                  </a:lnTo>
                  <a:lnTo>
                    <a:pt x="11809" y="26686"/>
                  </a:lnTo>
                  <a:lnTo>
                    <a:pt x="11809" y="25719"/>
                  </a:lnTo>
                  <a:close/>
                  <a:moveTo>
                    <a:pt x="13944" y="25719"/>
                  </a:moveTo>
                  <a:lnTo>
                    <a:pt x="13944" y="26686"/>
                  </a:lnTo>
                  <a:lnTo>
                    <a:pt x="12977" y="26686"/>
                  </a:lnTo>
                  <a:lnTo>
                    <a:pt x="12977" y="25719"/>
                  </a:lnTo>
                  <a:close/>
                  <a:moveTo>
                    <a:pt x="14945" y="25719"/>
                  </a:moveTo>
                  <a:lnTo>
                    <a:pt x="14945" y="26686"/>
                  </a:lnTo>
                  <a:lnTo>
                    <a:pt x="13977" y="26686"/>
                  </a:lnTo>
                  <a:lnTo>
                    <a:pt x="13977" y="25719"/>
                  </a:lnTo>
                  <a:close/>
                  <a:moveTo>
                    <a:pt x="5238" y="26886"/>
                  </a:moveTo>
                  <a:lnTo>
                    <a:pt x="5238" y="27854"/>
                  </a:lnTo>
                  <a:lnTo>
                    <a:pt x="4271" y="27854"/>
                  </a:lnTo>
                  <a:lnTo>
                    <a:pt x="4271" y="26886"/>
                  </a:lnTo>
                  <a:close/>
                  <a:moveTo>
                    <a:pt x="6272" y="26886"/>
                  </a:moveTo>
                  <a:lnTo>
                    <a:pt x="6272" y="27854"/>
                  </a:lnTo>
                  <a:lnTo>
                    <a:pt x="5271" y="27854"/>
                  </a:lnTo>
                  <a:lnTo>
                    <a:pt x="5271" y="26886"/>
                  </a:lnTo>
                  <a:close/>
                  <a:moveTo>
                    <a:pt x="7406" y="26886"/>
                  </a:moveTo>
                  <a:lnTo>
                    <a:pt x="7406" y="27854"/>
                  </a:lnTo>
                  <a:lnTo>
                    <a:pt x="6439" y="27854"/>
                  </a:lnTo>
                  <a:lnTo>
                    <a:pt x="6439" y="26886"/>
                  </a:lnTo>
                  <a:close/>
                  <a:moveTo>
                    <a:pt x="8440" y="26886"/>
                  </a:moveTo>
                  <a:lnTo>
                    <a:pt x="8440" y="27854"/>
                  </a:lnTo>
                  <a:lnTo>
                    <a:pt x="7473" y="27854"/>
                  </a:lnTo>
                  <a:lnTo>
                    <a:pt x="7473" y="26886"/>
                  </a:lnTo>
                  <a:close/>
                  <a:moveTo>
                    <a:pt x="9608" y="26886"/>
                  </a:moveTo>
                  <a:lnTo>
                    <a:pt x="9608" y="27854"/>
                  </a:lnTo>
                  <a:lnTo>
                    <a:pt x="8607" y="27854"/>
                  </a:lnTo>
                  <a:lnTo>
                    <a:pt x="8607" y="26886"/>
                  </a:lnTo>
                  <a:close/>
                  <a:moveTo>
                    <a:pt x="10608" y="26886"/>
                  </a:moveTo>
                  <a:lnTo>
                    <a:pt x="10608" y="27854"/>
                  </a:lnTo>
                  <a:lnTo>
                    <a:pt x="9641" y="27854"/>
                  </a:lnTo>
                  <a:lnTo>
                    <a:pt x="9641" y="26886"/>
                  </a:lnTo>
                  <a:close/>
                  <a:moveTo>
                    <a:pt x="11776" y="26886"/>
                  </a:moveTo>
                  <a:lnTo>
                    <a:pt x="11776" y="27854"/>
                  </a:lnTo>
                  <a:lnTo>
                    <a:pt x="10809" y="27854"/>
                  </a:lnTo>
                  <a:lnTo>
                    <a:pt x="10809" y="26886"/>
                  </a:lnTo>
                  <a:close/>
                  <a:moveTo>
                    <a:pt x="12777" y="26886"/>
                  </a:moveTo>
                  <a:lnTo>
                    <a:pt x="12777" y="27854"/>
                  </a:lnTo>
                  <a:lnTo>
                    <a:pt x="11809" y="27854"/>
                  </a:lnTo>
                  <a:lnTo>
                    <a:pt x="11809" y="26886"/>
                  </a:lnTo>
                  <a:close/>
                  <a:moveTo>
                    <a:pt x="13944" y="26886"/>
                  </a:moveTo>
                  <a:lnTo>
                    <a:pt x="13944" y="27854"/>
                  </a:lnTo>
                  <a:lnTo>
                    <a:pt x="12977" y="27854"/>
                  </a:lnTo>
                  <a:lnTo>
                    <a:pt x="12977" y="26886"/>
                  </a:lnTo>
                  <a:close/>
                  <a:moveTo>
                    <a:pt x="6272" y="27887"/>
                  </a:moveTo>
                  <a:lnTo>
                    <a:pt x="6272" y="28854"/>
                  </a:lnTo>
                  <a:lnTo>
                    <a:pt x="5271" y="28854"/>
                  </a:lnTo>
                  <a:lnTo>
                    <a:pt x="5271" y="27887"/>
                  </a:lnTo>
                  <a:close/>
                  <a:moveTo>
                    <a:pt x="7406" y="27887"/>
                  </a:moveTo>
                  <a:lnTo>
                    <a:pt x="7406" y="28854"/>
                  </a:lnTo>
                  <a:lnTo>
                    <a:pt x="6439" y="28854"/>
                  </a:lnTo>
                  <a:lnTo>
                    <a:pt x="6439" y="27887"/>
                  </a:lnTo>
                  <a:close/>
                  <a:moveTo>
                    <a:pt x="8440" y="27887"/>
                  </a:moveTo>
                  <a:lnTo>
                    <a:pt x="8440" y="28854"/>
                  </a:lnTo>
                  <a:lnTo>
                    <a:pt x="7473" y="28854"/>
                  </a:lnTo>
                  <a:lnTo>
                    <a:pt x="7473" y="27887"/>
                  </a:lnTo>
                  <a:close/>
                  <a:moveTo>
                    <a:pt x="9608" y="27887"/>
                  </a:moveTo>
                  <a:lnTo>
                    <a:pt x="9608" y="28854"/>
                  </a:lnTo>
                  <a:lnTo>
                    <a:pt x="8607" y="28854"/>
                  </a:lnTo>
                  <a:lnTo>
                    <a:pt x="8607" y="27887"/>
                  </a:lnTo>
                  <a:close/>
                  <a:moveTo>
                    <a:pt x="10608" y="27887"/>
                  </a:moveTo>
                  <a:lnTo>
                    <a:pt x="10608" y="28854"/>
                  </a:lnTo>
                  <a:lnTo>
                    <a:pt x="9641" y="28854"/>
                  </a:lnTo>
                  <a:lnTo>
                    <a:pt x="9641" y="27887"/>
                  </a:lnTo>
                  <a:close/>
                  <a:moveTo>
                    <a:pt x="11776" y="27887"/>
                  </a:moveTo>
                  <a:lnTo>
                    <a:pt x="11776" y="28854"/>
                  </a:lnTo>
                  <a:lnTo>
                    <a:pt x="10809" y="28854"/>
                  </a:lnTo>
                  <a:lnTo>
                    <a:pt x="10809" y="27887"/>
                  </a:lnTo>
                  <a:close/>
                  <a:moveTo>
                    <a:pt x="12777" y="27887"/>
                  </a:moveTo>
                  <a:lnTo>
                    <a:pt x="12777" y="28854"/>
                  </a:lnTo>
                  <a:lnTo>
                    <a:pt x="11809" y="28854"/>
                  </a:lnTo>
                  <a:lnTo>
                    <a:pt x="11809" y="27887"/>
                  </a:lnTo>
                  <a:close/>
                  <a:moveTo>
                    <a:pt x="13944" y="27887"/>
                  </a:moveTo>
                  <a:lnTo>
                    <a:pt x="13944" y="28854"/>
                  </a:lnTo>
                  <a:lnTo>
                    <a:pt x="12977" y="28854"/>
                  </a:lnTo>
                  <a:lnTo>
                    <a:pt x="12977" y="27887"/>
                  </a:lnTo>
                  <a:close/>
                  <a:moveTo>
                    <a:pt x="8440" y="29054"/>
                  </a:moveTo>
                  <a:lnTo>
                    <a:pt x="8440" y="30022"/>
                  </a:lnTo>
                  <a:lnTo>
                    <a:pt x="7473" y="30022"/>
                  </a:lnTo>
                  <a:lnTo>
                    <a:pt x="7473" y="29054"/>
                  </a:lnTo>
                  <a:close/>
                  <a:moveTo>
                    <a:pt x="9608" y="29054"/>
                  </a:moveTo>
                  <a:lnTo>
                    <a:pt x="9608" y="30022"/>
                  </a:lnTo>
                  <a:lnTo>
                    <a:pt x="8607" y="30022"/>
                  </a:lnTo>
                  <a:lnTo>
                    <a:pt x="8607" y="29054"/>
                  </a:lnTo>
                  <a:close/>
                  <a:moveTo>
                    <a:pt x="10608" y="29054"/>
                  </a:moveTo>
                  <a:lnTo>
                    <a:pt x="10608" y="30022"/>
                  </a:lnTo>
                  <a:lnTo>
                    <a:pt x="9641" y="30022"/>
                  </a:lnTo>
                  <a:lnTo>
                    <a:pt x="9641" y="29054"/>
                  </a:lnTo>
                  <a:close/>
                  <a:moveTo>
                    <a:pt x="11776" y="29054"/>
                  </a:moveTo>
                  <a:lnTo>
                    <a:pt x="11776" y="30022"/>
                  </a:lnTo>
                  <a:lnTo>
                    <a:pt x="10809" y="30022"/>
                  </a:lnTo>
                  <a:lnTo>
                    <a:pt x="10809" y="29054"/>
                  </a:lnTo>
                  <a:close/>
                  <a:moveTo>
                    <a:pt x="12777" y="29054"/>
                  </a:moveTo>
                  <a:lnTo>
                    <a:pt x="12777" y="30022"/>
                  </a:lnTo>
                  <a:lnTo>
                    <a:pt x="11809" y="30022"/>
                  </a:lnTo>
                  <a:lnTo>
                    <a:pt x="11809" y="29054"/>
                  </a:lnTo>
                  <a:close/>
                  <a:moveTo>
                    <a:pt x="9608" y="30055"/>
                  </a:moveTo>
                  <a:lnTo>
                    <a:pt x="9608" y="31056"/>
                  </a:lnTo>
                  <a:lnTo>
                    <a:pt x="8607" y="31056"/>
                  </a:lnTo>
                  <a:lnTo>
                    <a:pt x="8607" y="30055"/>
                  </a:lnTo>
                  <a:close/>
                  <a:moveTo>
                    <a:pt x="10608" y="30055"/>
                  </a:moveTo>
                  <a:lnTo>
                    <a:pt x="10608" y="31056"/>
                  </a:lnTo>
                  <a:lnTo>
                    <a:pt x="9641" y="31056"/>
                  </a:lnTo>
                  <a:lnTo>
                    <a:pt x="9641" y="30055"/>
                  </a:lnTo>
                  <a:close/>
                  <a:moveTo>
                    <a:pt x="11776" y="30055"/>
                  </a:moveTo>
                  <a:lnTo>
                    <a:pt x="11776" y="31056"/>
                  </a:lnTo>
                  <a:lnTo>
                    <a:pt x="10809" y="31056"/>
                  </a:lnTo>
                  <a:lnTo>
                    <a:pt x="10809" y="30055"/>
                  </a:lnTo>
                  <a:close/>
                  <a:moveTo>
                    <a:pt x="12777" y="30055"/>
                  </a:moveTo>
                  <a:lnTo>
                    <a:pt x="12777" y="31056"/>
                  </a:lnTo>
                  <a:lnTo>
                    <a:pt x="11809" y="31056"/>
                  </a:lnTo>
                  <a:lnTo>
                    <a:pt x="11809" y="30055"/>
                  </a:lnTo>
                  <a:close/>
                  <a:moveTo>
                    <a:pt x="11776" y="31223"/>
                  </a:moveTo>
                  <a:lnTo>
                    <a:pt x="11776" y="32190"/>
                  </a:lnTo>
                  <a:lnTo>
                    <a:pt x="10809" y="32190"/>
                  </a:lnTo>
                  <a:lnTo>
                    <a:pt x="10809" y="31223"/>
                  </a:lnTo>
                  <a:close/>
                  <a:moveTo>
                    <a:pt x="12777" y="31223"/>
                  </a:moveTo>
                  <a:lnTo>
                    <a:pt x="12777" y="32190"/>
                  </a:lnTo>
                  <a:lnTo>
                    <a:pt x="11809" y="32190"/>
                  </a:lnTo>
                  <a:lnTo>
                    <a:pt x="11809" y="31223"/>
                  </a:lnTo>
                  <a:close/>
                  <a:moveTo>
                    <a:pt x="13977" y="0"/>
                  </a:moveTo>
                  <a:lnTo>
                    <a:pt x="13944" y="34"/>
                  </a:lnTo>
                  <a:lnTo>
                    <a:pt x="13944" y="567"/>
                  </a:lnTo>
                  <a:lnTo>
                    <a:pt x="13110" y="567"/>
                  </a:lnTo>
                  <a:lnTo>
                    <a:pt x="12977" y="634"/>
                  </a:lnTo>
                  <a:lnTo>
                    <a:pt x="12877" y="734"/>
                  </a:lnTo>
                  <a:lnTo>
                    <a:pt x="12777" y="801"/>
                  </a:lnTo>
                  <a:lnTo>
                    <a:pt x="12777" y="1702"/>
                  </a:lnTo>
                  <a:lnTo>
                    <a:pt x="11876" y="1702"/>
                  </a:lnTo>
                  <a:lnTo>
                    <a:pt x="11843" y="1768"/>
                  </a:lnTo>
                  <a:lnTo>
                    <a:pt x="12777" y="1768"/>
                  </a:lnTo>
                  <a:lnTo>
                    <a:pt x="12777" y="2736"/>
                  </a:lnTo>
                  <a:lnTo>
                    <a:pt x="11809" y="2736"/>
                  </a:lnTo>
                  <a:lnTo>
                    <a:pt x="11809" y="1768"/>
                  </a:lnTo>
                  <a:cubicBezTo>
                    <a:pt x="11809" y="1802"/>
                    <a:pt x="11776" y="1802"/>
                    <a:pt x="11776" y="1835"/>
                  </a:cubicBezTo>
                  <a:lnTo>
                    <a:pt x="11776" y="2736"/>
                  </a:lnTo>
                  <a:lnTo>
                    <a:pt x="11042" y="2736"/>
                  </a:lnTo>
                  <a:lnTo>
                    <a:pt x="10909" y="2902"/>
                  </a:lnTo>
                  <a:lnTo>
                    <a:pt x="11776" y="2902"/>
                  </a:lnTo>
                  <a:lnTo>
                    <a:pt x="11776" y="3870"/>
                  </a:lnTo>
                  <a:lnTo>
                    <a:pt x="10809" y="3870"/>
                  </a:lnTo>
                  <a:lnTo>
                    <a:pt x="10809" y="3069"/>
                  </a:lnTo>
                  <a:lnTo>
                    <a:pt x="10608" y="3336"/>
                  </a:lnTo>
                  <a:lnTo>
                    <a:pt x="10608" y="3870"/>
                  </a:lnTo>
                  <a:lnTo>
                    <a:pt x="10208" y="3870"/>
                  </a:lnTo>
                  <a:cubicBezTo>
                    <a:pt x="10208" y="3903"/>
                    <a:pt x="10175" y="3903"/>
                    <a:pt x="10175" y="3936"/>
                  </a:cubicBezTo>
                  <a:lnTo>
                    <a:pt x="10608" y="3936"/>
                  </a:lnTo>
                  <a:lnTo>
                    <a:pt x="10608" y="4904"/>
                  </a:lnTo>
                  <a:lnTo>
                    <a:pt x="9641" y="4904"/>
                  </a:lnTo>
                  <a:lnTo>
                    <a:pt x="9641" y="4670"/>
                  </a:lnTo>
                  <a:lnTo>
                    <a:pt x="9608" y="4737"/>
                  </a:lnTo>
                  <a:lnTo>
                    <a:pt x="9608" y="4904"/>
                  </a:lnTo>
                  <a:lnTo>
                    <a:pt x="9474" y="4904"/>
                  </a:lnTo>
                  <a:lnTo>
                    <a:pt x="9341" y="5104"/>
                  </a:lnTo>
                  <a:lnTo>
                    <a:pt x="9608" y="5104"/>
                  </a:lnTo>
                  <a:lnTo>
                    <a:pt x="9608" y="6071"/>
                  </a:lnTo>
                  <a:lnTo>
                    <a:pt x="8674" y="6071"/>
                  </a:lnTo>
                  <a:lnTo>
                    <a:pt x="8640" y="6105"/>
                  </a:lnTo>
                  <a:lnTo>
                    <a:pt x="9608" y="6105"/>
                  </a:lnTo>
                  <a:lnTo>
                    <a:pt x="9608" y="7072"/>
                  </a:lnTo>
                  <a:lnTo>
                    <a:pt x="8607" y="7072"/>
                  </a:lnTo>
                  <a:lnTo>
                    <a:pt x="8607" y="6171"/>
                  </a:lnTo>
                  <a:lnTo>
                    <a:pt x="8440" y="6438"/>
                  </a:lnTo>
                  <a:lnTo>
                    <a:pt x="8440" y="7072"/>
                  </a:lnTo>
                  <a:lnTo>
                    <a:pt x="8007" y="7072"/>
                  </a:lnTo>
                  <a:cubicBezTo>
                    <a:pt x="7940" y="7139"/>
                    <a:pt x="7906" y="7205"/>
                    <a:pt x="7873" y="7272"/>
                  </a:cubicBezTo>
                  <a:lnTo>
                    <a:pt x="8440" y="7272"/>
                  </a:lnTo>
                  <a:lnTo>
                    <a:pt x="8440" y="8240"/>
                  </a:lnTo>
                  <a:lnTo>
                    <a:pt x="7473" y="8240"/>
                  </a:lnTo>
                  <a:lnTo>
                    <a:pt x="7473" y="7873"/>
                  </a:lnTo>
                  <a:lnTo>
                    <a:pt x="7406" y="7973"/>
                  </a:lnTo>
                  <a:lnTo>
                    <a:pt x="7406" y="8240"/>
                  </a:lnTo>
                  <a:lnTo>
                    <a:pt x="7239" y="8240"/>
                  </a:lnTo>
                  <a:lnTo>
                    <a:pt x="7206" y="8306"/>
                  </a:lnTo>
                  <a:lnTo>
                    <a:pt x="7406" y="8306"/>
                  </a:lnTo>
                  <a:lnTo>
                    <a:pt x="7406" y="9274"/>
                  </a:lnTo>
                  <a:lnTo>
                    <a:pt x="6572" y="9274"/>
                  </a:lnTo>
                  <a:cubicBezTo>
                    <a:pt x="6505" y="9307"/>
                    <a:pt x="6472" y="9374"/>
                    <a:pt x="6439" y="9440"/>
                  </a:cubicBezTo>
                  <a:lnTo>
                    <a:pt x="7406" y="9440"/>
                  </a:lnTo>
                  <a:lnTo>
                    <a:pt x="7406" y="10408"/>
                  </a:lnTo>
                  <a:lnTo>
                    <a:pt x="6439" y="10408"/>
                  </a:lnTo>
                  <a:lnTo>
                    <a:pt x="6439" y="9440"/>
                  </a:lnTo>
                  <a:lnTo>
                    <a:pt x="6272" y="9741"/>
                  </a:lnTo>
                  <a:lnTo>
                    <a:pt x="6272" y="10408"/>
                  </a:lnTo>
                  <a:lnTo>
                    <a:pt x="5838" y="10408"/>
                  </a:lnTo>
                  <a:lnTo>
                    <a:pt x="5805" y="10474"/>
                  </a:lnTo>
                  <a:lnTo>
                    <a:pt x="6272" y="10474"/>
                  </a:lnTo>
                  <a:lnTo>
                    <a:pt x="6272" y="11442"/>
                  </a:lnTo>
                  <a:lnTo>
                    <a:pt x="5271" y="11442"/>
                  </a:lnTo>
                  <a:lnTo>
                    <a:pt x="5271" y="11308"/>
                  </a:lnTo>
                  <a:lnTo>
                    <a:pt x="5238" y="11375"/>
                  </a:lnTo>
                  <a:lnTo>
                    <a:pt x="5238" y="11442"/>
                  </a:lnTo>
                  <a:lnTo>
                    <a:pt x="5205" y="11442"/>
                  </a:lnTo>
                  <a:lnTo>
                    <a:pt x="5071" y="11609"/>
                  </a:lnTo>
                  <a:lnTo>
                    <a:pt x="5238" y="11609"/>
                  </a:lnTo>
                  <a:lnTo>
                    <a:pt x="5238" y="12609"/>
                  </a:lnTo>
                  <a:lnTo>
                    <a:pt x="4504" y="12609"/>
                  </a:lnTo>
                  <a:cubicBezTo>
                    <a:pt x="4504" y="12609"/>
                    <a:pt x="4471" y="12643"/>
                    <a:pt x="4471" y="12643"/>
                  </a:cubicBezTo>
                  <a:lnTo>
                    <a:pt x="5238" y="12643"/>
                  </a:lnTo>
                  <a:lnTo>
                    <a:pt x="5238" y="13610"/>
                  </a:lnTo>
                  <a:lnTo>
                    <a:pt x="4271" y="13610"/>
                  </a:lnTo>
                  <a:lnTo>
                    <a:pt x="4271" y="13010"/>
                  </a:lnTo>
                  <a:cubicBezTo>
                    <a:pt x="4204" y="13110"/>
                    <a:pt x="4137" y="13210"/>
                    <a:pt x="4070" y="13310"/>
                  </a:cubicBezTo>
                  <a:lnTo>
                    <a:pt x="4070" y="13610"/>
                  </a:lnTo>
                  <a:lnTo>
                    <a:pt x="3937" y="13610"/>
                  </a:lnTo>
                  <a:lnTo>
                    <a:pt x="3804" y="13810"/>
                  </a:lnTo>
                  <a:lnTo>
                    <a:pt x="4070" y="13810"/>
                  </a:lnTo>
                  <a:lnTo>
                    <a:pt x="4070" y="14778"/>
                  </a:lnTo>
                  <a:lnTo>
                    <a:pt x="3270" y="14778"/>
                  </a:lnTo>
                  <a:lnTo>
                    <a:pt x="3236" y="14844"/>
                  </a:lnTo>
                  <a:lnTo>
                    <a:pt x="4070" y="14844"/>
                  </a:lnTo>
                  <a:lnTo>
                    <a:pt x="4070" y="15812"/>
                  </a:lnTo>
                  <a:lnTo>
                    <a:pt x="3103" y="15812"/>
                  </a:lnTo>
                  <a:lnTo>
                    <a:pt x="3103" y="15044"/>
                  </a:lnTo>
                  <a:lnTo>
                    <a:pt x="3070" y="15111"/>
                  </a:lnTo>
                  <a:lnTo>
                    <a:pt x="3070" y="15812"/>
                  </a:lnTo>
                  <a:lnTo>
                    <a:pt x="2703" y="15812"/>
                  </a:lnTo>
                  <a:cubicBezTo>
                    <a:pt x="2669" y="15845"/>
                    <a:pt x="2636" y="15912"/>
                    <a:pt x="2603" y="15978"/>
                  </a:cubicBezTo>
                  <a:lnTo>
                    <a:pt x="3070" y="15978"/>
                  </a:lnTo>
                  <a:lnTo>
                    <a:pt x="3070" y="16946"/>
                  </a:lnTo>
                  <a:lnTo>
                    <a:pt x="2102" y="16946"/>
                  </a:lnTo>
                  <a:lnTo>
                    <a:pt x="2102" y="17012"/>
                  </a:lnTo>
                  <a:lnTo>
                    <a:pt x="3070" y="17012"/>
                  </a:lnTo>
                  <a:lnTo>
                    <a:pt x="3070" y="17980"/>
                  </a:lnTo>
                  <a:lnTo>
                    <a:pt x="2069" y="17980"/>
                  </a:lnTo>
                  <a:lnTo>
                    <a:pt x="2069" y="17012"/>
                  </a:lnTo>
                  <a:cubicBezTo>
                    <a:pt x="2002" y="17113"/>
                    <a:pt x="1936" y="17213"/>
                    <a:pt x="1902" y="17346"/>
                  </a:cubicBezTo>
                  <a:lnTo>
                    <a:pt x="1902" y="17980"/>
                  </a:lnTo>
                  <a:lnTo>
                    <a:pt x="1602" y="17980"/>
                  </a:lnTo>
                  <a:cubicBezTo>
                    <a:pt x="1569" y="18047"/>
                    <a:pt x="1569" y="18113"/>
                    <a:pt x="1535" y="18147"/>
                  </a:cubicBezTo>
                  <a:lnTo>
                    <a:pt x="1902" y="18147"/>
                  </a:lnTo>
                  <a:lnTo>
                    <a:pt x="1902" y="19147"/>
                  </a:lnTo>
                  <a:lnTo>
                    <a:pt x="1068" y="19147"/>
                  </a:lnTo>
                  <a:lnTo>
                    <a:pt x="1068" y="19181"/>
                  </a:lnTo>
                  <a:lnTo>
                    <a:pt x="1902" y="19181"/>
                  </a:lnTo>
                  <a:lnTo>
                    <a:pt x="1902" y="20148"/>
                  </a:lnTo>
                  <a:lnTo>
                    <a:pt x="935" y="20148"/>
                  </a:lnTo>
                  <a:lnTo>
                    <a:pt x="935" y="20348"/>
                  </a:lnTo>
                  <a:lnTo>
                    <a:pt x="1902" y="20348"/>
                  </a:lnTo>
                  <a:lnTo>
                    <a:pt x="1902" y="21316"/>
                  </a:lnTo>
                  <a:lnTo>
                    <a:pt x="935" y="21316"/>
                  </a:lnTo>
                  <a:lnTo>
                    <a:pt x="935" y="21382"/>
                  </a:lnTo>
                  <a:lnTo>
                    <a:pt x="1902" y="21382"/>
                  </a:lnTo>
                  <a:lnTo>
                    <a:pt x="1902" y="22350"/>
                  </a:lnTo>
                  <a:lnTo>
                    <a:pt x="935" y="22350"/>
                  </a:lnTo>
                  <a:lnTo>
                    <a:pt x="935" y="22516"/>
                  </a:lnTo>
                  <a:lnTo>
                    <a:pt x="1902" y="22516"/>
                  </a:lnTo>
                  <a:lnTo>
                    <a:pt x="1902" y="23484"/>
                  </a:lnTo>
                  <a:lnTo>
                    <a:pt x="935" y="23484"/>
                  </a:lnTo>
                  <a:lnTo>
                    <a:pt x="935" y="23550"/>
                  </a:lnTo>
                  <a:lnTo>
                    <a:pt x="1902" y="23550"/>
                  </a:lnTo>
                  <a:lnTo>
                    <a:pt x="1902" y="24518"/>
                  </a:lnTo>
                  <a:lnTo>
                    <a:pt x="935" y="24518"/>
                  </a:lnTo>
                  <a:lnTo>
                    <a:pt x="935" y="24685"/>
                  </a:lnTo>
                  <a:lnTo>
                    <a:pt x="1902" y="24685"/>
                  </a:lnTo>
                  <a:lnTo>
                    <a:pt x="1902" y="25685"/>
                  </a:lnTo>
                  <a:lnTo>
                    <a:pt x="1102" y="25685"/>
                  </a:lnTo>
                  <a:cubicBezTo>
                    <a:pt x="1135" y="25685"/>
                    <a:pt x="1135" y="25719"/>
                    <a:pt x="1168" y="25719"/>
                  </a:cubicBezTo>
                  <a:lnTo>
                    <a:pt x="1902" y="25719"/>
                  </a:lnTo>
                  <a:lnTo>
                    <a:pt x="1902" y="26553"/>
                  </a:lnTo>
                  <a:lnTo>
                    <a:pt x="2069" y="26686"/>
                  </a:lnTo>
                  <a:lnTo>
                    <a:pt x="2069" y="25719"/>
                  </a:lnTo>
                  <a:lnTo>
                    <a:pt x="3070" y="25719"/>
                  </a:lnTo>
                  <a:lnTo>
                    <a:pt x="3070" y="26686"/>
                  </a:lnTo>
                  <a:lnTo>
                    <a:pt x="2069" y="26686"/>
                  </a:lnTo>
                  <a:lnTo>
                    <a:pt x="2069" y="26719"/>
                  </a:lnTo>
                  <a:lnTo>
                    <a:pt x="2236" y="26886"/>
                  </a:lnTo>
                  <a:lnTo>
                    <a:pt x="3070" y="26886"/>
                  </a:lnTo>
                  <a:lnTo>
                    <a:pt x="3070" y="27620"/>
                  </a:lnTo>
                  <a:lnTo>
                    <a:pt x="3103" y="27653"/>
                  </a:lnTo>
                  <a:lnTo>
                    <a:pt x="3103" y="26886"/>
                  </a:lnTo>
                  <a:lnTo>
                    <a:pt x="4070" y="26886"/>
                  </a:lnTo>
                  <a:lnTo>
                    <a:pt x="4070" y="27854"/>
                  </a:lnTo>
                  <a:lnTo>
                    <a:pt x="3370" y="27854"/>
                  </a:lnTo>
                  <a:lnTo>
                    <a:pt x="3437" y="27887"/>
                  </a:lnTo>
                  <a:lnTo>
                    <a:pt x="4070" y="27887"/>
                  </a:lnTo>
                  <a:lnTo>
                    <a:pt x="4070" y="28387"/>
                  </a:lnTo>
                  <a:lnTo>
                    <a:pt x="4271" y="28521"/>
                  </a:lnTo>
                  <a:lnTo>
                    <a:pt x="4271" y="27887"/>
                  </a:lnTo>
                  <a:lnTo>
                    <a:pt x="5238" y="27887"/>
                  </a:lnTo>
                  <a:lnTo>
                    <a:pt x="5238" y="28854"/>
                  </a:lnTo>
                  <a:lnTo>
                    <a:pt x="4704" y="28854"/>
                  </a:lnTo>
                  <a:lnTo>
                    <a:pt x="4971" y="29054"/>
                  </a:lnTo>
                  <a:lnTo>
                    <a:pt x="5238" y="29054"/>
                  </a:lnTo>
                  <a:lnTo>
                    <a:pt x="5238" y="29221"/>
                  </a:lnTo>
                  <a:lnTo>
                    <a:pt x="5271" y="29255"/>
                  </a:lnTo>
                  <a:lnTo>
                    <a:pt x="5271" y="29054"/>
                  </a:lnTo>
                  <a:lnTo>
                    <a:pt x="6272" y="29054"/>
                  </a:lnTo>
                  <a:lnTo>
                    <a:pt x="6272" y="29922"/>
                  </a:lnTo>
                  <a:lnTo>
                    <a:pt x="6439" y="30022"/>
                  </a:lnTo>
                  <a:lnTo>
                    <a:pt x="6439" y="29054"/>
                  </a:lnTo>
                  <a:lnTo>
                    <a:pt x="7406" y="29054"/>
                  </a:lnTo>
                  <a:lnTo>
                    <a:pt x="7406" y="30022"/>
                  </a:lnTo>
                  <a:lnTo>
                    <a:pt x="6439" y="30022"/>
                  </a:lnTo>
                  <a:lnTo>
                    <a:pt x="6472" y="30055"/>
                  </a:lnTo>
                  <a:lnTo>
                    <a:pt x="7406" y="30055"/>
                  </a:lnTo>
                  <a:lnTo>
                    <a:pt x="7406" y="30622"/>
                  </a:lnTo>
                  <a:lnTo>
                    <a:pt x="7473" y="30689"/>
                  </a:lnTo>
                  <a:lnTo>
                    <a:pt x="7473" y="30055"/>
                  </a:lnTo>
                  <a:lnTo>
                    <a:pt x="8440" y="30055"/>
                  </a:lnTo>
                  <a:lnTo>
                    <a:pt x="8440" y="31056"/>
                  </a:lnTo>
                  <a:lnTo>
                    <a:pt x="8107" y="31056"/>
                  </a:lnTo>
                  <a:lnTo>
                    <a:pt x="8407" y="31223"/>
                  </a:lnTo>
                  <a:lnTo>
                    <a:pt x="8440" y="31223"/>
                  </a:lnTo>
                  <a:lnTo>
                    <a:pt x="8440" y="31256"/>
                  </a:lnTo>
                  <a:lnTo>
                    <a:pt x="8607" y="31356"/>
                  </a:lnTo>
                  <a:lnTo>
                    <a:pt x="8607" y="31223"/>
                  </a:lnTo>
                  <a:lnTo>
                    <a:pt x="9608" y="31223"/>
                  </a:lnTo>
                  <a:lnTo>
                    <a:pt x="9608" y="31923"/>
                  </a:lnTo>
                  <a:lnTo>
                    <a:pt x="9641" y="31923"/>
                  </a:lnTo>
                  <a:lnTo>
                    <a:pt x="9641" y="31223"/>
                  </a:lnTo>
                  <a:lnTo>
                    <a:pt x="10608" y="31223"/>
                  </a:lnTo>
                  <a:lnTo>
                    <a:pt x="10608" y="32190"/>
                  </a:lnTo>
                  <a:lnTo>
                    <a:pt x="10108" y="32190"/>
                  </a:lnTo>
                  <a:lnTo>
                    <a:pt x="10208" y="32257"/>
                  </a:lnTo>
                  <a:lnTo>
                    <a:pt x="10608" y="32257"/>
                  </a:lnTo>
                  <a:lnTo>
                    <a:pt x="10608" y="32457"/>
                  </a:lnTo>
                  <a:lnTo>
                    <a:pt x="10809" y="32557"/>
                  </a:lnTo>
                  <a:lnTo>
                    <a:pt x="10809" y="32257"/>
                  </a:lnTo>
                  <a:lnTo>
                    <a:pt x="11776" y="32257"/>
                  </a:lnTo>
                  <a:lnTo>
                    <a:pt x="11776" y="33057"/>
                  </a:lnTo>
                  <a:lnTo>
                    <a:pt x="11809" y="33091"/>
                  </a:lnTo>
                  <a:lnTo>
                    <a:pt x="11809" y="32257"/>
                  </a:lnTo>
                  <a:lnTo>
                    <a:pt x="12777" y="32257"/>
                  </a:lnTo>
                  <a:lnTo>
                    <a:pt x="12777" y="32357"/>
                  </a:lnTo>
                  <a:lnTo>
                    <a:pt x="12843" y="32257"/>
                  </a:lnTo>
                  <a:lnTo>
                    <a:pt x="12843" y="32190"/>
                  </a:lnTo>
                  <a:lnTo>
                    <a:pt x="12977" y="31923"/>
                  </a:lnTo>
                  <a:lnTo>
                    <a:pt x="12977" y="31223"/>
                  </a:lnTo>
                  <a:lnTo>
                    <a:pt x="13310" y="31223"/>
                  </a:lnTo>
                  <a:lnTo>
                    <a:pt x="13377" y="31056"/>
                  </a:lnTo>
                  <a:lnTo>
                    <a:pt x="12977" y="31056"/>
                  </a:lnTo>
                  <a:lnTo>
                    <a:pt x="12977" y="30055"/>
                  </a:lnTo>
                  <a:lnTo>
                    <a:pt x="13844" y="30055"/>
                  </a:lnTo>
                  <a:lnTo>
                    <a:pt x="13877" y="30022"/>
                  </a:lnTo>
                  <a:lnTo>
                    <a:pt x="12977" y="30022"/>
                  </a:lnTo>
                  <a:lnTo>
                    <a:pt x="12977" y="29054"/>
                  </a:lnTo>
                  <a:lnTo>
                    <a:pt x="13944" y="29054"/>
                  </a:lnTo>
                  <a:lnTo>
                    <a:pt x="13944" y="29855"/>
                  </a:lnTo>
                  <a:lnTo>
                    <a:pt x="13977" y="29722"/>
                  </a:lnTo>
                  <a:lnTo>
                    <a:pt x="13977" y="29054"/>
                  </a:lnTo>
                  <a:lnTo>
                    <a:pt x="14311" y="29054"/>
                  </a:lnTo>
                  <a:lnTo>
                    <a:pt x="14378" y="28854"/>
                  </a:lnTo>
                  <a:lnTo>
                    <a:pt x="13977" y="28854"/>
                  </a:lnTo>
                  <a:lnTo>
                    <a:pt x="13977" y="27887"/>
                  </a:lnTo>
                  <a:lnTo>
                    <a:pt x="14845" y="27887"/>
                  </a:lnTo>
                  <a:lnTo>
                    <a:pt x="14878" y="27854"/>
                  </a:lnTo>
                  <a:lnTo>
                    <a:pt x="13977" y="27854"/>
                  </a:lnTo>
                  <a:lnTo>
                    <a:pt x="13977" y="26886"/>
                  </a:lnTo>
                  <a:lnTo>
                    <a:pt x="14945" y="26886"/>
                  </a:lnTo>
                  <a:lnTo>
                    <a:pt x="14945" y="27620"/>
                  </a:lnTo>
                  <a:lnTo>
                    <a:pt x="15145" y="27220"/>
                  </a:lnTo>
                  <a:lnTo>
                    <a:pt x="15145" y="26886"/>
                  </a:lnTo>
                  <a:lnTo>
                    <a:pt x="15312" y="26886"/>
                  </a:lnTo>
                  <a:lnTo>
                    <a:pt x="15412" y="26686"/>
                  </a:lnTo>
                  <a:lnTo>
                    <a:pt x="15145" y="26686"/>
                  </a:lnTo>
                  <a:lnTo>
                    <a:pt x="15145" y="25719"/>
                  </a:lnTo>
                  <a:lnTo>
                    <a:pt x="15845" y="25719"/>
                  </a:lnTo>
                  <a:lnTo>
                    <a:pt x="15879" y="25685"/>
                  </a:lnTo>
                  <a:lnTo>
                    <a:pt x="15145" y="25685"/>
                  </a:lnTo>
                  <a:lnTo>
                    <a:pt x="15145" y="24685"/>
                  </a:lnTo>
                  <a:lnTo>
                    <a:pt x="16112" y="24685"/>
                  </a:lnTo>
                  <a:lnTo>
                    <a:pt x="16112" y="25118"/>
                  </a:lnTo>
                  <a:lnTo>
                    <a:pt x="16146" y="24985"/>
                  </a:lnTo>
                  <a:lnTo>
                    <a:pt x="16146" y="24685"/>
                  </a:lnTo>
                  <a:lnTo>
                    <a:pt x="16312" y="24685"/>
                  </a:lnTo>
                  <a:lnTo>
                    <a:pt x="16413" y="24518"/>
                  </a:lnTo>
                  <a:lnTo>
                    <a:pt x="16146" y="24518"/>
                  </a:lnTo>
                  <a:lnTo>
                    <a:pt x="16146" y="23550"/>
                  </a:lnTo>
                  <a:lnTo>
                    <a:pt x="16846" y="23550"/>
                  </a:lnTo>
                  <a:lnTo>
                    <a:pt x="16846" y="23484"/>
                  </a:lnTo>
                  <a:lnTo>
                    <a:pt x="16146" y="23484"/>
                  </a:lnTo>
                  <a:lnTo>
                    <a:pt x="16146" y="22516"/>
                  </a:lnTo>
                  <a:lnTo>
                    <a:pt x="17113" y="22516"/>
                  </a:lnTo>
                  <a:lnTo>
                    <a:pt x="17113" y="22883"/>
                  </a:lnTo>
                  <a:lnTo>
                    <a:pt x="17313" y="22516"/>
                  </a:lnTo>
                  <a:lnTo>
                    <a:pt x="17313" y="22483"/>
                  </a:lnTo>
                  <a:lnTo>
                    <a:pt x="17380" y="22350"/>
                  </a:lnTo>
                  <a:lnTo>
                    <a:pt x="17313" y="22350"/>
                  </a:lnTo>
                  <a:lnTo>
                    <a:pt x="17313" y="21382"/>
                  </a:lnTo>
                  <a:lnTo>
                    <a:pt x="17380" y="21382"/>
                  </a:lnTo>
                  <a:lnTo>
                    <a:pt x="17347" y="21349"/>
                  </a:lnTo>
                  <a:lnTo>
                    <a:pt x="17246" y="21316"/>
                  </a:lnTo>
                  <a:lnTo>
                    <a:pt x="17213" y="21316"/>
                  </a:lnTo>
                  <a:lnTo>
                    <a:pt x="17113" y="21282"/>
                  </a:lnTo>
                  <a:lnTo>
                    <a:pt x="17113" y="21316"/>
                  </a:lnTo>
                  <a:lnTo>
                    <a:pt x="16146" y="21316"/>
                  </a:lnTo>
                  <a:lnTo>
                    <a:pt x="16146" y="20849"/>
                  </a:lnTo>
                  <a:lnTo>
                    <a:pt x="16112" y="20849"/>
                  </a:lnTo>
                  <a:lnTo>
                    <a:pt x="16112" y="21316"/>
                  </a:lnTo>
                  <a:lnTo>
                    <a:pt x="15145" y="21316"/>
                  </a:lnTo>
                  <a:lnTo>
                    <a:pt x="15145" y="20382"/>
                  </a:lnTo>
                  <a:lnTo>
                    <a:pt x="15012" y="20348"/>
                  </a:lnTo>
                  <a:lnTo>
                    <a:pt x="14978" y="20315"/>
                  </a:lnTo>
                  <a:lnTo>
                    <a:pt x="14645" y="20148"/>
                  </a:lnTo>
                  <a:lnTo>
                    <a:pt x="13977" y="20148"/>
                  </a:lnTo>
                  <a:lnTo>
                    <a:pt x="13977" y="19881"/>
                  </a:lnTo>
                  <a:lnTo>
                    <a:pt x="13944" y="19848"/>
                  </a:lnTo>
                  <a:lnTo>
                    <a:pt x="13944" y="20148"/>
                  </a:lnTo>
                  <a:lnTo>
                    <a:pt x="12977" y="20148"/>
                  </a:lnTo>
                  <a:lnTo>
                    <a:pt x="12977" y="19347"/>
                  </a:lnTo>
                  <a:lnTo>
                    <a:pt x="12777" y="19247"/>
                  </a:lnTo>
                  <a:lnTo>
                    <a:pt x="12777" y="20148"/>
                  </a:lnTo>
                  <a:lnTo>
                    <a:pt x="11809" y="20148"/>
                  </a:lnTo>
                  <a:lnTo>
                    <a:pt x="11809" y="19181"/>
                  </a:lnTo>
                  <a:lnTo>
                    <a:pt x="12677" y="19181"/>
                  </a:lnTo>
                  <a:lnTo>
                    <a:pt x="12610" y="19147"/>
                  </a:lnTo>
                  <a:lnTo>
                    <a:pt x="11809" y="19147"/>
                  </a:lnTo>
                  <a:lnTo>
                    <a:pt x="11809" y="18147"/>
                  </a:lnTo>
                  <a:lnTo>
                    <a:pt x="12443" y="18147"/>
                  </a:lnTo>
                  <a:cubicBezTo>
                    <a:pt x="12443" y="18113"/>
                    <a:pt x="12476" y="18047"/>
                    <a:pt x="12476" y="17980"/>
                  </a:cubicBezTo>
                  <a:lnTo>
                    <a:pt x="11809" y="17980"/>
                  </a:lnTo>
                  <a:lnTo>
                    <a:pt x="11809" y="17012"/>
                  </a:lnTo>
                  <a:lnTo>
                    <a:pt x="12677" y="17012"/>
                  </a:lnTo>
                  <a:lnTo>
                    <a:pt x="12677" y="16946"/>
                  </a:lnTo>
                  <a:lnTo>
                    <a:pt x="11809" y="16946"/>
                  </a:lnTo>
                  <a:lnTo>
                    <a:pt x="11809" y="15978"/>
                  </a:lnTo>
                  <a:lnTo>
                    <a:pt x="12777" y="15978"/>
                  </a:lnTo>
                  <a:lnTo>
                    <a:pt x="12777" y="16545"/>
                  </a:lnTo>
                  <a:cubicBezTo>
                    <a:pt x="12843" y="16379"/>
                    <a:pt x="12877" y="16179"/>
                    <a:pt x="12910" y="15978"/>
                  </a:cubicBezTo>
                  <a:cubicBezTo>
                    <a:pt x="12910" y="15912"/>
                    <a:pt x="12943" y="15845"/>
                    <a:pt x="12977" y="15778"/>
                  </a:cubicBezTo>
                  <a:cubicBezTo>
                    <a:pt x="12977" y="15778"/>
                    <a:pt x="12977" y="15745"/>
                    <a:pt x="12977" y="15712"/>
                  </a:cubicBezTo>
                  <a:lnTo>
                    <a:pt x="12977" y="14844"/>
                  </a:lnTo>
                  <a:lnTo>
                    <a:pt x="13177" y="14844"/>
                  </a:lnTo>
                  <a:cubicBezTo>
                    <a:pt x="13177" y="14811"/>
                    <a:pt x="13177" y="14778"/>
                    <a:pt x="13177" y="14778"/>
                  </a:cubicBezTo>
                  <a:lnTo>
                    <a:pt x="12977" y="14778"/>
                  </a:lnTo>
                  <a:lnTo>
                    <a:pt x="12977" y="13810"/>
                  </a:lnTo>
                  <a:lnTo>
                    <a:pt x="13444" y="13810"/>
                  </a:lnTo>
                  <a:cubicBezTo>
                    <a:pt x="13444" y="13743"/>
                    <a:pt x="13444" y="13677"/>
                    <a:pt x="13477" y="13610"/>
                  </a:cubicBezTo>
                  <a:lnTo>
                    <a:pt x="12977" y="13610"/>
                  </a:lnTo>
                  <a:lnTo>
                    <a:pt x="12977" y="12643"/>
                  </a:lnTo>
                  <a:lnTo>
                    <a:pt x="13711" y="12643"/>
                  </a:lnTo>
                  <a:cubicBezTo>
                    <a:pt x="13677" y="12643"/>
                    <a:pt x="13677" y="12609"/>
                    <a:pt x="13711" y="12609"/>
                  </a:cubicBezTo>
                  <a:lnTo>
                    <a:pt x="12977" y="12609"/>
                  </a:lnTo>
                  <a:lnTo>
                    <a:pt x="12977" y="11609"/>
                  </a:lnTo>
                  <a:lnTo>
                    <a:pt x="13944" y="11609"/>
                  </a:lnTo>
                  <a:cubicBezTo>
                    <a:pt x="13944" y="11586"/>
                    <a:pt x="13944" y="11564"/>
                    <a:pt x="13944" y="11542"/>
                  </a:cubicBezTo>
                  <a:lnTo>
                    <a:pt x="13944" y="11442"/>
                  </a:lnTo>
                  <a:lnTo>
                    <a:pt x="12977" y="11442"/>
                  </a:lnTo>
                  <a:lnTo>
                    <a:pt x="12977" y="10474"/>
                  </a:lnTo>
                  <a:lnTo>
                    <a:pt x="13944" y="10474"/>
                  </a:lnTo>
                  <a:lnTo>
                    <a:pt x="13944" y="11442"/>
                  </a:lnTo>
                  <a:cubicBezTo>
                    <a:pt x="13944" y="11408"/>
                    <a:pt x="13944" y="11342"/>
                    <a:pt x="13977" y="11275"/>
                  </a:cubicBezTo>
                  <a:lnTo>
                    <a:pt x="13977" y="10474"/>
                  </a:lnTo>
                  <a:lnTo>
                    <a:pt x="14178" y="10474"/>
                  </a:lnTo>
                  <a:lnTo>
                    <a:pt x="14178" y="10408"/>
                  </a:lnTo>
                  <a:lnTo>
                    <a:pt x="13977" y="10408"/>
                  </a:lnTo>
                  <a:lnTo>
                    <a:pt x="13977" y="9440"/>
                  </a:lnTo>
                  <a:lnTo>
                    <a:pt x="14378" y="9440"/>
                  </a:lnTo>
                  <a:cubicBezTo>
                    <a:pt x="14378" y="9374"/>
                    <a:pt x="14378" y="9307"/>
                    <a:pt x="14411" y="9274"/>
                  </a:cubicBezTo>
                  <a:lnTo>
                    <a:pt x="13977" y="9274"/>
                  </a:lnTo>
                  <a:lnTo>
                    <a:pt x="13977" y="8306"/>
                  </a:lnTo>
                  <a:lnTo>
                    <a:pt x="14611" y="8306"/>
                  </a:lnTo>
                  <a:lnTo>
                    <a:pt x="14611" y="8240"/>
                  </a:lnTo>
                  <a:lnTo>
                    <a:pt x="13977" y="8240"/>
                  </a:lnTo>
                  <a:lnTo>
                    <a:pt x="13977" y="7272"/>
                  </a:lnTo>
                  <a:lnTo>
                    <a:pt x="14811" y="7272"/>
                  </a:lnTo>
                  <a:cubicBezTo>
                    <a:pt x="14811" y="7205"/>
                    <a:pt x="14811" y="7139"/>
                    <a:pt x="14845" y="7072"/>
                  </a:cubicBezTo>
                  <a:lnTo>
                    <a:pt x="13977" y="7072"/>
                  </a:lnTo>
                  <a:lnTo>
                    <a:pt x="13977" y="6105"/>
                  </a:lnTo>
                  <a:lnTo>
                    <a:pt x="14978" y="6105"/>
                  </a:lnTo>
                  <a:lnTo>
                    <a:pt x="14978" y="6071"/>
                  </a:lnTo>
                  <a:lnTo>
                    <a:pt x="14945" y="6071"/>
                  </a:lnTo>
                  <a:cubicBezTo>
                    <a:pt x="15012" y="5738"/>
                    <a:pt x="15045" y="5404"/>
                    <a:pt x="15078" y="5104"/>
                  </a:cubicBezTo>
                  <a:lnTo>
                    <a:pt x="15112" y="5104"/>
                  </a:lnTo>
                  <a:lnTo>
                    <a:pt x="15112" y="4904"/>
                  </a:lnTo>
                  <a:lnTo>
                    <a:pt x="15078" y="4904"/>
                  </a:lnTo>
                  <a:cubicBezTo>
                    <a:pt x="15078" y="4670"/>
                    <a:pt x="15078" y="4437"/>
                    <a:pt x="15112" y="4237"/>
                  </a:cubicBezTo>
                  <a:lnTo>
                    <a:pt x="15112" y="3970"/>
                  </a:lnTo>
                  <a:lnTo>
                    <a:pt x="15112" y="3936"/>
                  </a:lnTo>
                  <a:lnTo>
                    <a:pt x="15178" y="3936"/>
                  </a:lnTo>
                  <a:lnTo>
                    <a:pt x="15178" y="3870"/>
                  </a:lnTo>
                  <a:lnTo>
                    <a:pt x="15112" y="3870"/>
                  </a:lnTo>
                  <a:lnTo>
                    <a:pt x="15112" y="2902"/>
                  </a:lnTo>
                  <a:lnTo>
                    <a:pt x="15178" y="2902"/>
                  </a:lnTo>
                  <a:lnTo>
                    <a:pt x="15178" y="2736"/>
                  </a:lnTo>
                  <a:lnTo>
                    <a:pt x="15112" y="2736"/>
                  </a:lnTo>
                  <a:lnTo>
                    <a:pt x="15112" y="1768"/>
                  </a:lnTo>
                  <a:lnTo>
                    <a:pt x="15178" y="1768"/>
                  </a:lnTo>
                  <a:lnTo>
                    <a:pt x="15178" y="1702"/>
                  </a:lnTo>
                  <a:lnTo>
                    <a:pt x="15112" y="1702"/>
                  </a:lnTo>
                  <a:lnTo>
                    <a:pt x="15112" y="1501"/>
                  </a:lnTo>
                  <a:cubicBezTo>
                    <a:pt x="15112" y="1235"/>
                    <a:pt x="15112" y="1001"/>
                    <a:pt x="15078" y="734"/>
                  </a:cubicBezTo>
                  <a:cubicBezTo>
                    <a:pt x="15045" y="667"/>
                    <a:pt x="15045" y="601"/>
                    <a:pt x="15012" y="567"/>
                  </a:cubicBezTo>
                  <a:lnTo>
                    <a:pt x="14978" y="567"/>
                  </a:lnTo>
                  <a:cubicBezTo>
                    <a:pt x="14978" y="501"/>
                    <a:pt x="14978" y="467"/>
                    <a:pt x="14945" y="434"/>
                  </a:cubicBezTo>
                  <a:lnTo>
                    <a:pt x="14945" y="567"/>
                  </a:lnTo>
                  <a:lnTo>
                    <a:pt x="13977" y="567"/>
                  </a:lnTo>
                  <a:lnTo>
                    <a:pt x="13977" y="0"/>
                  </a:lnTo>
                  <a:close/>
                  <a:moveTo>
                    <a:pt x="12076" y="33224"/>
                  </a:moveTo>
                  <a:lnTo>
                    <a:pt x="12343" y="33324"/>
                  </a:lnTo>
                  <a:lnTo>
                    <a:pt x="12376" y="3322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7"/>
            <p:cNvSpPr/>
            <p:nvPr/>
          </p:nvSpPr>
          <p:spPr>
            <a:xfrm>
              <a:off x="1107781" y="2191456"/>
              <a:ext cx="114093" cy="239825"/>
            </a:xfrm>
            <a:custGeom>
              <a:avLst/>
              <a:gdLst/>
              <a:ahLst/>
              <a:cxnLst/>
              <a:rect l="l" t="t" r="r" b="b"/>
              <a:pathLst>
                <a:path w="4637" h="9747" extrusionOk="0">
                  <a:moveTo>
                    <a:pt x="4598" y="0"/>
                  </a:moveTo>
                  <a:cubicBezTo>
                    <a:pt x="4589" y="0"/>
                    <a:pt x="4580" y="4"/>
                    <a:pt x="4570" y="14"/>
                  </a:cubicBezTo>
                  <a:cubicBezTo>
                    <a:pt x="4103" y="781"/>
                    <a:pt x="3736" y="1649"/>
                    <a:pt x="3336" y="2449"/>
                  </a:cubicBezTo>
                  <a:cubicBezTo>
                    <a:pt x="2969" y="3283"/>
                    <a:pt x="2569" y="4050"/>
                    <a:pt x="2168" y="4851"/>
                  </a:cubicBezTo>
                  <a:cubicBezTo>
                    <a:pt x="1801" y="5652"/>
                    <a:pt x="1401" y="6486"/>
                    <a:pt x="1034" y="7286"/>
                  </a:cubicBezTo>
                  <a:cubicBezTo>
                    <a:pt x="834" y="7686"/>
                    <a:pt x="667" y="8087"/>
                    <a:pt x="500" y="8487"/>
                  </a:cubicBezTo>
                  <a:cubicBezTo>
                    <a:pt x="334" y="8887"/>
                    <a:pt x="133" y="9288"/>
                    <a:pt x="0" y="9721"/>
                  </a:cubicBezTo>
                  <a:cubicBezTo>
                    <a:pt x="0" y="9738"/>
                    <a:pt x="8" y="9746"/>
                    <a:pt x="21" y="9746"/>
                  </a:cubicBezTo>
                  <a:cubicBezTo>
                    <a:pt x="33" y="9746"/>
                    <a:pt x="50" y="9738"/>
                    <a:pt x="67" y="9721"/>
                  </a:cubicBezTo>
                  <a:cubicBezTo>
                    <a:pt x="300" y="9354"/>
                    <a:pt x="467" y="8921"/>
                    <a:pt x="701" y="8520"/>
                  </a:cubicBezTo>
                  <a:cubicBezTo>
                    <a:pt x="934" y="8120"/>
                    <a:pt x="1134" y="7720"/>
                    <a:pt x="1301" y="7319"/>
                  </a:cubicBezTo>
                  <a:cubicBezTo>
                    <a:pt x="1701" y="6519"/>
                    <a:pt x="2068" y="5718"/>
                    <a:pt x="2435" y="4951"/>
                  </a:cubicBezTo>
                  <a:cubicBezTo>
                    <a:pt x="2802" y="4150"/>
                    <a:pt x="3169" y="3350"/>
                    <a:pt x="3536" y="2549"/>
                  </a:cubicBezTo>
                  <a:cubicBezTo>
                    <a:pt x="3869" y="1749"/>
                    <a:pt x="4303" y="915"/>
                    <a:pt x="4637" y="48"/>
                  </a:cubicBezTo>
                  <a:cubicBezTo>
                    <a:pt x="4637" y="24"/>
                    <a:pt x="4620" y="0"/>
                    <a:pt x="459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7"/>
            <p:cNvSpPr/>
            <p:nvPr/>
          </p:nvSpPr>
          <p:spPr>
            <a:xfrm>
              <a:off x="1140750" y="2134941"/>
              <a:ext cx="132006" cy="64268"/>
            </a:xfrm>
            <a:custGeom>
              <a:avLst/>
              <a:gdLst/>
              <a:ahLst/>
              <a:cxnLst/>
              <a:rect l="l" t="t" r="r" b="b"/>
              <a:pathLst>
                <a:path w="5365" h="2612" extrusionOk="0">
                  <a:moveTo>
                    <a:pt x="42" y="0"/>
                  </a:moveTo>
                  <a:cubicBezTo>
                    <a:pt x="17" y="0"/>
                    <a:pt x="1" y="43"/>
                    <a:pt x="28" y="43"/>
                  </a:cubicBezTo>
                  <a:cubicBezTo>
                    <a:pt x="1295" y="1010"/>
                    <a:pt x="4898" y="2511"/>
                    <a:pt x="5331" y="2611"/>
                  </a:cubicBezTo>
                  <a:cubicBezTo>
                    <a:pt x="5365" y="2611"/>
                    <a:pt x="5365" y="2578"/>
                    <a:pt x="5331" y="2545"/>
                  </a:cubicBezTo>
                  <a:cubicBezTo>
                    <a:pt x="4965" y="2311"/>
                    <a:pt x="1429" y="376"/>
                    <a:pt x="61" y="10"/>
                  </a:cubicBezTo>
                  <a:cubicBezTo>
                    <a:pt x="54" y="3"/>
                    <a:pt x="48" y="0"/>
                    <a:pt x="4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7"/>
            <p:cNvSpPr/>
            <p:nvPr/>
          </p:nvSpPr>
          <p:spPr>
            <a:xfrm>
              <a:off x="1208706" y="1522651"/>
              <a:ext cx="149402" cy="219747"/>
            </a:xfrm>
            <a:custGeom>
              <a:avLst/>
              <a:gdLst/>
              <a:ahLst/>
              <a:cxnLst/>
              <a:rect l="l" t="t" r="r" b="b"/>
              <a:pathLst>
                <a:path w="6072" h="8931" extrusionOk="0">
                  <a:moveTo>
                    <a:pt x="822" y="1"/>
                  </a:moveTo>
                  <a:cubicBezTo>
                    <a:pt x="789" y="1"/>
                    <a:pt x="768" y="14"/>
                    <a:pt x="768" y="44"/>
                  </a:cubicBezTo>
                  <a:cubicBezTo>
                    <a:pt x="701" y="912"/>
                    <a:pt x="568" y="1846"/>
                    <a:pt x="468" y="2680"/>
                  </a:cubicBezTo>
                  <a:cubicBezTo>
                    <a:pt x="234" y="4014"/>
                    <a:pt x="1" y="5148"/>
                    <a:pt x="34" y="5282"/>
                  </a:cubicBezTo>
                  <a:cubicBezTo>
                    <a:pt x="769" y="6815"/>
                    <a:pt x="2912" y="8930"/>
                    <a:pt x="4205" y="8930"/>
                  </a:cubicBezTo>
                  <a:cubicBezTo>
                    <a:pt x="4262" y="8930"/>
                    <a:pt x="4317" y="8926"/>
                    <a:pt x="4371" y="8917"/>
                  </a:cubicBezTo>
                  <a:cubicBezTo>
                    <a:pt x="5605" y="8684"/>
                    <a:pt x="5405" y="6049"/>
                    <a:pt x="5338" y="5382"/>
                  </a:cubicBezTo>
                  <a:lnTo>
                    <a:pt x="5338" y="5315"/>
                  </a:lnTo>
                  <a:cubicBezTo>
                    <a:pt x="5305" y="5181"/>
                    <a:pt x="5305" y="5081"/>
                    <a:pt x="5338" y="4948"/>
                  </a:cubicBezTo>
                  <a:cubicBezTo>
                    <a:pt x="5438" y="3847"/>
                    <a:pt x="5705" y="2746"/>
                    <a:pt x="6072" y="1712"/>
                  </a:cubicBezTo>
                  <a:lnTo>
                    <a:pt x="2469" y="578"/>
                  </a:lnTo>
                  <a:lnTo>
                    <a:pt x="1369" y="245"/>
                  </a:lnTo>
                  <a:cubicBezTo>
                    <a:pt x="1369" y="245"/>
                    <a:pt x="970" y="1"/>
                    <a:pt x="82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7"/>
            <p:cNvSpPr/>
            <p:nvPr/>
          </p:nvSpPr>
          <p:spPr>
            <a:xfrm>
              <a:off x="1234171" y="1532763"/>
              <a:ext cx="123935" cy="122311"/>
            </a:xfrm>
            <a:custGeom>
              <a:avLst/>
              <a:gdLst/>
              <a:ahLst/>
              <a:cxnLst/>
              <a:rect l="l" t="t" r="r" b="b"/>
              <a:pathLst>
                <a:path w="5037" h="4971" extrusionOk="0">
                  <a:moveTo>
                    <a:pt x="0" y="0"/>
                  </a:moveTo>
                  <a:cubicBezTo>
                    <a:pt x="0" y="0"/>
                    <a:pt x="133" y="4637"/>
                    <a:pt x="3769" y="4971"/>
                  </a:cubicBezTo>
                  <a:lnTo>
                    <a:pt x="4303" y="4971"/>
                  </a:lnTo>
                  <a:lnTo>
                    <a:pt x="4303" y="4904"/>
                  </a:lnTo>
                  <a:cubicBezTo>
                    <a:pt x="4303" y="4770"/>
                    <a:pt x="4303" y="4670"/>
                    <a:pt x="4303" y="4537"/>
                  </a:cubicBezTo>
                  <a:cubicBezTo>
                    <a:pt x="4403" y="3436"/>
                    <a:pt x="4670" y="2335"/>
                    <a:pt x="5037" y="1301"/>
                  </a:cubicBezTo>
                  <a:lnTo>
                    <a:pt x="1434" y="167"/>
                  </a:lnTo>
                  <a:lnTo>
                    <a:pt x="0"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7"/>
            <p:cNvSpPr/>
            <p:nvPr/>
          </p:nvSpPr>
          <p:spPr>
            <a:xfrm>
              <a:off x="1367942" y="1325106"/>
              <a:ext cx="64859" cy="137960"/>
            </a:xfrm>
            <a:custGeom>
              <a:avLst/>
              <a:gdLst/>
              <a:ahLst/>
              <a:cxnLst/>
              <a:rect l="l" t="t" r="r" b="b"/>
              <a:pathLst>
                <a:path w="2636" h="5607" extrusionOk="0">
                  <a:moveTo>
                    <a:pt x="0" y="1"/>
                  </a:moveTo>
                  <a:cubicBezTo>
                    <a:pt x="0" y="1"/>
                    <a:pt x="2131" y="5606"/>
                    <a:pt x="2298" y="5606"/>
                  </a:cubicBezTo>
                  <a:cubicBezTo>
                    <a:pt x="2299" y="5606"/>
                    <a:pt x="2301" y="5606"/>
                    <a:pt x="2302" y="5605"/>
                  </a:cubicBezTo>
                  <a:cubicBezTo>
                    <a:pt x="2435" y="5505"/>
                    <a:pt x="2635" y="3737"/>
                    <a:pt x="2168" y="2136"/>
                  </a:cubicBezTo>
                  <a:cubicBezTo>
                    <a:pt x="1668" y="501"/>
                    <a:pt x="0" y="1"/>
                    <a:pt x="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7"/>
            <p:cNvSpPr/>
            <p:nvPr/>
          </p:nvSpPr>
          <p:spPr>
            <a:xfrm>
              <a:off x="1187374" y="1304857"/>
              <a:ext cx="269228" cy="320529"/>
            </a:xfrm>
            <a:custGeom>
              <a:avLst/>
              <a:gdLst/>
              <a:ahLst/>
              <a:cxnLst/>
              <a:rect l="l" t="t" r="r" b="b"/>
              <a:pathLst>
                <a:path w="10942" h="13027" extrusionOk="0">
                  <a:moveTo>
                    <a:pt x="5095" y="0"/>
                  </a:moveTo>
                  <a:cubicBezTo>
                    <a:pt x="2986" y="0"/>
                    <a:pt x="745" y="1469"/>
                    <a:pt x="368" y="3659"/>
                  </a:cubicBezTo>
                  <a:cubicBezTo>
                    <a:pt x="1" y="5627"/>
                    <a:pt x="1669" y="10998"/>
                    <a:pt x="3136" y="12065"/>
                  </a:cubicBezTo>
                  <a:cubicBezTo>
                    <a:pt x="4026" y="12695"/>
                    <a:pt x="5094" y="13027"/>
                    <a:pt x="6131" y="13027"/>
                  </a:cubicBezTo>
                  <a:cubicBezTo>
                    <a:pt x="7622" y="13027"/>
                    <a:pt x="9046" y="12340"/>
                    <a:pt x="9774" y="10865"/>
                  </a:cubicBezTo>
                  <a:cubicBezTo>
                    <a:pt x="10942" y="8396"/>
                    <a:pt x="8674" y="1424"/>
                    <a:pt x="7039" y="490"/>
                  </a:cubicBezTo>
                  <a:cubicBezTo>
                    <a:pt x="6450" y="155"/>
                    <a:pt x="5779" y="0"/>
                    <a:pt x="5095"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7"/>
            <p:cNvSpPr/>
            <p:nvPr/>
          </p:nvSpPr>
          <p:spPr>
            <a:xfrm>
              <a:off x="1261235" y="1600891"/>
              <a:ext cx="25" cy="25"/>
            </a:xfrm>
            <a:custGeom>
              <a:avLst/>
              <a:gdLst/>
              <a:ahLst/>
              <a:cxnLst/>
              <a:rect l="l" t="t" r="r" b="b"/>
              <a:pathLst>
                <a:path w="1" h="1" fill="none" extrusionOk="0">
                  <a:moveTo>
                    <a:pt x="1" y="0"/>
                  </a:moveTo>
                  <a:lnTo>
                    <a:pt x="1" y="0"/>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7"/>
            <p:cNvSpPr/>
            <p:nvPr/>
          </p:nvSpPr>
          <p:spPr>
            <a:xfrm>
              <a:off x="1332635" y="1467095"/>
              <a:ext cx="9055" cy="26303"/>
            </a:xfrm>
            <a:custGeom>
              <a:avLst/>
              <a:gdLst/>
              <a:ahLst/>
              <a:cxnLst/>
              <a:rect l="l" t="t" r="r" b="b"/>
              <a:pathLst>
                <a:path w="368" h="1069" extrusionOk="0">
                  <a:moveTo>
                    <a:pt x="101" y="1"/>
                  </a:moveTo>
                  <a:lnTo>
                    <a:pt x="101" y="1"/>
                  </a:lnTo>
                  <a:cubicBezTo>
                    <a:pt x="101" y="1"/>
                    <a:pt x="68" y="34"/>
                    <a:pt x="101" y="34"/>
                  </a:cubicBezTo>
                  <a:cubicBezTo>
                    <a:pt x="234" y="401"/>
                    <a:pt x="301" y="835"/>
                    <a:pt x="1" y="1068"/>
                  </a:cubicBezTo>
                  <a:cubicBezTo>
                    <a:pt x="368" y="901"/>
                    <a:pt x="268" y="334"/>
                    <a:pt x="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7"/>
            <p:cNvSpPr/>
            <p:nvPr/>
          </p:nvSpPr>
          <p:spPr>
            <a:xfrm>
              <a:off x="1310467" y="1460280"/>
              <a:ext cx="32995" cy="29280"/>
            </a:xfrm>
            <a:custGeom>
              <a:avLst/>
              <a:gdLst/>
              <a:ahLst/>
              <a:cxnLst/>
              <a:rect l="l" t="t" r="r" b="b"/>
              <a:pathLst>
                <a:path w="1341" h="1190" extrusionOk="0">
                  <a:moveTo>
                    <a:pt x="645" y="1"/>
                  </a:moveTo>
                  <a:cubicBezTo>
                    <a:pt x="620" y="1"/>
                    <a:pt x="595" y="4"/>
                    <a:pt x="568" y="11"/>
                  </a:cubicBezTo>
                  <a:cubicBezTo>
                    <a:pt x="0" y="137"/>
                    <a:pt x="238" y="1189"/>
                    <a:pt x="746" y="1189"/>
                  </a:cubicBezTo>
                  <a:cubicBezTo>
                    <a:pt x="775" y="1189"/>
                    <a:pt x="805" y="1186"/>
                    <a:pt x="835" y="1178"/>
                  </a:cubicBezTo>
                  <a:cubicBezTo>
                    <a:pt x="1341" y="1084"/>
                    <a:pt x="1098" y="1"/>
                    <a:pt x="64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7"/>
            <p:cNvSpPr/>
            <p:nvPr/>
          </p:nvSpPr>
          <p:spPr>
            <a:xfrm>
              <a:off x="1390085" y="1451496"/>
              <a:ext cx="15624" cy="21406"/>
            </a:xfrm>
            <a:custGeom>
              <a:avLst/>
              <a:gdLst/>
              <a:ahLst/>
              <a:cxnLst/>
              <a:rect l="l" t="t" r="r" b="b"/>
              <a:pathLst>
                <a:path w="635" h="870" extrusionOk="0">
                  <a:moveTo>
                    <a:pt x="1" y="1"/>
                  </a:moveTo>
                  <a:lnTo>
                    <a:pt x="1" y="1"/>
                  </a:lnTo>
                  <a:cubicBezTo>
                    <a:pt x="33" y="357"/>
                    <a:pt x="223" y="870"/>
                    <a:pt x="599" y="870"/>
                  </a:cubicBezTo>
                  <a:cubicBezTo>
                    <a:pt x="611" y="870"/>
                    <a:pt x="623" y="869"/>
                    <a:pt x="635" y="868"/>
                  </a:cubicBezTo>
                  <a:lnTo>
                    <a:pt x="635" y="835"/>
                  </a:lnTo>
                  <a:cubicBezTo>
                    <a:pt x="268" y="802"/>
                    <a:pt x="134" y="401"/>
                    <a:pt x="34" y="34"/>
                  </a:cubicBezTo>
                  <a:cubicBezTo>
                    <a:pt x="34" y="1"/>
                    <a:pt x="1" y="1"/>
                    <a:pt x="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7"/>
            <p:cNvSpPr/>
            <p:nvPr/>
          </p:nvSpPr>
          <p:spPr>
            <a:xfrm>
              <a:off x="1385140" y="1439465"/>
              <a:ext cx="32675" cy="29723"/>
            </a:xfrm>
            <a:custGeom>
              <a:avLst/>
              <a:gdLst/>
              <a:ahLst/>
              <a:cxnLst/>
              <a:rect l="l" t="t" r="r" b="b"/>
              <a:pathLst>
                <a:path w="1328" h="1208" extrusionOk="0">
                  <a:moveTo>
                    <a:pt x="565" y="0"/>
                  </a:moveTo>
                  <a:cubicBezTo>
                    <a:pt x="523" y="0"/>
                    <a:pt x="480" y="7"/>
                    <a:pt x="435" y="23"/>
                  </a:cubicBezTo>
                  <a:cubicBezTo>
                    <a:pt x="0" y="210"/>
                    <a:pt x="289" y="1207"/>
                    <a:pt x="736" y="1207"/>
                  </a:cubicBezTo>
                  <a:cubicBezTo>
                    <a:pt x="768" y="1207"/>
                    <a:pt x="802" y="1202"/>
                    <a:pt x="836" y="1190"/>
                  </a:cubicBezTo>
                  <a:cubicBezTo>
                    <a:pt x="1328" y="1006"/>
                    <a:pt x="1054" y="0"/>
                    <a:pt x="5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7"/>
            <p:cNvSpPr/>
            <p:nvPr/>
          </p:nvSpPr>
          <p:spPr>
            <a:xfrm>
              <a:off x="1298510" y="1425711"/>
              <a:ext cx="30879" cy="24900"/>
            </a:xfrm>
            <a:custGeom>
              <a:avLst/>
              <a:gdLst/>
              <a:ahLst/>
              <a:cxnLst/>
              <a:rect l="l" t="t" r="r" b="b"/>
              <a:pathLst>
                <a:path w="1255" h="1012" extrusionOk="0">
                  <a:moveTo>
                    <a:pt x="889" y="0"/>
                  </a:moveTo>
                  <a:cubicBezTo>
                    <a:pt x="736" y="0"/>
                    <a:pt x="587" y="59"/>
                    <a:pt x="454" y="148"/>
                  </a:cubicBezTo>
                  <a:cubicBezTo>
                    <a:pt x="254" y="282"/>
                    <a:pt x="120" y="449"/>
                    <a:pt x="54" y="682"/>
                  </a:cubicBezTo>
                  <a:cubicBezTo>
                    <a:pt x="0" y="868"/>
                    <a:pt x="138" y="1012"/>
                    <a:pt x="314" y="1012"/>
                  </a:cubicBezTo>
                  <a:cubicBezTo>
                    <a:pt x="359" y="1012"/>
                    <a:pt x="406" y="1003"/>
                    <a:pt x="454" y="982"/>
                  </a:cubicBezTo>
                  <a:cubicBezTo>
                    <a:pt x="587" y="916"/>
                    <a:pt x="721" y="815"/>
                    <a:pt x="854" y="715"/>
                  </a:cubicBezTo>
                  <a:cubicBezTo>
                    <a:pt x="988" y="615"/>
                    <a:pt x="1154" y="515"/>
                    <a:pt x="1221" y="348"/>
                  </a:cubicBezTo>
                  <a:cubicBezTo>
                    <a:pt x="1254" y="215"/>
                    <a:pt x="1221" y="115"/>
                    <a:pt x="1121" y="48"/>
                  </a:cubicBezTo>
                  <a:cubicBezTo>
                    <a:pt x="1043" y="15"/>
                    <a:pt x="965" y="0"/>
                    <a:pt x="8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7"/>
            <p:cNvSpPr/>
            <p:nvPr/>
          </p:nvSpPr>
          <p:spPr>
            <a:xfrm>
              <a:off x="1375323" y="1405536"/>
              <a:ext cx="36145" cy="17273"/>
            </a:xfrm>
            <a:custGeom>
              <a:avLst/>
              <a:gdLst/>
              <a:ahLst/>
              <a:cxnLst/>
              <a:rect l="l" t="t" r="r" b="b"/>
              <a:pathLst>
                <a:path w="1469" h="702" extrusionOk="0">
                  <a:moveTo>
                    <a:pt x="634" y="1"/>
                  </a:moveTo>
                  <a:cubicBezTo>
                    <a:pt x="401" y="1"/>
                    <a:pt x="167" y="101"/>
                    <a:pt x="34" y="301"/>
                  </a:cubicBezTo>
                  <a:cubicBezTo>
                    <a:pt x="0" y="401"/>
                    <a:pt x="34" y="501"/>
                    <a:pt x="101" y="601"/>
                  </a:cubicBezTo>
                  <a:cubicBezTo>
                    <a:pt x="267" y="668"/>
                    <a:pt x="434" y="701"/>
                    <a:pt x="634" y="701"/>
                  </a:cubicBezTo>
                  <a:lnTo>
                    <a:pt x="1135" y="701"/>
                  </a:lnTo>
                  <a:cubicBezTo>
                    <a:pt x="1368" y="668"/>
                    <a:pt x="1468" y="368"/>
                    <a:pt x="1268" y="201"/>
                  </a:cubicBezTo>
                  <a:cubicBezTo>
                    <a:pt x="1101" y="68"/>
                    <a:pt x="868" y="1"/>
                    <a:pt x="6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7"/>
            <p:cNvSpPr/>
            <p:nvPr/>
          </p:nvSpPr>
          <p:spPr>
            <a:xfrm>
              <a:off x="1347422" y="1548362"/>
              <a:ext cx="18897" cy="8218"/>
            </a:xfrm>
            <a:custGeom>
              <a:avLst/>
              <a:gdLst/>
              <a:ahLst/>
              <a:cxnLst/>
              <a:rect l="l" t="t" r="r" b="b"/>
              <a:pathLst>
                <a:path w="768" h="334" extrusionOk="0">
                  <a:moveTo>
                    <a:pt x="768" y="0"/>
                  </a:moveTo>
                  <a:lnTo>
                    <a:pt x="768" y="0"/>
                  </a:lnTo>
                  <a:cubicBezTo>
                    <a:pt x="667" y="100"/>
                    <a:pt x="534" y="167"/>
                    <a:pt x="401" y="200"/>
                  </a:cubicBezTo>
                  <a:cubicBezTo>
                    <a:pt x="382" y="205"/>
                    <a:pt x="365" y="207"/>
                    <a:pt x="348" y="207"/>
                  </a:cubicBezTo>
                  <a:cubicBezTo>
                    <a:pt x="239" y="207"/>
                    <a:pt x="149" y="124"/>
                    <a:pt x="34" y="67"/>
                  </a:cubicBezTo>
                  <a:lnTo>
                    <a:pt x="0" y="67"/>
                  </a:lnTo>
                  <a:cubicBezTo>
                    <a:pt x="67" y="234"/>
                    <a:pt x="200" y="300"/>
                    <a:pt x="367" y="334"/>
                  </a:cubicBezTo>
                  <a:cubicBezTo>
                    <a:pt x="534" y="300"/>
                    <a:pt x="701" y="167"/>
                    <a:pt x="7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7"/>
            <p:cNvSpPr/>
            <p:nvPr/>
          </p:nvSpPr>
          <p:spPr>
            <a:xfrm>
              <a:off x="1350128" y="1413385"/>
              <a:ext cx="52605" cy="115422"/>
            </a:xfrm>
            <a:custGeom>
              <a:avLst/>
              <a:gdLst/>
              <a:ahLst/>
              <a:cxnLst/>
              <a:rect l="l" t="t" r="r" b="b"/>
              <a:pathLst>
                <a:path w="2138" h="4691" extrusionOk="0">
                  <a:moveTo>
                    <a:pt x="640" y="1"/>
                  </a:moveTo>
                  <a:cubicBezTo>
                    <a:pt x="620" y="1"/>
                    <a:pt x="591" y="16"/>
                    <a:pt x="591" y="16"/>
                  </a:cubicBezTo>
                  <a:cubicBezTo>
                    <a:pt x="924" y="1183"/>
                    <a:pt x="1458" y="2317"/>
                    <a:pt x="1825" y="3485"/>
                  </a:cubicBezTo>
                  <a:cubicBezTo>
                    <a:pt x="1688" y="3446"/>
                    <a:pt x="1563" y="3429"/>
                    <a:pt x="1436" y="3429"/>
                  </a:cubicBezTo>
                  <a:cubicBezTo>
                    <a:pt x="1346" y="3429"/>
                    <a:pt x="1255" y="3438"/>
                    <a:pt x="1158" y="3451"/>
                  </a:cubicBezTo>
                  <a:cubicBezTo>
                    <a:pt x="1125" y="3451"/>
                    <a:pt x="1458" y="4252"/>
                    <a:pt x="1491" y="4385"/>
                  </a:cubicBezTo>
                  <a:cubicBezTo>
                    <a:pt x="1290" y="4457"/>
                    <a:pt x="1082" y="4492"/>
                    <a:pt x="875" y="4492"/>
                  </a:cubicBezTo>
                  <a:cubicBezTo>
                    <a:pt x="604" y="4492"/>
                    <a:pt x="337" y="4432"/>
                    <a:pt x="90" y="4319"/>
                  </a:cubicBezTo>
                  <a:cubicBezTo>
                    <a:pt x="71" y="4309"/>
                    <a:pt x="54" y="4305"/>
                    <a:pt x="41" y="4305"/>
                  </a:cubicBezTo>
                  <a:cubicBezTo>
                    <a:pt x="10" y="4305"/>
                    <a:pt x="0" y="4328"/>
                    <a:pt x="24" y="4352"/>
                  </a:cubicBezTo>
                  <a:cubicBezTo>
                    <a:pt x="263" y="4562"/>
                    <a:pt x="584" y="4691"/>
                    <a:pt x="912" y="4691"/>
                  </a:cubicBezTo>
                  <a:cubicBezTo>
                    <a:pt x="950" y="4691"/>
                    <a:pt x="987" y="4689"/>
                    <a:pt x="1024" y="4686"/>
                  </a:cubicBezTo>
                  <a:cubicBezTo>
                    <a:pt x="1158" y="4686"/>
                    <a:pt x="1325" y="4652"/>
                    <a:pt x="1458" y="4586"/>
                  </a:cubicBezTo>
                  <a:lnTo>
                    <a:pt x="1558" y="4552"/>
                  </a:lnTo>
                  <a:cubicBezTo>
                    <a:pt x="1558" y="4552"/>
                    <a:pt x="1592" y="4552"/>
                    <a:pt x="1625" y="4519"/>
                  </a:cubicBezTo>
                  <a:cubicBezTo>
                    <a:pt x="1658" y="4519"/>
                    <a:pt x="1692" y="4452"/>
                    <a:pt x="1692" y="4419"/>
                  </a:cubicBezTo>
                  <a:cubicBezTo>
                    <a:pt x="1692" y="4419"/>
                    <a:pt x="1692" y="4385"/>
                    <a:pt x="1692" y="4385"/>
                  </a:cubicBezTo>
                  <a:lnTo>
                    <a:pt x="1692" y="4352"/>
                  </a:lnTo>
                  <a:cubicBezTo>
                    <a:pt x="1625" y="4085"/>
                    <a:pt x="1458" y="3652"/>
                    <a:pt x="1458" y="3652"/>
                  </a:cubicBezTo>
                  <a:lnTo>
                    <a:pt x="1458" y="3652"/>
                  </a:lnTo>
                  <a:cubicBezTo>
                    <a:pt x="1541" y="3672"/>
                    <a:pt x="1793" y="3719"/>
                    <a:pt x="1962" y="3719"/>
                  </a:cubicBezTo>
                  <a:cubicBezTo>
                    <a:pt x="2065" y="3719"/>
                    <a:pt x="2138" y="3702"/>
                    <a:pt x="2125" y="3652"/>
                  </a:cubicBezTo>
                  <a:cubicBezTo>
                    <a:pt x="1758" y="2384"/>
                    <a:pt x="1258" y="1183"/>
                    <a:pt x="658" y="16"/>
                  </a:cubicBezTo>
                  <a:cubicBezTo>
                    <a:pt x="658" y="4"/>
                    <a:pt x="650" y="1"/>
                    <a:pt x="6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7"/>
            <p:cNvSpPr/>
            <p:nvPr/>
          </p:nvSpPr>
          <p:spPr>
            <a:xfrm>
              <a:off x="1349070" y="1520461"/>
              <a:ext cx="32011" cy="22169"/>
            </a:xfrm>
            <a:custGeom>
              <a:avLst/>
              <a:gdLst/>
              <a:ahLst/>
              <a:cxnLst/>
              <a:rect l="l" t="t" r="r" b="b"/>
              <a:pathLst>
                <a:path w="1301" h="901" extrusionOk="0">
                  <a:moveTo>
                    <a:pt x="67" y="0"/>
                  </a:moveTo>
                  <a:cubicBezTo>
                    <a:pt x="33" y="100"/>
                    <a:pt x="0" y="234"/>
                    <a:pt x="33" y="367"/>
                  </a:cubicBezTo>
                  <a:cubicBezTo>
                    <a:pt x="33" y="634"/>
                    <a:pt x="100" y="901"/>
                    <a:pt x="400" y="901"/>
                  </a:cubicBezTo>
                  <a:cubicBezTo>
                    <a:pt x="567" y="901"/>
                    <a:pt x="701" y="834"/>
                    <a:pt x="834" y="767"/>
                  </a:cubicBezTo>
                  <a:cubicBezTo>
                    <a:pt x="1034" y="600"/>
                    <a:pt x="1201" y="367"/>
                    <a:pt x="1301" y="133"/>
                  </a:cubicBezTo>
                  <a:lnTo>
                    <a:pt x="1301" y="133"/>
                  </a:lnTo>
                  <a:cubicBezTo>
                    <a:pt x="1162" y="166"/>
                    <a:pt x="1023" y="180"/>
                    <a:pt x="886" y="180"/>
                  </a:cubicBezTo>
                  <a:cubicBezTo>
                    <a:pt x="596" y="180"/>
                    <a:pt x="316" y="113"/>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7"/>
            <p:cNvSpPr/>
            <p:nvPr/>
          </p:nvSpPr>
          <p:spPr>
            <a:xfrm>
              <a:off x="1349882" y="1529072"/>
              <a:ext cx="19709" cy="13557"/>
            </a:xfrm>
            <a:custGeom>
              <a:avLst/>
              <a:gdLst/>
              <a:ahLst/>
              <a:cxnLst/>
              <a:rect l="l" t="t" r="r" b="b"/>
              <a:pathLst>
                <a:path w="801" h="551" extrusionOk="0">
                  <a:moveTo>
                    <a:pt x="152" y="0"/>
                  </a:moveTo>
                  <a:cubicBezTo>
                    <a:pt x="101" y="0"/>
                    <a:pt x="50" y="6"/>
                    <a:pt x="0" y="17"/>
                  </a:cubicBezTo>
                  <a:cubicBezTo>
                    <a:pt x="0" y="284"/>
                    <a:pt x="67" y="551"/>
                    <a:pt x="367" y="551"/>
                  </a:cubicBezTo>
                  <a:cubicBezTo>
                    <a:pt x="534" y="551"/>
                    <a:pt x="668" y="484"/>
                    <a:pt x="801" y="417"/>
                  </a:cubicBezTo>
                  <a:cubicBezTo>
                    <a:pt x="662" y="139"/>
                    <a:pt x="407" y="0"/>
                    <a:pt x="152" y="0"/>
                  </a:cubicBezTo>
                  <a:close/>
                </a:path>
              </a:pathLst>
            </a:custGeom>
            <a:solidFill>
              <a:srgbClr val="FF99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7"/>
            <p:cNvSpPr/>
            <p:nvPr/>
          </p:nvSpPr>
          <p:spPr>
            <a:xfrm>
              <a:off x="1168503" y="1261284"/>
              <a:ext cx="219993" cy="247723"/>
            </a:xfrm>
            <a:custGeom>
              <a:avLst/>
              <a:gdLst/>
              <a:ahLst/>
              <a:cxnLst/>
              <a:rect l="l" t="t" r="r" b="b"/>
              <a:pathLst>
                <a:path w="8941" h="10068" extrusionOk="0">
                  <a:moveTo>
                    <a:pt x="5572" y="0"/>
                  </a:moveTo>
                  <a:cubicBezTo>
                    <a:pt x="5235" y="0"/>
                    <a:pt x="4905" y="39"/>
                    <a:pt x="4604" y="127"/>
                  </a:cubicBezTo>
                  <a:cubicBezTo>
                    <a:pt x="3003" y="594"/>
                    <a:pt x="1535" y="3329"/>
                    <a:pt x="1535" y="3329"/>
                  </a:cubicBezTo>
                  <a:cubicBezTo>
                    <a:pt x="1702" y="2962"/>
                    <a:pt x="1835" y="2562"/>
                    <a:pt x="1935" y="2161"/>
                  </a:cubicBezTo>
                  <a:lnTo>
                    <a:pt x="1935" y="2161"/>
                  </a:lnTo>
                  <a:cubicBezTo>
                    <a:pt x="1401" y="2462"/>
                    <a:pt x="1068" y="3029"/>
                    <a:pt x="1068" y="3629"/>
                  </a:cubicBezTo>
                  <a:cubicBezTo>
                    <a:pt x="1068" y="3629"/>
                    <a:pt x="934" y="2662"/>
                    <a:pt x="868" y="2662"/>
                  </a:cubicBezTo>
                  <a:cubicBezTo>
                    <a:pt x="768" y="2695"/>
                    <a:pt x="267" y="3729"/>
                    <a:pt x="634" y="4263"/>
                  </a:cubicBezTo>
                  <a:cubicBezTo>
                    <a:pt x="634" y="4263"/>
                    <a:pt x="0" y="5364"/>
                    <a:pt x="234" y="6264"/>
                  </a:cubicBezTo>
                  <a:cubicBezTo>
                    <a:pt x="433" y="7160"/>
                    <a:pt x="1720" y="10067"/>
                    <a:pt x="2489" y="10067"/>
                  </a:cubicBezTo>
                  <a:cubicBezTo>
                    <a:pt x="2494" y="10067"/>
                    <a:pt x="2498" y="10067"/>
                    <a:pt x="2502" y="10067"/>
                  </a:cubicBezTo>
                  <a:cubicBezTo>
                    <a:pt x="3136" y="10067"/>
                    <a:pt x="3203" y="8066"/>
                    <a:pt x="3169" y="7332"/>
                  </a:cubicBezTo>
                  <a:cubicBezTo>
                    <a:pt x="3136" y="6665"/>
                    <a:pt x="2669" y="4730"/>
                    <a:pt x="2669" y="4596"/>
                  </a:cubicBezTo>
                  <a:cubicBezTo>
                    <a:pt x="2666" y="4582"/>
                    <a:pt x="2687" y="4576"/>
                    <a:pt x="2727" y="4576"/>
                  </a:cubicBezTo>
                  <a:cubicBezTo>
                    <a:pt x="2997" y="4576"/>
                    <a:pt x="4159" y="4851"/>
                    <a:pt x="5291" y="4851"/>
                  </a:cubicBezTo>
                  <a:cubicBezTo>
                    <a:pt x="5974" y="4851"/>
                    <a:pt x="6646" y="4751"/>
                    <a:pt x="7106" y="4430"/>
                  </a:cubicBezTo>
                  <a:cubicBezTo>
                    <a:pt x="8440" y="3496"/>
                    <a:pt x="8940" y="1861"/>
                    <a:pt x="8773" y="1227"/>
                  </a:cubicBezTo>
                  <a:cubicBezTo>
                    <a:pt x="8638" y="713"/>
                    <a:pt x="7030" y="0"/>
                    <a:pt x="557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7"/>
            <p:cNvSpPr/>
            <p:nvPr/>
          </p:nvSpPr>
          <p:spPr>
            <a:xfrm>
              <a:off x="1214685" y="1353844"/>
              <a:ext cx="151641" cy="40229"/>
            </a:xfrm>
            <a:custGeom>
              <a:avLst/>
              <a:gdLst/>
              <a:ahLst/>
              <a:cxnLst/>
              <a:rect l="l" t="t" r="r" b="b"/>
              <a:pathLst>
                <a:path w="6163" h="1635" extrusionOk="0">
                  <a:moveTo>
                    <a:pt x="6163" y="0"/>
                  </a:moveTo>
                  <a:cubicBezTo>
                    <a:pt x="5796" y="401"/>
                    <a:pt x="5395" y="734"/>
                    <a:pt x="4928" y="1001"/>
                  </a:cubicBezTo>
                  <a:cubicBezTo>
                    <a:pt x="4504" y="1187"/>
                    <a:pt x="4058" y="1288"/>
                    <a:pt x="3607" y="1288"/>
                  </a:cubicBezTo>
                  <a:cubicBezTo>
                    <a:pt x="3492" y="1288"/>
                    <a:pt x="3376" y="1282"/>
                    <a:pt x="3260" y="1268"/>
                  </a:cubicBezTo>
                  <a:cubicBezTo>
                    <a:pt x="2693" y="1268"/>
                    <a:pt x="2126" y="1135"/>
                    <a:pt x="1593" y="934"/>
                  </a:cubicBezTo>
                  <a:cubicBezTo>
                    <a:pt x="1126" y="768"/>
                    <a:pt x="659" y="501"/>
                    <a:pt x="192" y="367"/>
                  </a:cubicBezTo>
                  <a:cubicBezTo>
                    <a:pt x="180" y="364"/>
                    <a:pt x="168" y="363"/>
                    <a:pt x="158" y="363"/>
                  </a:cubicBezTo>
                  <a:cubicBezTo>
                    <a:pt x="48" y="363"/>
                    <a:pt x="0" y="510"/>
                    <a:pt x="92" y="601"/>
                  </a:cubicBezTo>
                  <a:cubicBezTo>
                    <a:pt x="1059" y="1268"/>
                    <a:pt x="2226" y="1635"/>
                    <a:pt x="3427" y="1635"/>
                  </a:cubicBezTo>
                  <a:cubicBezTo>
                    <a:pt x="4561" y="1602"/>
                    <a:pt x="5595" y="1001"/>
                    <a:pt x="6163" y="34"/>
                  </a:cubicBezTo>
                  <a:cubicBezTo>
                    <a:pt x="6163" y="34"/>
                    <a:pt x="6163" y="0"/>
                    <a:pt x="61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7"/>
            <p:cNvSpPr/>
            <p:nvPr/>
          </p:nvSpPr>
          <p:spPr>
            <a:xfrm>
              <a:off x="1165231" y="1472631"/>
              <a:ext cx="85379" cy="83091"/>
            </a:xfrm>
            <a:custGeom>
              <a:avLst/>
              <a:gdLst/>
              <a:ahLst/>
              <a:cxnLst/>
              <a:rect l="l" t="t" r="r" b="b"/>
              <a:pathLst>
                <a:path w="3470" h="3377" extrusionOk="0">
                  <a:moveTo>
                    <a:pt x="1089" y="0"/>
                  </a:moveTo>
                  <a:cubicBezTo>
                    <a:pt x="959" y="0"/>
                    <a:pt x="839" y="33"/>
                    <a:pt x="734" y="109"/>
                  </a:cubicBezTo>
                  <a:cubicBezTo>
                    <a:pt x="0" y="676"/>
                    <a:pt x="1268" y="3112"/>
                    <a:pt x="2268" y="3345"/>
                  </a:cubicBezTo>
                  <a:cubicBezTo>
                    <a:pt x="2354" y="3366"/>
                    <a:pt x="2439" y="3377"/>
                    <a:pt x="2522" y="3377"/>
                  </a:cubicBezTo>
                  <a:cubicBezTo>
                    <a:pt x="2962" y="3377"/>
                    <a:pt x="3357" y="3093"/>
                    <a:pt x="3469" y="2645"/>
                  </a:cubicBezTo>
                  <a:lnTo>
                    <a:pt x="2969" y="1177"/>
                  </a:lnTo>
                  <a:cubicBezTo>
                    <a:pt x="2969" y="1177"/>
                    <a:pt x="1866" y="0"/>
                    <a:pt x="1089"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7"/>
            <p:cNvSpPr/>
            <p:nvPr/>
          </p:nvSpPr>
          <p:spPr>
            <a:xfrm>
              <a:off x="1193132" y="1492535"/>
              <a:ext cx="44904" cy="49161"/>
            </a:xfrm>
            <a:custGeom>
              <a:avLst/>
              <a:gdLst/>
              <a:ahLst/>
              <a:cxnLst/>
              <a:rect l="l" t="t" r="r" b="b"/>
              <a:pathLst>
                <a:path w="1825" h="1998" extrusionOk="0">
                  <a:moveTo>
                    <a:pt x="41" y="0"/>
                  </a:moveTo>
                  <a:cubicBezTo>
                    <a:pt x="28" y="0"/>
                    <a:pt x="14" y="0"/>
                    <a:pt x="0" y="1"/>
                  </a:cubicBezTo>
                  <a:lnTo>
                    <a:pt x="0" y="34"/>
                  </a:lnTo>
                  <a:cubicBezTo>
                    <a:pt x="634" y="268"/>
                    <a:pt x="1168" y="735"/>
                    <a:pt x="1435" y="1402"/>
                  </a:cubicBezTo>
                  <a:cubicBezTo>
                    <a:pt x="1328" y="1260"/>
                    <a:pt x="1175" y="1184"/>
                    <a:pt x="1019" y="1184"/>
                  </a:cubicBezTo>
                  <a:cubicBezTo>
                    <a:pt x="882" y="1184"/>
                    <a:pt x="743" y="1243"/>
                    <a:pt x="634" y="1369"/>
                  </a:cubicBezTo>
                  <a:lnTo>
                    <a:pt x="634" y="1402"/>
                  </a:lnTo>
                  <a:cubicBezTo>
                    <a:pt x="720" y="1353"/>
                    <a:pt x="810" y="1331"/>
                    <a:pt x="898" y="1331"/>
                  </a:cubicBezTo>
                  <a:cubicBezTo>
                    <a:pt x="1050" y="1331"/>
                    <a:pt x="1196" y="1396"/>
                    <a:pt x="1301" y="1502"/>
                  </a:cubicBezTo>
                  <a:cubicBezTo>
                    <a:pt x="1468" y="1635"/>
                    <a:pt x="1601" y="1802"/>
                    <a:pt x="1701" y="1969"/>
                  </a:cubicBezTo>
                  <a:cubicBezTo>
                    <a:pt x="1712" y="1990"/>
                    <a:pt x="1728" y="1997"/>
                    <a:pt x="1746" y="1997"/>
                  </a:cubicBezTo>
                  <a:cubicBezTo>
                    <a:pt x="1784" y="1997"/>
                    <a:pt x="1824" y="1959"/>
                    <a:pt x="1801" y="1936"/>
                  </a:cubicBezTo>
                  <a:cubicBezTo>
                    <a:pt x="1736" y="1049"/>
                    <a:pt x="926" y="0"/>
                    <a:pt x="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7"/>
            <p:cNvSpPr/>
            <p:nvPr/>
          </p:nvSpPr>
          <p:spPr>
            <a:xfrm>
              <a:off x="1184102" y="1630415"/>
              <a:ext cx="173195" cy="182495"/>
            </a:xfrm>
            <a:custGeom>
              <a:avLst/>
              <a:gdLst/>
              <a:ahLst/>
              <a:cxnLst/>
              <a:rect l="l" t="t" r="r" b="b"/>
              <a:pathLst>
                <a:path w="7039" h="7417" extrusionOk="0">
                  <a:moveTo>
                    <a:pt x="1134" y="1"/>
                  </a:moveTo>
                  <a:lnTo>
                    <a:pt x="0" y="1268"/>
                  </a:lnTo>
                  <a:cubicBezTo>
                    <a:pt x="0" y="1268"/>
                    <a:pt x="3632" y="7416"/>
                    <a:pt x="3828" y="7416"/>
                  </a:cubicBezTo>
                  <a:cubicBezTo>
                    <a:pt x="3833" y="7416"/>
                    <a:pt x="3836" y="7413"/>
                    <a:pt x="3836" y="7406"/>
                  </a:cubicBezTo>
                  <a:lnTo>
                    <a:pt x="5171" y="4704"/>
                  </a:lnTo>
                  <a:lnTo>
                    <a:pt x="7039" y="6639"/>
                  </a:lnTo>
                  <a:lnTo>
                    <a:pt x="6939" y="1836"/>
                  </a:lnTo>
                  <a:lnTo>
                    <a:pt x="6371" y="902"/>
                  </a:lnTo>
                  <a:lnTo>
                    <a:pt x="5071" y="4070"/>
                  </a:lnTo>
                  <a:lnTo>
                    <a:pt x="1134"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7"/>
            <p:cNvSpPr/>
            <p:nvPr/>
          </p:nvSpPr>
          <p:spPr>
            <a:xfrm>
              <a:off x="1188211" y="1669486"/>
              <a:ext cx="173195" cy="150558"/>
            </a:xfrm>
            <a:custGeom>
              <a:avLst/>
              <a:gdLst/>
              <a:ahLst/>
              <a:cxnLst/>
              <a:rect l="l" t="t" r="r" b="b"/>
              <a:pathLst>
                <a:path w="7039" h="6119" extrusionOk="0">
                  <a:moveTo>
                    <a:pt x="38" y="0"/>
                  </a:moveTo>
                  <a:cubicBezTo>
                    <a:pt x="17" y="0"/>
                    <a:pt x="0" y="24"/>
                    <a:pt x="0" y="47"/>
                  </a:cubicBezTo>
                  <a:cubicBezTo>
                    <a:pt x="534" y="1115"/>
                    <a:pt x="3603" y="6118"/>
                    <a:pt x="3636" y="6118"/>
                  </a:cubicBezTo>
                  <a:cubicBezTo>
                    <a:pt x="4136" y="5151"/>
                    <a:pt x="4603" y="4184"/>
                    <a:pt x="5037" y="3216"/>
                  </a:cubicBezTo>
                  <a:cubicBezTo>
                    <a:pt x="5294" y="3538"/>
                    <a:pt x="6857" y="5258"/>
                    <a:pt x="6996" y="5258"/>
                  </a:cubicBezTo>
                  <a:cubicBezTo>
                    <a:pt x="7001" y="5258"/>
                    <a:pt x="7004" y="5256"/>
                    <a:pt x="7005" y="5251"/>
                  </a:cubicBezTo>
                  <a:cubicBezTo>
                    <a:pt x="7038" y="4384"/>
                    <a:pt x="7005" y="3517"/>
                    <a:pt x="6972" y="2649"/>
                  </a:cubicBezTo>
                  <a:cubicBezTo>
                    <a:pt x="6905" y="1882"/>
                    <a:pt x="6905" y="1081"/>
                    <a:pt x="6805" y="281"/>
                  </a:cubicBezTo>
                  <a:cubicBezTo>
                    <a:pt x="6805" y="264"/>
                    <a:pt x="6797" y="256"/>
                    <a:pt x="6788" y="256"/>
                  </a:cubicBezTo>
                  <a:cubicBezTo>
                    <a:pt x="6780" y="256"/>
                    <a:pt x="6772" y="264"/>
                    <a:pt x="6772" y="281"/>
                  </a:cubicBezTo>
                  <a:cubicBezTo>
                    <a:pt x="6605" y="1048"/>
                    <a:pt x="6772" y="4050"/>
                    <a:pt x="6772" y="4784"/>
                  </a:cubicBezTo>
                  <a:cubicBezTo>
                    <a:pt x="6705" y="4718"/>
                    <a:pt x="5070" y="3116"/>
                    <a:pt x="5005" y="3116"/>
                  </a:cubicBezTo>
                  <a:cubicBezTo>
                    <a:pt x="5004" y="3116"/>
                    <a:pt x="5004" y="3116"/>
                    <a:pt x="5004" y="3116"/>
                  </a:cubicBezTo>
                  <a:cubicBezTo>
                    <a:pt x="4737" y="3550"/>
                    <a:pt x="3736" y="5551"/>
                    <a:pt x="3669" y="5718"/>
                  </a:cubicBezTo>
                  <a:cubicBezTo>
                    <a:pt x="3069" y="4684"/>
                    <a:pt x="767" y="981"/>
                    <a:pt x="67" y="14"/>
                  </a:cubicBezTo>
                  <a:cubicBezTo>
                    <a:pt x="57" y="4"/>
                    <a:pt x="47" y="0"/>
                    <a:pt x="3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649"/>
        <p:cNvGrpSpPr/>
        <p:nvPr/>
      </p:nvGrpSpPr>
      <p:grpSpPr>
        <a:xfrm>
          <a:off x="0" y="0"/>
          <a:ext cx="0" cy="0"/>
          <a:chOff x="0" y="0"/>
          <a:chExt cx="0" cy="0"/>
        </a:xfrm>
      </p:grpSpPr>
      <p:sp>
        <p:nvSpPr>
          <p:cNvPr id="1650" name="Google Shape;1650;p45"/>
          <p:cNvSpPr txBox="1">
            <a:spLocks noGrp="1"/>
          </p:cNvSpPr>
          <p:nvPr>
            <p:ph type="body" idx="4294967295"/>
          </p:nvPr>
        </p:nvSpPr>
        <p:spPr>
          <a:xfrm>
            <a:off x="713225" y="1416038"/>
            <a:ext cx="5200500" cy="2656200"/>
          </a:xfrm>
          <a:prstGeom prst="rect">
            <a:avLst/>
          </a:prstGeom>
        </p:spPr>
        <p:txBody>
          <a:bodyPr spcFirstLastPara="1" wrap="square" lIns="91425" tIns="91425" rIns="91425" bIns="91425" anchor="t" anchorCtr="0">
            <a:noAutofit/>
          </a:bodyPr>
          <a:lstStyle/>
          <a:p>
            <a:pPr marL="457200" lvl="0" indent="-330200" algn="l" rtl="0">
              <a:lnSpc>
                <a:spcPct val="100000"/>
              </a:lnSpc>
              <a:spcBef>
                <a:spcPts val="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a:p>
            <a:pPr marL="457200" lvl="0" indent="-330200" algn="l" rtl="0">
              <a:lnSpc>
                <a:spcPct val="100000"/>
              </a:lnSpc>
              <a:spcBef>
                <a:spcPts val="1000"/>
              </a:spcBef>
              <a:spcAft>
                <a:spcPts val="0"/>
              </a:spcAft>
              <a:buClr>
                <a:schemeClr val="dk1"/>
              </a:buClr>
              <a:buSzPts val="1600"/>
              <a:buFont typeface="Hind Guntur"/>
              <a:buChar char="●"/>
            </a:pPr>
            <a:r>
              <a:rPr lang="en" sz="1600">
                <a:latin typeface="Hind Guntur"/>
                <a:ea typeface="Hind Guntur"/>
                <a:cs typeface="Hind Guntur"/>
                <a:sym typeface="Hind Guntur"/>
              </a:rPr>
              <a:t>AUTHOR (YEAR). </a:t>
            </a:r>
            <a:r>
              <a:rPr lang="en" sz="1600" i="1">
                <a:latin typeface="Hind Guntur"/>
                <a:ea typeface="Hind Guntur"/>
                <a:cs typeface="Hind Guntur"/>
                <a:sym typeface="Hind Guntur"/>
              </a:rPr>
              <a:t>Title of the publication</a:t>
            </a:r>
            <a:r>
              <a:rPr lang="en" sz="1600">
                <a:latin typeface="Hind Guntur"/>
                <a:ea typeface="Hind Guntur"/>
                <a:cs typeface="Hind Guntur"/>
                <a:sym typeface="Hind Guntur"/>
              </a:rPr>
              <a:t>. Publisher</a:t>
            </a:r>
            <a:endParaRPr sz="1600">
              <a:latin typeface="Hind Guntur"/>
              <a:ea typeface="Hind Guntur"/>
              <a:cs typeface="Hind Guntur"/>
              <a:sym typeface="Hind Guntur"/>
            </a:endParaRPr>
          </a:p>
        </p:txBody>
      </p:sp>
      <p:sp>
        <p:nvSpPr>
          <p:cNvPr id="1651" name="Google Shape;1651;p45"/>
          <p:cNvSpPr/>
          <p:nvPr/>
        </p:nvSpPr>
        <p:spPr>
          <a:xfrm flipH="1">
            <a:off x="3046548" y="4265320"/>
            <a:ext cx="5650312" cy="4533"/>
          </a:xfrm>
          <a:custGeom>
            <a:avLst/>
            <a:gdLst/>
            <a:ahLst/>
            <a:cxnLst/>
            <a:rect l="l" t="t" r="r" b="b"/>
            <a:pathLst>
              <a:path w="282940" h="227" extrusionOk="0">
                <a:moveTo>
                  <a:pt x="141477" y="0"/>
                </a:moveTo>
                <a:cubicBezTo>
                  <a:pt x="63330" y="0"/>
                  <a:pt x="0" y="52"/>
                  <a:pt x="0" y="113"/>
                </a:cubicBezTo>
                <a:cubicBezTo>
                  <a:pt x="0" y="175"/>
                  <a:pt x="63330" y="226"/>
                  <a:pt x="141477" y="226"/>
                </a:cubicBezTo>
                <a:cubicBezTo>
                  <a:pt x="219595" y="226"/>
                  <a:pt x="282940" y="175"/>
                  <a:pt x="282940" y="113"/>
                </a:cubicBezTo>
                <a:cubicBezTo>
                  <a:pt x="282940" y="52"/>
                  <a:pt x="219595" y="0"/>
                  <a:pt x="1414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52" name="Google Shape;1652;p45"/>
          <p:cNvGrpSpPr/>
          <p:nvPr/>
        </p:nvGrpSpPr>
        <p:grpSpPr>
          <a:xfrm>
            <a:off x="6142058" y="828056"/>
            <a:ext cx="1600895" cy="3646559"/>
            <a:chOff x="4449357" y="2021322"/>
            <a:chExt cx="891665" cy="2031056"/>
          </a:xfrm>
        </p:grpSpPr>
        <p:sp>
          <p:nvSpPr>
            <p:cNvPr id="1653" name="Google Shape;1653;p45"/>
            <p:cNvSpPr/>
            <p:nvPr/>
          </p:nvSpPr>
          <p:spPr>
            <a:xfrm>
              <a:off x="4578833" y="3446437"/>
              <a:ext cx="232959" cy="98546"/>
            </a:xfrm>
            <a:custGeom>
              <a:avLst/>
              <a:gdLst/>
              <a:ahLst/>
              <a:cxnLst/>
              <a:rect l="l" t="t" r="r" b="b"/>
              <a:pathLst>
                <a:path w="11042" h="4671" extrusionOk="0">
                  <a:moveTo>
                    <a:pt x="1" y="0"/>
                  </a:moveTo>
                  <a:lnTo>
                    <a:pt x="1" y="4670"/>
                  </a:lnTo>
                  <a:lnTo>
                    <a:pt x="11042" y="4670"/>
                  </a:lnTo>
                  <a:lnTo>
                    <a:pt x="11042"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5"/>
            <p:cNvSpPr/>
            <p:nvPr/>
          </p:nvSpPr>
          <p:spPr>
            <a:xfrm>
              <a:off x="4449357" y="3570300"/>
              <a:ext cx="232959" cy="98546"/>
            </a:xfrm>
            <a:custGeom>
              <a:avLst/>
              <a:gdLst/>
              <a:ahLst/>
              <a:cxnLst/>
              <a:rect l="l" t="t" r="r" b="b"/>
              <a:pathLst>
                <a:path w="11042" h="4671" extrusionOk="0">
                  <a:moveTo>
                    <a:pt x="0" y="0"/>
                  </a:moveTo>
                  <a:lnTo>
                    <a:pt x="0" y="4670"/>
                  </a:lnTo>
                  <a:lnTo>
                    <a:pt x="11041" y="4670"/>
                  </a:lnTo>
                  <a:lnTo>
                    <a:pt x="110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5"/>
            <p:cNvSpPr/>
            <p:nvPr/>
          </p:nvSpPr>
          <p:spPr>
            <a:xfrm>
              <a:off x="4856813" y="2189532"/>
              <a:ext cx="297011" cy="296293"/>
            </a:xfrm>
            <a:custGeom>
              <a:avLst/>
              <a:gdLst/>
              <a:ahLst/>
              <a:cxnLst/>
              <a:rect l="l" t="t" r="r" b="b"/>
              <a:pathLst>
                <a:path w="14078" h="14044" extrusionOk="0">
                  <a:moveTo>
                    <a:pt x="11642" y="0"/>
                  </a:moveTo>
                  <a:cubicBezTo>
                    <a:pt x="11642" y="0"/>
                    <a:pt x="1" y="2636"/>
                    <a:pt x="3637" y="14044"/>
                  </a:cubicBezTo>
                  <a:cubicBezTo>
                    <a:pt x="3637" y="14044"/>
                    <a:pt x="14078" y="12576"/>
                    <a:pt x="1164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5"/>
            <p:cNvSpPr/>
            <p:nvPr/>
          </p:nvSpPr>
          <p:spPr>
            <a:xfrm>
              <a:off x="4856813" y="2189532"/>
              <a:ext cx="297011" cy="296293"/>
            </a:xfrm>
            <a:custGeom>
              <a:avLst/>
              <a:gdLst/>
              <a:ahLst/>
              <a:cxnLst/>
              <a:rect l="l" t="t" r="r" b="b"/>
              <a:pathLst>
                <a:path w="14078" h="14044" extrusionOk="0">
                  <a:moveTo>
                    <a:pt x="11642" y="0"/>
                  </a:moveTo>
                  <a:cubicBezTo>
                    <a:pt x="11642" y="0"/>
                    <a:pt x="1" y="2636"/>
                    <a:pt x="3637" y="14044"/>
                  </a:cubicBezTo>
                  <a:cubicBezTo>
                    <a:pt x="3637" y="14044"/>
                    <a:pt x="14078" y="12576"/>
                    <a:pt x="1164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5"/>
            <p:cNvSpPr/>
            <p:nvPr/>
          </p:nvSpPr>
          <p:spPr>
            <a:xfrm>
              <a:off x="4931414" y="2244829"/>
              <a:ext cx="131627" cy="343045"/>
            </a:xfrm>
            <a:custGeom>
              <a:avLst/>
              <a:gdLst/>
              <a:ahLst/>
              <a:cxnLst/>
              <a:rect l="l" t="t" r="r" b="b"/>
              <a:pathLst>
                <a:path w="6239" h="16260" extrusionOk="0">
                  <a:moveTo>
                    <a:pt x="6106" y="1"/>
                  </a:moveTo>
                  <a:cubicBezTo>
                    <a:pt x="6094" y="1"/>
                    <a:pt x="6081" y="5"/>
                    <a:pt x="6072" y="14"/>
                  </a:cubicBezTo>
                  <a:cubicBezTo>
                    <a:pt x="5671" y="481"/>
                    <a:pt x="5238" y="948"/>
                    <a:pt x="4837" y="1415"/>
                  </a:cubicBezTo>
                  <a:cubicBezTo>
                    <a:pt x="4437" y="1882"/>
                    <a:pt x="4037" y="2349"/>
                    <a:pt x="3703" y="2850"/>
                  </a:cubicBezTo>
                  <a:cubicBezTo>
                    <a:pt x="2903" y="3984"/>
                    <a:pt x="2202" y="5185"/>
                    <a:pt x="1602" y="6419"/>
                  </a:cubicBezTo>
                  <a:lnTo>
                    <a:pt x="1602" y="6186"/>
                  </a:lnTo>
                  <a:cubicBezTo>
                    <a:pt x="1635" y="5785"/>
                    <a:pt x="1669" y="5418"/>
                    <a:pt x="1669" y="5051"/>
                  </a:cubicBezTo>
                  <a:lnTo>
                    <a:pt x="1669" y="2783"/>
                  </a:lnTo>
                  <a:cubicBezTo>
                    <a:pt x="1669" y="2766"/>
                    <a:pt x="1652" y="2758"/>
                    <a:pt x="1635" y="2758"/>
                  </a:cubicBezTo>
                  <a:cubicBezTo>
                    <a:pt x="1618" y="2758"/>
                    <a:pt x="1602" y="2766"/>
                    <a:pt x="1602" y="2783"/>
                  </a:cubicBezTo>
                  <a:cubicBezTo>
                    <a:pt x="1602" y="3550"/>
                    <a:pt x="1535" y="4284"/>
                    <a:pt x="1502" y="5051"/>
                  </a:cubicBezTo>
                  <a:cubicBezTo>
                    <a:pt x="1468" y="5418"/>
                    <a:pt x="1468" y="5785"/>
                    <a:pt x="1435" y="6186"/>
                  </a:cubicBezTo>
                  <a:cubicBezTo>
                    <a:pt x="1402" y="6352"/>
                    <a:pt x="1368" y="6519"/>
                    <a:pt x="1368" y="6686"/>
                  </a:cubicBezTo>
                  <a:cubicBezTo>
                    <a:pt x="1368" y="6753"/>
                    <a:pt x="1368" y="6853"/>
                    <a:pt x="1368" y="6919"/>
                  </a:cubicBezTo>
                  <a:cubicBezTo>
                    <a:pt x="1068" y="7553"/>
                    <a:pt x="835" y="8154"/>
                    <a:pt x="634" y="8821"/>
                  </a:cubicBezTo>
                  <a:cubicBezTo>
                    <a:pt x="234" y="9955"/>
                    <a:pt x="34" y="11156"/>
                    <a:pt x="1" y="12357"/>
                  </a:cubicBezTo>
                  <a:cubicBezTo>
                    <a:pt x="34" y="13658"/>
                    <a:pt x="67" y="14958"/>
                    <a:pt x="167" y="16259"/>
                  </a:cubicBezTo>
                  <a:lnTo>
                    <a:pt x="234" y="16259"/>
                  </a:lnTo>
                  <a:cubicBezTo>
                    <a:pt x="268" y="14825"/>
                    <a:pt x="234" y="13391"/>
                    <a:pt x="368" y="11956"/>
                  </a:cubicBezTo>
                  <a:cubicBezTo>
                    <a:pt x="434" y="10956"/>
                    <a:pt x="634" y="9955"/>
                    <a:pt x="968" y="9021"/>
                  </a:cubicBezTo>
                  <a:cubicBezTo>
                    <a:pt x="1302" y="8921"/>
                    <a:pt x="1635" y="8787"/>
                    <a:pt x="1935" y="8621"/>
                  </a:cubicBezTo>
                  <a:cubicBezTo>
                    <a:pt x="2302" y="8454"/>
                    <a:pt x="2669" y="8254"/>
                    <a:pt x="3036" y="8054"/>
                  </a:cubicBezTo>
                  <a:cubicBezTo>
                    <a:pt x="3770" y="7653"/>
                    <a:pt x="4471" y="7253"/>
                    <a:pt x="5171" y="6853"/>
                  </a:cubicBezTo>
                  <a:cubicBezTo>
                    <a:pt x="5204" y="6853"/>
                    <a:pt x="5171" y="6786"/>
                    <a:pt x="5138" y="6786"/>
                  </a:cubicBezTo>
                  <a:cubicBezTo>
                    <a:pt x="4437" y="7186"/>
                    <a:pt x="3703" y="7553"/>
                    <a:pt x="2969" y="7887"/>
                  </a:cubicBezTo>
                  <a:lnTo>
                    <a:pt x="1902" y="8354"/>
                  </a:lnTo>
                  <a:cubicBezTo>
                    <a:pt x="1602" y="8487"/>
                    <a:pt x="1335" y="8621"/>
                    <a:pt x="1068" y="8787"/>
                  </a:cubicBezTo>
                  <a:lnTo>
                    <a:pt x="1135" y="8554"/>
                  </a:lnTo>
                  <a:cubicBezTo>
                    <a:pt x="1502" y="7553"/>
                    <a:pt x="1935" y="6552"/>
                    <a:pt x="2436" y="5552"/>
                  </a:cubicBezTo>
                  <a:cubicBezTo>
                    <a:pt x="2603" y="5185"/>
                    <a:pt x="2836" y="4785"/>
                    <a:pt x="3036" y="4418"/>
                  </a:cubicBezTo>
                  <a:cubicBezTo>
                    <a:pt x="3136" y="4418"/>
                    <a:pt x="3203" y="4384"/>
                    <a:pt x="3303" y="4318"/>
                  </a:cubicBezTo>
                  <a:lnTo>
                    <a:pt x="3737" y="4151"/>
                  </a:lnTo>
                  <a:lnTo>
                    <a:pt x="4537" y="3817"/>
                  </a:lnTo>
                  <a:cubicBezTo>
                    <a:pt x="5104" y="3584"/>
                    <a:pt x="5638" y="3350"/>
                    <a:pt x="6205" y="3117"/>
                  </a:cubicBezTo>
                  <a:cubicBezTo>
                    <a:pt x="6238" y="3117"/>
                    <a:pt x="6238" y="3050"/>
                    <a:pt x="6205" y="3050"/>
                  </a:cubicBezTo>
                  <a:cubicBezTo>
                    <a:pt x="5638" y="3250"/>
                    <a:pt x="5071" y="3484"/>
                    <a:pt x="4537" y="3684"/>
                  </a:cubicBezTo>
                  <a:cubicBezTo>
                    <a:pt x="4270" y="3784"/>
                    <a:pt x="3970" y="3884"/>
                    <a:pt x="3703" y="4017"/>
                  </a:cubicBezTo>
                  <a:cubicBezTo>
                    <a:pt x="3570" y="4051"/>
                    <a:pt x="3436" y="4117"/>
                    <a:pt x="3336" y="4151"/>
                  </a:cubicBezTo>
                  <a:lnTo>
                    <a:pt x="3236" y="4184"/>
                  </a:lnTo>
                  <a:cubicBezTo>
                    <a:pt x="3503" y="3684"/>
                    <a:pt x="3803" y="3217"/>
                    <a:pt x="4137" y="2716"/>
                  </a:cubicBezTo>
                  <a:cubicBezTo>
                    <a:pt x="4704" y="1782"/>
                    <a:pt x="5371" y="882"/>
                    <a:pt x="6138" y="48"/>
                  </a:cubicBezTo>
                  <a:cubicBezTo>
                    <a:pt x="6162" y="24"/>
                    <a:pt x="6136" y="1"/>
                    <a:pt x="610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5"/>
            <p:cNvSpPr/>
            <p:nvPr/>
          </p:nvSpPr>
          <p:spPr>
            <a:xfrm>
              <a:off x="4977512" y="2274154"/>
              <a:ext cx="3903" cy="47005"/>
            </a:xfrm>
            <a:custGeom>
              <a:avLst/>
              <a:gdLst/>
              <a:ahLst/>
              <a:cxnLst/>
              <a:rect l="l" t="t" r="r" b="b"/>
              <a:pathLst>
                <a:path w="185" h="2228" extrusionOk="0">
                  <a:moveTo>
                    <a:pt x="21" y="0"/>
                  </a:moveTo>
                  <a:cubicBezTo>
                    <a:pt x="9" y="0"/>
                    <a:pt x="1" y="9"/>
                    <a:pt x="17" y="25"/>
                  </a:cubicBezTo>
                  <a:cubicBezTo>
                    <a:pt x="84" y="759"/>
                    <a:pt x="84" y="1493"/>
                    <a:pt x="151" y="2227"/>
                  </a:cubicBezTo>
                  <a:cubicBezTo>
                    <a:pt x="184" y="1493"/>
                    <a:pt x="151" y="759"/>
                    <a:pt x="51" y="25"/>
                  </a:cubicBezTo>
                  <a:cubicBezTo>
                    <a:pt x="51" y="9"/>
                    <a:pt x="34"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5"/>
            <p:cNvSpPr/>
            <p:nvPr/>
          </p:nvSpPr>
          <p:spPr>
            <a:xfrm>
              <a:off x="5041206" y="2273796"/>
              <a:ext cx="30148" cy="14979"/>
            </a:xfrm>
            <a:custGeom>
              <a:avLst/>
              <a:gdLst/>
              <a:ahLst/>
              <a:cxnLst/>
              <a:rect l="l" t="t" r="r" b="b"/>
              <a:pathLst>
                <a:path w="1429" h="710" extrusionOk="0">
                  <a:moveTo>
                    <a:pt x="1387" y="0"/>
                  </a:moveTo>
                  <a:cubicBezTo>
                    <a:pt x="1381" y="0"/>
                    <a:pt x="1374" y="3"/>
                    <a:pt x="1368" y="9"/>
                  </a:cubicBezTo>
                  <a:cubicBezTo>
                    <a:pt x="934" y="276"/>
                    <a:pt x="501" y="476"/>
                    <a:pt x="34" y="676"/>
                  </a:cubicBezTo>
                  <a:cubicBezTo>
                    <a:pt x="0" y="710"/>
                    <a:pt x="0" y="710"/>
                    <a:pt x="34" y="710"/>
                  </a:cubicBezTo>
                  <a:cubicBezTo>
                    <a:pt x="534" y="543"/>
                    <a:pt x="968" y="343"/>
                    <a:pt x="1401" y="76"/>
                  </a:cubicBezTo>
                  <a:cubicBezTo>
                    <a:pt x="1428" y="49"/>
                    <a:pt x="1412" y="0"/>
                    <a:pt x="138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5"/>
            <p:cNvSpPr/>
            <p:nvPr/>
          </p:nvSpPr>
          <p:spPr>
            <a:xfrm>
              <a:off x="4925085" y="2345759"/>
              <a:ext cx="21140" cy="933902"/>
            </a:xfrm>
            <a:custGeom>
              <a:avLst/>
              <a:gdLst/>
              <a:ahLst/>
              <a:cxnLst/>
              <a:rect l="l" t="t" r="r" b="b"/>
              <a:pathLst>
                <a:path w="1002" h="44266" extrusionOk="0">
                  <a:moveTo>
                    <a:pt x="534" y="1"/>
                  </a:moveTo>
                  <a:cubicBezTo>
                    <a:pt x="501" y="1"/>
                    <a:pt x="501" y="34"/>
                    <a:pt x="501" y="34"/>
                  </a:cubicBezTo>
                  <a:lnTo>
                    <a:pt x="501" y="2536"/>
                  </a:lnTo>
                  <a:cubicBezTo>
                    <a:pt x="467" y="2536"/>
                    <a:pt x="467" y="2569"/>
                    <a:pt x="467" y="2569"/>
                  </a:cubicBezTo>
                  <a:cubicBezTo>
                    <a:pt x="367" y="5605"/>
                    <a:pt x="301" y="8640"/>
                    <a:pt x="234" y="11676"/>
                  </a:cubicBezTo>
                  <a:cubicBezTo>
                    <a:pt x="167" y="15512"/>
                    <a:pt x="134" y="19348"/>
                    <a:pt x="134" y="23150"/>
                  </a:cubicBezTo>
                  <a:cubicBezTo>
                    <a:pt x="101" y="24318"/>
                    <a:pt x="101" y="25452"/>
                    <a:pt x="101" y="26620"/>
                  </a:cubicBezTo>
                  <a:cubicBezTo>
                    <a:pt x="67" y="28855"/>
                    <a:pt x="67" y="31089"/>
                    <a:pt x="0" y="33324"/>
                  </a:cubicBezTo>
                  <a:cubicBezTo>
                    <a:pt x="0" y="36860"/>
                    <a:pt x="34" y="40429"/>
                    <a:pt x="34" y="43999"/>
                  </a:cubicBezTo>
                  <a:cubicBezTo>
                    <a:pt x="34" y="44199"/>
                    <a:pt x="301" y="44266"/>
                    <a:pt x="534" y="44266"/>
                  </a:cubicBezTo>
                  <a:cubicBezTo>
                    <a:pt x="734" y="44266"/>
                    <a:pt x="934" y="44165"/>
                    <a:pt x="934" y="43999"/>
                  </a:cubicBezTo>
                  <a:cubicBezTo>
                    <a:pt x="934" y="40763"/>
                    <a:pt x="968" y="37561"/>
                    <a:pt x="968" y="34325"/>
                  </a:cubicBezTo>
                  <a:lnTo>
                    <a:pt x="968" y="32657"/>
                  </a:lnTo>
                  <a:cubicBezTo>
                    <a:pt x="1001" y="29121"/>
                    <a:pt x="968" y="25619"/>
                    <a:pt x="934" y="22083"/>
                  </a:cubicBezTo>
                  <a:lnTo>
                    <a:pt x="934" y="18814"/>
                  </a:lnTo>
                  <a:cubicBezTo>
                    <a:pt x="901" y="13410"/>
                    <a:pt x="768" y="8006"/>
                    <a:pt x="601" y="2602"/>
                  </a:cubicBezTo>
                  <a:cubicBezTo>
                    <a:pt x="601" y="2569"/>
                    <a:pt x="601" y="2569"/>
                    <a:pt x="601" y="2536"/>
                  </a:cubicBezTo>
                  <a:lnTo>
                    <a:pt x="601" y="34"/>
                  </a:lnTo>
                  <a:cubicBezTo>
                    <a:pt x="601" y="1"/>
                    <a:pt x="568" y="1"/>
                    <a:pt x="5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5"/>
            <p:cNvSpPr/>
            <p:nvPr/>
          </p:nvSpPr>
          <p:spPr>
            <a:xfrm>
              <a:off x="5010952" y="2789925"/>
              <a:ext cx="330070" cy="277854"/>
            </a:xfrm>
            <a:custGeom>
              <a:avLst/>
              <a:gdLst/>
              <a:ahLst/>
              <a:cxnLst/>
              <a:rect l="l" t="t" r="r" b="b"/>
              <a:pathLst>
                <a:path w="15645" h="13170" extrusionOk="0">
                  <a:moveTo>
                    <a:pt x="6590" y="1"/>
                  </a:moveTo>
                  <a:cubicBezTo>
                    <a:pt x="3175" y="1"/>
                    <a:pt x="367" y="2097"/>
                    <a:pt x="367" y="2097"/>
                  </a:cubicBezTo>
                  <a:cubicBezTo>
                    <a:pt x="367" y="2097"/>
                    <a:pt x="0" y="5833"/>
                    <a:pt x="4270" y="9870"/>
                  </a:cubicBezTo>
                  <a:cubicBezTo>
                    <a:pt x="7255" y="12718"/>
                    <a:pt x="11469" y="13169"/>
                    <a:pt x="13840" y="13169"/>
                  </a:cubicBezTo>
                  <a:cubicBezTo>
                    <a:pt x="14941" y="13169"/>
                    <a:pt x="15645" y="13072"/>
                    <a:pt x="15645" y="13072"/>
                  </a:cubicBezTo>
                  <a:cubicBezTo>
                    <a:pt x="15645" y="13072"/>
                    <a:pt x="14911" y="3398"/>
                    <a:pt x="10141" y="863"/>
                  </a:cubicBezTo>
                  <a:cubicBezTo>
                    <a:pt x="8944" y="236"/>
                    <a:pt x="7733" y="1"/>
                    <a:pt x="659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5"/>
            <p:cNvSpPr/>
            <p:nvPr/>
          </p:nvSpPr>
          <p:spPr>
            <a:xfrm>
              <a:off x="4939410" y="2820791"/>
              <a:ext cx="333340" cy="193148"/>
            </a:xfrm>
            <a:custGeom>
              <a:avLst/>
              <a:gdLst/>
              <a:ahLst/>
              <a:cxnLst/>
              <a:rect l="l" t="t" r="r" b="b"/>
              <a:pathLst>
                <a:path w="15800" h="9155" extrusionOk="0">
                  <a:moveTo>
                    <a:pt x="11063" y="1"/>
                  </a:moveTo>
                  <a:cubicBezTo>
                    <a:pt x="10062" y="101"/>
                    <a:pt x="9095" y="167"/>
                    <a:pt x="8094" y="234"/>
                  </a:cubicBezTo>
                  <a:lnTo>
                    <a:pt x="6627" y="334"/>
                  </a:lnTo>
                  <a:lnTo>
                    <a:pt x="5926" y="401"/>
                  </a:lnTo>
                  <a:cubicBezTo>
                    <a:pt x="5726" y="401"/>
                    <a:pt x="5526" y="401"/>
                    <a:pt x="5326" y="434"/>
                  </a:cubicBezTo>
                  <a:cubicBezTo>
                    <a:pt x="5111" y="413"/>
                    <a:pt x="4897" y="402"/>
                    <a:pt x="4683" y="402"/>
                  </a:cubicBezTo>
                  <a:cubicBezTo>
                    <a:pt x="3899" y="402"/>
                    <a:pt x="3124" y="546"/>
                    <a:pt x="2390" y="835"/>
                  </a:cubicBezTo>
                  <a:cubicBezTo>
                    <a:pt x="1290" y="1302"/>
                    <a:pt x="289" y="2202"/>
                    <a:pt x="22" y="3403"/>
                  </a:cubicBezTo>
                  <a:cubicBezTo>
                    <a:pt x="0" y="3468"/>
                    <a:pt x="63" y="3519"/>
                    <a:pt x="119" y="3519"/>
                  </a:cubicBezTo>
                  <a:cubicBezTo>
                    <a:pt x="149" y="3519"/>
                    <a:pt x="177" y="3505"/>
                    <a:pt x="189" y="3470"/>
                  </a:cubicBezTo>
                  <a:cubicBezTo>
                    <a:pt x="756" y="2202"/>
                    <a:pt x="1857" y="1302"/>
                    <a:pt x="3224" y="1035"/>
                  </a:cubicBezTo>
                  <a:cubicBezTo>
                    <a:pt x="3551" y="972"/>
                    <a:pt x="3880" y="945"/>
                    <a:pt x="4209" y="945"/>
                  </a:cubicBezTo>
                  <a:cubicBezTo>
                    <a:pt x="5290" y="945"/>
                    <a:pt x="6371" y="1244"/>
                    <a:pt x="7394" y="1602"/>
                  </a:cubicBezTo>
                  <a:cubicBezTo>
                    <a:pt x="7494" y="1635"/>
                    <a:pt x="7561" y="1702"/>
                    <a:pt x="7661" y="1735"/>
                  </a:cubicBezTo>
                  <a:cubicBezTo>
                    <a:pt x="7694" y="1869"/>
                    <a:pt x="7694" y="1969"/>
                    <a:pt x="7727" y="2102"/>
                  </a:cubicBezTo>
                  <a:lnTo>
                    <a:pt x="7861" y="2803"/>
                  </a:lnTo>
                  <a:cubicBezTo>
                    <a:pt x="7961" y="3303"/>
                    <a:pt x="8094" y="3770"/>
                    <a:pt x="8194" y="4270"/>
                  </a:cubicBezTo>
                  <a:cubicBezTo>
                    <a:pt x="8395" y="5238"/>
                    <a:pt x="8695" y="6205"/>
                    <a:pt x="8928" y="7172"/>
                  </a:cubicBezTo>
                  <a:cubicBezTo>
                    <a:pt x="8928" y="7206"/>
                    <a:pt x="8945" y="7222"/>
                    <a:pt x="8962" y="7222"/>
                  </a:cubicBezTo>
                  <a:cubicBezTo>
                    <a:pt x="8978" y="7222"/>
                    <a:pt x="8995" y="7206"/>
                    <a:pt x="8995" y="7172"/>
                  </a:cubicBezTo>
                  <a:cubicBezTo>
                    <a:pt x="8795" y="6205"/>
                    <a:pt x="8695" y="5238"/>
                    <a:pt x="8495" y="4270"/>
                  </a:cubicBezTo>
                  <a:cubicBezTo>
                    <a:pt x="8395" y="3770"/>
                    <a:pt x="8328" y="3303"/>
                    <a:pt x="8228" y="2836"/>
                  </a:cubicBezTo>
                  <a:lnTo>
                    <a:pt x="8061" y="2169"/>
                  </a:lnTo>
                  <a:lnTo>
                    <a:pt x="8028" y="1902"/>
                  </a:lnTo>
                  <a:lnTo>
                    <a:pt x="8028" y="1902"/>
                  </a:lnTo>
                  <a:cubicBezTo>
                    <a:pt x="8962" y="2302"/>
                    <a:pt x="9862" y="2803"/>
                    <a:pt x="10663" y="3436"/>
                  </a:cubicBezTo>
                  <a:cubicBezTo>
                    <a:pt x="11297" y="3870"/>
                    <a:pt x="11897" y="4404"/>
                    <a:pt x="12464" y="4938"/>
                  </a:cubicBezTo>
                  <a:cubicBezTo>
                    <a:pt x="12464" y="4971"/>
                    <a:pt x="12498" y="5038"/>
                    <a:pt x="12498" y="5071"/>
                  </a:cubicBezTo>
                  <a:lnTo>
                    <a:pt x="12664" y="5505"/>
                  </a:lnTo>
                  <a:lnTo>
                    <a:pt x="12965" y="6339"/>
                  </a:lnTo>
                  <a:cubicBezTo>
                    <a:pt x="13131" y="6906"/>
                    <a:pt x="13365" y="7506"/>
                    <a:pt x="13565" y="8073"/>
                  </a:cubicBezTo>
                  <a:cubicBezTo>
                    <a:pt x="13565" y="8090"/>
                    <a:pt x="13582" y="8098"/>
                    <a:pt x="13598" y="8098"/>
                  </a:cubicBezTo>
                  <a:cubicBezTo>
                    <a:pt x="13615" y="8098"/>
                    <a:pt x="13632" y="8090"/>
                    <a:pt x="13632" y="8073"/>
                  </a:cubicBezTo>
                  <a:cubicBezTo>
                    <a:pt x="13465" y="7473"/>
                    <a:pt x="13265" y="6872"/>
                    <a:pt x="13065" y="6305"/>
                  </a:cubicBezTo>
                  <a:cubicBezTo>
                    <a:pt x="12965" y="6005"/>
                    <a:pt x="12898" y="5705"/>
                    <a:pt x="12798" y="5405"/>
                  </a:cubicBezTo>
                  <a:cubicBezTo>
                    <a:pt x="12764" y="5338"/>
                    <a:pt x="12764" y="5271"/>
                    <a:pt x="12731" y="5204"/>
                  </a:cubicBezTo>
                  <a:lnTo>
                    <a:pt x="12731" y="5204"/>
                  </a:lnTo>
                  <a:cubicBezTo>
                    <a:pt x="13899" y="6372"/>
                    <a:pt x="14899" y="7706"/>
                    <a:pt x="15733" y="9141"/>
                  </a:cubicBezTo>
                  <a:cubicBezTo>
                    <a:pt x="15743" y="9150"/>
                    <a:pt x="15753" y="9154"/>
                    <a:pt x="15762" y="9154"/>
                  </a:cubicBezTo>
                  <a:cubicBezTo>
                    <a:pt x="15783" y="9154"/>
                    <a:pt x="15800" y="9131"/>
                    <a:pt x="15800" y="9107"/>
                  </a:cubicBezTo>
                  <a:cubicBezTo>
                    <a:pt x="15133" y="7706"/>
                    <a:pt x="14299" y="6405"/>
                    <a:pt x="13298" y="5204"/>
                  </a:cubicBezTo>
                  <a:cubicBezTo>
                    <a:pt x="12297" y="4004"/>
                    <a:pt x="11097" y="2936"/>
                    <a:pt x="9762" y="2102"/>
                  </a:cubicBezTo>
                  <a:lnTo>
                    <a:pt x="9762" y="2102"/>
                  </a:lnTo>
                  <a:lnTo>
                    <a:pt x="10196" y="2202"/>
                  </a:lnTo>
                  <a:cubicBezTo>
                    <a:pt x="10796" y="2336"/>
                    <a:pt x="11397" y="2502"/>
                    <a:pt x="11964" y="2636"/>
                  </a:cubicBezTo>
                  <a:cubicBezTo>
                    <a:pt x="13198" y="2903"/>
                    <a:pt x="14399" y="3203"/>
                    <a:pt x="15600" y="3470"/>
                  </a:cubicBezTo>
                  <a:cubicBezTo>
                    <a:pt x="15633" y="3470"/>
                    <a:pt x="15633" y="3436"/>
                    <a:pt x="15600" y="3436"/>
                  </a:cubicBezTo>
                  <a:cubicBezTo>
                    <a:pt x="14399" y="3070"/>
                    <a:pt x="13198" y="2703"/>
                    <a:pt x="11964" y="2402"/>
                  </a:cubicBezTo>
                  <a:cubicBezTo>
                    <a:pt x="11363" y="2236"/>
                    <a:pt x="10730" y="2069"/>
                    <a:pt x="10129" y="1935"/>
                  </a:cubicBezTo>
                  <a:cubicBezTo>
                    <a:pt x="9729" y="1835"/>
                    <a:pt x="9362" y="1735"/>
                    <a:pt x="8962" y="1669"/>
                  </a:cubicBezTo>
                  <a:cubicBezTo>
                    <a:pt x="8228" y="1268"/>
                    <a:pt x="7461" y="968"/>
                    <a:pt x="6660" y="735"/>
                  </a:cubicBezTo>
                  <a:cubicBezTo>
                    <a:pt x="6527" y="701"/>
                    <a:pt x="6393" y="668"/>
                    <a:pt x="6226" y="634"/>
                  </a:cubicBezTo>
                  <a:lnTo>
                    <a:pt x="6627" y="568"/>
                  </a:lnTo>
                  <a:cubicBezTo>
                    <a:pt x="7127" y="534"/>
                    <a:pt x="7627" y="468"/>
                    <a:pt x="8128" y="434"/>
                  </a:cubicBezTo>
                  <a:cubicBezTo>
                    <a:pt x="9095" y="334"/>
                    <a:pt x="10096" y="201"/>
                    <a:pt x="11063" y="67"/>
                  </a:cubicBezTo>
                  <a:cubicBezTo>
                    <a:pt x="11097" y="67"/>
                    <a:pt x="11097" y="1"/>
                    <a:pt x="110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5"/>
            <p:cNvSpPr/>
            <p:nvPr/>
          </p:nvSpPr>
          <p:spPr>
            <a:xfrm>
              <a:off x="5150280" y="2925118"/>
              <a:ext cx="17616" cy="79896"/>
            </a:xfrm>
            <a:custGeom>
              <a:avLst/>
              <a:gdLst/>
              <a:ahLst/>
              <a:cxnLst/>
              <a:rect l="l" t="t" r="r" b="b"/>
              <a:pathLst>
                <a:path w="835" h="3787" extrusionOk="0">
                  <a:moveTo>
                    <a:pt x="34" y="1"/>
                  </a:moveTo>
                  <a:cubicBezTo>
                    <a:pt x="17" y="1"/>
                    <a:pt x="1" y="9"/>
                    <a:pt x="1" y="26"/>
                  </a:cubicBezTo>
                  <a:cubicBezTo>
                    <a:pt x="134" y="660"/>
                    <a:pt x="268" y="1293"/>
                    <a:pt x="368" y="1894"/>
                  </a:cubicBezTo>
                  <a:cubicBezTo>
                    <a:pt x="468" y="2528"/>
                    <a:pt x="601" y="3161"/>
                    <a:pt x="801" y="3762"/>
                  </a:cubicBezTo>
                  <a:cubicBezTo>
                    <a:pt x="801" y="3779"/>
                    <a:pt x="810" y="3787"/>
                    <a:pt x="818" y="3787"/>
                  </a:cubicBezTo>
                  <a:cubicBezTo>
                    <a:pt x="826" y="3787"/>
                    <a:pt x="835" y="3779"/>
                    <a:pt x="835" y="3762"/>
                  </a:cubicBezTo>
                  <a:cubicBezTo>
                    <a:pt x="768" y="3161"/>
                    <a:pt x="635" y="2528"/>
                    <a:pt x="501" y="1927"/>
                  </a:cubicBezTo>
                  <a:cubicBezTo>
                    <a:pt x="368" y="1260"/>
                    <a:pt x="201" y="660"/>
                    <a:pt x="67" y="26"/>
                  </a:cubicBezTo>
                  <a:cubicBezTo>
                    <a:pt x="67" y="9"/>
                    <a:pt x="51" y="1"/>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5"/>
            <p:cNvSpPr/>
            <p:nvPr/>
          </p:nvSpPr>
          <p:spPr>
            <a:xfrm>
              <a:off x="4987723" y="2405571"/>
              <a:ext cx="256883" cy="284521"/>
            </a:xfrm>
            <a:custGeom>
              <a:avLst/>
              <a:gdLst/>
              <a:ahLst/>
              <a:cxnLst/>
              <a:rect l="l" t="t" r="r" b="b"/>
              <a:pathLst>
                <a:path w="12176" h="13486" extrusionOk="0">
                  <a:moveTo>
                    <a:pt x="11542" y="1"/>
                  </a:moveTo>
                  <a:lnTo>
                    <a:pt x="11542" y="1"/>
                  </a:lnTo>
                  <a:cubicBezTo>
                    <a:pt x="11542" y="1"/>
                    <a:pt x="5104" y="802"/>
                    <a:pt x="2535" y="3704"/>
                  </a:cubicBezTo>
                  <a:cubicBezTo>
                    <a:pt x="0" y="6572"/>
                    <a:pt x="334" y="13477"/>
                    <a:pt x="334" y="13477"/>
                  </a:cubicBezTo>
                  <a:cubicBezTo>
                    <a:pt x="334" y="13477"/>
                    <a:pt x="479" y="13486"/>
                    <a:pt x="735" y="13486"/>
                  </a:cubicBezTo>
                  <a:cubicBezTo>
                    <a:pt x="2144" y="13486"/>
                    <a:pt x="6908" y="13223"/>
                    <a:pt x="9307" y="9808"/>
                  </a:cubicBezTo>
                  <a:cubicBezTo>
                    <a:pt x="12176" y="5772"/>
                    <a:pt x="11542" y="1"/>
                    <a:pt x="1154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5"/>
            <p:cNvSpPr/>
            <p:nvPr/>
          </p:nvSpPr>
          <p:spPr>
            <a:xfrm>
              <a:off x="4933819" y="2453441"/>
              <a:ext cx="248866" cy="366653"/>
            </a:xfrm>
            <a:custGeom>
              <a:avLst/>
              <a:gdLst/>
              <a:ahLst/>
              <a:cxnLst/>
              <a:rect l="l" t="t" r="r" b="b"/>
              <a:pathLst>
                <a:path w="11796" h="17379" extrusionOk="0">
                  <a:moveTo>
                    <a:pt x="11161" y="0"/>
                  </a:moveTo>
                  <a:cubicBezTo>
                    <a:pt x="10327" y="834"/>
                    <a:pt x="9527" y="1668"/>
                    <a:pt x="8760" y="2502"/>
                  </a:cubicBezTo>
                  <a:cubicBezTo>
                    <a:pt x="8760" y="2469"/>
                    <a:pt x="8793" y="2435"/>
                    <a:pt x="8793" y="2402"/>
                  </a:cubicBezTo>
                  <a:cubicBezTo>
                    <a:pt x="8860" y="2168"/>
                    <a:pt x="8960" y="1935"/>
                    <a:pt x="9027" y="1701"/>
                  </a:cubicBezTo>
                  <a:cubicBezTo>
                    <a:pt x="9193" y="1201"/>
                    <a:pt x="9327" y="701"/>
                    <a:pt x="9427" y="200"/>
                  </a:cubicBezTo>
                  <a:cubicBezTo>
                    <a:pt x="9427" y="161"/>
                    <a:pt x="9415" y="145"/>
                    <a:pt x="9399" y="145"/>
                  </a:cubicBezTo>
                  <a:cubicBezTo>
                    <a:pt x="9388" y="145"/>
                    <a:pt x="9374" y="153"/>
                    <a:pt x="9360" y="167"/>
                  </a:cubicBezTo>
                  <a:cubicBezTo>
                    <a:pt x="9260" y="667"/>
                    <a:pt x="9093" y="1134"/>
                    <a:pt x="8926" y="1635"/>
                  </a:cubicBezTo>
                  <a:cubicBezTo>
                    <a:pt x="8826" y="1868"/>
                    <a:pt x="8760" y="2102"/>
                    <a:pt x="8660" y="2369"/>
                  </a:cubicBezTo>
                  <a:cubicBezTo>
                    <a:pt x="8626" y="2469"/>
                    <a:pt x="8560" y="2602"/>
                    <a:pt x="8526" y="2702"/>
                  </a:cubicBezTo>
                  <a:cubicBezTo>
                    <a:pt x="8493" y="2735"/>
                    <a:pt x="8459" y="2802"/>
                    <a:pt x="8459" y="2836"/>
                  </a:cubicBezTo>
                  <a:cubicBezTo>
                    <a:pt x="8326" y="3002"/>
                    <a:pt x="8159" y="3169"/>
                    <a:pt x="8026" y="3336"/>
                  </a:cubicBezTo>
                  <a:cubicBezTo>
                    <a:pt x="6925" y="4603"/>
                    <a:pt x="5924" y="5904"/>
                    <a:pt x="4990" y="7272"/>
                  </a:cubicBezTo>
                  <a:cubicBezTo>
                    <a:pt x="5024" y="7139"/>
                    <a:pt x="5057" y="6972"/>
                    <a:pt x="5057" y="6838"/>
                  </a:cubicBezTo>
                  <a:cubicBezTo>
                    <a:pt x="5124" y="6405"/>
                    <a:pt x="5157" y="6004"/>
                    <a:pt x="5224" y="5571"/>
                  </a:cubicBezTo>
                  <a:cubicBezTo>
                    <a:pt x="5357" y="4737"/>
                    <a:pt x="5424" y="3903"/>
                    <a:pt x="5557" y="3069"/>
                  </a:cubicBezTo>
                  <a:cubicBezTo>
                    <a:pt x="5557" y="3052"/>
                    <a:pt x="5541" y="3044"/>
                    <a:pt x="5524" y="3044"/>
                  </a:cubicBezTo>
                  <a:cubicBezTo>
                    <a:pt x="5507" y="3044"/>
                    <a:pt x="5491" y="3052"/>
                    <a:pt x="5491" y="3069"/>
                  </a:cubicBezTo>
                  <a:cubicBezTo>
                    <a:pt x="5357" y="3936"/>
                    <a:pt x="5190" y="4770"/>
                    <a:pt x="5024" y="5604"/>
                  </a:cubicBezTo>
                  <a:cubicBezTo>
                    <a:pt x="4990" y="6004"/>
                    <a:pt x="4924" y="6371"/>
                    <a:pt x="4857" y="6772"/>
                  </a:cubicBezTo>
                  <a:cubicBezTo>
                    <a:pt x="4824" y="6972"/>
                    <a:pt x="4790" y="7139"/>
                    <a:pt x="4757" y="7339"/>
                  </a:cubicBezTo>
                  <a:cubicBezTo>
                    <a:pt x="4757" y="7439"/>
                    <a:pt x="4723" y="7572"/>
                    <a:pt x="4723" y="7672"/>
                  </a:cubicBezTo>
                  <a:cubicBezTo>
                    <a:pt x="4223" y="8373"/>
                    <a:pt x="3756" y="9107"/>
                    <a:pt x="3356" y="9841"/>
                  </a:cubicBezTo>
                  <a:cubicBezTo>
                    <a:pt x="2655" y="11008"/>
                    <a:pt x="2055" y="12209"/>
                    <a:pt x="1521" y="13443"/>
                  </a:cubicBezTo>
                  <a:cubicBezTo>
                    <a:pt x="1221" y="14044"/>
                    <a:pt x="987" y="14644"/>
                    <a:pt x="754" y="15278"/>
                  </a:cubicBezTo>
                  <a:cubicBezTo>
                    <a:pt x="487" y="15945"/>
                    <a:pt x="220" y="16579"/>
                    <a:pt x="20" y="17246"/>
                  </a:cubicBezTo>
                  <a:cubicBezTo>
                    <a:pt x="1" y="17323"/>
                    <a:pt x="60" y="17378"/>
                    <a:pt x="120" y="17378"/>
                  </a:cubicBezTo>
                  <a:cubicBezTo>
                    <a:pt x="163" y="17378"/>
                    <a:pt x="206" y="17349"/>
                    <a:pt x="220" y="17279"/>
                  </a:cubicBezTo>
                  <a:cubicBezTo>
                    <a:pt x="520" y="16579"/>
                    <a:pt x="821" y="15845"/>
                    <a:pt x="1121" y="15178"/>
                  </a:cubicBezTo>
                  <a:cubicBezTo>
                    <a:pt x="1454" y="14511"/>
                    <a:pt x="1788" y="13843"/>
                    <a:pt x="2122" y="13176"/>
                  </a:cubicBezTo>
                  <a:cubicBezTo>
                    <a:pt x="2889" y="11642"/>
                    <a:pt x="3723" y="10174"/>
                    <a:pt x="4623" y="8706"/>
                  </a:cubicBezTo>
                  <a:cubicBezTo>
                    <a:pt x="4723" y="8706"/>
                    <a:pt x="4790" y="8673"/>
                    <a:pt x="4890" y="8673"/>
                  </a:cubicBezTo>
                  <a:lnTo>
                    <a:pt x="5591" y="8506"/>
                  </a:lnTo>
                  <a:cubicBezTo>
                    <a:pt x="6024" y="8406"/>
                    <a:pt x="6491" y="8306"/>
                    <a:pt x="6925" y="8173"/>
                  </a:cubicBezTo>
                  <a:cubicBezTo>
                    <a:pt x="7859" y="7939"/>
                    <a:pt x="8793" y="7672"/>
                    <a:pt x="9727" y="7472"/>
                  </a:cubicBezTo>
                  <a:cubicBezTo>
                    <a:pt x="9794" y="7439"/>
                    <a:pt x="9760" y="7405"/>
                    <a:pt x="9727" y="7405"/>
                  </a:cubicBezTo>
                  <a:cubicBezTo>
                    <a:pt x="8793" y="7606"/>
                    <a:pt x="7859" y="7772"/>
                    <a:pt x="6925" y="7939"/>
                  </a:cubicBezTo>
                  <a:cubicBezTo>
                    <a:pt x="6458" y="8006"/>
                    <a:pt x="5991" y="8106"/>
                    <a:pt x="5524" y="8173"/>
                  </a:cubicBezTo>
                  <a:lnTo>
                    <a:pt x="4890" y="8306"/>
                  </a:lnTo>
                  <a:cubicBezTo>
                    <a:pt x="5324" y="7639"/>
                    <a:pt x="5724" y="6972"/>
                    <a:pt x="6191" y="6305"/>
                  </a:cubicBezTo>
                  <a:cubicBezTo>
                    <a:pt x="6291" y="6171"/>
                    <a:pt x="6391" y="6038"/>
                    <a:pt x="6491" y="5904"/>
                  </a:cubicBezTo>
                  <a:cubicBezTo>
                    <a:pt x="6825" y="5771"/>
                    <a:pt x="7192" y="5671"/>
                    <a:pt x="7559" y="5571"/>
                  </a:cubicBezTo>
                  <a:cubicBezTo>
                    <a:pt x="8026" y="5504"/>
                    <a:pt x="8459" y="5404"/>
                    <a:pt x="8893" y="5304"/>
                  </a:cubicBezTo>
                  <a:cubicBezTo>
                    <a:pt x="9860" y="5104"/>
                    <a:pt x="10794" y="4870"/>
                    <a:pt x="11728" y="4704"/>
                  </a:cubicBezTo>
                  <a:cubicBezTo>
                    <a:pt x="11795" y="4670"/>
                    <a:pt x="11762" y="4637"/>
                    <a:pt x="11728" y="4637"/>
                  </a:cubicBezTo>
                  <a:cubicBezTo>
                    <a:pt x="10728" y="4804"/>
                    <a:pt x="9760" y="4904"/>
                    <a:pt x="8760" y="5037"/>
                  </a:cubicBezTo>
                  <a:cubicBezTo>
                    <a:pt x="8259" y="5104"/>
                    <a:pt x="7792" y="5171"/>
                    <a:pt x="7325" y="5271"/>
                  </a:cubicBezTo>
                  <a:cubicBezTo>
                    <a:pt x="7159" y="5304"/>
                    <a:pt x="7025" y="5337"/>
                    <a:pt x="6858" y="5371"/>
                  </a:cubicBezTo>
                  <a:cubicBezTo>
                    <a:pt x="8193" y="3503"/>
                    <a:pt x="9627" y="1701"/>
                    <a:pt x="11228" y="67"/>
                  </a:cubicBezTo>
                  <a:cubicBezTo>
                    <a:pt x="11228" y="34"/>
                    <a:pt x="11195" y="0"/>
                    <a:pt x="111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5"/>
            <p:cNvSpPr/>
            <p:nvPr/>
          </p:nvSpPr>
          <p:spPr>
            <a:xfrm>
              <a:off x="5061607" y="2482682"/>
              <a:ext cx="14093" cy="73525"/>
            </a:xfrm>
            <a:custGeom>
              <a:avLst/>
              <a:gdLst/>
              <a:ahLst/>
              <a:cxnLst/>
              <a:rect l="l" t="t" r="r" b="b"/>
              <a:pathLst>
                <a:path w="668" h="3485" extrusionOk="0">
                  <a:moveTo>
                    <a:pt x="618" y="0"/>
                  </a:moveTo>
                  <a:cubicBezTo>
                    <a:pt x="609" y="0"/>
                    <a:pt x="601" y="4"/>
                    <a:pt x="601" y="15"/>
                  </a:cubicBezTo>
                  <a:cubicBezTo>
                    <a:pt x="468" y="616"/>
                    <a:pt x="334" y="1183"/>
                    <a:pt x="234" y="1783"/>
                  </a:cubicBezTo>
                  <a:cubicBezTo>
                    <a:pt x="101" y="2317"/>
                    <a:pt x="34" y="2884"/>
                    <a:pt x="1" y="3484"/>
                  </a:cubicBezTo>
                  <a:cubicBezTo>
                    <a:pt x="134" y="2917"/>
                    <a:pt x="234" y="2317"/>
                    <a:pt x="334" y="1750"/>
                  </a:cubicBezTo>
                  <a:cubicBezTo>
                    <a:pt x="434" y="1183"/>
                    <a:pt x="534" y="616"/>
                    <a:pt x="668" y="15"/>
                  </a:cubicBezTo>
                  <a:cubicBezTo>
                    <a:pt x="668" y="15"/>
                    <a:pt x="638" y="0"/>
                    <a:pt x="61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5"/>
            <p:cNvSpPr/>
            <p:nvPr/>
          </p:nvSpPr>
          <p:spPr>
            <a:xfrm>
              <a:off x="5141144" y="2500383"/>
              <a:ext cx="41246" cy="17110"/>
            </a:xfrm>
            <a:custGeom>
              <a:avLst/>
              <a:gdLst/>
              <a:ahLst/>
              <a:cxnLst/>
              <a:rect l="l" t="t" r="r" b="b"/>
              <a:pathLst>
                <a:path w="1955" h="811" extrusionOk="0">
                  <a:moveTo>
                    <a:pt x="1904" y="1"/>
                  </a:moveTo>
                  <a:cubicBezTo>
                    <a:pt x="1893" y="1"/>
                    <a:pt x="1881" y="3"/>
                    <a:pt x="1868" y="10"/>
                  </a:cubicBezTo>
                  <a:cubicBezTo>
                    <a:pt x="1801" y="43"/>
                    <a:pt x="1701" y="77"/>
                    <a:pt x="1635" y="110"/>
                  </a:cubicBezTo>
                  <a:lnTo>
                    <a:pt x="1368" y="210"/>
                  </a:lnTo>
                  <a:lnTo>
                    <a:pt x="901" y="410"/>
                  </a:lnTo>
                  <a:cubicBezTo>
                    <a:pt x="634" y="510"/>
                    <a:pt x="334" y="611"/>
                    <a:pt x="33" y="777"/>
                  </a:cubicBezTo>
                  <a:cubicBezTo>
                    <a:pt x="0" y="777"/>
                    <a:pt x="33" y="811"/>
                    <a:pt x="67" y="811"/>
                  </a:cubicBezTo>
                  <a:cubicBezTo>
                    <a:pt x="367" y="711"/>
                    <a:pt x="667" y="611"/>
                    <a:pt x="967" y="477"/>
                  </a:cubicBezTo>
                  <a:lnTo>
                    <a:pt x="1401" y="277"/>
                  </a:lnTo>
                  <a:lnTo>
                    <a:pt x="1635" y="177"/>
                  </a:lnTo>
                  <a:cubicBezTo>
                    <a:pt x="1735" y="110"/>
                    <a:pt x="1801" y="77"/>
                    <a:pt x="1901" y="43"/>
                  </a:cubicBezTo>
                  <a:cubicBezTo>
                    <a:pt x="1955" y="43"/>
                    <a:pt x="1944" y="1"/>
                    <a:pt x="190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5"/>
            <p:cNvSpPr/>
            <p:nvPr/>
          </p:nvSpPr>
          <p:spPr>
            <a:xfrm>
              <a:off x="4473282" y="2416183"/>
              <a:ext cx="389186" cy="235828"/>
            </a:xfrm>
            <a:custGeom>
              <a:avLst/>
              <a:gdLst/>
              <a:ahLst/>
              <a:cxnLst/>
              <a:rect l="l" t="t" r="r" b="b"/>
              <a:pathLst>
                <a:path w="18447" h="11178" extrusionOk="0">
                  <a:moveTo>
                    <a:pt x="7729" y="1"/>
                  </a:moveTo>
                  <a:cubicBezTo>
                    <a:pt x="2910" y="1"/>
                    <a:pt x="0" y="4868"/>
                    <a:pt x="0" y="4868"/>
                  </a:cubicBezTo>
                  <a:cubicBezTo>
                    <a:pt x="0" y="4868"/>
                    <a:pt x="4136" y="10139"/>
                    <a:pt x="9307" y="11039"/>
                  </a:cubicBezTo>
                  <a:cubicBezTo>
                    <a:pt x="9854" y="11135"/>
                    <a:pt x="10388" y="11177"/>
                    <a:pt x="10905" y="11177"/>
                  </a:cubicBezTo>
                  <a:cubicBezTo>
                    <a:pt x="15273" y="11177"/>
                    <a:pt x="18447" y="8137"/>
                    <a:pt x="18447" y="8137"/>
                  </a:cubicBezTo>
                  <a:cubicBezTo>
                    <a:pt x="18447" y="8137"/>
                    <a:pt x="14744" y="1232"/>
                    <a:pt x="9107" y="132"/>
                  </a:cubicBezTo>
                  <a:cubicBezTo>
                    <a:pt x="8632" y="42"/>
                    <a:pt x="8173" y="1"/>
                    <a:pt x="7729"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5"/>
            <p:cNvSpPr/>
            <p:nvPr/>
          </p:nvSpPr>
          <p:spPr>
            <a:xfrm>
              <a:off x="4584466" y="2440614"/>
              <a:ext cx="359649" cy="297454"/>
            </a:xfrm>
            <a:custGeom>
              <a:avLst/>
              <a:gdLst/>
              <a:ahLst/>
              <a:cxnLst/>
              <a:rect l="l" t="t" r="r" b="b"/>
              <a:pathLst>
                <a:path w="17047" h="14099" extrusionOk="0">
                  <a:moveTo>
                    <a:pt x="353" y="1"/>
                  </a:moveTo>
                  <a:cubicBezTo>
                    <a:pt x="326" y="1"/>
                    <a:pt x="306" y="74"/>
                    <a:pt x="334" y="74"/>
                  </a:cubicBezTo>
                  <a:cubicBezTo>
                    <a:pt x="1235" y="441"/>
                    <a:pt x="2102" y="875"/>
                    <a:pt x="2969" y="1375"/>
                  </a:cubicBezTo>
                  <a:cubicBezTo>
                    <a:pt x="3403" y="1609"/>
                    <a:pt x="3803" y="1809"/>
                    <a:pt x="4237" y="2009"/>
                  </a:cubicBezTo>
                  <a:lnTo>
                    <a:pt x="4470" y="2143"/>
                  </a:lnTo>
                  <a:cubicBezTo>
                    <a:pt x="3652" y="2012"/>
                    <a:pt x="2834" y="1944"/>
                    <a:pt x="2016" y="1944"/>
                  </a:cubicBezTo>
                  <a:cubicBezTo>
                    <a:pt x="1366" y="1944"/>
                    <a:pt x="717" y="1987"/>
                    <a:pt x="67" y="2076"/>
                  </a:cubicBezTo>
                  <a:cubicBezTo>
                    <a:pt x="1" y="2109"/>
                    <a:pt x="1" y="2176"/>
                    <a:pt x="67" y="2209"/>
                  </a:cubicBezTo>
                  <a:cubicBezTo>
                    <a:pt x="458" y="2179"/>
                    <a:pt x="850" y="2164"/>
                    <a:pt x="1242" y="2164"/>
                  </a:cubicBezTo>
                  <a:cubicBezTo>
                    <a:pt x="2594" y="2164"/>
                    <a:pt x="3953" y="2340"/>
                    <a:pt x="5271" y="2676"/>
                  </a:cubicBezTo>
                  <a:cubicBezTo>
                    <a:pt x="8140" y="3410"/>
                    <a:pt x="10775" y="4945"/>
                    <a:pt x="12843" y="7046"/>
                  </a:cubicBezTo>
                  <a:cubicBezTo>
                    <a:pt x="14778" y="9014"/>
                    <a:pt x="16179" y="11416"/>
                    <a:pt x="16979" y="14085"/>
                  </a:cubicBezTo>
                  <a:cubicBezTo>
                    <a:pt x="16979" y="14094"/>
                    <a:pt x="16985" y="14098"/>
                    <a:pt x="16993" y="14098"/>
                  </a:cubicBezTo>
                  <a:cubicBezTo>
                    <a:pt x="17013" y="14098"/>
                    <a:pt x="17046" y="14075"/>
                    <a:pt x="17046" y="14051"/>
                  </a:cubicBezTo>
                  <a:cubicBezTo>
                    <a:pt x="16179" y="9681"/>
                    <a:pt x="13410" y="5945"/>
                    <a:pt x="9474" y="3844"/>
                  </a:cubicBezTo>
                  <a:cubicBezTo>
                    <a:pt x="9374" y="3677"/>
                    <a:pt x="9241" y="3544"/>
                    <a:pt x="9107" y="3377"/>
                  </a:cubicBezTo>
                  <a:cubicBezTo>
                    <a:pt x="8840" y="3110"/>
                    <a:pt x="8573" y="2810"/>
                    <a:pt x="8307" y="2543"/>
                  </a:cubicBezTo>
                  <a:cubicBezTo>
                    <a:pt x="7739" y="1976"/>
                    <a:pt x="7106" y="1509"/>
                    <a:pt x="6505" y="975"/>
                  </a:cubicBezTo>
                  <a:cubicBezTo>
                    <a:pt x="6495" y="965"/>
                    <a:pt x="6486" y="961"/>
                    <a:pt x="6478" y="961"/>
                  </a:cubicBezTo>
                  <a:cubicBezTo>
                    <a:pt x="6458" y="961"/>
                    <a:pt x="6448" y="985"/>
                    <a:pt x="6472" y="1008"/>
                  </a:cubicBezTo>
                  <a:cubicBezTo>
                    <a:pt x="7039" y="1542"/>
                    <a:pt x="7573" y="2143"/>
                    <a:pt x="8073" y="2710"/>
                  </a:cubicBezTo>
                  <a:cubicBezTo>
                    <a:pt x="8307" y="2977"/>
                    <a:pt x="8540" y="3210"/>
                    <a:pt x="8807" y="3477"/>
                  </a:cubicBezTo>
                  <a:cubicBezTo>
                    <a:pt x="7639" y="2943"/>
                    <a:pt x="6439" y="2543"/>
                    <a:pt x="5204" y="2276"/>
                  </a:cubicBezTo>
                  <a:cubicBezTo>
                    <a:pt x="4937" y="2109"/>
                    <a:pt x="4637" y="1976"/>
                    <a:pt x="4337" y="1809"/>
                  </a:cubicBezTo>
                  <a:cubicBezTo>
                    <a:pt x="3903" y="1609"/>
                    <a:pt x="3470" y="1375"/>
                    <a:pt x="3036" y="1175"/>
                  </a:cubicBezTo>
                  <a:cubicBezTo>
                    <a:pt x="2169" y="775"/>
                    <a:pt x="1235" y="441"/>
                    <a:pt x="368" y="8"/>
                  </a:cubicBezTo>
                  <a:cubicBezTo>
                    <a:pt x="363" y="3"/>
                    <a:pt x="358" y="1"/>
                    <a:pt x="3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5"/>
            <p:cNvSpPr/>
            <p:nvPr/>
          </p:nvSpPr>
          <p:spPr>
            <a:xfrm>
              <a:off x="4473282" y="2503231"/>
              <a:ext cx="382160" cy="148864"/>
            </a:xfrm>
            <a:custGeom>
              <a:avLst/>
              <a:gdLst/>
              <a:ahLst/>
              <a:cxnLst/>
              <a:rect l="l" t="t" r="r" b="b"/>
              <a:pathLst>
                <a:path w="18114" h="7056" extrusionOk="0">
                  <a:moveTo>
                    <a:pt x="5956" y="0"/>
                  </a:moveTo>
                  <a:cubicBezTo>
                    <a:pt x="2639" y="0"/>
                    <a:pt x="0" y="742"/>
                    <a:pt x="0" y="742"/>
                  </a:cubicBezTo>
                  <a:cubicBezTo>
                    <a:pt x="0" y="742"/>
                    <a:pt x="4136" y="6013"/>
                    <a:pt x="9307" y="6913"/>
                  </a:cubicBezTo>
                  <a:cubicBezTo>
                    <a:pt x="9858" y="7012"/>
                    <a:pt x="10397" y="7055"/>
                    <a:pt x="10918" y="7055"/>
                  </a:cubicBezTo>
                  <a:cubicBezTo>
                    <a:pt x="14120" y="7055"/>
                    <a:pt x="16694" y="5406"/>
                    <a:pt x="17813" y="4545"/>
                  </a:cubicBezTo>
                  <a:lnTo>
                    <a:pt x="18113" y="4078"/>
                  </a:lnTo>
                  <a:cubicBezTo>
                    <a:pt x="18113" y="4078"/>
                    <a:pt x="15445" y="1810"/>
                    <a:pt x="10374" y="509"/>
                  </a:cubicBezTo>
                  <a:cubicBezTo>
                    <a:pt x="8879" y="133"/>
                    <a:pt x="7357" y="0"/>
                    <a:pt x="59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5"/>
            <p:cNvSpPr/>
            <p:nvPr/>
          </p:nvSpPr>
          <p:spPr>
            <a:xfrm>
              <a:off x="4653434" y="2432322"/>
              <a:ext cx="51394" cy="40127"/>
            </a:xfrm>
            <a:custGeom>
              <a:avLst/>
              <a:gdLst/>
              <a:ahLst/>
              <a:cxnLst/>
              <a:rect l="l" t="t" r="r" b="b"/>
              <a:pathLst>
                <a:path w="2436" h="1902" extrusionOk="0">
                  <a:moveTo>
                    <a:pt x="67" y="0"/>
                  </a:moveTo>
                  <a:cubicBezTo>
                    <a:pt x="34" y="0"/>
                    <a:pt x="1" y="34"/>
                    <a:pt x="34" y="101"/>
                  </a:cubicBezTo>
                  <a:cubicBezTo>
                    <a:pt x="434" y="334"/>
                    <a:pt x="835" y="634"/>
                    <a:pt x="1201" y="934"/>
                  </a:cubicBezTo>
                  <a:cubicBezTo>
                    <a:pt x="1602" y="1235"/>
                    <a:pt x="1969" y="1568"/>
                    <a:pt x="2369" y="1902"/>
                  </a:cubicBezTo>
                  <a:cubicBezTo>
                    <a:pt x="2369" y="1902"/>
                    <a:pt x="2436" y="1868"/>
                    <a:pt x="2402" y="1835"/>
                  </a:cubicBezTo>
                  <a:cubicBezTo>
                    <a:pt x="2069" y="1468"/>
                    <a:pt x="1702" y="1135"/>
                    <a:pt x="1302" y="834"/>
                  </a:cubicBezTo>
                  <a:cubicBezTo>
                    <a:pt x="901" y="534"/>
                    <a:pt x="501" y="267"/>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5"/>
            <p:cNvSpPr/>
            <p:nvPr/>
          </p:nvSpPr>
          <p:spPr>
            <a:xfrm>
              <a:off x="4588263" y="2457471"/>
              <a:ext cx="28587" cy="12321"/>
            </a:xfrm>
            <a:custGeom>
              <a:avLst/>
              <a:gdLst/>
              <a:ahLst/>
              <a:cxnLst/>
              <a:rect l="l" t="t" r="r" b="b"/>
              <a:pathLst>
                <a:path w="1355" h="584" extrusionOk="0">
                  <a:moveTo>
                    <a:pt x="36" y="0"/>
                  </a:moveTo>
                  <a:cubicBezTo>
                    <a:pt x="12" y="0"/>
                    <a:pt x="0" y="49"/>
                    <a:pt x="54" y="76"/>
                  </a:cubicBezTo>
                  <a:cubicBezTo>
                    <a:pt x="254" y="143"/>
                    <a:pt x="454" y="243"/>
                    <a:pt x="655" y="343"/>
                  </a:cubicBezTo>
                  <a:lnTo>
                    <a:pt x="1322" y="576"/>
                  </a:lnTo>
                  <a:cubicBezTo>
                    <a:pt x="1326" y="581"/>
                    <a:pt x="1331" y="583"/>
                    <a:pt x="1334" y="583"/>
                  </a:cubicBezTo>
                  <a:cubicBezTo>
                    <a:pt x="1354" y="583"/>
                    <a:pt x="1350" y="510"/>
                    <a:pt x="1322" y="510"/>
                  </a:cubicBezTo>
                  <a:lnTo>
                    <a:pt x="688" y="243"/>
                  </a:lnTo>
                  <a:cubicBezTo>
                    <a:pt x="488" y="143"/>
                    <a:pt x="254" y="76"/>
                    <a:pt x="54" y="9"/>
                  </a:cubicBezTo>
                  <a:cubicBezTo>
                    <a:pt x="48" y="3"/>
                    <a:pt x="41" y="0"/>
                    <a:pt x="3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5"/>
            <p:cNvSpPr/>
            <p:nvPr/>
          </p:nvSpPr>
          <p:spPr>
            <a:xfrm>
              <a:off x="4506342" y="2745620"/>
              <a:ext cx="371611" cy="244794"/>
            </a:xfrm>
            <a:custGeom>
              <a:avLst/>
              <a:gdLst/>
              <a:ahLst/>
              <a:cxnLst/>
              <a:rect l="l" t="t" r="r" b="b"/>
              <a:pathLst>
                <a:path w="17614" h="11603" extrusionOk="0">
                  <a:moveTo>
                    <a:pt x="11327" y="0"/>
                  </a:moveTo>
                  <a:cubicBezTo>
                    <a:pt x="1749" y="0"/>
                    <a:pt x="1" y="10535"/>
                    <a:pt x="1" y="10535"/>
                  </a:cubicBezTo>
                  <a:cubicBezTo>
                    <a:pt x="1" y="10535"/>
                    <a:pt x="2803" y="11603"/>
                    <a:pt x="6203" y="11603"/>
                  </a:cubicBezTo>
                  <a:cubicBezTo>
                    <a:pt x="7903" y="11603"/>
                    <a:pt x="9752" y="11336"/>
                    <a:pt x="11476" y="10535"/>
                  </a:cubicBezTo>
                  <a:cubicBezTo>
                    <a:pt x="16646" y="8134"/>
                    <a:pt x="17614" y="1262"/>
                    <a:pt x="17614" y="1262"/>
                  </a:cubicBezTo>
                  <a:cubicBezTo>
                    <a:pt x="15213" y="374"/>
                    <a:pt x="13132" y="0"/>
                    <a:pt x="11327"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5"/>
            <p:cNvSpPr/>
            <p:nvPr/>
          </p:nvSpPr>
          <p:spPr>
            <a:xfrm>
              <a:off x="4580943" y="2763173"/>
              <a:ext cx="360345" cy="186713"/>
            </a:xfrm>
            <a:custGeom>
              <a:avLst/>
              <a:gdLst/>
              <a:ahLst/>
              <a:cxnLst/>
              <a:rect l="l" t="t" r="r" b="b"/>
              <a:pathLst>
                <a:path w="17080" h="8850" extrusionOk="0">
                  <a:moveTo>
                    <a:pt x="12423" y="0"/>
                  </a:moveTo>
                  <a:cubicBezTo>
                    <a:pt x="11535" y="0"/>
                    <a:pt x="10653" y="148"/>
                    <a:pt x="9808" y="430"/>
                  </a:cubicBezTo>
                  <a:cubicBezTo>
                    <a:pt x="9508" y="530"/>
                    <a:pt x="9207" y="630"/>
                    <a:pt x="8907" y="730"/>
                  </a:cubicBezTo>
                  <a:lnTo>
                    <a:pt x="8674" y="764"/>
                  </a:lnTo>
                  <a:lnTo>
                    <a:pt x="7840" y="830"/>
                  </a:lnTo>
                  <a:lnTo>
                    <a:pt x="6172" y="997"/>
                  </a:lnTo>
                  <a:cubicBezTo>
                    <a:pt x="5038" y="1097"/>
                    <a:pt x="3937" y="1197"/>
                    <a:pt x="2769" y="1297"/>
                  </a:cubicBezTo>
                  <a:cubicBezTo>
                    <a:pt x="2765" y="1293"/>
                    <a:pt x="2761" y="1290"/>
                    <a:pt x="2757" y="1290"/>
                  </a:cubicBezTo>
                  <a:cubicBezTo>
                    <a:pt x="2737" y="1290"/>
                    <a:pt x="2741" y="1364"/>
                    <a:pt x="2769" y="1364"/>
                  </a:cubicBezTo>
                  <a:cubicBezTo>
                    <a:pt x="3904" y="1264"/>
                    <a:pt x="5038" y="1264"/>
                    <a:pt x="6172" y="1197"/>
                  </a:cubicBezTo>
                  <a:lnTo>
                    <a:pt x="7873" y="1131"/>
                  </a:lnTo>
                  <a:lnTo>
                    <a:pt x="7973" y="1131"/>
                  </a:lnTo>
                  <a:cubicBezTo>
                    <a:pt x="7339" y="1397"/>
                    <a:pt x="6706" y="1731"/>
                    <a:pt x="6072" y="2098"/>
                  </a:cubicBezTo>
                  <a:cubicBezTo>
                    <a:pt x="4971" y="2765"/>
                    <a:pt x="3904" y="3532"/>
                    <a:pt x="2936" y="4400"/>
                  </a:cubicBezTo>
                  <a:cubicBezTo>
                    <a:pt x="2769" y="4533"/>
                    <a:pt x="2636" y="4666"/>
                    <a:pt x="2503" y="4800"/>
                  </a:cubicBezTo>
                  <a:lnTo>
                    <a:pt x="2136" y="4867"/>
                  </a:lnTo>
                  <a:lnTo>
                    <a:pt x="1469" y="5000"/>
                  </a:lnTo>
                  <a:cubicBezTo>
                    <a:pt x="968" y="5067"/>
                    <a:pt x="501" y="5167"/>
                    <a:pt x="34" y="5200"/>
                  </a:cubicBezTo>
                  <a:cubicBezTo>
                    <a:pt x="1" y="5233"/>
                    <a:pt x="1" y="5267"/>
                    <a:pt x="68" y="5267"/>
                  </a:cubicBezTo>
                  <a:cubicBezTo>
                    <a:pt x="535" y="5233"/>
                    <a:pt x="1035" y="5167"/>
                    <a:pt x="1502" y="5133"/>
                  </a:cubicBezTo>
                  <a:lnTo>
                    <a:pt x="2236" y="5000"/>
                  </a:lnTo>
                  <a:lnTo>
                    <a:pt x="2302" y="5000"/>
                  </a:lnTo>
                  <a:cubicBezTo>
                    <a:pt x="2036" y="5267"/>
                    <a:pt x="1769" y="5534"/>
                    <a:pt x="1502" y="5801"/>
                  </a:cubicBezTo>
                  <a:cubicBezTo>
                    <a:pt x="1068" y="6301"/>
                    <a:pt x="635" y="6801"/>
                    <a:pt x="268" y="7335"/>
                  </a:cubicBezTo>
                  <a:cubicBezTo>
                    <a:pt x="245" y="7358"/>
                    <a:pt x="269" y="7397"/>
                    <a:pt x="298" y="7397"/>
                  </a:cubicBezTo>
                  <a:cubicBezTo>
                    <a:pt x="310" y="7397"/>
                    <a:pt x="324" y="7389"/>
                    <a:pt x="334" y="7368"/>
                  </a:cubicBezTo>
                  <a:cubicBezTo>
                    <a:pt x="1268" y="6334"/>
                    <a:pt x="2302" y="5400"/>
                    <a:pt x="3403" y="4566"/>
                  </a:cubicBezTo>
                  <a:cubicBezTo>
                    <a:pt x="4070" y="4099"/>
                    <a:pt x="4738" y="3632"/>
                    <a:pt x="5438" y="3232"/>
                  </a:cubicBezTo>
                  <a:lnTo>
                    <a:pt x="5438" y="3232"/>
                  </a:lnTo>
                  <a:cubicBezTo>
                    <a:pt x="5405" y="3299"/>
                    <a:pt x="5405" y="3399"/>
                    <a:pt x="5405" y="3466"/>
                  </a:cubicBezTo>
                  <a:cubicBezTo>
                    <a:pt x="5338" y="3699"/>
                    <a:pt x="5305" y="3966"/>
                    <a:pt x="5238" y="4233"/>
                  </a:cubicBezTo>
                  <a:cubicBezTo>
                    <a:pt x="5138" y="4733"/>
                    <a:pt x="5038" y="5233"/>
                    <a:pt x="4904" y="5767"/>
                  </a:cubicBezTo>
                  <a:cubicBezTo>
                    <a:pt x="4704" y="6768"/>
                    <a:pt x="4404" y="7802"/>
                    <a:pt x="4170" y="8803"/>
                  </a:cubicBezTo>
                  <a:cubicBezTo>
                    <a:pt x="4170" y="8826"/>
                    <a:pt x="4187" y="8850"/>
                    <a:pt x="4209" y="8850"/>
                  </a:cubicBezTo>
                  <a:cubicBezTo>
                    <a:pt x="4218" y="8850"/>
                    <a:pt x="4227" y="8846"/>
                    <a:pt x="4237" y="8836"/>
                  </a:cubicBezTo>
                  <a:lnTo>
                    <a:pt x="4271" y="8803"/>
                  </a:lnTo>
                  <a:cubicBezTo>
                    <a:pt x="4271" y="8803"/>
                    <a:pt x="4271" y="8769"/>
                    <a:pt x="4271" y="8769"/>
                  </a:cubicBezTo>
                  <a:cubicBezTo>
                    <a:pt x="4604" y="7802"/>
                    <a:pt x="4904" y="6801"/>
                    <a:pt x="5138" y="5801"/>
                  </a:cubicBezTo>
                  <a:cubicBezTo>
                    <a:pt x="5238" y="5267"/>
                    <a:pt x="5371" y="4733"/>
                    <a:pt x="5471" y="4199"/>
                  </a:cubicBezTo>
                  <a:cubicBezTo>
                    <a:pt x="5505" y="3966"/>
                    <a:pt x="5538" y="3732"/>
                    <a:pt x="5571" y="3499"/>
                  </a:cubicBezTo>
                  <a:cubicBezTo>
                    <a:pt x="5605" y="3365"/>
                    <a:pt x="5638" y="3232"/>
                    <a:pt x="5638" y="3099"/>
                  </a:cubicBezTo>
                  <a:cubicBezTo>
                    <a:pt x="6272" y="2732"/>
                    <a:pt x="6872" y="2431"/>
                    <a:pt x="7540" y="2131"/>
                  </a:cubicBezTo>
                  <a:lnTo>
                    <a:pt x="7540" y="2131"/>
                  </a:lnTo>
                  <a:cubicBezTo>
                    <a:pt x="7439" y="2598"/>
                    <a:pt x="7339" y="3032"/>
                    <a:pt x="7239" y="3499"/>
                  </a:cubicBezTo>
                  <a:cubicBezTo>
                    <a:pt x="7139" y="4033"/>
                    <a:pt x="7006" y="4600"/>
                    <a:pt x="6906" y="5167"/>
                  </a:cubicBezTo>
                  <a:cubicBezTo>
                    <a:pt x="6906" y="5200"/>
                    <a:pt x="6906" y="5233"/>
                    <a:pt x="6906" y="5267"/>
                  </a:cubicBezTo>
                  <a:cubicBezTo>
                    <a:pt x="6906" y="5283"/>
                    <a:pt x="6914" y="5292"/>
                    <a:pt x="6922" y="5292"/>
                  </a:cubicBezTo>
                  <a:cubicBezTo>
                    <a:pt x="6931" y="5292"/>
                    <a:pt x="6939" y="5283"/>
                    <a:pt x="6939" y="5267"/>
                  </a:cubicBezTo>
                  <a:cubicBezTo>
                    <a:pt x="7139" y="4700"/>
                    <a:pt x="7306" y="4099"/>
                    <a:pt x="7439" y="3466"/>
                  </a:cubicBezTo>
                  <a:cubicBezTo>
                    <a:pt x="7540" y="2999"/>
                    <a:pt x="7673" y="2498"/>
                    <a:pt x="7740" y="2031"/>
                  </a:cubicBezTo>
                  <a:cubicBezTo>
                    <a:pt x="8507" y="1698"/>
                    <a:pt x="9274" y="1397"/>
                    <a:pt x="10075" y="1164"/>
                  </a:cubicBezTo>
                  <a:cubicBezTo>
                    <a:pt x="10508" y="1030"/>
                    <a:pt x="10975" y="930"/>
                    <a:pt x="11409" y="864"/>
                  </a:cubicBezTo>
                  <a:lnTo>
                    <a:pt x="11409" y="864"/>
                  </a:lnTo>
                  <a:cubicBezTo>
                    <a:pt x="11309" y="1164"/>
                    <a:pt x="11209" y="1497"/>
                    <a:pt x="11142" y="1798"/>
                  </a:cubicBezTo>
                  <a:lnTo>
                    <a:pt x="10775" y="3232"/>
                  </a:lnTo>
                  <a:cubicBezTo>
                    <a:pt x="10542" y="4199"/>
                    <a:pt x="10342" y="5200"/>
                    <a:pt x="10108" y="6167"/>
                  </a:cubicBezTo>
                  <a:lnTo>
                    <a:pt x="10175" y="6167"/>
                  </a:lnTo>
                  <a:cubicBezTo>
                    <a:pt x="10442" y="5200"/>
                    <a:pt x="10775" y="4233"/>
                    <a:pt x="11075" y="3265"/>
                  </a:cubicBezTo>
                  <a:cubicBezTo>
                    <a:pt x="11209" y="2798"/>
                    <a:pt x="11342" y="2298"/>
                    <a:pt x="11476" y="1831"/>
                  </a:cubicBezTo>
                  <a:cubicBezTo>
                    <a:pt x="11609" y="1464"/>
                    <a:pt x="11676" y="1131"/>
                    <a:pt x="11743" y="764"/>
                  </a:cubicBezTo>
                  <a:cubicBezTo>
                    <a:pt x="12077" y="720"/>
                    <a:pt x="12419" y="695"/>
                    <a:pt x="12761" y="695"/>
                  </a:cubicBezTo>
                  <a:cubicBezTo>
                    <a:pt x="13202" y="695"/>
                    <a:pt x="13645" y="736"/>
                    <a:pt x="14078" y="830"/>
                  </a:cubicBezTo>
                  <a:cubicBezTo>
                    <a:pt x="15245" y="1064"/>
                    <a:pt x="16513" y="1631"/>
                    <a:pt x="17013" y="2798"/>
                  </a:cubicBezTo>
                  <a:cubicBezTo>
                    <a:pt x="17013" y="2808"/>
                    <a:pt x="17019" y="2812"/>
                    <a:pt x="17027" y="2812"/>
                  </a:cubicBezTo>
                  <a:cubicBezTo>
                    <a:pt x="17046" y="2812"/>
                    <a:pt x="17080" y="2789"/>
                    <a:pt x="17080" y="2765"/>
                  </a:cubicBezTo>
                  <a:cubicBezTo>
                    <a:pt x="16779" y="1364"/>
                    <a:pt x="15479" y="530"/>
                    <a:pt x="14178" y="197"/>
                  </a:cubicBezTo>
                  <a:cubicBezTo>
                    <a:pt x="13595" y="64"/>
                    <a:pt x="13008" y="0"/>
                    <a:pt x="124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5"/>
            <p:cNvSpPr/>
            <p:nvPr/>
          </p:nvSpPr>
          <p:spPr>
            <a:xfrm>
              <a:off x="4658370" y="2884315"/>
              <a:ext cx="8460" cy="37849"/>
            </a:xfrm>
            <a:custGeom>
              <a:avLst/>
              <a:gdLst/>
              <a:ahLst/>
              <a:cxnLst/>
              <a:rect l="l" t="t" r="r" b="b"/>
              <a:pathLst>
                <a:path w="401" h="1794" extrusionOk="0">
                  <a:moveTo>
                    <a:pt x="384" y="0"/>
                  </a:moveTo>
                  <a:cubicBezTo>
                    <a:pt x="375" y="0"/>
                    <a:pt x="367" y="8"/>
                    <a:pt x="367" y="25"/>
                  </a:cubicBezTo>
                  <a:cubicBezTo>
                    <a:pt x="267" y="492"/>
                    <a:pt x="200" y="926"/>
                    <a:pt x="67" y="1393"/>
                  </a:cubicBezTo>
                  <a:cubicBezTo>
                    <a:pt x="67" y="1460"/>
                    <a:pt x="33" y="1560"/>
                    <a:pt x="33" y="1626"/>
                  </a:cubicBezTo>
                  <a:cubicBezTo>
                    <a:pt x="0" y="1693"/>
                    <a:pt x="0" y="1760"/>
                    <a:pt x="0" y="1793"/>
                  </a:cubicBezTo>
                  <a:lnTo>
                    <a:pt x="33" y="1793"/>
                  </a:lnTo>
                  <a:cubicBezTo>
                    <a:pt x="234" y="1226"/>
                    <a:pt x="367" y="626"/>
                    <a:pt x="400" y="25"/>
                  </a:cubicBezTo>
                  <a:cubicBezTo>
                    <a:pt x="400" y="8"/>
                    <a:pt x="392" y="0"/>
                    <a:pt x="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5"/>
            <p:cNvSpPr/>
            <p:nvPr/>
          </p:nvSpPr>
          <p:spPr>
            <a:xfrm>
              <a:off x="4749153" y="2839800"/>
              <a:ext cx="19726" cy="84285"/>
            </a:xfrm>
            <a:custGeom>
              <a:avLst/>
              <a:gdLst/>
              <a:ahLst/>
              <a:cxnLst/>
              <a:rect l="l" t="t" r="r" b="b"/>
              <a:pathLst>
                <a:path w="935" h="3995" extrusionOk="0">
                  <a:moveTo>
                    <a:pt x="867" y="0"/>
                  </a:moveTo>
                  <a:cubicBezTo>
                    <a:pt x="801" y="167"/>
                    <a:pt x="767" y="301"/>
                    <a:pt x="734" y="467"/>
                  </a:cubicBezTo>
                  <a:cubicBezTo>
                    <a:pt x="734" y="634"/>
                    <a:pt x="701" y="801"/>
                    <a:pt x="667" y="968"/>
                  </a:cubicBezTo>
                  <a:cubicBezTo>
                    <a:pt x="601" y="1301"/>
                    <a:pt x="534" y="1635"/>
                    <a:pt x="467" y="1935"/>
                  </a:cubicBezTo>
                  <a:cubicBezTo>
                    <a:pt x="334" y="2569"/>
                    <a:pt x="200" y="3169"/>
                    <a:pt x="34" y="3770"/>
                  </a:cubicBezTo>
                  <a:cubicBezTo>
                    <a:pt x="34" y="3770"/>
                    <a:pt x="0" y="3770"/>
                    <a:pt x="0" y="3803"/>
                  </a:cubicBezTo>
                  <a:lnTo>
                    <a:pt x="0" y="3970"/>
                  </a:lnTo>
                  <a:cubicBezTo>
                    <a:pt x="0" y="3986"/>
                    <a:pt x="17" y="3995"/>
                    <a:pt x="34" y="3995"/>
                  </a:cubicBezTo>
                  <a:cubicBezTo>
                    <a:pt x="50" y="3995"/>
                    <a:pt x="67" y="3986"/>
                    <a:pt x="67" y="3970"/>
                  </a:cubicBezTo>
                  <a:cubicBezTo>
                    <a:pt x="267" y="3303"/>
                    <a:pt x="434" y="2602"/>
                    <a:pt x="601" y="1935"/>
                  </a:cubicBezTo>
                  <a:cubicBezTo>
                    <a:pt x="667" y="1601"/>
                    <a:pt x="734" y="1268"/>
                    <a:pt x="801" y="934"/>
                  </a:cubicBezTo>
                  <a:cubicBezTo>
                    <a:pt x="867" y="634"/>
                    <a:pt x="934" y="334"/>
                    <a:pt x="9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5"/>
            <p:cNvSpPr/>
            <p:nvPr/>
          </p:nvSpPr>
          <p:spPr>
            <a:xfrm>
              <a:off x="4590795" y="2823618"/>
              <a:ext cx="61963" cy="9156"/>
            </a:xfrm>
            <a:custGeom>
              <a:avLst/>
              <a:gdLst/>
              <a:ahLst/>
              <a:cxnLst/>
              <a:rect l="l" t="t" r="r" b="b"/>
              <a:pathLst>
                <a:path w="2937" h="434" extrusionOk="0">
                  <a:moveTo>
                    <a:pt x="2870" y="0"/>
                  </a:moveTo>
                  <a:cubicBezTo>
                    <a:pt x="1936" y="100"/>
                    <a:pt x="968" y="234"/>
                    <a:pt x="34" y="367"/>
                  </a:cubicBezTo>
                  <a:cubicBezTo>
                    <a:pt x="1" y="367"/>
                    <a:pt x="1" y="434"/>
                    <a:pt x="34" y="434"/>
                  </a:cubicBezTo>
                  <a:cubicBezTo>
                    <a:pt x="968" y="300"/>
                    <a:pt x="1936" y="200"/>
                    <a:pt x="2870" y="33"/>
                  </a:cubicBezTo>
                  <a:cubicBezTo>
                    <a:pt x="2936" y="33"/>
                    <a:pt x="2903" y="0"/>
                    <a:pt x="28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5"/>
            <p:cNvSpPr/>
            <p:nvPr/>
          </p:nvSpPr>
          <p:spPr>
            <a:xfrm>
              <a:off x="4599255" y="2021322"/>
              <a:ext cx="401148" cy="410325"/>
            </a:xfrm>
            <a:custGeom>
              <a:avLst/>
              <a:gdLst/>
              <a:ahLst/>
              <a:cxnLst/>
              <a:rect l="l" t="t" r="r" b="b"/>
              <a:pathLst>
                <a:path w="19014" h="19449" extrusionOk="0">
                  <a:moveTo>
                    <a:pt x="4136" y="1"/>
                  </a:moveTo>
                  <a:cubicBezTo>
                    <a:pt x="4136" y="1"/>
                    <a:pt x="0" y="18247"/>
                    <a:pt x="15878" y="19448"/>
                  </a:cubicBezTo>
                  <a:cubicBezTo>
                    <a:pt x="15878" y="19448"/>
                    <a:pt x="19014" y="5605"/>
                    <a:pt x="4136"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5"/>
            <p:cNvSpPr/>
            <p:nvPr/>
          </p:nvSpPr>
          <p:spPr>
            <a:xfrm>
              <a:off x="4736051" y="2124911"/>
              <a:ext cx="204540" cy="366548"/>
            </a:xfrm>
            <a:custGeom>
              <a:avLst/>
              <a:gdLst/>
              <a:ahLst/>
              <a:cxnLst/>
              <a:rect l="l" t="t" r="r" b="b"/>
              <a:pathLst>
                <a:path w="9695" h="17374" extrusionOk="0">
                  <a:moveTo>
                    <a:pt x="1866" y="0"/>
                  </a:moveTo>
                  <a:cubicBezTo>
                    <a:pt x="1825" y="0"/>
                    <a:pt x="1798" y="47"/>
                    <a:pt x="1822" y="94"/>
                  </a:cubicBezTo>
                  <a:cubicBezTo>
                    <a:pt x="2723" y="1195"/>
                    <a:pt x="3557" y="2329"/>
                    <a:pt x="4324" y="3497"/>
                  </a:cubicBezTo>
                  <a:cubicBezTo>
                    <a:pt x="4924" y="4398"/>
                    <a:pt x="5458" y="5332"/>
                    <a:pt x="5958" y="6266"/>
                  </a:cubicBezTo>
                  <a:lnTo>
                    <a:pt x="5258" y="5899"/>
                  </a:lnTo>
                  <a:lnTo>
                    <a:pt x="3557" y="4998"/>
                  </a:lnTo>
                  <a:cubicBezTo>
                    <a:pt x="2389" y="4398"/>
                    <a:pt x="1222" y="3797"/>
                    <a:pt x="87" y="3197"/>
                  </a:cubicBezTo>
                  <a:cubicBezTo>
                    <a:pt x="81" y="3190"/>
                    <a:pt x="73" y="3187"/>
                    <a:pt x="65" y="3187"/>
                  </a:cubicBezTo>
                  <a:cubicBezTo>
                    <a:pt x="33" y="3187"/>
                    <a:pt x="1" y="3230"/>
                    <a:pt x="54" y="3230"/>
                  </a:cubicBezTo>
                  <a:cubicBezTo>
                    <a:pt x="1188" y="3864"/>
                    <a:pt x="2322" y="4531"/>
                    <a:pt x="3457" y="5165"/>
                  </a:cubicBezTo>
                  <a:lnTo>
                    <a:pt x="5191" y="6132"/>
                  </a:lnTo>
                  <a:cubicBezTo>
                    <a:pt x="5458" y="6266"/>
                    <a:pt x="5725" y="6432"/>
                    <a:pt x="6025" y="6599"/>
                  </a:cubicBezTo>
                  <a:cubicBezTo>
                    <a:pt x="6058" y="6632"/>
                    <a:pt x="6125" y="6666"/>
                    <a:pt x="6158" y="6699"/>
                  </a:cubicBezTo>
                  <a:cubicBezTo>
                    <a:pt x="6759" y="7800"/>
                    <a:pt x="7259" y="8934"/>
                    <a:pt x="7760" y="10102"/>
                  </a:cubicBezTo>
                  <a:cubicBezTo>
                    <a:pt x="7926" y="10502"/>
                    <a:pt x="8060" y="10969"/>
                    <a:pt x="8193" y="11369"/>
                  </a:cubicBezTo>
                  <a:cubicBezTo>
                    <a:pt x="7726" y="11036"/>
                    <a:pt x="7193" y="10735"/>
                    <a:pt x="6659" y="10469"/>
                  </a:cubicBezTo>
                  <a:cubicBezTo>
                    <a:pt x="6025" y="10102"/>
                    <a:pt x="5425" y="9768"/>
                    <a:pt x="4791" y="9434"/>
                  </a:cubicBezTo>
                  <a:cubicBezTo>
                    <a:pt x="3490" y="8801"/>
                    <a:pt x="2189" y="8234"/>
                    <a:pt x="888" y="7667"/>
                  </a:cubicBezTo>
                  <a:cubicBezTo>
                    <a:pt x="881" y="7660"/>
                    <a:pt x="875" y="7657"/>
                    <a:pt x="869" y="7657"/>
                  </a:cubicBezTo>
                  <a:cubicBezTo>
                    <a:pt x="844" y="7657"/>
                    <a:pt x="828" y="7700"/>
                    <a:pt x="855" y="7700"/>
                  </a:cubicBezTo>
                  <a:cubicBezTo>
                    <a:pt x="2122" y="8300"/>
                    <a:pt x="3356" y="9001"/>
                    <a:pt x="4624" y="9701"/>
                  </a:cubicBezTo>
                  <a:cubicBezTo>
                    <a:pt x="5224" y="10035"/>
                    <a:pt x="5892" y="10368"/>
                    <a:pt x="6492" y="10702"/>
                  </a:cubicBezTo>
                  <a:cubicBezTo>
                    <a:pt x="7092" y="11036"/>
                    <a:pt x="7693" y="11403"/>
                    <a:pt x="8293" y="11703"/>
                  </a:cubicBezTo>
                  <a:cubicBezTo>
                    <a:pt x="8493" y="12337"/>
                    <a:pt x="8694" y="13004"/>
                    <a:pt x="8894" y="13637"/>
                  </a:cubicBezTo>
                  <a:cubicBezTo>
                    <a:pt x="9261" y="14872"/>
                    <a:pt x="9528" y="16106"/>
                    <a:pt x="9694" y="17373"/>
                  </a:cubicBezTo>
                  <a:cubicBezTo>
                    <a:pt x="9561" y="15972"/>
                    <a:pt x="9394" y="14605"/>
                    <a:pt x="9127" y="13204"/>
                  </a:cubicBezTo>
                  <a:cubicBezTo>
                    <a:pt x="8860" y="11903"/>
                    <a:pt x="8460" y="10635"/>
                    <a:pt x="7993" y="9401"/>
                  </a:cubicBezTo>
                  <a:lnTo>
                    <a:pt x="8026" y="9001"/>
                  </a:lnTo>
                  <a:cubicBezTo>
                    <a:pt x="8060" y="8601"/>
                    <a:pt x="8093" y="8234"/>
                    <a:pt x="8093" y="7867"/>
                  </a:cubicBezTo>
                  <a:lnTo>
                    <a:pt x="8093" y="5565"/>
                  </a:lnTo>
                  <a:cubicBezTo>
                    <a:pt x="8093" y="5548"/>
                    <a:pt x="8076" y="5540"/>
                    <a:pt x="8060" y="5540"/>
                  </a:cubicBezTo>
                  <a:cubicBezTo>
                    <a:pt x="8043" y="5540"/>
                    <a:pt x="8026" y="5548"/>
                    <a:pt x="8026" y="5565"/>
                  </a:cubicBezTo>
                  <a:cubicBezTo>
                    <a:pt x="7993" y="6332"/>
                    <a:pt x="7893" y="7099"/>
                    <a:pt x="7860" y="7833"/>
                  </a:cubicBezTo>
                  <a:cubicBezTo>
                    <a:pt x="7826" y="8200"/>
                    <a:pt x="7793" y="8534"/>
                    <a:pt x="7793" y="8867"/>
                  </a:cubicBezTo>
                  <a:cubicBezTo>
                    <a:pt x="7393" y="7933"/>
                    <a:pt x="6959" y="6999"/>
                    <a:pt x="6459" y="6099"/>
                  </a:cubicBezTo>
                  <a:cubicBezTo>
                    <a:pt x="6158" y="5598"/>
                    <a:pt x="5892" y="5098"/>
                    <a:pt x="5558" y="4598"/>
                  </a:cubicBezTo>
                  <a:lnTo>
                    <a:pt x="5558" y="4031"/>
                  </a:lnTo>
                  <a:cubicBezTo>
                    <a:pt x="5558" y="3697"/>
                    <a:pt x="5525" y="3363"/>
                    <a:pt x="5525" y="3030"/>
                  </a:cubicBezTo>
                  <a:cubicBezTo>
                    <a:pt x="5491" y="2363"/>
                    <a:pt x="5425" y="1696"/>
                    <a:pt x="5391" y="1028"/>
                  </a:cubicBezTo>
                  <a:cubicBezTo>
                    <a:pt x="5391" y="1012"/>
                    <a:pt x="5375" y="1003"/>
                    <a:pt x="5358" y="1003"/>
                  </a:cubicBezTo>
                  <a:cubicBezTo>
                    <a:pt x="5341" y="1003"/>
                    <a:pt x="5325" y="1012"/>
                    <a:pt x="5325" y="1028"/>
                  </a:cubicBezTo>
                  <a:lnTo>
                    <a:pt x="5325" y="3063"/>
                  </a:lnTo>
                  <a:cubicBezTo>
                    <a:pt x="5325" y="3397"/>
                    <a:pt x="5358" y="3764"/>
                    <a:pt x="5358" y="4097"/>
                  </a:cubicBezTo>
                  <a:lnTo>
                    <a:pt x="5358" y="4231"/>
                  </a:lnTo>
                  <a:cubicBezTo>
                    <a:pt x="4357" y="2696"/>
                    <a:pt x="3223" y="1295"/>
                    <a:pt x="1922" y="28"/>
                  </a:cubicBezTo>
                  <a:cubicBezTo>
                    <a:pt x="1903" y="8"/>
                    <a:pt x="1883" y="0"/>
                    <a:pt x="186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5"/>
            <p:cNvSpPr/>
            <p:nvPr/>
          </p:nvSpPr>
          <p:spPr>
            <a:xfrm>
              <a:off x="4889198" y="2198330"/>
              <a:ext cx="4937" cy="51562"/>
            </a:xfrm>
            <a:custGeom>
              <a:avLst/>
              <a:gdLst/>
              <a:ahLst/>
              <a:cxnLst/>
              <a:rect l="l" t="t" r="r" b="b"/>
              <a:pathLst>
                <a:path w="234" h="2444" extrusionOk="0">
                  <a:moveTo>
                    <a:pt x="200" y="0"/>
                  </a:moveTo>
                  <a:cubicBezTo>
                    <a:pt x="184" y="0"/>
                    <a:pt x="167" y="17"/>
                    <a:pt x="167" y="50"/>
                  </a:cubicBezTo>
                  <a:cubicBezTo>
                    <a:pt x="100" y="817"/>
                    <a:pt x="34" y="1618"/>
                    <a:pt x="0" y="2419"/>
                  </a:cubicBezTo>
                  <a:cubicBezTo>
                    <a:pt x="0" y="2435"/>
                    <a:pt x="17" y="2444"/>
                    <a:pt x="34" y="2444"/>
                  </a:cubicBezTo>
                  <a:cubicBezTo>
                    <a:pt x="50" y="2444"/>
                    <a:pt x="67" y="2435"/>
                    <a:pt x="67" y="2419"/>
                  </a:cubicBezTo>
                  <a:cubicBezTo>
                    <a:pt x="134" y="1618"/>
                    <a:pt x="167" y="817"/>
                    <a:pt x="234" y="50"/>
                  </a:cubicBezTo>
                  <a:cubicBezTo>
                    <a:pt x="234" y="17"/>
                    <a:pt x="217" y="0"/>
                    <a:pt x="2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5"/>
            <p:cNvSpPr/>
            <p:nvPr/>
          </p:nvSpPr>
          <p:spPr>
            <a:xfrm>
              <a:off x="4740693" y="2254977"/>
              <a:ext cx="61246" cy="24642"/>
            </a:xfrm>
            <a:custGeom>
              <a:avLst/>
              <a:gdLst/>
              <a:ahLst/>
              <a:cxnLst/>
              <a:rect l="l" t="t" r="r" b="b"/>
              <a:pathLst>
                <a:path w="2903" h="1168" extrusionOk="0">
                  <a:moveTo>
                    <a:pt x="68" y="0"/>
                  </a:moveTo>
                  <a:cubicBezTo>
                    <a:pt x="34" y="0"/>
                    <a:pt x="1" y="34"/>
                    <a:pt x="68" y="67"/>
                  </a:cubicBezTo>
                  <a:cubicBezTo>
                    <a:pt x="1002" y="434"/>
                    <a:pt x="1936" y="801"/>
                    <a:pt x="2870" y="1168"/>
                  </a:cubicBezTo>
                  <a:cubicBezTo>
                    <a:pt x="2870" y="1168"/>
                    <a:pt x="2903" y="1135"/>
                    <a:pt x="2870" y="1135"/>
                  </a:cubicBezTo>
                  <a:cubicBezTo>
                    <a:pt x="1936" y="734"/>
                    <a:pt x="1002" y="367"/>
                    <a:pt x="6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5"/>
            <p:cNvSpPr/>
            <p:nvPr/>
          </p:nvSpPr>
          <p:spPr>
            <a:xfrm>
              <a:off x="4710439" y="2119847"/>
              <a:ext cx="58292" cy="31899"/>
            </a:xfrm>
            <a:custGeom>
              <a:avLst/>
              <a:gdLst/>
              <a:ahLst/>
              <a:cxnLst/>
              <a:rect l="l" t="t" r="r" b="b"/>
              <a:pathLst>
                <a:path w="2763" h="1512" extrusionOk="0">
                  <a:moveTo>
                    <a:pt x="67" y="1"/>
                  </a:moveTo>
                  <a:cubicBezTo>
                    <a:pt x="34" y="1"/>
                    <a:pt x="1" y="68"/>
                    <a:pt x="34" y="68"/>
                  </a:cubicBezTo>
                  <a:cubicBezTo>
                    <a:pt x="935" y="501"/>
                    <a:pt x="1835" y="1002"/>
                    <a:pt x="2702" y="1502"/>
                  </a:cubicBezTo>
                  <a:cubicBezTo>
                    <a:pt x="2709" y="1508"/>
                    <a:pt x="2715" y="1511"/>
                    <a:pt x="2721" y="1511"/>
                  </a:cubicBezTo>
                  <a:cubicBezTo>
                    <a:pt x="2746" y="1511"/>
                    <a:pt x="2763" y="1462"/>
                    <a:pt x="2736" y="1435"/>
                  </a:cubicBezTo>
                  <a:cubicBezTo>
                    <a:pt x="1869" y="902"/>
                    <a:pt x="1001" y="435"/>
                    <a:pt x="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5"/>
            <p:cNvSpPr/>
            <p:nvPr/>
          </p:nvSpPr>
          <p:spPr>
            <a:xfrm>
              <a:off x="4716768" y="3064298"/>
              <a:ext cx="453238" cy="477858"/>
            </a:xfrm>
            <a:custGeom>
              <a:avLst/>
              <a:gdLst/>
              <a:ahLst/>
              <a:cxnLst/>
              <a:rect l="l" t="t" r="r" b="b"/>
              <a:pathLst>
                <a:path w="21483" h="22650" extrusionOk="0">
                  <a:moveTo>
                    <a:pt x="1" y="0"/>
                  </a:moveTo>
                  <a:lnTo>
                    <a:pt x="1" y="22650"/>
                  </a:lnTo>
                  <a:lnTo>
                    <a:pt x="21483" y="22650"/>
                  </a:lnTo>
                  <a:lnTo>
                    <a:pt x="21483"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5"/>
            <p:cNvSpPr/>
            <p:nvPr/>
          </p:nvSpPr>
          <p:spPr>
            <a:xfrm>
              <a:off x="5178445" y="3233901"/>
              <a:ext cx="23228" cy="818478"/>
            </a:xfrm>
            <a:custGeom>
              <a:avLst/>
              <a:gdLst/>
              <a:ahLst/>
              <a:cxnLst/>
              <a:rect l="l" t="t" r="r" b="b"/>
              <a:pathLst>
                <a:path w="1101"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5"/>
            <p:cNvSpPr/>
            <p:nvPr/>
          </p:nvSpPr>
          <p:spPr>
            <a:xfrm>
              <a:off x="4687928" y="3233901"/>
              <a:ext cx="23228" cy="818478"/>
            </a:xfrm>
            <a:custGeom>
              <a:avLst/>
              <a:gdLst/>
              <a:ahLst/>
              <a:cxnLst/>
              <a:rect l="l" t="t" r="r" b="b"/>
              <a:pathLst>
                <a:path w="1101"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5"/>
            <p:cNvSpPr/>
            <p:nvPr/>
          </p:nvSpPr>
          <p:spPr>
            <a:xfrm>
              <a:off x="4920865" y="3233901"/>
              <a:ext cx="23249" cy="818478"/>
            </a:xfrm>
            <a:custGeom>
              <a:avLst/>
              <a:gdLst/>
              <a:ahLst/>
              <a:cxnLst/>
              <a:rect l="l" t="t" r="r" b="b"/>
              <a:pathLst>
                <a:path w="1102" h="38795" extrusionOk="0">
                  <a:moveTo>
                    <a:pt x="0" y="0"/>
                  </a:moveTo>
                  <a:lnTo>
                    <a:pt x="0" y="38795"/>
                  </a:lnTo>
                  <a:lnTo>
                    <a:pt x="1101" y="38795"/>
                  </a:lnTo>
                  <a:lnTo>
                    <a:pt x="1101"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5"/>
            <p:cNvSpPr/>
            <p:nvPr/>
          </p:nvSpPr>
          <p:spPr>
            <a:xfrm>
              <a:off x="4699890" y="3511881"/>
              <a:ext cx="489821" cy="66183"/>
            </a:xfrm>
            <a:custGeom>
              <a:avLst/>
              <a:gdLst/>
              <a:ahLst/>
              <a:cxnLst/>
              <a:rect l="l" t="t" r="r" b="b"/>
              <a:pathLst>
                <a:path w="23217" h="3137" extrusionOk="0">
                  <a:moveTo>
                    <a:pt x="0" y="0"/>
                  </a:moveTo>
                  <a:lnTo>
                    <a:pt x="0" y="3136"/>
                  </a:lnTo>
                  <a:lnTo>
                    <a:pt x="23217" y="3136"/>
                  </a:lnTo>
                  <a:lnTo>
                    <a:pt x="23217"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8" name="Google Shape;1688;p45"/>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References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Shape 1692"/>
        <p:cNvGrpSpPr/>
        <p:nvPr/>
      </p:nvGrpSpPr>
      <p:grpSpPr>
        <a:xfrm>
          <a:off x="0" y="0"/>
          <a:ext cx="0" cy="0"/>
          <a:chOff x="0" y="0"/>
          <a:chExt cx="0" cy="0"/>
        </a:xfrm>
      </p:grpSpPr>
      <p:sp>
        <p:nvSpPr>
          <p:cNvPr id="1693" name="Google Shape;1693;p46"/>
          <p:cNvSpPr txBox="1">
            <a:spLocks noGrp="1"/>
          </p:cNvSpPr>
          <p:nvPr>
            <p:ph type="ctrTitle"/>
          </p:nvPr>
        </p:nvSpPr>
        <p:spPr>
          <a:xfrm>
            <a:off x="769825" y="635375"/>
            <a:ext cx="3030300" cy="888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Thanks!</a:t>
            </a:r>
            <a:endParaRPr/>
          </a:p>
        </p:txBody>
      </p:sp>
      <p:sp>
        <p:nvSpPr>
          <p:cNvPr id="1694" name="Google Shape;1694;p46"/>
          <p:cNvSpPr txBox="1">
            <a:spLocks noGrp="1"/>
          </p:cNvSpPr>
          <p:nvPr>
            <p:ph type="subTitle" idx="1"/>
          </p:nvPr>
        </p:nvSpPr>
        <p:spPr>
          <a:xfrm>
            <a:off x="769825" y="1523838"/>
            <a:ext cx="3030300" cy="1089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Do you have any questions?</a:t>
            </a:r>
            <a:endParaRPr dirty="0"/>
          </a:p>
          <a:p>
            <a:pPr marL="0" lvl="0" indent="0" algn="l" rtl="0">
              <a:spcBef>
                <a:spcPts val="0"/>
              </a:spcBef>
              <a:spcAft>
                <a:spcPts val="0"/>
              </a:spcAft>
              <a:buNone/>
            </a:pPr>
            <a:r>
              <a:rPr lang="en-US" dirty="0"/>
              <a:t>g</a:t>
            </a:r>
            <a:r>
              <a:rPr lang="en" dirty="0"/>
              <a:t>reat_ppt@outlook.com</a:t>
            </a:r>
            <a:endParaRPr dirty="0"/>
          </a:p>
          <a:p>
            <a:pPr marL="0" lvl="0" indent="0" algn="l" rtl="0">
              <a:spcBef>
                <a:spcPts val="0"/>
              </a:spcBef>
              <a:spcAft>
                <a:spcPts val="0"/>
              </a:spcAft>
              <a:buNone/>
            </a:pPr>
            <a:r>
              <a:rPr lang="en" dirty="0"/>
              <a:t>+</a:t>
            </a:r>
            <a:r>
              <a:rPr lang="en-US" dirty="0"/>
              <a:t>00000000000</a:t>
            </a:r>
            <a:endParaRPr dirty="0"/>
          </a:p>
          <a:p>
            <a:pPr marL="0" lvl="0" indent="0" algn="l" rtl="0">
              <a:spcBef>
                <a:spcPts val="0"/>
              </a:spcBef>
              <a:spcAft>
                <a:spcPts val="0"/>
              </a:spcAft>
              <a:buNone/>
            </a:pPr>
            <a:r>
              <a:rPr lang="en" dirty="0"/>
              <a:t>www.greatppt.com</a:t>
            </a:r>
            <a:endParaRPr dirty="0"/>
          </a:p>
        </p:txBody>
      </p:sp>
      <p:sp>
        <p:nvSpPr>
          <p:cNvPr id="1695" name="Google Shape;1695;p46"/>
          <p:cNvSpPr txBox="1"/>
          <p:nvPr/>
        </p:nvSpPr>
        <p:spPr>
          <a:xfrm>
            <a:off x="754675" y="4395400"/>
            <a:ext cx="3060600" cy="209100"/>
          </a:xfrm>
          <a:prstGeom prst="rect">
            <a:avLst/>
          </a:prstGeom>
          <a:noFill/>
          <a:ln>
            <a:noFill/>
          </a:ln>
        </p:spPr>
        <p:txBody>
          <a:bodyPr spcFirstLastPara="1" wrap="square" lIns="91425" tIns="91425" rIns="91425" bIns="91425" anchor="ctr" anchorCtr="0">
            <a:noAutofit/>
          </a:bodyPr>
          <a:lstStyle/>
          <a:p>
            <a:pPr marL="0" lvl="0" indent="0" algn="l" rtl="0">
              <a:spcBef>
                <a:spcPts val="300"/>
              </a:spcBef>
              <a:spcAft>
                <a:spcPts val="0"/>
              </a:spcAft>
              <a:buNone/>
            </a:pPr>
            <a:r>
              <a:rPr lang="en" sz="1200">
                <a:solidFill>
                  <a:schemeClr val="dk1"/>
                </a:solidFill>
                <a:latin typeface="Hind Guntur"/>
                <a:ea typeface="Hind Guntur"/>
                <a:cs typeface="Hind Guntur"/>
                <a:sym typeface="Hind Guntur"/>
              </a:rPr>
              <a:t>Please keep this slide for attribution.</a:t>
            </a:r>
            <a:endParaRPr sz="1200">
              <a:solidFill>
                <a:schemeClr val="dk1"/>
              </a:solidFill>
              <a:latin typeface="Hind Guntur"/>
              <a:ea typeface="Hind Guntur"/>
              <a:cs typeface="Hind Guntur"/>
              <a:sym typeface="Hind Guntur"/>
            </a:endParaRPr>
          </a:p>
        </p:txBody>
      </p:sp>
      <p:grpSp>
        <p:nvGrpSpPr>
          <p:cNvPr id="1696" name="Google Shape;1696;p46"/>
          <p:cNvGrpSpPr/>
          <p:nvPr/>
        </p:nvGrpSpPr>
        <p:grpSpPr>
          <a:xfrm>
            <a:off x="2159485" y="2778480"/>
            <a:ext cx="541096" cy="541136"/>
            <a:chOff x="7259259" y="3235858"/>
            <a:chExt cx="325413" cy="325436"/>
          </a:xfrm>
        </p:grpSpPr>
        <p:sp>
          <p:nvSpPr>
            <p:cNvPr id="1697" name="Google Shape;1697;p46"/>
            <p:cNvSpPr/>
            <p:nvPr/>
          </p:nvSpPr>
          <p:spPr>
            <a:xfrm>
              <a:off x="7259259" y="3235858"/>
              <a:ext cx="325413" cy="325436"/>
            </a:xfrm>
            <a:custGeom>
              <a:avLst/>
              <a:gdLst/>
              <a:ahLst/>
              <a:cxnLst/>
              <a:rect l="l" t="t" r="r" b="b"/>
              <a:pathLst>
                <a:path w="13777" h="13778" extrusionOk="0">
                  <a:moveTo>
                    <a:pt x="0" y="1"/>
                  </a:moveTo>
                  <a:lnTo>
                    <a:pt x="0" y="13777"/>
                  </a:lnTo>
                  <a:lnTo>
                    <a:pt x="13777" y="13777"/>
                  </a:lnTo>
                  <a:lnTo>
                    <a:pt x="1377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6"/>
            <p:cNvSpPr/>
            <p:nvPr/>
          </p:nvSpPr>
          <p:spPr>
            <a:xfrm>
              <a:off x="7348291" y="3279394"/>
              <a:ext cx="147365" cy="281102"/>
            </a:xfrm>
            <a:custGeom>
              <a:avLst/>
              <a:gdLst/>
              <a:ahLst/>
              <a:cxnLst/>
              <a:rect l="l" t="t" r="r" b="b"/>
              <a:pathLst>
                <a:path w="6239" h="11901" extrusionOk="0">
                  <a:moveTo>
                    <a:pt x="5088" y="1"/>
                  </a:moveTo>
                  <a:cubicBezTo>
                    <a:pt x="4704" y="1"/>
                    <a:pt x="4321" y="9"/>
                    <a:pt x="3937" y="26"/>
                  </a:cubicBezTo>
                  <a:cubicBezTo>
                    <a:pt x="2769" y="159"/>
                    <a:pt x="1902" y="1127"/>
                    <a:pt x="1869" y="2294"/>
                  </a:cubicBezTo>
                  <a:cubicBezTo>
                    <a:pt x="1835" y="2828"/>
                    <a:pt x="1835" y="3395"/>
                    <a:pt x="1835" y="3962"/>
                  </a:cubicBezTo>
                  <a:cubicBezTo>
                    <a:pt x="1802" y="4062"/>
                    <a:pt x="1802" y="4195"/>
                    <a:pt x="1802" y="4362"/>
                  </a:cubicBezTo>
                  <a:lnTo>
                    <a:pt x="1" y="4362"/>
                  </a:lnTo>
                  <a:lnTo>
                    <a:pt x="1" y="6497"/>
                  </a:lnTo>
                  <a:lnTo>
                    <a:pt x="1835" y="6497"/>
                  </a:lnTo>
                  <a:lnTo>
                    <a:pt x="1835" y="11901"/>
                  </a:lnTo>
                  <a:lnTo>
                    <a:pt x="4104" y="11901"/>
                  </a:lnTo>
                  <a:lnTo>
                    <a:pt x="4104" y="6464"/>
                  </a:lnTo>
                  <a:lnTo>
                    <a:pt x="5671" y="6464"/>
                  </a:lnTo>
                  <a:cubicBezTo>
                    <a:pt x="5738" y="6464"/>
                    <a:pt x="5905" y="6397"/>
                    <a:pt x="5905" y="6330"/>
                  </a:cubicBezTo>
                  <a:cubicBezTo>
                    <a:pt x="6005" y="5697"/>
                    <a:pt x="6105" y="5063"/>
                    <a:pt x="6172" y="4362"/>
                  </a:cubicBezTo>
                  <a:lnTo>
                    <a:pt x="4070" y="4362"/>
                  </a:lnTo>
                  <a:cubicBezTo>
                    <a:pt x="4070" y="3762"/>
                    <a:pt x="4037" y="3228"/>
                    <a:pt x="4070" y="2694"/>
                  </a:cubicBezTo>
                  <a:cubicBezTo>
                    <a:pt x="4070" y="2361"/>
                    <a:pt x="4337" y="2061"/>
                    <a:pt x="4671" y="2027"/>
                  </a:cubicBezTo>
                  <a:cubicBezTo>
                    <a:pt x="4904" y="1961"/>
                    <a:pt x="5171" y="1961"/>
                    <a:pt x="5405" y="1961"/>
                  </a:cubicBezTo>
                  <a:lnTo>
                    <a:pt x="6239" y="1961"/>
                  </a:lnTo>
                  <a:lnTo>
                    <a:pt x="6239" y="26"/>
                  </a:lnTo>
                  <a:cubicBezTo>
                    <a:pt x="5855" y="9"/>
                    <a:pt x="5471" y="1"/>
                    <a:pt x="50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46"/>
          <p:cNvGrpSpPr/>
          <p:nvPr/>
        </p:nvGrpSpPr>
        <p:grpSpPr>
          <a:xfrm>
            <a:off x="860196" y="2778471"/>
            <a:ext cx="541096" cy="541096"/>
            <a:chOff x="7082755" y="1864801"/>
            <a:chExt cx="325413" cy="325413"/>
          </a:xfrm>
        </p:grpSpPr>
        <p:sp>
          <p:nvSpPr>
            <p:cNvPr id="1700" name="Google Shape;1700;p46"/>
            <p:cNvSpPr/>
            <p:nvPr/>
          </p:nvSpPr>
          <p:spPr>
            <a:xfrm>
              <a:off x="7082755" y="1864801"/>
              <a:ext cx="325413" cy="325413"/>
            </a:xfrm>
            <a:custGeom>
              <a:avLst/>
              <a:gdLst/>
              <a:ahLst/>
              <a:cxnLst/>
              <a:rect l="l" t="t" r="r" b="b"/>
              <a:pathLst>
                <a:path w="13777" h="13777" extrusionOk="0">
                  <a:moveTo>
                    <a:pt x="0" y="0"/>
                  </a:moveTo>
                  <a:lnTo>
                    <a:pt x="0" y="13777"/>
                  </a:lnTo>
                  <a:lnTo>
                    <a:pt x="13777" y="13777"/>
                  </a:lnTo>
                  <a:lnTo>
                    <a:pt x="13777"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6"/>
            <p:cNvSpPr/>
            <p:nvPr/>
          </p:nvSpPr>
          <p:spPr>
            <a:xfrm>
              <a:off x="7123787" y="1907273"/>
              <a:ext cx="243357" cy="240475"/>
            </a:xfrm>
            <a:custGeom>
              <a:avLst/>
              <a:gdLst/>
              <a:ahLst/>
              <a:cxnLst/>
              <a:rect l="l" t="t" r="r" b="b"/>
              <a:pathLst>
                <a:path w="10303" h="10181" extrusionOk="0">
                  <a:moveTo>
                    <a:pt x="8076" y="866"/>
                  </a:moveTo>
                  <a:cubicBezTo>
                    <a:pt x="8798" y="866"/>
                    <a:pt x="9402" y="1507"/>
                    <a:pt x="9338" y="2238"/>
                  </a:cubicBezTo>
                  <a:lnTo>
                    <a:pt x="9338" y="5074"/>
                  </a:lnTo>
                  <a:cubicBezTo>
                    <a:pt x="9338" y="6041"/>
                    <a:pt x="9305" y="6975"/>
                    <a:pt x="9305" y="7909"/>
                  </a:cubicBezTo>
                  <a:cubicBezTo>
                    <a:pt x="9370" y="8657"/>
                    <a:pt x="8769" y="9278"/>
                    <a:pt x="8028" y="9278"/>
                  </a:cubicBezTo>
                  <a:cubicBezTo>
                    <a:pt x="8009" y="9278"/>
                    <a:pt x="7990" y="9278"/>
                    <a:pt x="7970" y="9277"/>
                  </a:cubicBezTo>
                  <a:lnTo>
                    <a:pt x="2366" y="9277"/>
                  </a:lnTo>
                  <a:cubicBezTo>
                    <a:pt x="2331" y="9280"/>
                    <a:pt x="2295" y="9281"/>
                    <a:pt x="2260" y="9281"/>
                  </a:cubicBezTo>
                  <a:cubicBezTo>
                    <a:pt x="1539" y="9281"/>
                    <a:pt x="935" y="8641"/>
                    <a:pt x="999" y="7909"/>
                  </a:cubicBezTo>
                  <a:lnTo>
                    <a:pt x="999" y="2238"/>
                  </a:lnTo>
                  <a:cubicBezTo>
                    <a:pt x="935" y="1507"/>
                    <a:pt x="1508" y="866"/>
                    <a:pt x="2256" y="866"/>
                  </a:cubicBezTo>
                  <a:cubicBezTo>
                    <a:pt x="2292" y="866"/>
                    <a:pt x="2329" y="868"/>
                    <a:pt x="2366" y="871"/>
                  </a:cubicBezTo>
                  <a:lnTo>
                    <a:pt x="7970" y="871"/>
                  </a:lnTo>
                  <a:cubicBezTo>
                    <a:pt x="8006" y="868"/>
                    <a:pt x="8041" y="866"/>
                    <a:pt x="8076" y="866"/>
                  </a:cubicBezTo>
                  <a:close/>
                  <a:moveTo>
                    <a:pt x="2184" y="1"/>
                  </a:moveTo>
                  <a:cubicBezTo>
                    <a:pt x="970" y="1"/>
                    <a:pt x="0" y="1010"/>
                    <a:pt x="65" y="2238"/>
                  </a:cubicBezTo>
                  <a:lnTo>
                    <a:pt x="65" y="5074"/>
                  </a:lnTo>
                  <a:lnTo>
                    <a:pt x="65" y="7843"/>
                  </a:lnTo>
                  <a:cubicBezTo>
                    <a:pt x="65" y="9244"/>
                    <a:pt x="932" y="10144"/>
                    <a:pt x="2333" y="10178"/>
                  </a:cubicBezTo>
                  <a:lnTo>
                    <a:pt x="7937" y="10178"/>
                  </a:lnTo>
                  <a:cubicBezTo>
                    <a:pt x="7976" y="10179"/>
                    <a:pt x="8014" y="10180"/>
                    <a:pt x="8052" y="10180"/>
                  </a:cubicBezTo>
                  <a:cubicBezTo>
                    <a:pt x="9299" y="10180"/>
                    <a:pt x="10270" y="9138"/>
                    <a:pt x="10205" y="7876"/>
                  </a:cubicBezTo>
                  <a:cubicBezTo>
                    <a:pt x="10205" y="6008"/>
                    <a:pt x="10205" y="4140"/>
                    <a:pt x="10205" y="2305"/>
                  </a:cubicBezTo>
                  <a:cubicBezTo>
                    <a:pt x="10302" y="1043"/>
                    <a:pt x="9300" y="1"/>
                    <a:pt x="8083" y="1"/>
                  </a:cubicBezTo>
                  <a:cubicBezTo>
                    <a:pt x="8046" y="1"/>
                    <a:pt x="8008" y="2"/>
                    <a:pt x="7970" y="4"/>
                  </a:cubicBezTo>
                  <a:lnTo>
                    <a:pt x="2300" y="4"/>
                  </a:lnTo>
                  <a:cubicBezTo>
                    <a:pt x="2261" y="2"/>
                    <a:pt x="2222" y="1"/>
                    <a:pt x="2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6"/>
            <p:cNvSpPr/>
            <p:nvPr/>
          </p:nvSpPr>
          <p:spPr>
            <a:xfrm>
              <a:off x="7161771" y="1964864"/>
              <a:ext cx="146350" cy="125115"/>
            </a:xfrm>
            <a:custGeom>
              <a:avLst/>
              <a:gdLst/>
              <a:ahLst/>
              <a:cxnLst/>
              <a:rect l="l" t="t" r="r" b="b"/>
              <a:pathLst>
                <a:path w="6196" h="5297" extrusionOk="0">
                  <a:moveTo>
                    <a:pt x="3544" y="893"/>
                  </a:moveTo>
                  <a:cubicBezTo>
                    <a:pt x="4419" y="893"/>
                    <a:pt x="5295" y="1485"/>
                    <a:pt x="5295" y="2669"/>
                  </a:cubicBezTo>
                  <a:cubicBezTo>
                    <a:pt x="5262" y="3637"/>
                    <a:pt x="4494" y="4404"/>
                    <a:pt x="3527" y="4404"/>
                  </a:cubicBezTo>
                  <a:cubicBezTo>
                    <a:pt x="2560" y="4370"/>
                    <a:pt x="1792" y="3603"/>
                    <a:pt x="1792" y="2669"/>
                  </a:cubicBezTo>
                  <a:cubicBezTo>
                    <a:pt x="1792" y="1485"/>
                    <a:pt x="2668" y="893"/>
                    <a:pt x="3544" y="893"/>
                  </a:cubicBezTo>
                  <a:close/>
                  <a:moveTo>
                    <a:pt x="3519" y="0"/>
                  </a:moveTo>
                  <a:cubicBezTo>
                    <a:pt x="1178" y="0"/>
                    <a:pt x="1" y="2813"/>
                    <a:pt x="1626" y="4504"/>
                  </a:cubicBezTo>
                  <a:cubicBezTo>
                    <a:pt x="2172" y="5050"/>
                    <a:pt x="2844" y="5296"/>
                    <a:pt x="3501" y="5296"/>
                  </a:cubicBezTo>
                  <a:cubicBezTo>
                    <a:pt x="4851" y="5296"/>
                    <a:pt x="6140" y="4262"/>
                    <a:pt x="6162" y="2669"/>
                  </a:cubicBezTo>
                  <a:cubicBezTo>
                    <a:pt x="6196" y="1201"/>
                    <a:pt x="5028" y="1"/>
                    <a:pt x="3560" y="1"/>
                  </a:cubicBezTo>
                  <a:cubicBezTo>
                    <a:pt x="3547" y="0"/>
                    <a:pt x="3533" y="0"/>
                    <a:pt x="35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6"/>
            <p:cNvSpPr/>
            <p:nvPr/>
          </p:nvSpPr>
          <p:spPr>
            <a:xfrm>
              <a:off x="7297858" y="1947455"/>
              <a:ext cx="29974" cy="27659"/>
            </a:xfrm>
            <a:custGeom>
              <a:avLst/>
              <a:gdLst/>
              <a:ahLst/>
              <a:cxnLst/>
              <a:rect l="l" t="t" r="r" b="b"/>
              <a:pathLst>
                <a:path w="1269" h="1171" extrusionOk="0">
                  <a:moveTo>
                    <a:pt x="572" y="1"/>
                  </a:moveTo>
                  <a:cubicBezTo>
                    <a:pt x="268" y="1"/>
                    <a:pt x="32" y="225"/>
                    <a:pt x="1" y="537"/>
                  </a:cubicBezTo>
                  <a:cubicBezTo>
                    <a:pt x="1" y="951"/>
                    <a:pt x="320" y="1171"/>
                    <a:pt x="636" y="1171"/>
                  </a:cubicBezTo>
                  <a:cubicBezTo>
                    <a:pt x="906" y="1171"/>
                    <a:pt x="1174" y="1009"/>
                    <a:pt x="1235" y="671"/>
                  </a:cubicBezTo>
                  <a:cubicBezTo>
                    <a:pt x="1268" y="304"/>
                    <a:pt x="1002" y="4"/>
                    <a:pt x="635" y="4"/>
                  </a:cubicBezTo>
                  <a:cubicBezTo>
                    <a:pt x="613" y="2"/>
                    <a:pt x="592" y="1"/>
                    <a:pt x="5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 name="Google Shape;1704;p46"/>
          <p:cNvGrpSpPr/>
          <p:nvPr/>
        </p:nvGrpSpPr>
        <p:grpSpPr>
          <a:xfrm>
            <a:off x="1509811" y="2778487"/>
            <a:ext cx="541136" cy="541096"/>
            <a:chOff x="7156810" y="2594467"/>
            <a:chExt cx="325436" cy="325413"/>
          </a:xfrm>
        </p:grpSpPr>
        <p:sp>
          <p:nvSpPr>
            <p:cNvPr id="1705" name="Google Shape;1705;p46"/>
            <p:cNvSpPr/>
            <p:nvPr/>
          </p:nvSpPr>
          <p:spPr>
            <a:xfrm>
              <a:off x="7156810" y="2594467"/>
              <a:ext cx="325436" cy="325413"/>
            </a:xfrm>
            <a:custGeom>
              <a:avLst/>
              <a:gdLst/>
              <a:ahLst/>
              <a:cxnLst/>
              <a:rect l="l" t="t" r="r" b="b"/>
              <a:pathLst>
                <a:path w="13778" h="13777" extrusionOk="0">
                  <a:moveTo>
                    <a:pt x="1" y="0"/>
                  </a:moveTo>
                  <a:lnTo>
                    <a:pt x="1" y="13777"/>
                  </a:lnTo>
                  <a:lnTo>
                    <a:pt x="13777" y="13777"/>
                  </a:lnTo>
                  <a:lnTo>
                    <a:pt x="13777"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6"/>
            <p:cNvSpPr/>
            <p:nvPr/>
          </p:nvSpPr>
          <p:spPr>
            <a:xfrm>
              <a:off x="7178873" y="2637342"/>
              <a:ext cx="263009" cy="240782"/>
            </a:xfrm>
            <a:custGeom>
              <a:avLst/>
              <a:gdLst/>
              <a:ahLst/>
              <a:cxnLst/>
              <a:rect l="l" t="t" r="r" b="b"/>
              <a:pathLst>
                <a:path w="11135" h="10194" extrusionOk="0">
                  <a:moveTo>
                    <a:pt x="5921" y="806"/>
                  </a:moveTo>
                  <a:cubicBezTo>
                    <a:pt x="6280" y="806"/>
                    <a:pt x="6644" y="854"/>
                    <a:pt x="7006" y="954"/>
                  </a:cubicBezTo>
                  <a:cubicBezTo>
                    <a:pt x="8640" y="1254"/>
                    <a:pt x="9941" y="2622"/>
                    <a:pt x="10175" y="4289"/>
                  </a:cubicBezTo>
                  <a:cubicBezTo>
                    <a:pt x="10606" y="6873"/>
                    <a:pt x="8602" y="9227"/>
                    <a:pt x="5994" y="9227"/>
                  </a:cubicBezTo>
                  <a:cubicBezTo>
                    <a:pt x="5975" y="9227"/>
                    <a:pt x="5957" y="9227"/>
                    <a:pt x="5939" y="9226"/>
                  </a:cubicBezTo>
                  <a:cubicBezTo>
                    <a:pt x="5238" y="9226"/>
                    <a:pt x="4504" y="9026"/>
                    <a:pt x="3870" y="8693"/>
                  </a:cubicBezTo>
                  <a:cubicBezTo>
                    <a:pt x="3773" y="8644"/>
                    <a:pt x="3675" y="8613"/>
                    <a:pt x="3564" y="8613"/>
                  </a:cubicBezTo>
                  <a:cubicBezTo>
                    <a:pt x="3524" y="8613"/>
                    <a:pt x="3481" y="8617"/>
                    <a:pt x="3437" y="8626"/>
                  </a:cubicBezTo>
                  <a:cubicBezTo>
                    <a:pt x="3003" y="8726"/>
                    <a:pt x="2569" y="8859"/>
                    <a:pt x="2069" y="8993"/>
                  </a:cubicBezTo>
                  <a:cubicBezTo>
                    <a:pt x="2203" y="8526"/>
                    <a:pt x="2303" y="8126"/>
                    <a:pt x="2403" y="7692"/>
                  </a:cubicBezTo>
                  <a:cubicBezTo>
                    <a:pt x="2436" y="7525"/>
                    <a:pt x="2436" y="7358"/>
                    <a:pt x="2336" y="7192"/>
                  </a:cubicBezTo>
                  <a:cubicBezTo>
                    <a:pt x="1469" y="5624"/>
                    <a:pt x="1502" y="4056"/>
                    <a:pt x="2569" y="2622"/>
                  </a:cubicBezTo>
                  <a:cubicBezTo>
                    <a:pt x="3331" y="1466"/>
                    <a:pt x="4589" y="806"/>
                    <a:pt x="5921" y="806"/>
                  </a:cubicBezTo>
                  <a:close/>
                  <a:moveTo>
                    <a:pt x="6003" y="0"/>
                  </a:moveTo>
                  <a:cubicBezTo>
                    <a:pt x="5642" y="0"/>
                    <a:pt x="5274" y="39"/>
                    <a:pt x="4904" y="120"/>
                  </a:cubicBezTo>
                  <a:cubicBezTo>
                    <a:pt x="1702" y="820"/>
                    <a:pt x="1" y="4289"/>
                    <a:pt x="1402" y="7258"/>
                  </a:cubicBezTo>
                  <a:cubicBezTo>
                    <a:pt x="1502" y="7458"/>
                    <a:pt x="1535" y="7692"/>
                    <a:pt x="1469" y="7925"/>
                  </a:cubicBezTo>
                  <a:cubicBezTo>
                    <a:pt x="1235" y="8659"/>
                    <a:pt x="1035" y="9393"/>
                    <a:pt x="835" y="10194"/>
                  </a:cubicBezTo>
                  <a:cubicBezTo>
                    <a:pt x="1669" y="9960"/>
                    <a:pt x="2469" y="9760"/>
                    <a:pt x="3270" y="9560"/>
                  </a:cubicBezTo>
                  <a:cubicBezTo>
                    <a:pt x="3325" y="9546"/>
                    <a:pt x="3392" y="9538"/>
                    <a:pt x="3461" y="9538"/>
                  </a:cubicBezTo>
                  <a:cubicBezTo>
                    <a:pt x="3558" y="9538"/>
                    <a:pt x="3659" y="9554"/>
                    <a:pt x="3737" y="9593"/>
                  </a:cubicBezTo>
                  <a:cubicBezTo>
                    <a:pt x="4422" y="9907"/>
                    <a:pt x="5156" y="10075"/>
                    <a:pt x="5897" y="10075"/>
                  </a:cubicBezTo>
                  <a:cubicBezTo>
                    <a:pt x="6022" y="10075"/>
                    <a:pt x="6147" y="10070"/>
                    <a:pt x="6272" y="10060"/>
                  </a:cubicBezTo>
                  <a:cubicBezTo>
                    <a:pt x="8907" y="9893"/>
                    <a:pt x="10975" y="7792"/>
                    <a:pt x="11076" y="5157"/>
                  </a:cubicBezTo>
                  <a:cubicBezTo>
                    <a:pt x="11135" y="2265"/>
                    <a:pt x="8767" y="0"/>
                    <a:pt x="60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6"/>
            <p:cNvSpPr/>
            <p:nvPr/>
          </p:nvSpPr>
          <p:spPr>
            <a:xfrm>
              <a:off x="7259259" y="2700815"/>
              <a:ext cx="125304" cy="112809"/>
            </a:xfrm>
            <a:custGeom>
              <a:avLst/>
              <a:gdLst/>
              <a:ahLst/>
              <a:cxnLst/>
              <a:rect l="l" t="t" r="r" b="b"/>
              <a:pathLst>
                <a:path w="5305" h="4776" extrusionOk="0">
                  <a:moveTo>
                    <a:pt x="848" y="0"/>
                  </a:moveTo>
                  <a:cubicBezTo>
                    <a:pt x="676" y="0"/>
                    <a:pt x="496" y="96"/>
                    <a:pt x="334" y="301"/>
                  </a:cubicBezTo>
                  <a:cubicBezTo>
                    <a:pt x="134" y="568"/>
                    <a:pt x="34" y="869"/>
                    <a:pt x="0" y="1202"/>
                  </a:cubicBezTo>
                  <a:cubicBezTo>
                    <a:pt x="0" y="1636"/>
                    <a:pt x="134" y="2036"/>
                    <a:pt x="401" y="2370"/>
                  </a:cubicBezTo>
                  <a:cubicBezTo>
                    <a:pt x="1068" y="3504"/>
                    <a:pt x="2169" y="4371"/>
                    <a:pt x="3470" y="4705"/>
                  </a:cubicBezTo>
                  <a:cubicBezTo>
                    <a:pt x="3613" y="4752"/>
                    <a:pt x="3762" y="4776"/>
                    <a:pt x="3910" y="4776"/>
                  </a:cubicBezTo>
                  <a:cubicBezTo>
                    <a:pt x="4279" y="4776"/>
                    <a:pt x="4642" y="4633"/>
                    <a:pt x="4904" y="4371"/>
                  </a:cubicBezTo>
                  <a:cubicBezTo>
                    <a:pt x="5304" y="4071"/>
                    <a:pt x="5204" y="3470"/>
                    <a:pt x="4737" y="3304"/>
                  </a:cubicBezTo>
                  <a:lnTo>
                    <a:pt x="4504" y="3204"/>
                  </a:lnTo>
                  <a:cubicBezTo>
                    <a:pt x="4246" y="3075"/>
                    <a:pt x="4093" y="3001"/>
                    <a:pt x="3968" y="3001"/>
                  </a:cubicBezTo>
                  <a:cubicBezTo>
                    <a:pt x="3801" y="3001"/>
                    <a:pt x="3684" y="3132"/>
                    <a:pt x="3436" y="3437"/>
                  </a:cubicBezTo>
                  <a:cubicBezTo>
                    <a:pt x="3374" y="3541"/>
                    <a:pt x="3272" y="3593"/>
                    <a:pt x="3164" y="3593"/>
                  </a:cubicBezTo>
                  <a:cubicBezTo>
                    <a:pt x="3099" y="3593"/>
                    <a:pt x="3032" y="3575"/>
                    <a:pt x="2969" y="3537"/>
                  </a:cubicBezTo>
                  <a:cubicBezTo>
                    <a:pt x="2335" y="3270"/>
                    <a:pt x="1802" y="2803"/>
                    <a:pt x="1435" y="2236"/>
                  </a:cubicBezTo>
                  <a:cubicBezTo>
                    <a:pt x="1301" y="2069"/>
                    <a:pt x="1268" y="1903"/>
                    <a:pt x="1468" y="1736"/>
                  </a:cubicBezTo>
                  <a:cubicBezTo>
                    <a:pt x="1702" y="1536"/>
                    <a:pt x="1768" y="1202"/>
                    <a:pt x="1602" y="935"/>
                  </a:cubicBezTo>
                  <a:cubicBezTo>
                    <a:pt x="1501" y="702"/>
                    <a:pt x="1501" y="635"/>
                    <a:pt x="1401" y="435"/>
                  </a:cubicBezTo>
                  <a:cubicBezTo>
                    <a:pt x="1271" y="155"/>
                    <a:pt x="1067" y="0"/>
                    <a:pt x="8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 name="Google Shape;1708;p46"/>
          <p:cNvGrpSpPr/>
          <p:nvPr/>
        </p:nvGrpSpPr>
        <p:grpSpPr>
          <a:xfrm>
            <a:off x="3730275" y="1028499"/>
            <a:ext cx="4700496" cy="3576010"/>
            <a:chOff x="3763400" y="1028499"/>
            <a:chExt cx="4700496" cy="3576010"/>
          </a:xfrm>
        </p:grpSpPr>
        <p:sp>
          <p:nvSpPr>
            <p:cNvPr id="1709" name="Google Shape;1709;p46"/>
            <p:cNvSpPr/>
            <p:nvPr/>
          </p:nvSpPr>
          <p:spPr>
            <a:xfrm>
              <a:off x="3763400" y="4033886"/>
              <a:ext cx="3844179" cy="10103"/>
            </a:xfrm>
            <a:custGeom>
              <a:avLst/>
              <a:gdLst/>
              <a:ahLst/>
              <a:cxnLst/>
              <a:rect l="l" t="t" r="r" b="b"/>
              <a:pathLst>
                <a:path w="165519" h="435" extrusionOk="0">
                  <a:moveTo>
                    <a:pt x="82759" y="0"/>
                  </a:moveTo>
                  <a:lnTo>
                    <a:pt x="41396" y="67"/>
                  </a:lnTo>
                  <a:lnTo>
                    <a:pt x="20715" y="101"/>
                  </a:lnTo>
                  <a:lnTo>
                    <a:pt x="0" y="234"/>
                  </a:lnTo>
                  <a:lnTo>
                    <a:pt x="20715" y="334"/>
                  </a:lnTo>
                  <a:lnTo>
                    <a:pt x="41396" y="367"/>
                  </a:lnTo>
                  <a:lnTo>
                    <a:pt x="82759" y="434"/>
                  </a:lnTo>
                  <a:lnTo>
                    <a:pt x="124122" y="367"/>
                  </a:lnTo>
                  <a:lnTo>
                    <a:pt x="144837" y="334"/>
                  </a:lnTo>
                  <a:lnTo>
                    <a:pt x="165518" y="234"/>
                  </a:lnTo>
                  <a:lnTo>
                    <a:pt x="144837" y="101"/>
                  </a:lnTo>
                  <a:lnTo>
                    <a:pt x="124122" y="67"/>
                  </a:lnTo>
                  <a:lnTo>
                    <a:pt x="82759"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6"/>
            <p:cNvSpPr/>
            <p:nvPr/>
          </p:nvSpPr>
          <p:spPr>
            <a:xfrm>
              <a:off x="6403814" y="1843183"/>
              <a:ext cx="421464" cy="21715"/>
            </a:xfrm>
            <a:custGeom>
              <a:avLst/>
              <a:gdLst/>
              <a:ahLst/>
              <a:cxnLst/>
              <a:rect l="l" t="t" r="r" b="b"/>
              <a:pathLst>
                <a:path w="18147" h="935" extrusionOk="0">
                  <a:moveTo>
                    <a:pt x="18146" y="1"/>
                  </a:moveTo>
                  <a:lnTo>
                    <a:pt x="0" y="34"/>
                  </a:lnTo>
                  <a:lnTo>
                    <a:pt x="0" y="935"/>
                  </a:lnTo>
                  <a:lnTo>
                    <a:pt x="18146" y="868"/>
                  </a:lnTo>
                  <a:lnTo>
                    <a:pt x="18146"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6"/>
            <p:cNvSpPr/>
            <p:nvPr/>
          </p:nvSpPr>
          <p:spPr>
            <a:xfrm>
              <a:off x="6403814" y="1888893"/>
              <a:ext cx="298279" cy="21715"/>
            </a:xfrm>
            <a:custGeom>
              <a:avLst/>
              <a:gdLst/>
              <a:ahLst/>
              <a:cxnLst/>
              <a:rect l="l" t="t" r="r" b="b"/>
              <a:pathLst>
                <a:path w="12843" h="935" extrusionOk="0">
                  <a:moveTo>
                    <a:pt x="12843" y="1"/>
                  </a:moveTo>
                  <a:lnTo>
                    <a:pt x="0" y="34"/>
                  </a:lnTo>
                  <a:lnTo>
                    <a:pt x="0" y="935"/>
                  </a:lnTo>
                  <a:lnTo>
                    <a:pt x="12843" y="901"/>
                  </a:lnTo>
                  <a:lnTo>
                    <a:pt x="12843"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6"/>
            <p:cNvSpPr/>
            <p:nvPr/>
          </p:nvSpPr>
          <p:spPr>
            <a:xfrm>
              <a:off x="5059574" y="2920911"/>
              <a:ext cx="854541" cy="1182245"/>
            </a:xfrm>
            <a:custGeom>
              <a:avLst/>
              <a:gdLst/>
              <a:ahLst/>
              <a:cxnLst/>
              <a:rect l="l" t="t" r="r" b="b"/>
              <a:pathLst>
                <a:path w="36794" h="50904" extrusionOk="0">
                  <a:moveTo>
                    <a:pt x="0" y="0"/>
                  </a:moveTo>
                  <a:lnTo>
                    <a:pt x="0" y="50904"/>
                  </a:lnTo>
                  <a:lnTo>
                    <a:pt x="36793" y="50904"/>
                  </a:lnTo>
                  <a:lnTo>
                    <a:pt x="3679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6"/>
            <p:cNvSpPr/>
            <p:nvPr/>
          </p:nvSpPr>
          <p:spPr>
            <a:xfrm>
              <a:off x="5018510" y="2876757"/>
              <a:ext cx="937431" cy="44174"/>
            </a:xfrm>
            <a:custGeom>
              <a:avLst/>
              <a:gdLst/>
              <a:ahLst/>
              <a:cxnLst/>
              <a:rect l="l" t="t" r="r" b="b"/>
              <a:pathLst>
                <a:path w="40363" h="1902" extrusionOk="0">
                  <a:moveTo>
                    <a:pt x="0" y="0"/>
                  </a:moveTo>
                  <a:lnTo>
                    <a:pt x="0" y="1901"/>
                  </a:lnTo>
                  <a:lnTo>
                    <a:pt x="40363" y="1901"/>
                  </a:lnTo>
                  <a:lnTo>
                    <a:pt x="40363"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6"/>
            <p:cNvSpPr/>
            <p:nvPr/>
          </p:nvSpPr>
          <p:spPr>
            <a:xfrm>
              <a:off x="5955982" y="2876757"/>
              <a:ext cx="294423" cy="44174"/>
            </a:xfrm>
            <a:custGeom>
              <a:avLst/>
              <a:gdLst/>
              <a:ahLst/>
              <a:cxnLst/>
              <a:rect l="l" t="t" r="r" b="b"/>
              <a:pathLst>
                <a:path w="12677" h="1902" extrusionOk="0">
                  <a:moveTo>
                    <a:pt x="1" y="0"/>
                  </a:moveTo>
                  <a:lnTo>
                    <a:pt x="1" y="1901"/>
                  </a:lnTo>
                  <a:lnTo>
                    <a:pt x="12676" y="1901"/>
                  </a:lnTo>
                  <a:lnTo>
                    <a:pt x="12676"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6"/>
            <p:cNvSpPr/>
            <p:nvPr/>
          </p:nvSpPr>
          <p:spPr>
            <a:xfrm>
              <a:off x="5914151" y="2920911"/>
              <a:ext cx="289755" cy="1182245"/>
            </a:xfrm>
            <a:custGeom>
              <a:avLst/>
              <a:gdLst/>
              <a:ahLst/>
              <a:cxnLst/>
              <a:rect l="l" t="t" r="r" b="b"/>
              <a:pathLst>
                <a:path w="12476" h="50904" extrusionOk="0">
                  <a:moveTo>
                    <a:pt x="0" y="0"/>
                  </a:moveTo>
                  <a:lnTo>
                    <a:pt x="0" y="50904"/>
                  </a:lnTo>
                  <a:lnTo>
                    <a:pt x="12476" y="50904"/>
                  </a:lnTo>
                  <a:lnTo>
                    <a:pt x="12476"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6"/>
            <p:cNvSpPr/>
            <p:nvPr/>
          </p:nvSpPr>
          <p:spPr>
            <a:xfrm>
              <a:off x="5151761" y="3089027"/>
              <a:ext cx="670947" cy="378869"/>
            </a:xfrm>
            <a:custGeom>
              <a:avLst/>
              <a:gdLst/>
              <a:ahLst/>
              <a:cxnLst/>
              <a:rect l="l" t="t" r="r" b="b"/>
              <a:pathLst>
                <a:path w="28889" h="16313" extrusionOk="0">
                  <a:moveTo>
                    <a:pt x="28788" y="101"/>
                  </a:moveTo>
                  <a:lnTo>
                    <a:pt x="28788" y="16213"/>
                  </a:lnTo>
                  <a:lnTo>
                    <a:pt x="101" y="16213"/>
                  </a:lnTo>
                  <a:lnTo>
                    <a:pt x="101" y="101"/>
                  </a:lnTo>
                  <a:close/>
                  <a:moveTo>
                    <a:pt x="1" y="1"/>
                  </a:moveTo>
                  <a:lnTo>
                    <a:pt x="1" y="16313"/>
                  </a:lnTo>
                  <a:lnTo>
                    <a:pt x="28888" y="16313"/>
                  </a:lnTo>
                  <a:lnTo>
                    <a:pt x="2888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6"/>
            <p:cNvSpPr/>
            <p:nvPr/>
          </p:nvSpPr>
          <p:spPr>
            <a:xfrm>
              <a:off x="5393503" y="3199843"/>
              <a:ext cx="130943" cy="75156"/>
            </a:xfrm>
            <a:custGeom>
              <a:avLst/>
              <a:gdLst/>
              <a:ahLst/>
              <a:cxnLst/>
              <a:rect l="l" t="t" r="r" b="b"/>
              <a:pathLst>
                <a:path w="5638" h="3236" extrusionOk="0">
                  <a:moveTo>
                    <a:pt x="0" y="0"/>
                  </a:moveTo>
                  <a:lnTo>
                    <a:pt x="0" y="3236"/>
                  </a:lnTo>
                  <a:lnTo>
                    <a:pt x="5638" y="3236"/>
                  </a:lnTo>
                  <a:lnTo>
                    <a:pt x="56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6"/>
            <p:cNvSpPr/>
            <p:nvPr/>
          </p:nvSpPr>
          <p:spPr>
            <a:xfrm>
              <a:off x="5430689" y="3204488"/>
              <a:ext cx="133265" cy="65866"/>
            </a:xfrm>
            <a:custGeom>
              <a:avLst/>
              <a:gdLst/>
              <a:ahLst/>
              <a:cxnLst/>
              <a:rect l="l" t="t" r="r" b="b"/>
              <a:pathLst>
                <a:path w="5738" h="2836" extrusionOk="0">
                  <a:moveTo>
                    <a:pt x="5638" y="100"/>
                  </a:moveTo>
                  <a:lnTo>
                    <a:pt x="5638" y="2736"/>
                  </a:lnTo>
                  <a:lnTo>
                    <a:pt x="134" y="2736"/>
                  </a:lnTo>
                  <a:lnTo>
                    <a:pt x="134" y="100"/>
                  </a:lnTo>
                  <a:close/>
                  <a:moveTo>
                    <a:pt x="0" y="0"/>
                  </a:moveTo>
                  <a:lnTo>
                    <a:pt x="0" y="2836"/>
                  </a:lnTo>
                  <a:lnTo>
                    <a:pt x="5738" y="2836"/>
                  </a:lnTo>
                  <a:lnTo>
                    <a:pt x="57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6"/>
            <p:cNvSpPr/>
            <p:nvPr/>
          </p:nvSpPr>
          <p:spPr>
            <a:xfrm>
              <a:off x="5151761" y="3564761"/>
              <a:ext cx="670947" cy="379636"/>
            </a:xfrm>
            <a:custGeom>
              <a:avLst/>
              <a:gdLst/>
              <a:ahLst/>
              <a:cxnLst/>
              <a:rect l="l" t="t" r="r" b="b"/>
              <a:pathLst>
                <a:path w="28889" h="16346" extrusionOk="0">
                  <a:moveTo>
                    <a:pt x="28788" y="100"/>
                  </a:moveTo>
                  <a:lnTo>
                    <a:pt x="28788" y="16245"/>
                  </a:lnTo>
                  <a:lnTo>
                    <a:pt x="101" y="16245"/>
                  </a:lnTo>
                  <a:lnTo>
                    <a:pt x="101" y="100"/>
                  </a:lnTo>
                  <a:close/>
                  <a:moveTo>
                    <a:pt x="1" y="0"/>
                  </a:moveTo>
                  <a:lnTo>
                    <a:pt x="1" y="16345"/>
                  </a:lnTo>
                  <a:lnTo>
                    <a:pt x="28888" y="16345"/>
                  </a:lnTo>
                  <a:lnTo>
                    <a:pt x="2888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6"/>
            <p:cNvSpPr/>
            <p:nvPr/>
          </p:nvSpPr>
          <p:spPr>
            <a:xfrm>
              <a:off x="5393503" y="3675553"/>
              <a:ext cx="130943" cy="75179"/>
            </a:xfrm>
            <a:custGeom>
              <a:avLst/>
              <a:gdLst/>
              <a:ahLst/>
              <a:cxnLst/>
              <a:rect l="l" t="t" r="r" b="b"/>
              <a:pathLst>
                <a:path w="5638" h="3237" extrusionOk="0">
                  <a:moveTo>
                    <a:pt x="0" y="0"/>
                  </a:moveTo>
                  <a:lnTo>
                    <a:pt x="0" y="3236"/>
                  </a:lnTo>
                  <a:lnTo>
                    <a:pt x="5638" y="3236"/>
                  </a:lnTo>
                  <a:lnTo>
                    <a:pt x="56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6"/>
            <p:cNvSpPr/>
            <p:nvPr/>
          </p:nvSpPr>
          <p:spPr>
            <a:xfrm>
              <a:off x="5430689" y="3680198"/>
              <a:ext cx="133265" cy="66656"/>
            </a:xfrm>
            <a:custGeom>
              <a:avLst/>
              <a:gdLst/>
              <a:ahLst/>
              <a:cxnLst/>
              <a:rect l="l" t="t" r="r" b="b"/>
              <a:pathLst>
                <a:path w="5738" h="2870" extrusionOk="0">
                  <a:moveTo>
                    <a:pt x="5638" y="101"/>
                  </a:moveTo>
                  <a:lnTo>
                    <a:pt x="5638" y="2736"/>
                  </a:lnTo>
                  <a:lnTo>
                    <a:pt x="134" y="2736"/>
                  </a:lnTo>
                  <a:lnTo>
                    <a:pt x="134" y="101"/>
                  </a:lnTo>
                  <a:close/>
                  <a:moveTo>
                    <a:pt x="0" y="1"/>
                  </a:moveTo>
                  <a:lnTo>
                    <a:pt x="0" y="2869"/>
                  </a:lnTo>
                  <a:lnTo>
                    <a:pt x="5738" y="2869"/>
                  </a:lnTo>
                  <a:lnTo>
                    <a:pt x="573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6"/>
            <p:cNvSpPr/>
            <p:nvPr/>
          </p:nvSpPr>
          <p:spPr>
            <a:xfrm>
              <a:off x="4600129" y="4364324"/>
              <a:ext cx="857630" cy="164270"/>
            </a:xfrm>
            <a:custGeom>
              <a:avLst/>
              <a:gdLst/>
              <a:ahLst/>
              <a:cxnLst/>
              <a:rect l="l" t="t" r="r" b="b"/>
              <a:pathLst>
                <a:path w="36927" h="7073" extrusionOk="0">
                  <a:moveTo>
                    <a:pt x="18447" y="1"/>
                  </a:moveTo>
                  <a:cubicBezTo>
                    <a:pt x="8273" y="1"/>
                    <a:pt x="1" y="1569"/>
                    <a:pt x="1" y="3537"/>
                  </a:cubicBezTo>
                  <a:cubicBezTo>
                    <a:pt x="1" y="5472"/>
                    <a:pt x="8273" y="7073"/>
                    <a:pt x="18447" y="7073"/>
                  </a:cubicBezTo>
                  <a:cubicBezTo>
                    <a:pt x="28654" y="7073"/>
                    <a:pt x="36927" y="5472"/>
                    <a:pt x="36927" y="3537"/>
                  </a:cubicBezTo>
                  <a:cubicBezTo>
                    <a:pt x="36927" y="1569"/>
                    <a:pt x="28654" y="1"/>
                    <a:pt x="18447"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6"/>
            <p:cNvSpPr/>
            <p:nvPr/>
          </p:nvSpPr>
          <p:spPr>
            <a:xfrm>
              <a:off x="4947994" y="4275225"/>
              <a:ext cx="3350694" cy="329284"/>
            </a:xfrm>
            <a:custGeom>
              <a:avLst/>
              <a:gdLst/>
              <a:ahLst/>
              <a:cxnLst/>
              <a:rect l="l" t="t" r="r" b="b"/>
              <a:pathLst>
                <a:path w="144271" h="14178" extrusionOk="0">
                  <a:moveTo>
                    <a:pt x="72152" y="1"/>
                  </a:moveTo>
                  <a:cubicBezTo>
                    <a:pt x="32291" y="1"/>
                    <a:pt x="1" y="3170"/>
                    <a:pt x="1" y="7073"/>
                  </a:cubicBezTo>
                  <a:cubicBezTo>
                    <a:pt x="1" y="11009"/>
                    <a:pt x="32291" y="14178"/>
                    <a:pt x="72152" y="14178"/>
                  </a:cubicBezTo>
                  <a:cubicBezTo>
                    <a:pt x="111981" y="14178"/>
                    <a:pt x="144271" y="11009"/>
                    <a:pt x="144271" y="7073"/>
                  </a:cubicBezTo>
                  <a:cubicBezTo>
                    <a:pt x="144271" y="3170"/>
                    <a:pt x="111981" y="1"/>
                    <a:pt x="72152"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6"/>
            <p:cNvSpPr/>
            <p:nvPr/>
          </p:nvSpPr>
          <p:spPr>
            <a:xfrm>
              <a:off x="6834575" y="3006131"/>
              <a:ext cx="250249" cy="1202405"/>
            </a:xfrm>
            <a:custGeom>
              <a:avLst/>
              <a:gdLst/>
              <a:ahLst/>
              <a:cxnLst/>
              <a:rect l="l" t="t" r="r" b="b"/>
              <a:pathLst>
                <a:path w="10775" h="51772" extrusionOk="0">
                  <a:moveTo>
                    <a:pt x="6872" y="1"/>
                  </a:moveTo>
                  <a:lnTo>
                    <a:pt x="6005" y="7306"/>
                  </a:lnTo>
                  <a:lnTo>
                    <a:pt x="1" y="51771"/>
                  </a:lnTo>
                  <a:lnTo>
                    <a:pt x="1335" y="51771"/>
                  </a:lnTo>
                  <a:lnTo>
                    <a:pt x="9574" y="7306"/>
                  </a:lnTo>
                  <a:lnTo>
                    <a:pt x="10775"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6"/>
            <p:cNvSpPr/>
            <p:nvPr/>
          </p:nvSpPr>
          <p:spPr>
            <a:xfrm>
              <a:off x="6974028" y="3006131"/>
              <a:ext cx="110806" cy="169682"/>
            </a:xfrm>
            <a:custGeom>
              <a:avLst/>
              <a:gdLst/>
              <a:ahLst/>
              <a:cxnLst/>
              <a:rect l="l" t="t" r="r" b="b"/>
              <a:pathLst>
                <a:path w="4771" h="7306" extrusionOk="0">
                  <a:moveTo>
                    <a:pt x="868" y="1"/>
                  </a:moveTo>
                  <a:lnTo>
                    <a:pt x="1" y="7306"/>
                  </a:lnTo>
                  <a:lnTo>
                    <a:pt x="3570" y="7306"/>
                  </a:lnTo>
                  <a:lnTo>
                    <a:pt x="4771"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6"/>
            <p:cNvSpPr/>
            <p:nvPr/>
          </p:nvSpPr>
          <p:spPr>
            <a:xfrm>
              <a:off x="7435796" y="3006131"/>
              <a:ext cx="250273" cy="1202405"/>
            </a:xfrm>
            <a:custGeom>
              <a:avLst/>
              <a:gdLst/>
              <a:ahLst/>
              <a:cxnLst/>
              <a:rect l="l" t="t" r="r" b="b"/>
              <a:pathLst>
                <a:path w="10776" h="51772" extrusionOk="0">
                  <a:moveTo>
                    <a:pt x="1" y="1"/>
                  </a:moveTo>
                  <a:lnTo>
                    <a:pt x="1202" y="7306"/>
                  </a:lnTo>
                  <a:lnTo>
                    <a:pt x="9441" y="51771"/>
                  </a:lnTo>
                  <a:lnTo>
                    <a:pt x="10775" y="51771"/>
                  </a:lnTo>
                  <a:lnTo>
                    <a:pt x="4771" y="7306"/>
                  </a:lnTo>
                  <a:lnTo>
                    <a:pt x="390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6"/>
            <p:cNvSpPr/>
            <p:nvPr/>
          </p:nvSpPr>
          <p:spPr>
            <a:xfrm>
              <a:off x="7435796" y="3006131"/>
              <a:ext cx="110806" cy="169682"/>
            </a:xfrm>
            <a:custGeom>
              <a:avLst/>
              <a:gdLst/>
              <a:ahLst/>
              <a:cxnLst/>
              <a:rect l="l" t="t" r="r" b="b"/>
              <a:pathLst>
                <a:path w="4771" h="7306" extrusionOk="0">
                  <a:moveTo>
                    <a:pt x="1" y="1"/>
                  </a:moveTo>
                  <a:lnTo>
                    <a:pt x="1202" y="7306"/>
                  </a:lnTo>
                  <a:lnTo>
                    <a:pt x="4771" y="7306"/>
                  </a:lnTo>
                  <a:lnTo>
                    <a:pt x="3904"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6"/>
            <p:cNvSpPr/>
            <p:nvPr/>
          </p:nvSpPr>
          <p:spPr>
            <a:xfrm>
              <a:off x="8009145" y="3006131"/>
              <a:ext cx="250249" cy="1202405"/>
            </a:xfrm>
            <a:custGeom>
              <a:avLst/>
              <a:gdLst/>
              <a:ahLst/>
              <a:cxnLst/>
              <a:rect l="l" t="t" r="r" b="b"/>
              <a:pathLst>
                <a:path w="10775" h="51772" extrusionOk="0">
                  <a:moveTo>
                    <a:pt x="0" y="1"/>
                  </a:moveTo>
                  <a:lnTo>
                    <a:pt x="1201" y="7306"/>
                  </a:lnTo>
                  <a:lnTo>
                    <a:pt x="9440" y="51771"/>
                  </a:lnTo>
                  <a:lnTo>
                    <a:pt x="10774" y="51771"/>
                  </a:lnTo>
                  <a:lnTo>
                    <a:pt x="4770" y="7306"/>
                  </a:lnTo>
                  <a:lnTo>
                    <a:pt x="390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6"/>
            <p:cNvSpPr/>
            <p:nvPr/>
          </p:nvSpPr>
          <p:spPr>
            <a:xfrm>
              <a:off x="8009145" y="3006131"/>
              <a:ext cx="110806" cy="169682"/>
            </a:xfrm>
            <a:custGeom>
              <a:avLst/>
              <a:gdLst/>
              <a:ahLst/>
              <a:cxnLst/>
              <a:rect l="l" t="t" r="r" b="b"/>
              <a:pathLst>
                <a:path w="4771" h="7306" extrusionOk="0">
                  <a:moveTo>
                    <a:pt x="0" y="1"/>
                  </a:moveTo>
                  <a:lnTo>
                    <a:pt x="1201" y="7306"/>
                  </a:lnTo>
                  <a:lnTo>
                    <a:pt x="4770" y="7306"/>
                  </a:lnTo>
                  <a:lnTo>
                    <a:pt x="3903" y="1"/>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6"/>
            <p:cNvSpPr/>
            <p:nvPr/>
          </p:nvSpPr>
          <p:spPr>
            <a:xfrm>
              <a:off x="6809003" y="1407748"/>
              <a:ext cx="1541722" cy="1678076"/>
            </a:xfrm>
            <a:custGeom>
              <a:avLst/>
              <a:gdLst/>
              <a:ahLst/>
              <a:cxnLst/>
              <a:rect l="l" t="t" r="r" b="b"/>
              <a:pathLst>
                <a:path w="66382" h="72253" extrusionOk="0">
                  <a:moveTo>
                    <a:pt x="34359" y="1"/>
                  </a:moveTo>
                  <a:lnTo>
                    <a:pt x="22584" y="65881"/>
                  </a:lnTo>
                  <a:lnTo>
                    <a:pt x="1" y="65881"/>
                  </a:lnTo>
                  <a:lnTo>
                    <a:pt x="1" y="72253"/>
                  </a:lnTo>
                  <a:lnTo>
                    <a:pt x="60344" y="72253"/>
                  </a:lnTo>
                  <a:lnTo>
                    <a:pt x="6638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6"/>
            <p:cNvSpPr/>
            <p:nvPr/>
          </p:nvSpPr>
          <p:spPr>
            <a:xfrm>
              <a:off x="6809003" y="2937960"/>
              <a:ext cx="1400723" cy="147990"/>
            </a:xfrm>
            <a:custGeom>
              <a:avLst/>
              <a:gdLst/>
              <a:ahLst/>
              <a:cxnLst/>
              <a:rect l="l" t="t" r="r" b="b"/>
              <a:pathLst>
                <a:path w="60311" h="6372" extrusionOk="0">
                  <a:moveTo>
                    <a:pt x="1" y="0"/>
                  </a:moveTo>
                  <a:lnTo>
                    <a:pt x="1" y="6372"/>
                  </a:lnTo>
                  <a:lnTo>
                    <a:pt x="60311" y="6372"/>
                  </a:lnTo>
                  <a:lnTo>
                    <a:pt x="60077"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6"/>
            <p:cNvSpPr/>
            <p:nvPr/>
          </p:nvSpPr>
          <p:spPr>
            <a:xfrm>
              <a:off x="8133872" y="1407748"/>
              <a:ext cx="216945" cy="1678076"/>
            </a:xfrm>
            <a:custGeom>
              <a:avLst/>
              <a:gdLst/>
              <a:ahLst/>
              <a:cxnLst/>
              <a:rect l="l" t="t" r="r" b="b"/>
              <a:pathLst>
                <a:path w="9341" h="72253" extrusionOk="0">
                  <a:moveTo>
                    <a:pt x="6205" y="1"/>
                  </a:moveTo>
                  <a:lnTo>
                    <a:pt x="1" y="72253"/>
                  </a:lnTo>
                  <a:lnTo>
                    <a:pt x="3303" y="72253"/>
                  </a:lnTo>
                  <a:lnTo>
                    <a:pt x="9341" y="1"/>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6"/>
            <p:cNvSpPr/>
            <p:nvPr/>
          </p:nvSpPr>
          <p:spPr>
            <a:xfrm>
              <a:off x="7792208" y="1028499"/>
              <a:ext cx="435399" cy="380031"/>
            </a:xfrm>
            <a:custGeom>
              <a:avLst/>
              <a:gdLst/>
              <a:ahLst/>
              <a:cxnLst/>
              <a:rect l="l" t="t" r="r" b="b"/>
              <a:pathLst>
                <a:path w="18747" h="16363" extrusionOk="0">
                  <a:moveTo>
                    <a:pt x="4798" y="1"/>
                  </a:moveTo>
                  <a:cubicBezTo>
                    <a:pt x="4233" y="1"/>
                    <a:pt x="3809" y="120"/>
                    <a:pt x="3636" y="417"/>
                  </a:cubicBezTo>
                  <a:cubicBezTo>
                    <a:pt x="2969" y="1585"/>
                    <a:pt x="4336" y="2219"/>
                    <a:pt x="4336" y="2219"/>
                  </a:cubicBezTo>
                  <a:cubicBezTo>
                    <a:pt x="4336" y="2219"/>
                    <a:pt x="3979" y="2147"/>
                    <a:pt x="3516" y="2147"/>
                  </a:cubicBezTo>
                  <a:cubicBezTo>
                    <a:pt x="2839" y="2147"/>
                    <a:pt x="1938" y="2300"/>
                    <a:pt x="1601" y="3053"/>
                  </a:cubicBezTo>
                  <a:cubicBezTo>
                    <a:pt x="1034" y="4287"/>
                    <a:pt x="3202" y="5188"/>
                    <a:pt x="3202" y="5188"/>
                  </a:cubicBezTo>
                  <a:cubicBezTo>
                    <a:pt x="3202" y="5188"/>
                    <a:pt x="3013" y="5165"/>
                    <a:pt x="2733" y="5165"/>
                  </a:cubicBezTo>
                  <a:cubicBezTo>
                    <a:pt x="2049" y="5165"/>
                    <a:pt x="822" y="5299"/>
                    <a:pt x="467" y="6222"/>
                  </a:cubicBezTo>
                  <a:cubicBezTo>
                    <a:pt x="0" y="7489"/>
                    <a:pt x="2302" y="8023"/>
                    <a:pt x="2302" y="8023"/>
                  </a:cubicBezTo>
                  <a:cubicBezTo>
                    <a:pt x="2302" y="8023"/>
                    <a:pt x="2051" y="7982"/>
                    <a:pt x="1729" y="7982"/>
                  </a:cubicBezTo>
                  <a:cubicBezTo>
                    <a:pt x="1133" y="7982"/>
                    <a:pt x="290" y="8122"/>
                    <a:pt x="334" y="8924"/>
                  </a:cubicBezTo>
                  <a:cubicBezTo>
                    <a:pt x="400" y="10391"/>
                    <a:pt x="4203" y="10591"/>
                    <a:pt x="5904" y="11525"/>
                  </a:cubicBezTo>
                  <a:cubicBezTo>
                    <a:pt x="6305" y="11759"/>
                    <a:pt x="13543" y="16362"/>
                    <a:pt x="13543" y="16362"/>
                  </a:cubicBezTo>
                  <a:lnTo>
                    <a:pt x="18747" y="7122"/>
                  </a:lnTo>
                  <a:cubicBezTo>
                    <a:pt x="17813" y="6088"/>
                    <a:pt x="14010" y="3219"/>
                    <a:pt x="10741" y="1685"/>
                  </a:cubicBezTo>
                  <a:cubicBezTo>
                    <a:pt x="9536" y="1108"/>
                    <a:pt x="6517" y="1"/>
                    <a:pt x="479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6"/>
            <p:cNvSpPr/>
            <p:nvPr/>
          </p:nvSpPr>
          <p:spPr>
            <a:xfrm>
              <a:off x="7843330" y="1211179"/>
              <a:ext cx="150800" cy="58109"/>
            </a:xfrm>
            <a:custGeom>
              <a:avLst/>
              <a:gdLst/>
              <a:ahLst/>
              <a:cxnLst/>
              <a:rect l="l" t="t" r="r" b="b"/>
              <a:pathLst>
                <a:path w="6493" h="2502" extrusionOk="0">
                  <a:moveTo>
                    <a:pt x="1153" y="1"/>
                  </a:moveTo>
                  <a:cubicBezTo>
                    <a:pt x="833" y="1"/>
                    <a:pt x="495" y="20"/>
                    <a:pt x="134" y="58"/>
                  </a:cubicBezTo>
                  <a:cubicBezTo>
                    <a:pt x="1" y="58"/>
                    <a:pt x="1" y="191"/>
                    <a:pt x="134" y="191"/>
                  </a:cubicBezTo>
                  <a:cubicBezTo>
                    <a:pt x="2936" y="325"/>
                    <a:pt x="4137" y="892"/>
                    <a:pt x="6405" y="2493"/>
                  </a:cubicBezTo>
                  <a:cubicBezTo>
                    <a:pt x="6412" y="2499"/>
                    <a:pt x="6419" y="2502"/>
                    <a:pt x="6427" y="2502"/>
                  </a:cubicBezTo>
                  <a:cubicBezTo>
                    <a:pt x="6459" y="2502"/>
                    <a:pt x="6493" y="2453"/>
                    <a:pt x="6439" y="2426"/>
                  </a:cubicBezTo>
                  <a:cubicBezTo>
                    <a:pt x="4663" y="883"/>
                    <a:pt x="3344" y="1"/>
                    <a:pt x="115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6"/>
            <p:cNvSpPr/>
            <p:nvPr/>
          </p:nvSpPr>
          <p:spPr>
            <a:xfrm>
              <a:off x="7905054" y="1400408"/>
              <a:ext cx="147821" cy="56694"/>
            </a:xfrm>
            <a:custGeom>
              <a:avLst/>
              <a:gdLst/>
              <a:ahLst/>
              <a:cxnLst/>
              <a:rect l="l" t="t" r="r" b="b"/>
              <a:pathLst>
                <a:path w="6873" h="2636" extrusionOk="0">
                  <a:moveTo>
                    <a:pt x="167" y="0"/>
                  </a:moveTo>
                  <a:cubicBezTo>
                    <a:pt x="67" y="0"/>
                    <a:pt x="0" y="134"/>
                    <a:pt x="134" y="134"/>
                  </a:cubicBezTo>
                  <a:cubicBezTo>
                    <a:pt x="3036" y="567"/>
                    <a:pt x="4337" y="1135"/>
                    <a:pt x="6805" y="2636"/>
                  </a:cubicBezTo>
                  <a:cubicBezTo>
                    <a:pt x="6839" y="2636"/>
                    <a:pt x="6872" y="2602"/>
                    <a:pt x="6839" y="2569"/>
                  </a:cubicBezTo>
                  <a:cubicBezTo>
                    <a:pt x="4537" y="901"/>
                    <a:pt x="3136" y="34"/>
                    <a:pt x="1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6"/>
            <p:cNvSpPr/>
            <p:nvPr/>
          </p:nvSpPr>
          <p:spPr>
            <a:xfrm>
              <a:off x="7936627" y="1339433"/>
              <a:ext cx="144681" cy="65490"/>
            </a:xfrm>
            <a:custGeom>
              <a:avLst/>
              <a:gdLst/>
              <a:ahLst/>
              <a:cxnLst/>
              <a:rect l="l" t="t" r="r" b="b"/>
              <a:pathLst>
                <a:path w="6727" h="3045" extrusionOk="0">
                  <a:moveTo>
                    <a:pt x="200" y="0"/>
                  </a:moveTo>
                  <a:cubicBezTo>
                    <a:pt x="0" y="0"/>
                    <a:pt x="0" y="33"/>
                    <a:pt x="167" y="67"/>
                  </a:cubicBezTo>
                  <a:cubicBezTo>
                    <a:pt x="2936" y="667"/>
                    <a:pt x="4403" y="1268"/>
                    <a:pt x="6605" y="3036"/>
                  </a:cubicBezTo>
                  <a:cubicBezTo>
                    <a:pt x="6617" y="3042"/>
                    <a:pt x="6629" y="3044"/>
                    <a:pt x="6641" y="3044"/>
                  </a:cubicBezTo>
                  <a:cubicBezTo>
                    <a:pt x="6692" y="3044"/>
                    <a:pt x="6726" y="2990"/>
                    <a:pt x="6672" y="2935"/>
                  </a:cubicBezTo>
                  <a:cubicBezTo>
                    <a:pt x="4603" y="934"/>
                    <a:pt x="2769" y="200"/>
                    <a:pt x="2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6"/>
            <p:cNvSpPr/>
            <p:nvPr/>
          </p:nvSpPr>
          <p:spPr>
            <a:xfrm>
              <a:off x="7873548" y="1264787"/>
              <a:ext cx="328494" cy="180156"/>
            </a:xfrm>
            <a:custGeom>
              <a:avLst/>
              <a:gdLst/>
              <a:ahLst/>
              <a:cxnLst/>
              <a:rect l="l" t="t" r="r" b="b"/>
              <a:pathLst>
                <a:path w="14144" h="7757" extrusionOk="0">
                  <a:moveTo>
                    <a:pt x="10733" y="1"/>
                  </a:moveTo>
                  <a:cubicBezTo>
                    <a:pt x="8485" y="1"/>
                    <a:pt x="6539" y="2587"/>
                    <a:pt x="6539" y="2587"/>
                  </a:cubicBezTo>
                  <a:cubicBezTo>
                    <a:pt x="5457" y="1800"/>
                    <a:pt x="3417" y="634"/>
                    <a:pt x="2004" y="634"/>
                  </a:cubicBezTo>
                  <a:cubicBezTo>
                    <a:pt x="1499" y="634"/>
                    <a:pt x="1074" y="783"/>
                    <a:pt x="801" y="1152"/>
                  </a:cubicBezTo>
                  <a:cubicBezTo>
                    <a:pt x="1" y="2253"/>
                    <a:pt x="4771" y="6256"/>
                    <a:pt x="6272" y="6790"/>
                  </a:cubicBezTo>
                  <a:cubicBezTo>
                    <a:pt x="7773" y="7323"/>
                    <a:pt x="11242" y="7757"/>
                    <a:pt x="11242" y="7757"/>
                  </a:cubicBezTo>
                  <a:cubicBezTo>
                    <a:pt x="11242" y="7757"/>
                    <a:pt x="14144" y="885"/>
                    <a:pt x="11542" y="118"/>
                  </a:cubicBezTo>
                  <a:cubicBezTo>
                    <a:pt x="11270" y="37"/>
                    <a:pt x="10999" y="1"/>
                    <a:pt x="10733"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6"/>
            <p:cNvSpPr/>
            <p:nvPr/>
          </p:nvSpPr>
          <p:spPr>
            <a:xfrm>
              <a:off x="7900677" y="1260954"/>
              <a:ext cx="241726" cy="68072"/>
            </a:xfrm>
            <a:custGeom>
              <a:avLst/>
              <a:gdLst/>
              <a:ahLst/>
              <a:cxnLst/>
              <a:rect l="l" t="t" r="r" b="b"/>
              <a:pathLst>
                <a:path w="10408" h="2931" extrusionOk="0">
                  <a:moveTo>
                    <a:pt x="9594" y="0"/>
                  </a:moveTo>
                  <a:cubicBezTo>
                    <a:pt x="7932" y="0"/>
                    <a:pt x="6290" y="1179"/>
                    <a:pt x="5304" y="2485"/>
                  </a:cubicBezTo>
                  <a:cubicBezTo>
                    <a:pt x="4131" y="1720"/>
                    <a:pt x="2744" y="682"/>
                    <a:pt x="1322" y="682"/>
                  </a:cubicBezTo>
                  <a:cubicBezTo>
                    <a:pt x="883" y="682"/>
                    <a:pt x="440" y="781"/>
                    <a:pt x="0" y="1017"/>
                  </a:cubicBezTo>
                  <a:lnTo>
                    <a:pt x="33" y="1017"/>
                  </a:lnTo>
                  <a:cubicBezTo>
                    <a:pt x="325" y="923"/>
                    <a:pt x="616" y="882"/>
                    <a:pt x="906" y="882"/>
                  </a:cubicBezTo>
                  <a:cubicBezTo>
                    <a:pt x="2475" y="882"/>
                    <a:pt x="4004" y="2102"/>
                    <a:pt x="5270" y="2918"/>
                  </a:cubicBezTo>
                  <a:cubicBezTo>
                    <a:pt x="5287" y="2927"/>
                    <a:pt x="5308" y="2931"/>
                    <a:pt x="5330" y="2931"/>
                  </a:cubicBezTo>
                  <a:cubicBezTo>
                    <a:pt x="5398" y="2931"/>
                    <a:pt x="5479" y="2893"/>
                    <a:pt x="5504" y="2818"/>
                  </a:cubicBezTo>
                  <a:cubicBezTo>
                    <a:pt x="6548" y="1584"/>
                    <a:pt x="8342" y="170"/>
                    <a:pt x="10062" y="170"/>
                  </a:cubicBezTo>
                  <a:cubicBezTo>
                    <a:pt x="10155" y="170"/>
                    <a:pt x="10248" y="175"/>
                    <a:pt x="10341" y="183"/>
                  </a:cubicBezTo>
                  <a:cubicBezTo>
                    <a:pt x="10407" y="183"/>
                    <a:pt x="10407" y="83"/>
                    <a:pt x="10341" y="83"/>
                  </a:cubicBezTo>
                  <a:cubicBezTo>
                    <a:pt x="10093" y="27"/>
                    <a:pt x="9843" y="0"/>
                    <a:pt x="95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6"/>
            <p:cNvSpPr/>
            <p:nvPr/>
          </p:nvSpPr>
          <p:spPr>
            <a:xfrm>
              <a:off x="7450522" y="1062155"/>
              <a:ext cx="406763" cy="285157"/>
            </a:xfrm>
            <a:custGeom>
              <a:avLst/>
              <a:gdLst/>
              <a:ahLst/>
              <a:cxnLst/>
              <a:rect l="l" t="t" r="r" b="b"/>
              <a:pathLst>
                <a:path w="17514" h="12278" extrusionOk="0">
                  <a:moveTo>
                    <a:pt x="9954" y="1"/>
                  </a:moveTo>
                  <a:cubicBezTo>
                    <a:pt x="9879" y="1"/>
                    <a:pt x="9807" y="1"/>
                    <a:pt x="9741" y="3"/>
                  </a:cubicBezTo>
                  <a:cubicBezTo>
                    <a:pt x="6105" y="103"/>
                    <a:pt x="1235" y="1570"/>
                    <a:pt x="1" y="2137"/>
                  </a:cubicBezTo>
                  <a:lnTo>
                    <a:pt x="1201" y="12278"/>
                  </a:lnTo>
                  <a:cubicBezTo>
                    <a:pt x="1201" y="12278"/>
                    <a:pt x="9674" y="10977"/>
                    <a:pt x="10141" y="10944"/>
                  </a:cubicBezTo>
                  <a:cubicBezTo>
                    <a:pt x="10233" y="10937"/>
                    <a:pt x="10329" y="10934"/>
                    <a:pt x="10428" y="10934"/>
                  </a:cubicBezTo>
                  <a:cubicBezTo>
                    <a:pt x="11716" y="10934"/>
                    <a:pt x="13546" y="11433"/>
                    <a:pt x="14836" y="11433"/>
                  </a:cubicBezTo>
                  <a:cubicBezTo>
                    <a:pt x="15530" y="11433"/>
                    <a:pt x="16068" y="11288"/>
                    <a:pt x="16279" y="10844"/>
                  </a:cubicBezTo>
                  <a:cubicBezTo>
                    <a:pt x="16813" y="9743"/>
                    <a:pt x="14845" y="9243"/>
                    <a:pt x="14844" y="9242"/>
                  </a:cubicBezTo>
                  <a:lnTo>
                    <a:pt x="14844" y="9242"/>
                  </a:lnTo>
                  <a:cubicBezTo>
                    <a:pt x="14845" y="9243"/>
                    <a:pt x="15196" y="9308"/>
                    <a:pt x="15630" y="9308"/>
                  </a:cubicBezTo>
                  <a:cubicBezTo>
                    <a:pt x="16315" y="9308"/>
                    <a:pt x="17205" y="9145"/>
                    <a:pt x="17246" y="8308"/>
                  </a:cubicBezTo>
                  <a:cubicBezTo>
                    <a:pt x="17346" y="6941"/>
                    <a:pt x="15178" y="6274"/>
                    <a:pt x="15178" y="6274"/>
                  </a:cubicBezTo>
                  <a:lnTo>
                    <a:pt x="15178" y="6274"/>
                  </a:lnTo>
                  <a:cubicBezTo>
                    <a:pt x="15178" y="6274"/>
                    <a:pt x="15183" y="6274"/>
                    <a:pt x="15193" y="6274"/>
                  </a:cubicBezTo>
                  <a:cubicBezTo>
                    <a:pt x="15390" y="6274"/>
                    <a:pt x="17513" y="6243"/>
                    <a:pt x="17513" y="4939"/>
                  </a:cubicBezTo>
                  <a:cubicBezTo>
                    <a:pt x="17480" y="3572"/>
                    <a:pt x="15378" y="3071"/>
                    <a:pt x="15378" y="3071"/>
                  </a:cubicBezTo>
                  <a:cubicBezTo>
                    <a:pt x="15378" y="3071"/>
                    <a:pt x="16879" y="3071"/>
                    <a:pt x="16712" y="1704"/>
                  </a:cubicBezTo>
                  <a:cubicBezTo>
                    <a:pt x="16584" y="420"/>
                    <a:pt x="11884" y="1"/>
                    <a:pt x="995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6"/>
            <p:cNvSpPr/>
            <p:nvPr/>
          </p:nvSpPr>
          <p:spPr>
            <a:xfrm>
              <a:off x="7638007" y="1250641"/>
              <a:ext cx="159858" cy="26709"/>
            </a:xfrm>
            <a:custGeom>
              <a:avLst/>
              <a:gdLst/>
              <a:ahLst/>
              <a:cxnLst/>
              <a:rect l="l" t="t" r="r" b="b"/>
              <a:pathLst>
                <a:path w="6883" h="1150" extrusionOk="0">
                  <a:moveTo>
                    <a:pt x="3378" y="1"/>
                  </a:moveTo>
                  <a:cubicBezTo>
                    <a:pt x="2363" y="1"/>
                    <a:pt x="1329" y="255"/>
                    <a:pt x="68" y="627"/>
                  </a:cubicBezTo>
                  <a:cubicBezTo>
                    <a:pt x="1" y="660"/>
                    <a:pt x="34" y="727"/>
                    <a:pt x="101" y="727"/>
                  </a:cubicBezTo>
                  <a:cubicBezTo>
                    <a:pt x="1291" y="477"/>
                    <a:pt x="2209" y="331"/>
                    <a:pt x="3089" y="331"/>
                  </a:cubicBezTo>
                  <a:cubicBezTo>
                    <a:pt x="4207" y="331"/>
                    <a:pt x="5264" y="567"/>
                    <a:pt x="6739" y="1127"/>
                  </a:cubicBezTo>
                  <a:cubicBezTo>
                    <a:pt x="6770" y="1143"/>
                    <a:pt x="6796" y="1149"/>
                    <a:pt x="6816" y="1149"/>
                  </a:cubicBezTo>
                  <a:cubicBezTo>
                    <a:pt x="6881" y="1149"/>
                    <a:pt x="6883" y="1079"/>
                    <a:pt x="6806" y="1027"/>
                  </a:cubicBezTo>
                  <a:cubicBezTo>
                    <a:pt x="5517" y="288"/>
                    <a:pt x="4458" y="1"/>
                    <a:pt x="337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6"/>
            <p:cNvSpPr/>
            <p:nvPr/>
          </p:nvSpPr>
          <p:spPr>
            <a:xfrm>
              <a:off x="7700579" y="1438154"/>
              <a:ext cx="157112" cy="21206"/>
            </a:xfrm>
            <a:custGeom>
              <a:avLst/>
              <a:gdLst/>
              <a:ahLst/>
              <a:cxnLst/>
              <a:rect l="l" t="t" r="r" b="b"/>
              <a:pathLst>
                <a:path w="7305" h="986" extrusionOk="0">
                  <a:moveTo>
                    <a:pt x="3567" y="0"/>
                  </a:moveTo>
                  <a:cubicBezTo>
                    <a:pt x="2497" y="0"/>
                    <a:pt x="1412" y="205"/>
                    <a:pt x="67" y="480"/>
                  </a:cubicBezTo>
                  <a:cubicBezTo>
                    <a:pt x="1" y="514"/>
                    <a:pt x="1" y="580"/>
                    <a:pt x="67" y="580"/>
                  </a:cubicBezTo>
                  <a:cubicBezTo>
                    <a:pt x="1256" y="415"/>
                    <a:pt x="2198" y="317"/>
                    <a:pt x="3093" y="317"/>
                  </a:cubicBezTo>
                  <a:cubicBezTo>
                    <a:pt x="4359" y="317"/>
                    <a:pt x="5531" y="512"/>
                    <a:pt x="7172" y="981"/>
                  </a:cubicBezTo>
                  <a:cubicBezTo>
                    <a:pt x="7187" y="984"/>
                    <a:pt x="7200" y="986"/>
                    <a:pt x="7212" y="986"/>
                  </a:cubicBezTo>
                  <a:cubicBezTo>
                    <a:pt x="7305" y="986"/>
                    <a:pt x="7295" y="877"/>
                    <a:pt x="7206" y="847"/>
                  </a:cubicBezTo>
                  <a:cubicBezTo>
                    <a:pt x="5816" y="230"/>
                    <a:pt x="4700" y="0"/>
                    <a:pt x="35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6"/>
            <p:cNvSpPr/>
            <p:nvPr/>
          </p:nvSpPr>
          <p:spPr>
            <a:xfrm>
              <a:off x="7696471" y="1373135"/>
              <a:ext cx="158252" cy="18109"/>
            </a:xfrm>
            <a:custGeom>
              <a:avLst/>
              <a:gdLst/>
              <a:ahLst/>
              <a:cxnLst/>
              <a:rect l="l" t="t" r="r" b="b"/>
              <a:pathLst>
                <a:path w="7358" h="842" extrusionOk="0">
                  <a:moveTo>
                    <a:pt x="3740" y="1"/>
                  </a:moveTo>
                  <a:cubicBezTo>
                    <a:pt x="2602" y="1"/>
                    <a:pt x="1426" y="234"/>
                    <a:pt x="58" y="735"/>
                  </a:cubicBezTo>
                  <a:cubicBezTo>
                    <a:pt x="1" y="763"/>
                    <a:pt x="18" y="841"/>
                    <a:pt x="66" y="841"/>
                  </a:cubicBezTo>
                  <a:cubicBezTo>
                    <a:pt x="74" y="841"/>
                    <a:pt x="82" y="839"/>
                    <a:pt x="92" y="835"/>
                  </a:cubicBezTo>
                  <a:cubicBezTo>
                    <a:pt x="1476" y="484"/>
                    <a:pt x="2560" y="326"/>
                    <a:pt x="3644" y="326"/>
                  </a:cubicBezTo>
                  <a:cubicBezTo>
                    <a:pt x="4728" y="326"/>
                    <a:pt x="5812" y="484"/>
                    <a:pt x="7197" y="768"/>
                  </a:cubicBezTo>
                  <a:cubicBezTo>
                    <a:pt x="7227" y="774"/>
                    <a:pt x="7252" y="777"/>
                    <a:pt x="7272" y="777"/>
                  </a:cubicBezTo>
                  <a:cubicBezTo>
                    <a:pt x="7358" y="777"/>
                    <a:pt x="7333" y="722"/>
                    <a:pt x="7197" y="668"/>
                  </a:cubicBezTo>
                  <a:cubicBezTo>
                    <a:pt x="5979" y="234"/>
                    <a:pt x="4878" y="1"/>
                    <a:pt x="374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6"/>
            <p:cNvSpPr/>
            <p:nvPr/>
          </p:nvSpPr>
          <p:spPr>
            <a:xfrm>
              <a:off x="7437352" y="1204466"/>
              <a:ext cx="291125" cy="191769"/>
            </a:xfrm>
            <a:custGeom>
              <a:avLst/>
              <a:gdLst/>
              <a:ahLst/>
              <a:cxnLst/>
              <a:rect l="l" t="t" r="r" b="b"/>
              <a:pathLst>
                <a:path w="12535" h="8257" extrusionOk="0">
                  <a:moveTo>
                    <a:pt x="2648" y="0"/>
                  </a:moveTo>
                  <a:cubicBezTo>
                    <a:pt x="159" y="0"/>
                    <a:pt x="0" y="7118"/>
                    <a:pt x="0" y="7118"/>
                  </a:cubicBezTo>
                  <a:cubicBezTo>
                    <a:pt x="0" y="7118"/>
                    <a:pt x="3370" y="8119"/>
                    <a:pt x="4937" y="8252"/>
                  </a:cubicBezTo>
                  <a:cubicBezTo>
                    <a:pt x="4982" y="8255"/>
                    <a:pt x="5030" y="8257"/>
                    <a:pt x="5081" y="8257"/>
                  </a:cubicBezTo>
                  <a:cubicBezTo>
                    <a:pt x="6841" y="8257"/>
                    <a:pt x="12534" y="6614"/>
                    <a:pt x="12243" y="5317"/>
                  </a:cubicBezTo>
                  <a:cubicBezTo>
                    <a:pt x="12026" y="4312"/>
                    <a:pt x="10645" y="4005"/>
                    <a:pt x="9186" y="4005"/>
                  </a:cubicBezTo>
                  <a:cubicBezTo>
                    <a:pt x="8176" y="4005"/>
                    <a:pt x="7129" y="4153"/>
                    <a:pt x="6405" y="4316"/>
                  </a:cubicBezTo>
                  <a:cubicBezTo>
                    <a:pt x="6405" y="4316"/>
                    <a:pt x="5538" y="347"/>
                    <a:pt x="2836" y="13"/>
                  </a:cubicBezTo>
                  <a:cubicBezTo>
                    <a:pt x="2772" y="4"/>
                    <a:pt x="2709" y="0"/>
                    <a:pt x="264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6"/>
            <p:cNvSpPr/>
            <p:nvPr/>
          </p:nvSpPr>
          <p:spPr>
            <a:xfrm>
              <a:off x="7504198" y="1200727"/>
              <a:ext cx="212091" cy="117170"/>
            </a:xfrm>
            <a:custGeom>
              <a:avLst/>
              <a:gdLst/>
              <a:ahLst/>
              <a:cxnLst/>
              <a:rect l="l" t="t" r="r" b="b"/>
              <a:pathLst>
                <a:path w="9132" h="5045" extrusionOk="0">
                  <a:moveTo>
                    <a:pt x="44" y="1"/>
                  </a:moveTo>
                  <a:cubicBezTo>
                    <a:pt x="17" y="1"/>
                    <a:pt x="1" y="74"/>
                    <a:pt x="58" y="74"/>
                  </a:cubicBezTo>
                  <a:cubicBezTo>
                    <a:pt x="1759" y="641"/>
                    <a:pt x="2927" y="2809"/>
                    <a:pt x="3394" y="4444"/>
                  </a:cubicBezTo>
                  <a:cubicBezTo>
                    <a:pt x="3365" y="4531"/>
                    <a:pt x="3436" y="4617"/>
                    <a:pt x="3542" y="4617"/>
                  </a:cubicBezTo>
                  <a:cubicBezTo>
                    <a:pt x="3559" y="4617"/>
                    <a:pt x="3576" y="4615"/>
                    <a:pt x="3594" y="4611"/>
                  </a:cubicBezTo>
                  <a:cubicBezTo>
                    <a:pt x="4515" y="4487"/>
                    <a:pt x="5596" y="4250"/>
                    <a:pt x="6633" y="4250"/>
                  </a:cubicBezTo>
                  <a:cubicBezTo>
                    <a:pt x="7547" y="4250"/>
                    <a:pt x="8427" y="4434"/>
                    <a:pt x="9131" y="5044"/>
                  </a:cubicBezTo>
                  <a:cubicBezTo>
                    <a:pt x="9131" y="5044"/>
                    <a:pt x="9131" y="5044"/>
                    <a:pt x="9098" y="5011"/>
                  </a:cubicBezTo>
                  <a:cubicBezTo>
                    <a:pt x="8423" y="4141"/>
                    <a:pt x="7447" y="3895"/>
                    <a:pt x="6409" y="3895"/>
                  </a:cubicBezTo>
                  <a:cubicBezTo>
                    <a:pt x="5497" y="3895"/>
                    <a:pt x="4537" y="4086"/>
                    <a:pt x="3694" y="4210"/>
                  </a:cubicBezTo>
                  <a:cubicBezTo>
                    <a:pt x="3294" y="2376"/>
                    <a:pt x="1959" y="341"/>
                    <a:pt x="58" y="7"/>
                  </a:cubicBezTo>
                  <a:cubicBezTo>
                    <a:pt x="53" y="3"/>
                    <a:pt x="48" y="1"/>
                    <a:pt x="4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6"/>
            <p:cNvSpPr/>
            <p:nvPr/>
          </p:nvSpPr>
          <p:spPr>
            <a:xfrm>
              <a:off x="7102657" y="1104823"/>
              <a:ext cx="713681" cy="607055"/>
            </a:xfrm>
            <a:custGeom>
              <a:avLst/>
              <a:gdLst/>
              <a:ahLst/>
              <a:cxnLst/>
              <a:rect l="l" t="t" r="r" b="b"/>
              <a:pathLst>
                <a:path w="30729" h="26138" extrusionOk="0">
                  <a:moveTo>
                    <a:pt x="15741" y="0"/>
                  </a:moveTo>
                  <a:cubicBezTo>
                    <a:pt x="15681" y="0"/>
                    <a:pt x="15616" y="11"/>
                    <a:pt x="15545" y="34"/>
                  </a:cubicBezTo>
                  <a:cubicBezTo>
                    <a:pt x="8339" y="2268"/>
                    <a:pt x="2702" y="6505"/>
                    <a:pt x="1368" y="10541"/>
                  </a:cubicBezTo>
                  <a:cubicBezTo>
                    <a:pt x="0" y="14677"/>
                    <a:pt x="15011" y="23317"/>
                    <a:pt x="24551" y="25885"/>
                  </a:cubicBezTo>
                  <a:cubicBezTo>
                    <a:pt x="25184" y="26057"/>
                    <a:pt x="25790" y="26138"/>
                    <a:pt x="26341" y="26138"/>
                  </a:cubicBezTo>
                  <a:cubicBezTo>
                    <a:pt x="29330" y="26138"/>
                    <a:pt x="30728" y="23759"/>
                    <a:pt x="26419" y="20548"/>
                  </a:cubicBezTo>
                  <a:cubicBezTo>
                    <a:pt x="22616" y="17713"/>
                    <a:pt x="15845" y="13210"/>
                    <a:pt x="16412" y="12976"/>
                  </a:cubicBezTo>
                  <a:cubicBezTo>
                    <a:pt x="17179" y="12676"/>
                    <a:pt x="17946" y="12476"/>
                    <a:pt x="18747" y="12476"/>
                  </a:cubicBezTo>
                  <a:cubicBezTo>
                    <a:pt x="20315" y="12476"/>
                    <a:pt x="17112" y="7572"/>
                    <a:pt x="16879" y="5738"/>
                  </a:cubicBezTo>
                  <a:cubicBezTo>
                    <a:pt x="16412" y="2157"/>
                    <a:pt x="16584" y="0"/>
                    <a:pt x="1574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6"/>
            <p:cNvSpPr/>
            <p:nvPr/>
          </p:nvSpPr>
          <p:spPr>
            <a:xfrm>
              <a:off x="7352900" y="1484467"/>
              <a:ext cx="466404" cy="242515"/>
            </a:xfrm>
            <a:custGeom>
              <a:avLst/>
              <a:gdLst/>
              <a:ahLst/>
              <a:cxnLst/>
              <a:rect l="l" t="t" r="r" b="b"/>
              <a:pathLst>
                <a:path w="20082" h="10442" extrusionOk="0">
                  <a:moveTo>
                    <a:pt x="10575" y="0"/>
                  </a:moveTo>
                  <a:lnTo>
                    <a:pt x="1" y="6605"/>
                  </a:lnTo>
                  <a:cubicBezTo>
                    <a:pt x="1" y="6605"/>
                    <a:pt x="8202" y="10441"/>
                    <a:pt x="13838" y="10441"/>
                  </a:cubicBezTo>
                  <a:cubicBezTo>
                    <a:pt x="13862" y="10441"/>
                    <a:pt x="13886" y="10441"/>
                    <a:pt x="13910" y="10441"/>
                  </a:cubicBezTo>
                  <a:cubicBezTo>
                    <a:pt x="18847" y="10441"/>
                    <a:pt x="20082" y="8139"/>
                    <a:pt x="18514" y="6005"/>
                  </a:cubicBezTo>
                  <a:cubicBezTo>
                    <a:pt x="16946" y="3870"/>
                    <a:pt x="10575" y="0"/>
                    <a:pt x="1057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6"/>
            <p:cNvSpPr/>
            <p:nvPr/>
          </p:nvSpPr>
          <p:spPr>
            <a:xfrm>
              <a:off x="7534207" y="1510806"/>
              <a:ext cx="127064" cy="13958"/>
            </a:xfrm>
            <a:custGeom>
              <a:avLst/>
              <a:gdLst/>
              <a:ahLst/>
              <a:cxnLst/>
              <a:rect l="l" t="t" r="r" b="b"/>
              <a:pathLst>
                <a:path w="5471" h="601" extrusionOk="0">
                  <a:moveTo>
                    <a:pt x="967" y="0"/>
                  </a:moveTo>
                  <a:lnTo>
                    <a:pt x="0" y="601"/>
                  </a:lnTo>
                  <a:lnTo>
                    <a:pt x="5471" y="601"/>
                  </a:lnTo>
                  <a:lnTo>
                    <a:pt x="457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6"/>
            <p:cNvSpPr/>
            <p:nvPr/>
          </p:nvSpPr>
          <p:spPr>
            <a:xfrm>
              <a:off x="7459812" y="1557283"/>
              <a:ext cx="266530" cy="13981"/>
            </a:xfrm>
            <a:custGeom>
              <a:avLst/>
              <a:gdLst/>
              <a:ahLst/>
              <a:cxnLst/>
              <a:rect l="l" t="t" r="r" b="b"/>
              <a:pathLst>
                <a:path w="11476" h="602" extrusionOk="0">
                  <a:moveTo>
                    <a:pt x="968" y="1"/>
                  </a:moveTo>
                  <a:lnTo>
                    <a:pt x="1" y="601"/>
                  </a:lnTo>
                  <a:lnTo>
                    <a:pt x="11476" y="601"/>
                  </a:lnTo>
                  <a:lnTo>
                    <a:pt x="1067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6"/>
            <p:cNvSpPr/>
            <p:nvPr/>
          </p:nvSpPr>
          <p:spPr>
            <a:xfrm>
              <a:off x="7385441" y="1603783"/>
              <a:ext cx="392038" cy="13958"/>
            </a:xfrm>
            <a:custGeom>
              <a:avLst/>
              <a:gdLst/>
              <a:ahLst/>
              <a:cxnLst/>
              <a:rect l="l" t="t" r="r" b="b"/>
              <a:pathLst>
                <a:path w="16880" h="601" extrusionOk="0">
                  <a:moveTo>
                    <a:pt x="1001" y="0"/>
                  </a:moveTo>
                  <a:lnTo>
                    <a:pt x="1" y="601"/>
                  </a:lnTo>
                  <a:lnTo>
                    <a:pt x="16879" y="601"/>
                  </a:lnTo>
                  <a:cubicBezTo>
                    <a:pt x="16746" y="401"/>
                    <a:pt x="16546" y="200"/>
                    <a:pt x="163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6"/>
            <p:cNvSpPr/>
            <p:nvPr/>
          </p:nvSpPr>
          <p:spPr>
            <a:xfrm>
              <a:off x="7380029" y="1650260"/>
              <a:ext cx="417585" cy="13981"/>
            </a:xfrm>
            <a:custGeom>
              <a:avLst/>
              <a:gdLst/>
              <a:ahLst/>
              <a:cxnLst/>
              <a:rect l="l" t="t" r="r" b="b"/>
              <a:pathLst>
                <a:path w="17980" h="602" extrusionOk="0">
                  <a:moveTo>
                    <a:pt x="0" y="1"/>
                  </a:moveTo>
                  <a:cubicBezTo>
                    <a:pt x="434" y="201"/>
                    <a:pt x="934" y="368"/>
                    <a:pt x="1501" y="601"/>
                  </a:cubicBezTo>
                  <a:lnTo>
                    <a:pt x="17980" y="601"/>
                  </a:lnTo>
                  <a:cubicBezTo>
                    <a:pt x="17980" y="401"/>
                    <a:pt x="17946" y="201"/>
                    <a:pt x="179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6"/>
            <p:cNvSpPr/>
            <p:nvPr/>
          </p:nvSpPr>
          <p:spPr>
            <a:xfrm>
              <a:off x="7507845" y="1696760"/>
              <a:ext cx="275843" cy="13958"/>
            </a:xfrm>
            <a:custGeom>
              <a:avLst/>
              <a:gdLst/>
              <a:ahLst/>
              <a:cxnLst/>
              <a:rect l="l" t="t" r="r" b="b"/>
              <a:pathLst>
                <a:path w="11877" h="601" extrusionOk="0">
                  <a:moveTo>
                    <a:pt x="1" y="0"/>
                  </a:moveTo>
                  <a:cubicBezTo>
                    <a:pt x="701" y="200"/>
                    <a:pt x="1435" y="400"/>
                    <a:pt x="2169" y="601"/>
                  </a:cubicBezTo>
                  <a:lnTo>
                    <a:pt x="11042" y="601"/>
                  </a:lnTo>
                  <a:cubicBezTo>
                    <a:pt x="11342" y="434"/>
                    <a:pt x="11609" y="234"/>
                    <a:pt x="118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6"/>
            <p:cNvSpPr/>
            <p:nvPr/>
          </p:nvSpPr>
          <p:spPr>
            <a:xfrm>
              <a:off x="7416588" y="1513895"/>
              <a:ext cx="215249" cy="143554"/>
            </a:xfrm>
            <a:custGeom>
              <a:avLst/>
              <a:gdLst/>
              <a:ahLst/>
              <a:cxnLst/>
              <a:rect l="l" t="t" r="r" b="b"/>
              <a:pathLst>
                <a:path w="9268" h="6181" extrusionOk="0">
                  <a:moveTo>
                    <a:pt x="9200" y="1"/>
                  </a:moveTo>
                  <a:cubicBezTo>
                    <a:pt x="5998" y="1835"/>
                    <a:pt x="2963" y="3904"/>
                    <a:pt x="27" y="6105"/>
                  </a:cubicBezTo>
                  <a:cubicBezTo>
                    <a:pt x="0" y="6132"/>
                    <a:pt x="17" y="6181"/>
                    <a:pt x="42" y="6181"/>
                  </a:cubicBezTo>
                  <a:cubicBezTo>
                    <a:pt x="48" y="6181"/>
                    <a:pt x="54" y="6178"/>
                    <a:pt x="61" y="6172"/>
                  </a:cubicBezTo>
                  <a:cubicBezTo>
                    <a:pt x="4330" y="3570"/>
                    <a:pt x="8533" y="635"/>
                    <a:pt x="9234" y="67"/>
                  </a:cubicBezTo>
                  <a:cubicBezTo>
                    <a:pt x="9267" y="34"/>
                    <a:pt x="9234" y="1"/>
                    <a:pt x="92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6"/>
            <p:cNvSpPr/>
            <p:nvPr/>
          </p:nvSpPr>
          <p:spPr>
            <a:xfrm>
              <a:off x="7533418" y="1574332"/>
              <a:ext cx="285900" cy="152658"/>
            </a:xfrm>
            <a:custGeom>
              <a:avLst/>
              <a:gdLst/>
              <a:ahLst/>
              <a:cxnLst/>
              <a:rect l="l" t="t" r="r" b="b"/>
              <a:pathLst>
                <a:path w="12310" h="6573" extrusionOk="0">
                  <a:moveTo>
                    <a:pt x="8473" y="1"/>
                  </a:moveTo>
                  <a:cubicBezTo>
                    <a:pt x="6072" y="1535"/>
                    <a:pt x="2769" y="3737"/>
                    <a:pt x="1" y="5605"/>
                  </a:cubicBezTo>
                  <a:cubicBezTo>
                    <a:pt x="2002" y="6172"/>
                    <a:pt x="4070" y="6505"/>
                    <a:pt x="6138" y="6572"/>
                  </a:cubicBezTo>
                  <a:cubicBezTo>
                    <a:pt x="11075" y="6572"/>
                    <a:pt x="12310" y="4270"/>
                    <a:pt x="10742" y="2136"/>
                  </a:cubicBezTo>
                  <a:cubicBezTo>
                    <a:pt x="10075" y="1335"/>
                    <a:pt x="9307" y="601"/>
                    <a:pt x="84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6"/>
            <p:cNvSpPr/>
            <p:nvPr/>
          </p:nvSpPr>
          <p:spPr>
            <a:xfrm>
              <a:off x="6836131" y="3512849"/>
              <a:ext cx="822769" cy="892514"/>
            </a:xfrm>
            <a:custGeom>
              <a:avLst/>
              <a:gdLst/>
              <a:ahLst/>
              <a:cxnLst/>
              <a:rect l="l" t="t" r="r" b="b"/>
              <a:pathLst>
                <a:path w="35426" h="38429" extrusionOk="0">
                  <a:moveTo>
                    <a:pt x="23984" y="0"/>
                  </a:moveTo>
                  <a:lnTo>
                    <a:pt x="3269" y="5771"/>
                  </a:lnTo>
                  <a:lnTo>
                    <a:pt x="12676" y="24618"/>
                  </a:lnTo>
                  <a:cubicBezTo>
                    <a:pt x="12676" y="24618"/>
                    <a:pt x="8807" y="27420"/>
                    <a:pt x="5471" y="30122"/>
                  </a:cubicBezTo>
                  <a:cubicBezTo>
                    <a:pt x="3403" y="31756"/>
                    <a:pt x="1601" y="33224"/>
                    <a:pt x="1235" y="33725"/>
                  </a:cubicBezTo>
                  <a:cubicBezTo>
                    <a:pt x="234" y="34959"/>
                    <a:pt x="0" y="38294"/>
                    <a:pt x="1168" y="38428"/>
                  </a:cubicBezTo>
                  <a:cubicBezTo>
                    <a:pt x="1175" y="38429"/>
                    <a:pt x="1184" y="38429"/>
                    <a:pt x="1195" y="38429"/>
                  </a:cubicBezTo>
                  <a:cubicBezTo>
                    <a:pt x="2752" y="38429"/>
                    <a:pt x="34298" y="30916"/>
                    <a:pt x="35292" y="29888"/>
                  </a:cubicBezTo>
                  <a:cubicBezTo>
                    <a:pt x="35426" y="29755"/>
                    <a:pt x="34792" y="26853"/>
                    <a:pt x="33858" y="22917"/>
                  </a:cubicBezTo>
                  <a:lnTo>
                    <a:pt x="33858" y="22817"/>
                  </a:lnTo>
                  <a:cubicBezTo>
                    <a:pt x="33291" y="20315"/>
                    <a:pt x="23984" y="0"/>
                    <a:pt x="2398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6"/>
            <p:cNvSpPr/>
            <p:nvPr/>
          </p:nvSpPr>
          <p:spPr>
            <a:xfrm>
              <a:off x="6836131" y="3851427"/>
              <a:ext cx="822769" cy="553220"/>
            </a:xfrm>
            <a:custGeom>
              <a:avLst/>
              <a:gdLst/>
              <a:ahLst/>
              <a:cxnLst/>
              <a:rect l="l" t="t" r="r" b="b"/>
              <a:pathLst>
                <a:path w="35426" h="23820" extrusionOk="0">
                  <a:moveTo>
                    <a:pt x="30522" y="0"/>
                  </a:moveTo>
                  <a:cubicBezTo>
                    <a:pt x="27120" y="901"/>
                    <a:pt x="14911" y="4203"/>
                    <a:pt x="10474" y="5571"/>
                  </a:cubicBezTo>
                  <a:lnTo>
                    <a:pt x="12709" y="10041"/>
                  </a:lnTo>
                  <a:cubicBezTo>
                    <a:pt x="12709" y="10041"/>
                    <a:pt x="8807" y="12876"/>
                    <a:pt x="5471" y="15545"/>
                  </a:cubicBezTo>
                  <a:cubicBezTo>
                    <a:pt x="3403" y="17179"/>
                    <a:pt x="1601" y="18647"/>
                    <a:pt x="1235" y="19148"/>
                  </a:cubicBezTo>
                  <a:cubicBezTo>
                    <a:pt x="234" y="20382"/>
                    <a:pt x="0" y="23751"/>
                    <a:pt x="1168" y="23818"/>
                  </a:cubicBezTo>
                  <a:cubicBezTo>
                    <a:pt x="1178" y="23819"/>
                    <a:pt x="1190" y="23819"/>
                    <a:pt x="1205" y="23819"/>
                  </a:cubicBezTo>
                  <a:cubicBezTo>
                    <a:pt x="2886" y="23819"/>
                    <a:pt x="34300" y="16304"/>
                    <a:pt x="35292" y="15311"/>
                  </a:cubicBezTo>
                  <a:cubicBezTo>
                    <a:pt x="35426" y="15178"/>
                    <a:pt x="34792" y="12276"/>
                    <a:pt x="33858" y="8340"/>
                  </a:cubicBezTo>
                  <a:lnTo>
                    <a:pt x="33858" y="8240"/>
                  </a:lnTo>
                  <a:cubicBezTo>
                    <a:pt x="33658" y="7306"/>
                    <a:pt x="32223" y="3903"/>
                    <a:pt x="30522"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6"/>
            <p:cNvSpPr/>
            <p:nvPr/>
          </p:nvSpPr>
          <p:spPr>
            <a:xfrm>
              <a:off x="6833019" y="3956808"/>
              <a:ext cx="831316" cy="451703"/>
            </a:xfrm>
            <a:custGeom>
              <a:avLst/>
              <a:gdLst/>
              <a:ahLst/>
              <a:cxnLst/>
              <a:rect l="l" t="t" r="r" b="b"/>
              <a:pathLst>
                <a:path w="35794" h="19449" extrusionOk="0">
                  <a:moveTo>
                    <a:pt x="33325" y="0"/>
                  </a:moveTo>
                  <a:lnTo>
                    <a:pt x="12743" y="5004"/>
                  </a:lnTo>
                  <a:cubicBezTo>
                    <a:pt x="12743" y="5004"/>
                    <a:pt x="2202" y="13343"/>
                    <a:pt x="1202" y="14611"/>
                  </a:cubicBezTo>
                  <a:cubicBezTo>
                    <a:pt x="201" y="15911"/>
                    <a:pt x="1" y="19347"/>
                    <a:pt x="1202" y="19447"/>
                  </a:cubicBezTo>
                  <a:cubicBezTo>
                    <a:pt x="1210" y="19448"/>
                    <a:pt x="1219" y="19448"/>
                    <a:pt x="1229" y="19448"/>
                  </a:cubicBezTo>
                  <a:cubicBezTo>
                    <a:pt x="2816" y="19448"/>
                    <a:pt x="34399" y="11868"/>
                    <a:pt x="35393" y="10808"/>
                  </a:cubicBezTo>
                  <a:cubicBezTo>
                    <a:pt x="35793" y="10374"/>
                    <a:pt x="35093" y="5337"/>
                    <a:pt x="3332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46"/>
            <p:cNvSpPr/>
            <p:nvPr/>
          </p:nvSpPr>
          <p:spPr>
            <a:xfrm>
              <a:off x="6862122" y="4198530"/>
              <a:ext cx="754162" cy="179971"/>
            </a:xfrm>
            <a:custGeom>
              <a:avLst/>
              <a:gdLst/>
              <a:ahLst/>
              <a:cxnLst/>
              <a:rect l="l" t="t" r="r" b="b"/>
              <a:pathLst>
                <a:path w="32472" h="7749" extrusionOk="0">
                  <a:moveTo>
                    <a:pt x="32405" y="1"/>
                  </a:moveTo>
                  <a:cubicBezTo>
                    <a:pt x="27035" y="968"/>
                    <a:pt x="5419" y="6238"/>
                    <a:pt x="82" y="7639"/>
                  </a:cubicBezTo>
                  <a:cubicBezTo>
                    <a:pt x="0" y="7694"/>
                    <a:pt x="8" y="7748"/>
                    <a:pt x="68" y="7748"/>
                  </a:cubicBezTo>
                  <a:cubicBezTo>
                    <a:pt x="81" y="7748"/>
                    <a:pt x="97" y="7746"/>
                    <a:pt x="116" y="7739"/>
                  </a:cubicBezTo>
                  <a:cubicBezTo>
                    <a:pt x="5519" y="6605"/>
                    <a:pt x="27168" y="1568"/>
                    <a:pt x="32405" y="34"/>
                  </a:cubicBezTo>
                  <a:cubicBezTo>
                    <a:pt x="32472" y="34"/>
                    <a:pt x="32472" y="1"/>
                    <a:pt x="324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46"/>
            <p:cNvSpPr/>
            <p:nvPr/>
          </p:nvSpPr>
          <p:spPr>
            <a:xfrm>
              <a:off x="6901979" y="4254507"/>
              <a:ext cx="126298" cy="76341"/>
            </a:xfrm>
            <a:custGeom>
              <a:avLst/>
              <a:gdLst/>
              <a:ahLst/>
              <a:cxnLst/>
              <a:rect l="l" t="t" r="r" b="b"/>
              <a:pathLst>
                <a:path w="5438" h="3287" extrusionOk="0">
                  <a:moveTo>
                    <a:pt x="1193" y="1"/>
                  </a:moveTo>
                  <a:cubicBezTo>
                    <a:pt x="807" y="1"/>
                    <a:pt x="417" y="53"/>
                    <a:pt x="34" y="159"/>
                  </a:cubicBezTo>
                  <a:cubicBezTo>
                    <a:pt x="1" y="159"/>
                    <a:pt x="34" y="192"/>
                    <a:pt x="34" y="192"/>
                  </a:cubicBezTo>
                  <a:cubicBezTo>
                    <a:pt x="240" y="168"/>
                    <a:pt x="444" y="156"/>
                    <a:pt x="647" y="156"/>
                  </a:cubicBezTo>
                  <a:cubicBezTo>
                    <a:pt x="2685" y="156"/>
                    <a:pt x="4552" y="1350"/>
                    <a:pt x="5371" y="3261"/>
                  </a:cubicBezTo>
                  <a:cubicBezTo>
                    <a:pt x="5371" y="3278"/>
                    <a:pt x="5388" y="3286"/>
                    <a:pt x="5405" y="3286"/>
                  </a:cubicBezTo>
                  <a:cubicBezTo>
                    <a:pt x="5421" y="3286"/>
                    <a:pt x="5438" y="3278"/>
                    <a:pt x="5438" y="3261"/>
                  </a:cubicBezTo>
                  <a:cubicBezTo>
                    <a:pt x="5138" y="2194"/>
                    <a:pt x="4471" y="1260"/>
                    <a:pt x="3537" y="693"/>
                  </a:cubicBezTo>
                  <a:cubicBezTo>
                    <a:pt x="2832" y="238"/>
                    <a:pt x="2020" y="1"/>
                    <a:pt x="119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6"/>
            <p:cNvSpPr/>
            <p:nvPr/>
          </p:nvSpPr>
          <p:spPr>
            <a:xfrm>
              <a:off x="7089487" y="4087668"/>
              <a:ext cx="157071" cy="34327"/>
            </a:xfrm>
            <a:custGeom>
              <a:avLst/>
              <a:gdLst/>
              <a:ahLst/>
              <a:cxnLst/>
              <a:rect l="l" t="t" r="r" b="b"/>
              <a:pathLst>
                <a:path w="6763" h="1478" extrusionOk="0">
                  <a:moveTo>
                    <a:pt x="2496" y="1"/>
                  </a:moveTo>
                  <a:cubicBezTo>
                    <a:pt x="1696" y="1"/>
                    <a:pt x="900" y="109"/>
                    <a:pt x="167" y="304"/>
                  </a:cubicBezTo>
                  <a:cubicBezTo>
                    <a:pt x="0" y="337"/>
                    <a:pt x="33" y="537"/>
                    <a:pt x="167" y="571"/>
                  </a:cubicBezTo>
                  <a:cubicBezTo>
                    <a:pt x="2368" y="637"/>
                    <a:pt x="4503" y="937"/>
                    <a:pt x="6638" y="1471"/>
                  </a:cubicBezTo>
                  <a:cubicBezTo>
                    <a:pt x="6647" y="1476"/>
                    <a:pt x="6656" y="1478"/>
                    <a:pt x="6665" y="1478"/>
                  </a:cubicBezTo>
                  <a:cubicBezTo>
                    <a:pt x="6721" y="1478"/>
                    <a:pt x="6763" y="1395"/>
                    <a:pt x="6705" y="1338"/>
                  </a:cubicBezTo>
                  <a:cubicBezTo>
                    <a:pt x="5566" y="396"/>
                    <a:pt x="4025" y="1"/>
                    <a:pt x="249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6"/>
            <p:cNvSpPr/>
            <p:nvPr/>
          </p:nvSpPr>
          <p:spPr>
            <a:xfrm>
              <a:off x="7053834" y="4112242"/>
              <a:ext cx="158069" cy="34396"/>
            </a:xfrm>
            <a:custGeom>
              <a:avLst/>
              <a:gdLst/>
              <a:ahLst/>
              <a:cxnLst/>
              <a:rect l="l" t="t" r="r" b="b"/>
              <a:pathLst>
                <a:path w="6806" h="1481" extrusionOk="0">
                  <a:moveTo>
                    <a:pt x="2464" y="1"/>
                  </a:moveTo>
                  <a:cubicBezTo>
                    <a:pt x="1678" y="1"/>
                    <a:pt x="895" y="101"/>
                    <a:pt x="167" y="280"/>
                  </a:cubicBezTo>
                  <a:cubicBezTo>
                    <a:pt x="1" y="313"/>
                    <a:pt x="34" y="580"/>
                    <a:pt x="201" y="580"/>
                  </a:cubicBezTo>
                  <a:cubicBezTo>
                    <a:pt x="2402" y="647"/>
                    <a:pt x="4537" y="947"/>
                    <a:pt x="6672" y="1481"/>
                  </a:cubicBezTo>
                  <a:cubicBezTo>
                    <a:pt x="6739" y="1481"/>
                    <a:pt x="6806" y="1381"/>
                    <a:pt x="6739" y="1347"/>
                  </a:cubicBezTo>
                  <a:cubicBezTo>
                    <a:pt x="5586" y="394"/>
                    <a:pt x="4021" y="1"/>
                    <a:pt x="246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6"/>
            <p:cNvSpPr/>
            <p:nvPr/>
          </p:nvSpPr>
          <p:spPr>
            <a:xfrm>
              <a:off x="7019738" y="4136259"/>
              <a:ext cx="157303" cy="34396"/>
            </a:xfrm>
            <a:custGeom>
              <a:avLst/>
              <a:gdLst/>
              <a:ahLst/>
              <a:cxnLst/>
              <a:rect l="l" t="t" r="r" b="b"/>
              <a:pathLst>
                <a:path w="6773" h="1481" extrusionOk="0">
                  <a:moveTo>
                    <a:pt x="2441" y="1"/>
                  </a:moveTo>
                  <a:cubicBezTo>
                    <a:pt x="1660" y="1"/>
                    <a:pt x="884" y="101"/>
                    <a:pt x="168" y="280"/>
                  </a:cubicBezTo>
                  <a:cubicBezTo>
                    <a:pt x="1" y="347"/>
                    <a:pt x="34" y="547"/>
                    <a:pt x="168" y="580"/>
                  </a:cubicBezTo>
                  <a:cubicBezTo>
                    <a:pt x="2369" y="647"/>
                    <a:pt x="4504" y="947"/>
                    <a:pt x="6639" y="1481"/>
                  </a:cubicBezTo>
                  <a:cubicBezTo>
                    <a:pt x="6706" y="1481"/>
                    <a:pt x="6772" y="1381"/>
                    <a:pt x="6706" y="1347"/>
                  </a:cubicBezTo>
                  <a:cubicBezTo>
                    <a:pt x="5553" y="394"/>
                    <a:pt x="3988" y="1"/>
                    <a:pt x="24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6"/>
            <p:cNvSpPr/>
            <p:nvPr/>
          </p:nvSpPr>
          <p:spPr>
            <a:xfrm>
              <a:off x="6984108" y="4160507"/>
              <a:ext cx="157860" cy="34327"/>
            </a:xfrm>
            <a:custGeom>
              <a:avLst/>
              <a:gdLst/>
              <a:ahLst/>
              <a:cxnLst/>
              <a:rect l="l" t="t" r="r" b="b"/>
              <a:pathLst>
                <a:path w="6797" h="1478" extrusionOk="0">
                  <a:moveTo>
                    <a:pt x="2530" y="0"/>
                  </a:moveTo>
                  <a:cubicBezTo>
                    <a:pt x="1730" y="0"/>
                    <a:pt x="934" y="108"/>
                    <a:pt x="201" y="303"/>
                  </a:cubicBezTo>
                  <a:cubicBezTo>
                    <a:pt x="1" y="303"/>
                    <a:pt x="34" y="570"/>
                    <a:pt x="201" y="570"/>
                  </a:cubicBezTo>
                  <a:cubicBezTo>
                    <a:pt x="2402" y="637"/>
                    <a:pt x="4537" y="937"/>
                    <a:pt x="6672" y="1471"/>
                  </a:cubicBezTo>
                  <a:cubicBezTo>
                    <a:pt x="6681" y="1475"/>
                    <a:pt x="6690" y="1477"/>
                    <a:pt x="6699" y="1477"/>
                  </a:cubicBezTo>
                  <a:cubicBezTo>
                    <a:pt x="6754" y="1477"/>
                    <a:pt x="6796" y="1395"/>
                    <a:pt x="6739" y="1337"/>
                  </a:cubicBezTo>
                  <a:cubicBezTo>
                    <a:pt x="5600" y="396"/>
                    <a:pt x="4058" y="0"/>
                    <a:pt x="25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6"/>
            <p:cNvSpPr/>
            <p:nvPr/>
          </p:nvSpPr>
          <p:spPr>
            <a:xfrm>
              <a:off x="7503223" y="4086390"/>
              <a:ext cx="124695" cy="90252"/>
            </a:xfrm>
            <a:custGeom>
              <a:avLst/>
              <a:gdLst/>
              <a:ahLst/>
              <a:cxnLst/>
              <a:rect l="l" t="t" r="r" b="b"/>
              <a:pathLst>
                <a:path w="5369" h="3886" extrusionOk="0">
                  <a:moveTo>
                    <a:pt x="2717" y="0"/>
                  </a:moveTo>
                  <a:cubicBezTo>
                    <a:pt x="2564" y="0"/>
                    <a:pt x="2403" y="19"/>
                    <a:pt x="2235" y="58"/>
                  </a:cubicBezTo>
                  <a:cubicBezTo>
                    <a:pt x="0" y="586"/>
                    <a:pt x="595" y="3886"/>
                    <a:pt x="2650" y="3886"/>
                  </a:cubicBezTo>
                  <a:cubicBezTo>
                    <a:pt x="2804" y="3886"/>
                    <a:pt x="2966" y="3867"/>
                    <a:pt x="3135" y="3828"/>
                  </a:cubicBezTo>
                  <a:cubicBezTo>
                    <a:pt x="5369" y="3269"/>
                    <a:pt x="4747" y="0"/>
                    <a:pt x="271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6"/>
            <p:cNvSpPr/>
            <p:nvPr/>
          </p:nvSpPr>
          <p:spPr>
            <a:xfrm>
              <a:off x="6987987" y="3959455"/>
              <a:ext cx="172771" cy="143902"/>
            </a:xfrm>
            <a:custGeom>
              <a:avLst/>
              <a:gdLst/>
              <a:ahLst/>
              <a:cxnLst/>
              <a:rect l="l" t="t" r="r" b="b"/>
              <a:pathLst>
                <a:path w="7439" h="6196" extrusionOk="0">
                  <a:moveTo>
                    <a:pt x="2018" y="617"/>
                  </a:moveTo>
                  <a:cubicBezTo>
                    <a:pt x="2722" y="617"/>
                    <a:pt x="3680" y="1168"/>
                    <a:pt x="4037" y="1487"/>
                  </a:cubicBezTo>
                  <a:cubicBezTo>
                    <a:pt x="4470" y="1888"/>
                    <a:pt x="4837" y="2321"/>
                    <a:pt x="5171" y="2755"/>
                  </a:cubicBezTo>
                  <a:cubicBezTo>
                    <a:pt x="5905" y="3689"/>
                    <a:pt x="6538" y="4656"/>
                    <a:pt x="7172" y="5624"/>
                  </a:cubicBezTo>
                  <a:cubicBezTo>
                    <a:pt x="6305" y="5257"/>
                    <a:pt x="5438" y="4923"/>
                    <a:pt x="4570" y="4556"/>
                  </a:cubicBezTo>
                  <a:cubicBezTo>
                    <a:pt x="3503" y="4156"/>
                    <a:pt x="1435" y="3322"/>
                    <a:pt x="1235" y="1988"/>
                  </a:cubicBezTo>
                  <a:cubicBezTo>
                    <a:pt x="1074" y="951"/>
                    <a:pt x="1469" y="617"/>
                    <a:pt x="2018" y="617"/>
                  </a:cubicBezTo>
                  <a:close/>
                  <a:moveTo>
                    <a:pt x="2173" y="0"/>
                  </a:moveTo>
                  <a:cubicBezTo>
                    <a:pt x="1671" y="0"/>
                    <a:pt x="1193" y="184"/>
                    <a:pt x="834" y="653"/>
                  </a:cubicBezTo>
                  <a:cubicBezTo>
                    <a:pt x="0" y="1754"/>
                    <a:pt x="868" y="3055"/>
                    <a:pt x="1768" y="3756"/>
                  </a:cubicBezTo>
                  <a:cubicBezTo>
                    <a:pt x="3269" y="4956"/>
                    <a:pt x="5271" y="5490"/>
                    <a:pt x="7039" y="6191"/>
                  </a:cubicBezTo>
                  <a:cubicBezTo>
                    <a:pt x="7056" y="6194"/>
                    <a:pt x="7074" y="6196"/>
                    <a:pt x="7092" y="6196"/>
                  </a:cubicBezTo>
                  <a:cubicBezTo>
                    <a:pt x="7245" y="6196"/>
                    <a:pt x="7402" y="6073"/>
                    <a:pt x="7372" y="5924"/>
                  </a:cubicBezTo>
                  <a:cubicBezTo>
                    <a:pt x="7439" y="5924"/>
                    <a:pt x="7439" y="5857"/>
                    <a:pt x="7439" y="5824"/>
                  </a:cubicBezTo>
                  <a:cubicBezTo>
                    <a:pt x="6805" y="3889"/>
                    <a:pt x="5671" y="2188"/>
                    <a:pt x="4170" y="820"/>
                  </a:cubicBezTo>
                  <a:cubicBezTo>
                    <a:pt x="3642" y="370"/>
                    <a:pt x="2884" y="0"/>
                    <a:pt x="217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6"/>
            <p:cNvSpPr/>
            <p:nvPr/>
          </p:nvSpPr>
          <p:spPr>
            <a:xfrm>
              <a:off x="7148367" y="3994830"/>
              <a:ext cx="192930" cy="107648"/>
            </a:xfrm>
            <a:custGeom>
              <a:avLst/>
              <a:gdLst/>
              <a:ahLst/>
              <a:cxnLst/>
              <a:rect l="l" t="t" r="r" b="b"/>
              <a:pathLst>
                <a:path w="8307" h="4635" extrusionOk="0">
                  <a:moveTo>
                    <a:pt x="6102" y="663"/>
                  </a:moveTo>
                  <a:cubicBezTo>
                    <a:pt x="6942" y="663"/>
                    <a:pt x="7641" y="1017"/>
                    <a:pt x="7039" y="2299"/>
                  </a:cubicBezTo>
                  <a:cubicBezTo>
                    <a:pt x="6505" y="3500"/>
                    <a:pt x="4237" y="3700"/>
                    <a:pt x="3136" y="3834"/>
                  </a:cubicBezTo>
                  <a:cubicBezTo>
                    <a:pt x="2202" y="3934"/>
                    <a:pt x="1268" y="3967"/>
                    <a:pt x="334" y="4101"/>
                  </a:cubicBezTo>
                  <a:cubicBezTo>
                    <a:pt x="1201" y="3333"/>
                    <a:pt x="2102" y="2599"/>
                    <a:pt x="3036" y="1899"/>
                  </a:cubicBezTo>
                  <a:cubicBezTo>
                    <a:pt x="3503" y="1565"/>
                    <a:pt x="3970" y="1265"/>
                    <a:pt x="4503" y="998"/>
                  </a:cubicBezTo>
                  <a:cubicBezTo>
                    <a:pt x="4824" y="845"/>
                    <a:pt x="5499" y="663"/>
                    <a:pt x="6102" y="663"/>
                  </a:cubicBezTo>
                  <a:close/>
                  <a:moveTo>
                    <a:pt x="6023" y="1"/>
                  </a:moveTo>
                  <a:cubicBezTo>
                    <a:pt x="5518" y="1"/>
                    <a:pt x="4996" y="131"/>
                    <a:pt x="4570" y="331"/>
                  </a:cubicBezTo>
                  <a:cubicBezTo>
                    <a:pt x="2736" y="1198"/>
                    <a:pt x="1168" y="2533"/>
                    <a:pt x="0" y="4201"/>
                  </a:cubicBezTo>
                  <a:cubicBezTo>
                    <a:pt x="0" y="4234"/>
                    <a:pt x="0" y="4267"/>
                    <a:pt x="34" y="4301"/>
                  </a:cubicBezTo>
                  <a:cubicBezTo>
                    <a:pt x="0" y="4467"/>
                    <a:pt x="100" y="4634"/>
                    <a:pt x="300" y="4634"/>
                  </a:cubicBezTo>
                  <a:cubicBezTo>
                    <a:pt x="2202" y="4501"/>
                    <a:pt x="4270" y="4568"/>
                    <a:pt x="6038" y="3800"/>
                  </a:cubicBezTo>
                  <a:cubicBezTo>
                    <a:pt x="7105" y="3400"/>
                    <a:pt x="8306" y="2399"/>
                    <a:pt x="7806" y="1098"/>
                  </a:cubicBezTo>
                  <a:cubicBezTo>
                    <a:pt x="7505" y="297"/>
                    <a:pt x="6783" y="1"/>
                    <a:pt x="60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6"/>
            <p:cNvSpPr/>
            <p:nvPr/>
          </p:nvSpPr>
          <p:spPr>
            <a:xfrm>
              <a:off x="6547146" y="2301868"/>
              <a:ext cx="1476622" cy="1726082"/>
            </a:xfrm>
            <a:custGeom>
              <a:avLst/>
              <a:gdLst/>
              <a:ahLst/>
              <a:cxnLst/>
              <a:rect l="l" t="t" r="r" b="b"/>
              <a:pathLst>
                <a:path w="63579" h="74320" extrusionOk="0">
                  <a:moveTo>
                    <a:pt x="34491" y="0"/>
                  </a:moveTo>
                  <a:cubicBezTo>
                    <a:pt x="34491" y="0"/>
                    <a:pt x="34925" y="4803"/>
                    <a:pt x="34058" y="5571"/>
                  </a:cubicBezTo>
                  <a:cubicBezTo>
                    <a:pt x="33457" y="6071"/>
                    <a:pt x="6104" y="9207"/>
                    <a:pt x="3369" y="18547"/>
                  </a:cubicBezTo>
                  <a:cubicBezTo>
                    <a:pt x="0" y="29988"/>
                    <a:pt x="23283" y="74320"/>
                    <a:pt x="23283" y="74320"/>
                  </a:cubicBezTo>
                  <a:lnTo>
                    <a:pt x="45266" y="68416"/>
                  </a:lnTo>
                  <a:cubicBezTo>
                    <a:pt x="45266" y="68416"/>
                    <a:pt x="25952" y="28354"/>
                    <a:pt x="27520" y="26152"/>
                  </a:cubicBezTo>
                  <a:cubicBezTo>
                    <a:pt x="28287" y="25051"/>
                    <a:pt x="48902" y="24117"/>
                    <a:pt x="55273" y="18347"/>
                  </a:cubicBezTo>
                  <a:cubicBezTo>
                    <a:pt x="63579" y="10875"/>
                    <a:pt x="57541" y="0"/>
                    <a:pt x="575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6"/>
            <p:cNvSpPr/>
            <p:nvPr/>
          </p:nvSpPr>
          <p:spPr>
            <a:xfrm>
              <a:off x="7077084" y="3819630"/>
              <a:ext cx="461759" cy="137190"/>
            </a:xfrm>
            <a:custGeom>
              <a:avLst/>
              <a:gdLst/>
              <a:ahLst/>
              <a:cxnLst/>
              <a:rect l="l" t="t" r="r" b="b"/>
              <a:pathLst>
                <a:path w="19882" h="5907" extrusionOk="0">
                  <a:moveTo>
                    <a:pt x="19765" y="1"/>
                  </a:moveTo>
                  <a:cubicBezTo>
                    <a:pt x="19460" y="1"/>
                    <a:pt x="16683" y="743"/>
                    <a:pt x="15345" y="1069"/>
                  </a:cubicBezTo>
                  <a:cubicBezTo>
                    <a:pt x="12776" y="1770"/>
                    <a:pt x="10174" y="2470"/>
                    <a:pt x="7606" y="3237"/>
                  </a:cubicBezTo>
                  <a:cubicBezTo>
                    <a:pt x="6338" y="3604"/>
                    <a:pt x="5071" y="3971"/>
                    <a:pt x="3803" y="4405"/>
                  </a:cubicBezTo>
                  <a:cubicBezTo>
                    <a:pt x="3169" y="4605"/>
                    <a:pt x="2536" y="4839"/>
                    <a:pt x="1902" y="5039"/>
                  </a:cubicBezTo>
                  <a:cubicBezTo>
                    <a:pt x="1268" y="5239"/>
                    <a:pt x="668" y="5472"/>
                    <a:pt x="100" y="5739"/>
                  </a:cubicBezTo>
                  <a:cubicBezTo>
                    <a:pt x="0" y="5773"/>
                    <a:pt x="100" y="5906"/>
                    <a:pt x="167" y="5906"/>
                  </a:cubicBezTo>
                  <a:cubicBezTo>
                    <a:pt x="934" y="5806"/>
                    <a:pt x="1668" y="5639"/>
                    <a:pt x="2435" y="5406"/>
                  </a:cubicBezTo>
                  <a:cubicBezTo>
                    <a:pt x="3136" y="5239"/>
                    <a:pt x="3870" y="5072"/>
                    <a:pt x="4570" y="4872"/>
                  </a:cubicBezTo>
                  <a:cubicBezTo>
                    <a:pt x="7139" y="4238"/>
                    <a:pt x="9674" y="3438"/>
                    <a:pt x="12209" y="2670"/>
                  </a:cubicBezTo>
                  <a:cubicBezTo>
                    <a:pt x="14778" y="1870"/>
                    <a:pt x="17313" y="1103"/>
                    <a:pt x="19815" y="169"/>
                  </a:cubicBezTo>
                  <a:cubicBezTo>
                    <a:pt x="19881" y="135"/>
                    <a:pt x="19848" y="2"/>
                    <a:pt x="19781" y="2"/>
                  </a:cubicBezTo>
                  <a:cubicBezTo>
                    <a:pt x="19777" y="1"/>
                    <a:pt x="19772" y="1"/>
                    <a:pt x="1976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6"/>
            <p:cNvSpPr/>
            <p:nvPr/>
          </p:nvSpPr>
          <p:spPr>
            <a:xfrm>
              <a:off x="7082496" y="2339240"/>
              <a:ext cx="797988" cy="1453072"/>
            </a:xfrm>
            <a:custGeom>
              <a:avLst/>
              <a:gdLst/>
              <a:ahLst/>
              <a:cxnLst/>
              <a:rect l="l" t="t" r="r" b="b"/>
              <a:pathLst>
                <a:path w="34359" h="62565" extrusionOk="0">
                  <a:moveTo>
                    <a:pt x="33095" y="1"/>
                  </a:moveTo>
                  <a:cubicBezTo>
                    <a:pt x="33075" y="1"/>
                    <a:pt x="33058" y="9"/>
                    <a:pt x="33058" y="26"/>
                  </a:cubicBezTo>
                  <a:cubicBezTo>
                    <a:pt x="33191" y="659"/>
                    <a:pt x="33325" y="1260"/>
                    <a:pt x="33425" y="1894"/>
                  </a:cubicBezTo>
                  <a:cubicBezTo>
                    <a:pt x="33725" y="4395"/>
                    <a:pt x="33758" y="7031"/>
                    <a:pt x="33058" y="9499"/>
                  </a:cubicBezTo>
                  <a:cubicBezTo>
                    <a:pt x="32357" y="11967"/>
                    <a:pt x="30823" y="14136"/>
                    <a:pt x="28688" y="15570"/>
                  </a:cubicBezTo>
                  <a:cubicBezTo>
                    <a:pt x="26520" y="17004"/>
                    <a:pt x="23951" y="17738"/>
                    <a:pt x="21383" y="18339"/>
                  </a:cubicBezTo>
                  <a:cubicBezTo>
                    <a:pt x="18314" y="19006"/>
                    <a:pt x="15212" y="19573"/>
                    <a:pt x="12110" y="20207"/>
                  </a:cubicBezTo>
                  <a:lnTo>
                    <a:pt x="2202" y="22141"/>
                  </a:lnTo>
                  <a:cubicBezTo>
                    <a:pt x="1602" y="22275"/>
                    <a:pt x="935" y="22342"/>
                    <a:pt x="468" y="22742"/>
                  </a:cubicBezTo>
                  <a:cubicBezTo>
                    <a:pt x="1" y="23175"/>
                    <a:pt x="68" y="23809"/>
                    <a:pt x="201" y="24376"/>
                  </a:cubicBezTo>
                  <a:cubicBezTo>
                    <a:pt x="601" y="25911"/>
                    <a:pt x="1068" y="27412"/>
                    <a:pt x="1635" y="28913"/>
                  </a:cubicBezTo>
                  <a:cubicBezTo>
                    <a:pt x="3837" y="34717"/>
                    <a:pt x="14278" y="57166"/>
                    <a:pt x="17480" y="62537"/>
                  </a:cubicBezTo>
                  <a:cubicBezTo>
                    <a:pt x="17490" y="62557"/>
                    <a:pt x="17508" y="62565"/>
                    <a:pt x="17528" y="62565"/>
                  </a:cubicBezTo>
                  <a:cubicBezTo>
                    <a:pt x="17574" y="62565"/>
                    <a:pt x="17627" y="62517"/>
                    <a:pt x="17580" y="62470"/>
                  </a:cubicBezTo>
                  <a:cubicBezTo>
                    <a:pt x="17213" y="61803"/>
                    <a:pt x="3203" y="32682"/>
                    <a:pt x="1202" y="26545"/>
                  </a:cubicBezTo>
                  <a:cubicBezTo>
                    <a:pt x="935" y="25777"/>
                    <a:pt x="701" y="25010"/>
                    <a:pt x="535" y="24243"/>
                  </a:cubicBezTo>
                  <a:cubicBezTo>
                    <a:pt x="368" y="23876"/>
                    <a:pt x="401" y="23442"/>
                    <a:pt x="635" y="23075"/>
                  </a:cubicBezTo>
                  <a:cubicBezTo>
                    <a:pt x="868" y="22875"/>
                    <a:pt x="1168" y="22708"/>
                    <a:pt x="1502" y="22675"/>
                  </a:cubicBezTo>
                  <a:cubicBezTo>
                    <a:pt x="3070" y="22275"/>
                    <a:pt x="4671" y="22041"/>
                    <a:pt x="6272" y="21708"/>
                  </a:cubicBezTo>
                  <a:lnTo>
                    <a:pt x="16212" y="19773"/>
                  </a:lnTo>
                  <a:cubicBezTo>
                    <a:pt x="18981" y="19206"/>
                    <a:pt x="21850" y="18739"/>
                    <a:pt x="24552" y="17872"/>
                  </a:cubicBezTo>
                  <a:cubicBezTo>
                    <a:pt x="26920" y="17104"/>
                    <a:pt x="29288" y="15970"/>
                    <a:pt x="30956" y="14069"/>
                  </a:cubicBezTo>
                  <a:cubicBezTo>
                    <a:pt x="34359" y="10200"/>
                    <a:pt x="34125" y="4729"/>
                    <a:pt x="33158" y="26"/>
                  </a:cubicBezTo>
                  <a:cubicBezTo>
                    <a:pt x="33141" y="9"/>
                    <a:pt x="33116" y="1"/>
                    <a:pt x="3309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6"/>
            <p:cNvSpPr/>
            <p:nvPr/>
          </p:nvSpPr>
          <p:spPr>
            <a:xfrm>
              <a:off x="5531400" y="3702659"/>
              <a:ext cx="1252757" cy="757785"/>
            </a:xfrm>
            <a:custGeom>
              <a:avLst/>
              <a:gdLst/>
              <a:ahLst/>
              <a:cxnLst/>
              <a:rect l="l" t="t" r="r" b="b"/>
              <a:pathLst>
                <a:path w="53940" h="32628" extrusionOk="0">
                  <a:moveTo>
                    <a:pt x="30389" y="1"/>
                  </a:moveTo>
                  <a:lnTo>
                    <a:pt x="15979" y="21049"/>
                  </a:lnTo>
                  <a:cubicBezTo>
                    <a:pt x="15979" y="21049"/>
                    <a:pt x="11442" y="22650"/>
                    <a:pt x="7506" y="24285"/>
                  </a:cubicBezTo>
                  <a:cubicBezTo>
                    <a:pt x="5038" y="25286"/>
                    <a:pt x="2936" y="26186"/>
                    <a:pt x="2436" y="26553"/>
                  </a:cubicBezTo>
                  <a:cubicBezTo>
                    <a:pt x="1168" y="27454"/>
                    <a:pt x="1" y="30623"/>
                    <a:pt x="1068" y="31056"/>
                  </a:cubicBezTo>
                  <a:cubicBezTo>
                    <a:pt x="1982" y="31416"/>
                    <a:pt x="24736" y="32627"/>
                    <a:pt x="33163" y="32627"/>
                  </a:cubicBezTo>
                  <a:cubicBezTo>
                    <a:pt x="34887" y="32627"/>
                    <a:pt x="36011" y="32576"/>
                    <a:pt x="36227" y="32457"/>
                  </a:cubicBezTo>
                  <a:cubicBezTo>
                    <a:pt x="36394" y="32357"/>
                    <a:pt x="36594" y="29389"/>
                    <a:pt x="36827" y="25352"/>
                  </a:cubicBezTo>
                  <a:lnTo>
                    <a:pt x="36994" y="21516"/>
                  </a:lnTo>
                  <a:cubicBezTo>
                    <a:pt x="37027" y="20249"/>
                    <a:pt x="53939" y="1402"/>
                    <a:pt x="53939" y="1402"/>
                  </a:cubicBezTo>
                  <a:lnTo>
                    <a:pt x="30389"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6"/>
            <p:cNvSpPr/>
            <p:nvPr/>
          </p:nvSpPr>
          <p:spPr>
            <a:xfrm>
              <a:off x="5530633" y="4049762"/>
              <a:ext cx="959912" cy="410200"/>
            </a:xfrm>
            <a:custGeom>
              <a:avLst/>
              <a:gdLst/>
              <a:ahLst/>
              <a:cxnLst/>
              <a:rect l="l" t="t" r="r" b="b"/>
              <a:pathLst>
                <a:path w="41331" h="17662" extrusionOk="0">
                  <a:moveTo>
                    <a:pt x="20182" y="1"/>
                  </a:moveTo>
                  <a:lnTo>
                    <a:pt x="16012" y="6105"/>
                  </a:lnTo>
                  <a:cubicBezTo>
                    <a:pt x="16012" y="6105"/>
                    <a:pt x="11475" y="7706"/>
                    <a:pt x="7539" y="9308"/>
                  </a:cubicBezTo>
                  <a:cubicBezTo>
                    <a:pt x="5104" y="10342"/>
                    <a:pt x="2969" y="11242"/>
                    <a:pt x="2469" y="11576"/>
                  </a:cubicBezTo>
                  <a:cubicBezTo>
                    <a:pt x="1168" y="12510"/>
                    <a:pt x="1" y="15645"/>
                    <a:pt x="1101" y="16079"/>
                  </a:cubicBezTo>
                  <a:cubicBezTo>
                    <a:pt x="2011" y="16437"/>
                    <a:pt x="24585" y="17662"/>
                    <a:pt x="33092" y="17662"/>
                  </a:cubicBezTo>
                  <a:cubicBezTo>
                    <a:pt x="34879" y="17662"/>
                    <a:pt x="36046" y="17608"/>
                    <a:pt x="36260" y="17480"/>
                  </a:cubicBezTo>
                  <a:cubicBezTo>
                    <a:pt x="36427" y="17413"/>
                    <a:pt x="36627" y="14445"/>
                    <a:pt x="36860" y="10408"/>
                  </a:cubicBezTo>
                  <a:lnTo>
                    <a:pt x="37027" y="6572"/>
                  </a:lnTo>
                  <a:cubicBezTo>
                    <a:pt x="37027" y="6139"/>
                    <a:pt x="38862" y="3837"/>
                    <a:pt x="41330" y="935"/>
                  </a:cubicBezTo>
                  <a:lnTo>
                    <a:pt x="2018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6"/>
            <p:cNvSpPr/>
            <p:nvPr/>
          </p:nvSpPr>
          <p:spPr>
            <a:xfrm>
              <a:off x="5526754" y="4179159"/>
              <a:ext cx="874677" cy="281789"/>
            </a:xfrm>
            <a:custGeom>
              <a:avLst/>
              <a:gdLst/>
              <a:ahLst/>
              <a:cxnLst/>
              <a:rect l="l" t="t" r="r" b="b"/>
              <a:pathLst>
                <a:path w="37661" h="12133" extrusionOk="0">
                  <a:moveTo>
                    <a:pt x="16279" y="1"/>
                  </a:moveTo>
                  <a:cubicBezTo>
                    <a:pt x="16279" y="1"/>
                    <a:pt x="3837" y="5038"/>
                    <a:pt x="2503" y="6005"/>
                  </a:cubicBezTo>
                  <a:cubicBezTo>
                    <a:pt x="1202" y="6939"/>
                    <a:pt x="1" y="10208"/>
                    <a:pt x="1135" y="10642"/>
                  </a:cubicBezTo>
                  <a:cubicBezTo>
                    <a:pt x="2063" y="10996"/>
                    <a:pt x="24195" y="12132"/>
                    <a:pt x="32932" y="12132"/>
                  </a:cubicBezTo>
                  <a:cubicBezTo>
                    <a:pt x="34876" y="12132"/>
                    <a:pt x="36157" y="12076"/>
                    <a:pt x="36393" y="11942"/>
                  </a:cubicBezTo>
                  <a:cubicBezTo>
                    <a:pt x="36894" y="11676"/>
                    <a:pt x="37661" y="6639"/>
                    <a:pt x="37461" y="1001"/>
                  </a:cubicBezTo>
                  <a:lnTo>
                    <a:pt x="16279"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6"/>
            <p:cNvSpPr/>
            <p:nvPr/>
          </p:nvSpPr>
          <p:spPr>
            <a:xfrm>
              <a:off x="5563174" y="4396864"/>
              <a:ext cx="773973" cy="41085"/>
            </a:xfrm>
            <a:custGeom>
              <a:avLst/>
              <a:gdLst/>
              <a:ahLst/>
              <a:cxnLst/>
              <a:rect l="l" t="t" r="r" b="b"/>
              <a:pathLst>
                <a:path w="33325" h="1769" extrusionOk="0">
                  <a:moveTo>
                    <a:pt x="101" y="1"/>
                  </a:moveTo>
                  <a:cubicBezTo>
                    <a:pt x="1" y="1"/>
                    <a:pt x="1" y="68"/>
                    <a:pt x="101" y="101"/>
                  </a:cubicBezTo>
                  <a:cubicBezTo>
                    <a:pt x="5605" y="501"/>
                    <a:pt x="27787" y="1769"/>
                    <a:pt x="33258" y="1769"/>
                  </a:cubicBezTo>
                  <a:cubicBezTo>
                    <a:pt x="33324" y="1769"/>
                    <a:pt x="33324" y="1736"/>
                    <a:pt x="33258" y="1736"/>
                  </a:cubicBezTo>
                  <a:cubicBezTo>
                    <a:pt x="27820" y="1168"/>
                    <a:pt x="5605" y="101"/>
                    <a:pt x="1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6"/>
            <p:cNvSpPr/>
            <p:nvPr/>
          </p:nvSpPr>
          <p:spPr>
            <a:xfrm>
              <a:off x="5634456" y="4293830"/>
              <a:ext cx="102283" cy="104954"/>
            </a:xfrm>
            <a:custGeom>
              <a:avLst/>
              <a:gdLst/>
              <a:ahLst/>
              <a:cxnLst/>
              <a:rect l="l" t="t" r="r" b="b"/>
              <a:pathLst>
                <a:path w="4404" h="4519" extrusionOk="0">
                  <a:moveTo>
                    <a:pt x="34" y="0"/>
                  </a:moveTo>
                  <a:cubicBezTo>
                    <a:pt x="0" y="0"/>
                    <a:pt x="0" y="67"/>
                    <a:pt x="34" y="67"/>
                  </a:cubicBezTo>
                  <a:cubicBezTo>
                    <a:pt x="2269" y="434"/>
                    <a:pt x="4003" y="2235"/>
                    <a:pt x="4303" y="4504"/>
                  </a:cubicBezTo>
                  <a:cubicBezTo>
                    <a:pt x="4303" y="4504"/>
                    <a:pt x="4333" y="4519"/>
                    <a:pt x="4353" y="4519"/>
                  </a:cubicBezTo>
                  <a:cubicBezTo>
                    <a:pt x="4363" y="4519"/>
                    <a:pt x="4370" y="4515"/>
                    <a:pt x="4370" y="4504"/>
                  </a:cubicBezTo>
                  <a:cubicBezTo>
                    <a:pt x="4404" y="3370"/>
                    <a:pt x="4003" y="2302"/>
                    <a:pt x="3269" y="1502"/>
                  </a:cubicBezTo>
                  <a:cubicBezTo>
                    <a:pt x="2435" y="568"/>
                    <a:pt x="1268" y="0"/>
                    <a:pt x="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6"/>
            <p:cNvSpPr/>
            <p:nvPr/>
          </p:nvSpPr>
          <p:spPr>
            <a:xfrm>
              <a:off x="5859917" y="4190006"/>
              <a:ext cx="144599" cy="69187"/>
            </a:xfrm>
            <a:custGeom>
              <a:avLst/>
              <a:gdLst/>
              <a:ahLst/>
              <a:cxnLst/>
              <a:rect l="l" t="t" r="r" b="b"/>
              <a:pathLst>
                <a:path w="6226" h="2979" extrusionOk="0">
                  <a:moveTo>
                    <a:pt x="167" y="1"/>
                  </a:moveTo>
                  <a:cubicBezTo>
                    <a:pt x="34" y="1"/>
                    <a:pt x="0" y="234"/>
                    <a:pt x="134" y="267"/>
                  </a:cubicBezTo>
                  <a:cubicBezTo>
                    <a:pt x="2202" y="968"/>
                    <a:pt x="4170" y="1869"/>
                    <a:pt x="6071" y="2969"/>
                  </a:cubicBezTo>
                  <a:cubicBezTo>
                    <a:pt x="6084" y="2976"/>
                    <a:pt x="6097" y="2978"/>
                    <a:pt x="6110" y="2978"/>
                  </a:cubicBezTo>
                  <a:cubicBezTo>
                    <a:pt x="6169" y="2978"/>
                    <a:pt x="6226" y="2924"/>
                    <a:pt x="6171" y="2869"/>
                  </a:cubicBezTo>
                  <a:cubicBezTo>
                    <a:pt x="4904" y="1001"/>
                    <a:pt x="2369" y="101"/>
                    <a:pt x="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6"/>
            <p:cNvSpPr/>
            <p:nvPr/>
          </p:nvSpPr>
          <p:spPr>
            <a:xfrm>
              <a:off x="5818341" y="4203895"/>
              <a:ext cx="145899" cy="68467"/>
            </a:xfrm>
            <a:custGeom>
              <a:avLst/>
              <a:gdLst/>
              <a:ahLst/>
              <a:cxnLst/>
              <a:rect l="l" t="t" r="r" b="b"/>
              <a:pathLst>
                <a:path w="6282" h="2948" extrusionOk="0">
                  <a:moveTo>
                    <a:pt x="194" y="0"/>
                  </a:moveTo>
                  <a:cubicBezTo>
                    <a:pt x="49" y="0"/>
                    <a:pt x="1" y="238"/>
                    <a:pt x="189" y="270"/>
                  </a:cubicBezTo>
                  <a:cubicBezTo>
                    <a:pt x="2257" y="937"/>
                    <a:pt x="4225" y="1838"/>
                    <a:pt x="6127" y="2938"/>
                  </a:cubicBezTo>
                  <a:cubicBezTo>
                    <a:pt x="6139" y="2945"/>
                    <a:pt x="6152" y="2947"/>
                    <a:pt x="6166" y="2947"/>
                  </a:cubicBezTo>
                  <a:cubicBezTo>
                    <a:pt x="6225" y="2947"/>
                    <a:pt x="6281" y="2893"/>
                    <a:pt x="6227" y="2838"/>
                  </a:cubicBezTo>
                  <a:cubicBezTo>
                    <a:pt x="4959" y="970"/>
                    <a:pt x="2424" y="70"/>
                    <a:pt x="223" y="3"/>
                  </a:cubicBezTo>
                  <a:cubicBezTo>
                    <a:pt x="213" y="1"/>
                    <a:pt x="203" y="0"/>
                    <a:pt x="1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6"/>
            <p:cNvSpPr/>
            <p:nvPr/>
          </p:nvSpPr>
          <p:spPr>
            <a:xfrm>
              <a:off x="5778554" y="4217135"/>
              <a:ext cx="145412" cy="69164"/>
            </a:xfrm>
            <a:custGeom>
              <a:avLst/>
              <a:gdLst/>
              <a:ahLst/>
              <a:cxnLst/>
              <a:rect l="l" t="t" r="r" b="b"/>
              <a:pathLst>
                <a:path w="6261" h="2978" extrusionOk="0">
                  <a:moveTo>
                    <a:pt x="201" y="0"/>
                  </a:moveTo>
                  <a:cubicBezTo>
                    <a:pt x="68" y="0"/>
                    <a:pt x="1" y="234"/>
                    <a:pt x="168" y="267"/>
                  </a:cubicBezTo>
                  <a:cubicBezTo>
                    <a:pt x="2236" y="934"/>
                    <a:pt x="4237" y="1835"/>
                    <a:pt x="6105" y="2969"/>
                  </a:cubicBezTo>
                  <a:cubicBezTo>
                    <a:pt x="6117" y="2975"/>
                    <a:pt x="6130" y="2978"/>
                    <a:pt x="6143" y="2978"/>
                  </a:cubicBezTo>
                  <a:cubicBezTo>
                    <a:pt x="6202" y="2978"/>
                    <a:pt x="6260" y="2918"/>
                    <a:pt x="6205" y="2835"/>
                  </a:cubicBezTo>
                  <a:cubicBezTo>
                    <a:pt x="4938" y="967"/>
                    <a:pt x="2436" y="67"/>
                    <a:pt x="20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6"/>
            <p:cNvSpPr/>
            <p:nvPr/>
          </p:nvSpPr>
          <p:spPr>
            <a:xfrm>
              <a:off x="5739046" y="4231071"/>
              <a:ext cx="144622" cy="68398"/>
            </a:xfrm>
            <a:custGeom>
              <a:avLst/>
              <a:gdLst/>
              <a:ahLst/>
              <a:cxnLst/>
              <a:rect l="l" t="t" r="r" b="b"/>
              <a:pathLst>
                <a:path w="6227" h="2945" extrusionOk="0">
                  <a:moveTo>
                    <a:pt x="167" y="1"/>
                  </a:moveTo>
                  <a:cubicBezTo>
                    <a:pt x="34" y="1"/>
                    <a:pt x="1" y="201"/>
                    <a:pt x="167" y="267"/>
                  </a:cubicBezTo>
                  <a:cubicBezTo>
                    <a:pt x="2202" y="935"/>
                    <a:pt x="4204" y="1835"/>
                    <a:pt x="6072" y="2936"/>
                  </a:cubicBezTo>
                  <a:cubicBezTo>
                    <a:pt x="6084" y="2942"/>
                    <a:pt x="6097" y="2945"/>
                    <a:pt x="6110" y="2945"/>
                  </a:cubicBezTo>
                  <a:cubicBezTo>
                    <a:pt x="6169" y="2945"/>
                    <a:pt x="6226" y="2890"/>
                    <a:pt x="6172" y="2836"/>
                  </a:cubicBezTo>
                  <a:cubicBezTo>
                    <a:pt x="4904" y="968"/>
                    <a:pt x="2402" y="67"/>
                    <a:pt x="1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6"/>
            <p:cNvSpPr/>
            <p:nvPr/>
          </p:nvSpPr>
          <p:spPr>
            <a:xfrm>
              <a:off x="6248289" y="4313898"/>
              <a:ext cx="117379" cy="89277"/>
            </a:xfrm>
            <a:custGeom>
              <a:avLst/>
              <a:gdLst/>
              <a:ahLst/>
              <a:cxnLst/>
              <a:rect l="l" t="t" r="r" b="b"/>
              <a:pathLst>
                <a:path w="5054" h="3844" extrusionOk="0">
                  <a:moveTo>
                    <a:pt x="2502" y="0"/>
                  </a:moveTo>
                  <a:cubicBezTo>
                    <a:pt x="152" y="0"/>
                    <a:pt x="0" y="3709"/>
                    <a:pt x="2426" y="3840"/>
                  </a:cubicBezTo>
                  <a:cubicBezTo>
                    <a:pt x="2468" y="3842"/>
                    <a:pt x="2509" y="3843"/>
                    <a:pt x="2550" y="3843"/>
                  </a:cubicBezTo>
                  <a:cubicBezTo>
                    <a:pt x="4901" y="3843"/>
                    <a:pt x="5053" y="102"/>
                    <a:pt x="2626" y="4"/>
                  </a:cubicBezTo>
                  <a:cubicBezTo>
                    <a:pt x="2584" y="1"/>
                    <a:pt x="2543" y="0"/>
                    <a:pt x="25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6"/>
            <p:cNvSpPr/>
            <p:nvPr/>
          </p:nvSpPr>
          <p:spPr>
            <a:xfrm>
              <a:off x="5788634" y="4043490"/>
              <a:ext cx="141022" cy="172376"/>
            </a:xfrm>
            <a:custGeom>
              <a:avLst/>
              <a:gdLst/>
              <a:ahLst/>
              <a:cxnLst/>
              <a:rect l="l" t="t" r="r" b="b"/>
              <a:pathLst>
                <a:path w="6072" h="7422" extrusionOk="0">
                  <a:moveTo>
                    <a:pt x="2034" y="582"/>
                  </a:moveTo>
                  <a:cubicBezTo>
                    <a:pt x="2772" y="582"/>
                    <a:pt x="3736" y="1566"/>
                    <a:pt x="4037" y="2039"/>
                  </a:cubicBezTo>
                  <a:cubicBezTo>
                    <a:pt x="4304" y="2539"/>
                    <a:pt x="4537" y="3040"/>
                    <a:pt x="4771" y="3573"/>
                  </a:cubicBezTo>
                  <a:cubicBezTo>
                    <a:pt x="5171" y="4674"/>
                    <a:pt x="5538" y="5775"/>
                    <a:pt x="5838" y="6909"/>
                  </a:cubicBezTo>
                  <a:cubicBezTo>
                    <a:pt x="5137" y="6275"/>
                    <a:pt x="4370" y="5742"/>
                    <a:pt x="3636" y="5141"/>
                  </a:cubicBezTo>
                  <a:cubicBezTo>
                    <a:pt x="2769" y="4441"/>
                    <a:pt x="968" y="3040"/>
                    <a:pt x="1168" y="1739"/>
                  </a:cubicBezTo>
                  <a:cubicBezTo>
                    <a:pt x="1287" y="883"/>
                    <a:pt x="1626" y="582"/>
                    <a:pt x="2034" y="582"/>
                  </a:cubicBezTo>
                  <a:close/>
                  <a:moveTo>
                    <a:pt x="2129" y="1"/>
                  </a:moveTo>
                  <a:cubicBezTo>
                    <a:pt x="1804" y="1"/>
                    <a:pt x="1478" y="101"/>
                    <a:pt x="1168" y="338"/>
                  </a:cubicBezTo>
                  <a:cubicBezTo>
                    <a:pt x="0" y="1205"/>
                    <a:pt x="534" y="2639"/>
                    <a:pt x="1168" y="3573"/>
                  </a:cubicBezTo>
                  <a:cubicBezTo>
                    <a:pt x="2302" y="5141"/>
                    <a:pt x="4037" y="6209"/>
                    <a:pt x="5571" y="7376"/>
                  </a:cubicBezTo>
                  <a:cubicBezTo>
                    <a:pt x="5623" y="7407"/>
                    <a:pt x="5678" y="7422"/>
                    <a:pt x="5730" y="7422"/>
                  </a:cubicBezTo>
                  <a:cubicBezTo>
                    <a:pt x="5846" y="7422"/>
                    <a:pt x="5948" y="7347"/>
                    <a:pt x="5971" y="7209"/>
                  </a:cubicBezTo>
                  <a:cubicBezTo>
                    <a:pt x="6005" y="7209"/>
                    <a:pt x="6071" y="7176"/>
                    <a:pt x="6071" y="7143"/>
                  </a:cubicBezTo>
                  <a:cubicBezTo>
                    <a:pt x="5971" y="5141"/>
                    <a:pt x="5371" y="3173"/>
                    <a:pt x="4304" y="1438"/>
                  </a:cubicBezTo>
                  <a:cubicBezTo>
                    <a:pt x="3843" y="711"/>
                    <a:pt x="2994" y="1"/>
                    <a:pt x="21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6"/>
            <p:cNvSpPr/>
            <p:nvPr/>
          </p:nvSpPr>
          <p:spPr>
            <a:xfrm>
              <a:off x="5914917" y="4146269"/>
              <a:ext cx="203637" cy="89579"/>
            </a:xfrm>
            <a:custGeom>
              <a:avLst/>
              <a:gdLst/>
              <a:ahLst/>
              <a:cxnLst/>
              <a:rect l="l" t="t" r="r" b="b"/>
              <a:pathLst>
                <a:path w="8768" h="3857" extrusionOk="0">
                  <a:moveTo>
                    <a:pt x="5837" y="643"/>
                  </a:moveTo>
                  <a:cubicBezTo>
                    <a:pt x="6935" y="643"/>
                    <a:pt x="8768" y="1091"/>
                    <a:pt x="7439" y="2617"/>
                  </a:cubicBezTo>
                  <a:cubicBezTo>
                    <a:pt x="7018" y="3104"/>
                    <a:pt x="6272" y="3252"/>
                    <a:pt x="5491" y="3252"/>
                  </a:cubicBezTo>
                  <a:cubicBezTo>
                    <a:pt x="4666" y="3252"/>
                    <a:pt x="3802" y="3087"/>
                    <a:pt x="3236" y="2984"/>
                  </a:cubicBezTo>
                  <a:cubicBezTo>
                    <a:pt x="2302" y="2818"/>
                    <a:pt x="1402" y="2617"/>
                    <a:pt x="468" y="2484"/>
                  </a:cubicBezTo>
                  <a:cubicBezTo>
                    <a:pt x="1535" y="1984"/>
                    <a:pt x="2603" y="1517"/>
                    <a:pt x="3703" y="1116"/>
                  </a:cubicBezTo>
                  <a:cubicBezTo>
                    <a:pt x="4237" y="916"/>
                    <a:pt x="4771" y="783"/>
                    <a:pt x="5338" y="683"/>
                  </a:cubicBezTo>
                  <a:cubicBezTo>
                    <a:pt x="5465" y="657"/>
                    <a:pt x="5639" y="643"/>
                    <a:pt x="5837" y="643"/>
                  </a:cubicBezTo>
                  <a:close/>
                  <a:moveTo>
                    <a:pt x="6162" y="1"/>
                  </a:moveTo>
                  <a:cubicBezTo>
                    <a:pt x="5959" y="1"/>
                    <a:pt x="5760" y="18"/>
                    <a:pt x="5571" y="49"/>
                  </a:cubicBezTo>
                  <a:cubicBezTo>
                    <a:pt x="3570" y="349"/>
                    <a:pt x="1702" y="1216"/>
                    <a:pt x="134" y="2484"/>
                  </a:cubicBezTo>
                  <a:cubicBezTo>
                    <a:pt x="101" y="2517"/>
                    <a:pt x="101" y="2551"/>
                    <a:pt x="134" y="2584"/>
                  </a:cubicBezTo>
                  <a:cubicBezTo>
                    <a:pt x="1" y="2718"/>
                    <a:pt x="67" y="2951"/>
                    <a:pt x="268" y="2984"/>
                  </a:cubicBezTo>
                  <a:cubicBezTo>
                    <a:pt x="1891" y="3332"/>
                    <a:pt x="3590" y="3856"/>
                    <a:pt x="5255" y="3856"/>
                  </a:cubicBezTo>
                  <a:cubicBezTo>
                    <a:pt x="5506" y="3856"/>
                    <a:pt x="5756" y="3845"/>
                    <a:pt x="6005" y="3818"/>
                  </a:cubicBezTo>
                  <a:cubicBezTo>
                    <a:pt x="7172" y="3685"/>
                    <a:pt x="8607" y="3084"/>
                    <a:pt x="8507" y="1717"/>
                  </a:cubicBezTo>
                  <a:cubicBezTo>
                    <a:pt x="8422" y="480"/>
                    <a:pt x="7248" y="1"/>
                    <a:pt x="61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6"/>
            <p:cNvSpPr/>
            <p:nvPr/>
          </p:nvSpPr>
          <p:spPr>
            <a:xfrm>
              <a:off x="5879288" y="2302634"/>
              <a:ext cx="2264530" cy="1861670"/>
            </a:xfrm>
            <a:custGeom>
              <a:avLst/>
              <a:gdLst/>
              <a:ahLst/>
              <a:cxnLst/>
              <a:rect l="l" t="t" r="r" b="b"/>
              <a:pathLst>
                <a:path w="97504" h="80158" extrusionOk="0">
                  <a:moveTo>
                    <a:pt x="65480" y="0"/>
                  </a:moveTo>
                  <a:cubicBezTo>
                    <a:pt x="66147" y="2736"/>
                    <a:pt x="67015" y="5404"/>
                    <a:pt x="68116" y="8006"/>
                  </a:cubicBezTo>
                  <a:cubicBezTo>
                    <a:pt x="68116" y="8006"/>
                    <a:pt x="46767" y="24051"/>
                    <a:pt x="35426" y="35526"/>
                  </a:cubicBezTo>
                  <a:cubicBezTo>
                    <a:pt x="28087" y="42898"/>
                    <a:pt x="0" y="76922"/>
                    <a:pt x="0" y="76922"/>
                  </a:cubicBezTo>
                  <a:lnTo>
                    <a:pt x="26319" y="80158"/>
                  </a:lnTo>
                  <a:cubicBezTo>
                    <a:pt x="26319" y="80158"/>
                    <a:pt x="52304" y="49036"/>
                    <a:pt x="54406" y="46967"/>
                  </a:cubicBezTo>
                  <a:cubicBezTo>
                    <a:pt x="60944" y="40529"/>
                    <a:pt x="84294" y="29455"/>
                    <a:pt x="91232" y="19147"/>
                  </a:cubicBezTo>
                  <a:cubicBezTo>
                    <a:pt x="97503" y="9874"/>
                    <a:pt x="91165" y="0"/>
                    <a:pt x="9116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6"/>
            <p:cNvSpPr/>
            <p:nvPr/>
          </p:nvSpPr>
          <p:spPr>
            <a:xfrm>
              <a:off x="7352134" y="2449846"/>
              <a:ext cx="202220" cy="87558"/>
            </a:xfrm>
            <a:custGeom>
              <a:avLst/>
              <a:gdLst/>
              <a:ahLst/>
              <a:cxnLst/>
              <a:rect l="l" t="t" r="r" b="b"/>
              <a:pathLst>
                <a:path w="8707" h="3770" extrusionOk="0">
                  <a:moveTo>
                    <a:pt x="134" y="0"/>
                  </a:moveTo>
                  <a:cubicBezTo>
                    <a:pt x="34" y="0"/>
                    <a:pt x="0" y="167"/>
                    <a:pt x="100" y="200"/>
                  </a:cubicBezTo>
                  <a:cubicBezTo>
                    <a:pt x="767" y="501"/>
                    <a:pt x="1501" y="801"/>
                    <a:pt x="2202" y="1068"/>
                  </a:cubicBezTo>
                  <a:lnTo>
                    <a:pt x="4303" y="1902"/>
                  </a:lnTo>
                  <a:cubicBezTo>
                    <a:pt x="5738" y="2469"/>
                    <a:pt x="7205" y="3069"/>
                    <a:pt x="8606" y="3770"/>
                  </a:cubicBezTo>
                  <a:cubicBezTo>
                    <a:pt x="8640" y="3770"/>
                    <a:pt x="8706" y="3703"/>
                    <a:pt x="8640" y="3703"/>
                  </a:cubicBezTo>
                  <a:cubicBezTo>
                    <a:pt x="7305" y="2902"/>
                    <a:pt x="5938" y="2169"/>
                    <a:pt x="4537" y="1501"/>
                  </a:cubicBezTo>
                  <a:cubicBezTo>
                    <a:pt x="3803" y="1201"/>
                    <a:pt x="3069" y="901"/>
                    <a:pt x="2335" y="634"/>
                  </a:cubicBezTo>
                  <a:cubicBezTo>
                    <a:pt x="1601" y="367"/>
                    <a:pt x="867" y="134"/>
                    <a:pt x="1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6"/>
            <p:cNvSpPr/>
            <p:nvPr/>
          </p:nvSpPr>
          <p:spPr>
            <a:xfrm>
              <a:off x="7381121" y="2299940"/>
              <a:ext cx="92668" cy="185684"/>
            </a:xfrm>
            <a:custGeom>
              <a:avLst/>
              <a:gdLst/>
              <a:ahLst/>
              <a:cxnLst/>
              <a:rect l="l" t="t" r="r" b="b"/>
              <a:pathLst>
                <a:path w="3990" h="7995" extrusionOk="0">
                  <a:moveTo>
                    <a:pt x="134" y="1"/>
                  </a:moveTo>
                  <a:cubicBezTo>
                    <a:pt x="71" y="1"/>
                    <a:pt x="0" y="53"/>
                    <a:pt x="20" y="150"/>
                  </a:cubicBezTo>
                  <a:cubicBezTo>
                    <a:pt x="187" y="1417"/>
                    <a:pt x="453" y="2652"/>
                    <a:pt x="854" y="3886"/>
                  </a:cubicBezTo>
                  <a:cubicBezTo>
                    <a:pt x="1020" y="4386"/>
                    <a:pt x="1154" y="4886"/>
                    <a:pt x="1354" y="5387"/>
                  </a:cubicBezTo>
                  <a:cubicBezTo>
                    <a:pt x="1487" y="5787"/>
                    <a:pt x="1754" y="6154"/>
                    <a:pt x="2088" y="6421"/>
                  </a:cubicBezTo>
                  <a:cubicBezTo>
                    <a:pt x="2288" y="6554"/>
                    <a:pt x="2522" y="6654"/>
                    <a:pt x="2788" y="6654"/>
                  </a:cubicBezTo>
                  <a:cubicBezTo>
                    <a:pt x="2788" y="6721"/>
                    <a:pt x="2788" y="6788"/>
                    <a:pt x="2788" y="6888"/>
                  </a:cubicBezTo>
                  <a:cubicBezTo>
                    <a:pt x="2822" y="6988"/>
                    <a:pt x="2855" y="7121"/>
                    <a:pt x="2888" y="7222"/>
                  </a:cubicBezTo>
                  <a:cubicBezTo>
                    <a:pt x="2922" y="7355"/>
                    <a:pt x="2989" y="7455"/>
                    <a:pt x="3022" y="7588"/>
                  </a:cubicBezTo>
                  <a:cubicBezTo>
                    <a:pt x="3022" y="7655"/>
                    <a:pt x="3055" y="7722"/>
                    <a:pt x="3089" y="7755"/>
                  </a:cubicBezTo>
                  <a:cubicBezTo>
                    <a:pt x="3155" y="7822"/>
                    <a:pt x="3189" y="7889"/>
                    <a:pt x="3222" y="7922"/>
                  </a:cubicBezTo>
                  <a:cubicBezTo>
                    <a:pt x="3235" y="7973"/>
                    <a:pt x="3272" y="7995"/>
                    <a:pt x="3309" y="7995"/>
                  </a:cubicBezTo>
                  <a:cubicBezTo>
                    <a:pt x="3369" y="7995"/>
                    <a:pt x="3430" y="7938"/>
                    <a:pt x="3389" y="7855"/>
                  </a:cubicBezTo>
                  <a:lnTo>
                    <a:pt x="3389" y="7655"/>
                  </a:lnTo>
                  <a:cubicBezTo>
                    <a:pt x="3389" y="7588"/>
                    <a:pt x="3389" y="7522"/>
                    <a:pt x="3355" y="7488"/>
                  </a:cubicBezTo>
                  <a:cubicBezTo>
                    <a:pt x="3322" y="7355"/>
                    <a:pt x="3289" y="7222"/>
                    <a:pt x="3222" y="7121"/>
                  </a:cubicBezTo>
                  <a:cubicBezTo>
                    <a:pt x="3189" y="6988"/>
                    <a:pt x="3155" y="6888"/>
                    <a:pt x="3089" y="6755"/>
                  </a:cubicBezTo>
                  <a:cubicBezTo>
                    <a:pt x="3055" y="6721"/>
                    <a:pt x="3055" y="6688"/>
                    <a:pt x="3022" y="6654"/>
                  </a:cubicBezTo>
                  <a:cubicBezTo>
                    <a:pt x="3456" y="6621"/>
                    <a:pt x="3822" y="6288"/>
                    <a:pt x="3923" y="5887"/>
                  </a:cubicBezTo>
                  <a:cubicBezTo>
                    <a:pt x="3989" y="5420"/>
                    <a:pt x="3923" y="4987"/>
                    <a:pt x="3756" y="4586"/>
                  </a:cubicBezTo>
                  <a:cubicBezTo>
                    <a:pt x="3622" y="4019"/>
                    <a:pt x="3456" y="3452"/>
                    <a:pt x="3289" y="2918"/>
                  </a:cubicBezTo>
                  <a:cubicBezTo>
                    <a:pt x="3155" y="2351"/>
                    <a:pt x="2421" y="83"/>
                    <a:pt x="2321" y="50"/>
                  </a:cubicBezTo>
                  <a:cubicBezTo>
                    <a:pt x="2305" y="33"/>
                    <a:pt x="2296" y="25"/>
                    <a:pt x="2288" y="25"/>
                  </a:cubicBezTo>
                  <a:cubicBezTo>
                    <a:pt x="2280" y="25"/>
                    <a:pt x="2271" y="33"/>
                    <a:pt x="2255" y="50"/>
                  </a:cubicBezTo>
                  <a:cubicBezTo>
                    <a:pt x="2221" y="83"/>
                    <a:pt x="2221" y="116"/>
                    <a:pt x="2221" y="116"/>
                  </a:cubicBezTo>
                  <a:cubicBezTo>
                    <a:pt x="2221" y="150"/>
                    <a:pt x="2922" y="3085"/>
                    <a:pt x="3055" y="3686"/>
                  </a:cubicBezTo>
                  <a:cubicBezTo>
                    <a:pt x="3222" y="4219"/>
                    <a:pt x="3322" y="4753"/>
                    <a:pt x="3422" y="5287"/>
                  </a:cubicBezTo>
                  <a:cubicBezTo>
                    <a:pt x="3483" y="5713"/>
                    <a:pt x="3349" y="6167"/>
                    <a:pt x="2895" y="6167"/>
                  </a:cubicBezTo>
                  <a:cubicBezTo>
                    <a:pt x="2851" y="6167"/>
                    <a:pt x="2805" y="6163"/>
                    <a:pt x="2755" y="6154"/>
                  </a:cubicBezTo>
                  <a:cubicBezTo>
                    <a:pt x="2221" y="6087"/>
                    <a:pt x="1954" y="5587"/>
                    <a:pt x="1788" y="5153"/>
                  </a:cubicBezTo>
                  <a:cubicBezTo>
                    <a:pt x="1554" y="4653"/>
                    <a:pt x="1387" y="4119"/>
                    <a:pt x="1221" y="3586"/>
                  </a:cubicBezTo>
                  <a:cubicBezTo>
                    <a:pt x="854" y="2418"/>
                    <a:pt x="553" y="1251"/>
                    <a:pt x="220" y="83"/>
                  </a:cubicBezTo>
                  <a:cubicBezTo>
                    <a:pt x="220" y="27"/>
                    <a:pt x="179" y="1"/>
                    <a:pt x="13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6"/>
            <p:cNvSpPr/>
            <p:nvPr/>
          </p:nvSpPr>
          <p:spPr>
            <a:xfrm>
              <a:off x="7741063" y="2358100"/>
              <a:ext cx="204543" cy="197111"/>
            </a:xfrm>
            <a:custGeom>
              <a:avLst/>
              <a:gdLst/>
              <a:ahLst/>
              <a:cxnLst/>
              <a:rect l="l" t="t" r="r" b="b"/>
              <a:pathLst>
                <a:path w="8807" h="8487" extrusionOk="0">
                  <a:moveTo>
                    <a:pt x="39" y="0"/>
                  </a:moveTo>
                  <a:cubicBezTo>
                    <a:pt x="17" y="0"/>
                    <a:pt x="0" y="24"/>
                    <a:pt x="0" y="47"/>
                  </a:cubicBezTo>
                  <a:cubicBezTo>
                    <a:pt x="0" y="1148"/>
                    <a:pt x="134" y="2249"/>
                    <a:pt x="434" y="3283"/>
                  </a:cubicBezTo>
                  <a:cubicBezTo>
                    <a:pt x="668" y="4150"/>
                    <a:pt x="1068" y="4984"/>
                    <a:pt x="1635" y="5685"/>
                  </a:cubicBezTo>
                  <a:cubicBezTo>
                    <a:pt x="2202" y="6319"/>
                    <a:pt x="2936" y="6886"/>
                    <a:pt x="3703" y="7286"/>
                  </a:cubicBezTo>
                  <a:cubicBezTo>
                    <a:pt x="4871" y="7953"/>
                    <a:pt x="6172" y="8353"/>
                    <a:pt x="7506" y="8454"/>
                  </a:cubicBezTo>
                  <a:cubicBezTo>
                    <a:pt x="7639" y="8476"/>
                    <a:pt x="7776" y="8487"/>
                    <a:pt x="7914" y="8487"/>
                  </a:cubicBezTo>
                  <a:cubicBezTo>
                    <a:pt x="8188" y="8487"/>
                    <a:pt x="8462" y="8442"/>
                    <a:pt x="8707" y="8353"/>
                  </a:cubicBezTo>
                  <a:cubicBezTo>
                    <a:pt x="8807" y="8320"/>
                    <a:pt x="8807" y="8187"/>
                    <a:pt x="8707" y="8120"/>
                  </a:cubicBezTo>
                  <a:cubicBezTo>
                    <a:pt x="8507" y="8053"/>
                    <a:pt x="8273" y="8020"/>
                    <a:pt x="8073" y="7987"/>
                  </a:cubicBezTo>
                  <a:cubicBezTo>
                    <a:pt x="7773" y="7987"/>
                    <a:pt x="7506" y="7953"/>
                    <a:pt x="7239" y="7886"/>
                  </a:cubicBezTo>
                  <a:cubicBezTo>
                    <a:pt x="6705" y="7786"/>
                    <a:pt x="6172" y="7653"/>
                    <a:pt x="5671" y="7486"/>
                  </a:cubicBezTo>
                  <a:cubicBezTo>
                    <a:pt x="4670" y="7153"/>
                    <a:pt x="3736" y="6652"/>
                    <a:pt x="2903" y="6018"/>
                  </a:cubicBezTo>
                  <a:cubicBezTo>
                    <a:pt x="2436" y="5718"/>
                    <a:pt x="2035" y="5318"/>
                    <a:pt x="1702" y="4884"/>
                  </a:cubicBezTo>
                  <a:cubicBezTo>
                    <a:pt x="1401" y="4451"/>
                    <a:pt x="1135" y="3950"/>
                    <a:pt x="968" y="3417"/>
                  </a:cubicBezTo>
                  <a:cubicBezTo>
                    <a:pt x="768" y="2850"/>
                    <a:pt x="601" y="2316"/>
                    <a:pt x="434" y="1749"/>
                  </a:cubicBezTo>
                  <a:cubicBezTo>
                    <a:pt x="301" y="1182"/>
                    <a:pt x="201" y="581"/>
                    <a:pt x="67" y="14"/>
                  </a:cubicBezTo>
                  <a:cubicBezTo>
                    <a:pt x="57" y="4"/>
                    <a:pt x="48" y="0"/>
                    <a:pt x="3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6"/>
            <p:cNvSpPr/>
            <p:nvPr/>
          </p:nvSpPr>
          <p:spPr>
            <a:xfrm>
              <a:off x="6011772" y="3999127"/>
              <a:ext cx="526836" cy="62289"/>
            </a:xfrm>
            <a:custGeom>
              <a:avLst/>
              <a:gdLst/>
              <a:ahLst/>
              <a:cxnLst/>
              <a:rect l="l" t="t" r="r" b="b"/>
              <a:pathLst>
                <a:path w="22684" h="2682" extrusionOk="0">
                  <a:moveTo>
                    <a:pt x="626" y="0"/>
                  </a:moveTo>
                  <a:cubicBezTo>
                    <a:pt x="451" y="0"/>
                    <a:pt x="276" y="4"/>
                    <a:pt x="100" y="13"/>
                  </a:cubicBezTo>
                  <a:cubicBezTo>
                    <a:pt x="0" y="13"/>
                    <a:pt x="0" y="180"/>
                    <a:pt x="67" y="213"/>
                  </a:cubicBezTo>
                  <a:cubicBezTo>
                    <a:pt x="934" y="413"/>
                    <a:pt x="1768" y="546"/>
                    <a:pt x="2602" y="647"/>
                  </a:cubicBezTo>
                  <a:cubicBezTo>
                    <a:pt x="3436" y="747"/>
                    <a:pt x="4237" y="880"/>
                    <a:pt x="5037" y="1013"/>
                  </a:cubicBezTo>
                  <a:cubicBezTo>
                    <a:pt x="7939" y="1414"/>
                    <a:pt x="10875" y="1681"/>
                    <a:pt x="13777" y="1981"/>
                  </a:cubicBezTo>
                  <a:cubicBezTo>
                    <a:pt x="16712" y="2248"/>
                    <a:pt x="19614" y="2515"/>
                    <a:pt x="22550" y="2681"/>
                  </a:cubicBezTo>
                  <a:cubicBezTo>
                    <a:pt x="22650" y="2681"/>
                    <a:pt x="22683" y="2548"/>
                    <a:pt x="22583" y="2515"/>
                  </a:cubicBezTo>
                  <a:cubicBezTo>
                    <a:pt x="22416" y="2414"/>
                    <a:pt x="19147" y="1981"/>
                    <a:pt x="17613" y="1747"/>
                  </a:cubicBezTo>
                  <a:cubicBezTo>
                    <a:pt x="14677" y="1347"/>
                    <a:pt x="11742" y="1013"/>
                    <a:pt x="8807" y="680"/>
                  </a:cubicBezTo>
                  <a:cubicBezTo>
                    <a:pt x="7372" y="513"/>
                    <a:pt x="5905" y="380"/>
                    <a:pt x="4437" y="246"/>
                  </a:cubicBezTo>
                  <a:cubicBezTo>
                    <a:pt x="3703" y="180"/>
                    <a:pt x="2969" y="146"/>
                    <a:pt x="2202" y="113"/>
                  </a:cubicBezTo>
                  <a:cubicBezTo>
                    <a:pt x="1677" y="38"/>
                    <a:pt x="1151" y="0"/>
                    <a:pt x="62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6"/>
            <p:cNvSpPr/>
            <p:nvPr/>
          </p:nvSpPr>
          <p:spPr>
            <a:xfrm>
              <a:off x="6923045" y="3253427"/>
              <a:ext cx="410664" cy="394430"/>
            </a:xfrm>
            <a:custGeom>
              <a:avLst/>
              <a:gdLst/>
              <a:ahLst/>
              <a:cxnLst/>
              <a:rect l="l" t="t" r="r" b="b"/>
              <a:pathLst>
                <a:path w="17682" h="16983" extrusionOk="0">
                  <a:moveTo>
                    <a:pt x="17545" y="1"/>
                  </a:moveTo>
                  <a:cubicBezTo>
                    <a:pt x="17523" y="1"/>
                    <a:pt x="17499" y="9"/>
                    <a:pt x="17473" y="28"/>
                  </a:cubicBezTo>
                  <a:cubicBezTo>
                    <a:pt x="16106" y="895"/>
                    <a:pt x="14772" y="1829"/>
                    <a:pt x="13471" y="2763"/>
                  </a:cubicBezTo>
                  <a:cubicBezTo>
                    <a:pt x="12203" y="3597"/>
                    <a:pt x="10969" y="4498"/>
                    <a:pt x="9835" y="5465"/>
                  </a:cubicBezTo>
                  <a:cubicBezTo>
                    <a:pt x="9268" y="5999"/>
                    <a:pt x="8734" y="6566"/>
                    <a:pt x="8234" y="7167"/>
                  </a:cubicBezTo>
                  <a:lnTo>
                    <a:pt x="6666" y="8968"/>
                  </a:lnTo>
                  <a:cubicBezTo>
                    <a:pt x="5598" y="10169"/>
                    <a:pt x="4564" y="11403"/>
                    <a:pt x="3530" y="12604"/>
                  </a:cubicBezTo>
                  <a:cubicBezTo>
                    <a:pt x="2963" y="13304"/>
                    <a:pt x="2363" y="14005"/>
                    <a:pt x="1796" y="14705"/>
                  </a:cubicBezTo>
                  <a:cubicBezTo>
                    <a:pt x="1195" y="15406"/>
                    <a:pt x="628" y="16173"/>
                    <a:pt x="28" y="16907"/>
                  </a:cubicBezTo>
                  <a:cubicBezTo>
                    <a:pt x="1" y="16934"/>
                    <a:pt x="39" y="16983"/>
                    <a:pt x="73" y="16983"/>
                  </a:cubicBezTo>
                  <a:cubicBezTo>
                    <a:pt x="80" y="16983"/>
                    <a:pt x="88" y="16980"/>
                    <a:pt x="94" y="16974"/>
                  </a:cubicBezTo>
                  <a:cubicBezTo>
                    <a:pt x="1162" y="15773"/>
                    <a:pt x="2296" y="14605"/>
                    <a:pt x="3363" y="13404"/>
                  </a:cubicBezTo>
                  <a:cubicBezTo>
                    <a:pt x="4431" y="12170"/>
                    <a:pt x="5498" y="10969"/>
                    <a:pt x="6566" y="9735"/>
                  </a:cubicBezTo>
                  <a:cubicBezTo>
                    <a:pt x="7633" y="8534"/>
                    <a:pt x="8567" y="7333"/>
                    <a:pt x="9635" y="6233"/>
                  </a:cubicBezTo>
                  <a:cubicBezTo>
                    <a:pt x="10769" y="5165"/>
                    <a:pt x="11970" y="4231"/>
                    <a:pt x="13237" y="3397"/>
                  </a:cubicBezTo>
                  <a:cubicBezTo>
                    <a:pt x="14705" y="2363"/>
                    <a:pt x="16173" y="1329"/>
                    <a:pt x="17574" y="228"/>
                  </a:cubicBezTo>
                  <a:cubicBezTo>
                    <a:pt x="17682" y="147"/>
                    <a:pt x="17637" y="1"/>
                    <a:pt x="17545"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6"/>
            <p:cNvSpPr/>
            <p:nvPr/>
          </p:nvSpPr>
          <p:spPr>
            <a:xfrm>
              <a:off x="6710197" y="2492026"/>
              <a:ext cx="745267" cy="626169"/>
            </a:xfrm>
            <a:custGeom>
              <a:avLst/>
              <a:gdLst/>
              <a:ahLst/>
              <a:cxnLst/>
              <a:rect l="l" t="t" r="r" b="b"/>
              <a:pathLst>
                <a:path w="32089" h="26961" extrusionOk="0">
                  <a:moveTo>
                    <a:pt x="31964" y="1"/>
                  </a:moveTo>
                  <a:cubicBezTo>
                    <a:pt x="31946" y="1"/>
                    <a:pt x="31927" y="6"/>
                    <a:pt x="31908" y="19"/>
                  </a:cubicBezTo>
                  <a:cubicBezTo>
                    <a:pt x="27538" y="3088"/>
                    <a:pt x="23002" y="6557"/>
                    <a:pt x="18865" y="9959"/>
                  </a:cubicBezTo>
                  <a:cubicBezTo>
                    <a:pt x="14762" y="13362"/>
                    <a:pt x="10659" y="16864"/>
                    <a:pt x="6690" y="20434"/>
                  </a:cubicBezTo>
                  <a:cubicBezTo>
                    <a:pt x="5556" y="21434"/>
                    <a:pt x="4455" y="22468"/>
                    <a:pt x="3354" y="23502"/>
                  </a:cubicBezTo>
                  <a:cubicBezTo>
                    <a:pt x="2220" y="24536"/>
                    <a:pt x="1153" y="25804"/>
                    <a:pt x="52" y="26838"/>
                  </a:cubicBezTo>
                  <a:cubicBezTo>
                    <a:pt x="1" y="26889"/>
                    <a:pt x="48" y="26960"/>
                    <a:pt x="102" y="26960"/>
                  </a:cubicBezTo>
                  <a:cubicBezTo>
                    <a:pt x="119" y="26960"/>
                    <a:pt x="136" y="26954"/>
                    <a:pt x="152" y="26938"/>
                  </a:cubicBezTo>
                  <a:cubicBezTo>
                    <a:pt x="2153" y="25137"/>
                    <a:pt x="4221" y="23169"/>
                    <a:pt x="6256" y="21401"/>
                  </a:cubicBezTo>
                  <a:cubicBezTo>
                    <a:pt x="8291" y="19633"/>
                    <a:pt x="10292" y="17932"/>
                    <a:pt x="12327" y="16164"/>
                  </a:cubicBezTo>
                  <a:cubicBezTo>
                    <a:pt x="16397" y="12695"/>
                    <a:pt x="20533" y="9259"/>
                    <a:pt x="24703" y="5890"/>
                  </a:cubicBezTo>
                  <a:cubicBezTo>
                    <a:pt x="27038" y="3988"/>
                    <a:pt x="29706" y="2087"/>
                    <a:pt x="32008" y="152"/>
                  </a:cubicBezTo>
                  <a:cubicBezTo>
                    <a:pt x="32089" y="98"/>
                    <a:pt x="32039" y="1"/>
                    <a:pt x="3196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6"/>
            <p:cNvSpPr/>
            <p:nvPr/>
          </p:nvSpPr>
          <p:spPr>
            <a:xfrm>
              <a:off x="6524662" y="2320914"/>
              <a:ext cx="1496782" cy="1684138"/>
            </a:xfrm>
            <a:custGeom>
              <a:avLst/>
              <a:gdLst/>
              <a:ahLst/>
              <a:cxnLst/>
              <a:rect l="l" t="t" r="r" b="b"/>
              <a:pathLst>
                <a:path w="64447" h="72514" extrusionOk="0">
                  <a:moveTo>
                    <a:pt x="61792" y="0"/>
                  </a:moveTo>
                  <a:cubicBezTo>
                    <a:pt x="61764" y="0"/>
                    <a:pt x="61721" y="24"/>
                    <a:pt x="61745" y="47"/>
                  </a:cubicBezTo>
                  <a:cubicBezTo>
                    <a:pt x="62779" y="3083"/>
                    <a:pt x="63813" y="6218"/>
                    <a:pt x="63946" y="9454"/>
                  </a:cubicBezTo>
                  <a:cubicBezTo>
                    <a:pt x="64013" y="11022"/>
                    <a:pt x="63780" y="12590"/>
                    <a:pt x="63279" y="14057"/>
                  </a:cubicBezTo>
                  <a:cubicBezTo>
                    <a:pt x="62746" y="15458"/>
                    <a:pt x="61945" y="16759"/>
                    <a:pt x="60944" y="17860"/>
                  </a:cubicBezTo>
                  <a:cubicBezTo>
                    <a:pt x="58876" y="20162"/>
                    <a:pt x="56274" y="21996"/>
                    <a:pt x="53839" y="23831"/>
                  </a:cubicBezTo>
                  <a:cubicBezTo>
                    <a:pt x="51171" y="25832"/>
                    <a:pt x="48469" y="27767"/>
                    <a:pt x="45700" y="29669"/>
                  </a:cubicBezTo>
                  <a:cubicBezTo>
                    <a:pt x="42965" y="31537"/>
                    <a:pt x="40163" y="33338"/>
                    <a:pt x="37294" y="35072"/>
                  </a:cubicBezTo>
                  <a:cubicBezTo>
                    <a:pt x="34459" y="36840"/>
                    <a:pt x="31590" y="38408"/>
                    <a:pt x="28755" y="40076"/>
                  </a:cubicBezTo>
                  <a:cubicBezTo>
                    <a:pt x="27387" y="40910"/>
                    <a:pt x="26119" y="41844"/>
                    <a:pt x="24919" y="42911"/>
                  </a:cubicBezTo>
                  <a:cubicBezTo>
                    <a:pt x="23751" y="44046"/>
                    <a:pt x="22684" y="45280"/>
                    <a:pt x="21616" y="46481"/>
                  </a:cubicBezTo>
                  <a:cubicBezTo>
                    <a:pt x="19348" y="49082"/>
                    <a:pt x="17080" y="51718"/>
                    <a:pt x="14845" y="54386"/>
                  </a:cubicBezTo>
                  <a:cubicBezTo>
                    <a:pt x="10341" y="59657"/>
                    <a:pt x="5905" y="65027"/>
                    <a:pt x="1602" y="70464"/>
                  </a:cubicBezTo>
                  <a:cubicBezTo>
                    <a:pt x="1068" y="71132"/>
                    <a:pt x="534" y="71799"/>
                    <a:pt x="1" y="72466"/>
                  </a:cubicBezTo>
                  <a:cubicBezTo>
                    <a:pt x="1" y="72489"/>
                    <a:pt x="1" y="72513"/>
                    <a:pt x="24" y="72513"/>
                  </a:cubicBezTo>
                  <a:cubicBezTo>
                    <a:pt x="34" y="72513"/>
                    <a:pt x="48" y="72509"/>
                    <a:pt x="67" y="72499"/>
                  </a:cubicBezTo>
                  <a:cubicBezTo>
                    <a:pt x="4504" y="67062"/>
                    <a:pt x="9007" y="61658"/>
                    <a:pt x="13544" y="56288"/>
                  </a:cubicBezTo>
                  <a:cubicBezTo>
                    <a:pt x="15812" y="53619"/>
                    <a:pt x="18080" y="50950"/>
                    <a:pt x="20349" y="48315"/>
                  </a:cubicBezTo>
                  <a:cubicBezTo>
                    <a:pt x="22550" y="45780"/>
                    <a:pt x="24652" y="43112"/>
                    <a:pt x="27454" y="41244"/>
                  </a:cubicBezTo>
                  <a:cubicBezTo>
                    <a:pt x="28788" y="40310"/>
                    <a:pt x="30222" y="39542"/>
                    <a:pt x="31657" y="38742"/>
                  </a:cubicBezTo>
                  <a:cubicBezTo>
                    <a:pt x="33124" y="37908"/>
                    <a:pt x="34592" y="37040"/>
                    <a:pt x="36060" y="36140"/>
                  </a:cubicBezTo>
                  <a:cubicBezTo>
                    <a:pt x="38962" y="34405"/>
                    <a:pt x="41797" y="32604"/>
                    <a:pt x="44599" y="30736"/>
                  </a:cubicBezTo>
                  <a:cubicBezTo>
                    <a:pt x="47401" y="28868"/>
                    <a:pt x="50137" y="26933"/>
                    <a:pt x="52838" y="24965"/>
                  </a:cubicBezTo>
                  <a:cubicBezTo>
                    <a:pt x="54206" y="23964"/>
                    <a:pt x="55540" y="22930"/>
                    <a:pt x="56875" y="21896"/>
                  </a:cubicBezTo>
                  <a:cubicBezTo>
                    <a:pt x="58009" y="21029"/>
                    <a:pt x="59110" y="20095"/>
                    <a:pt x="60144" y="19128"/>
                  </a:cubicBezTo>
                  <a:cubicBezTo>
                    <a:pt x="61211" y="18127"/>
                    <a:pt x="62078" y="17026"/>
                    <a:pt x="62812" y="15792"/>
                  </a:cubicBezTo>
                  <a:cubicBezTo>
                    <a:pt x="63513" y="14491"/>
                    <a:pt x="63980" y="13023"/>
                    <a:pt x="64113" y="11556"/>
                  </a:cubicBezTo>
                  <a:cubicBezTo>
                    <a:pt x="64447" y="8387"/>
                    <a:pt x="63613" y="5184"/>
                    <a:pt x="62612" y="2216"/>
                  </a:cubicBezTo>
                  <a:cubicBezTo>
                    <a:pt x="62345" y="1482"/>
                    <a:pt x="62078" y="748"/>
                    <a:pt x="61812" y="14"/>
                  </a:cubicBezTo>
                  <a:cubicBezTo>
                    <a:pt x="61812" y="4"/>
                    <a:pt x="61803" y="0"/>
                    <a:pt x="6179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6"/>
            <p:cNvSpPr/>
            <p:nvPr/>
          </p:nvSpPr>
          <p:spPr>
            <a:xfrm>
              <a:off x="7297110" y="1542906"/>
              <a:ext cx="822792" cy="1053347"/>
            </a:xfrm>
            <a:custGeom>
              <a:avLst/>
              <a:gdLst/>
              <a:ahLst/>
              <a:cxnLst/>
              <a:rect l="l" t="t" r="r" b="b"/>
              <a:pathLst>
                <a:path w="35427" h="45354" extrusionOk="0">
                  <a:moveTo>
                    <a:pt x="21601" y="0"/>
                  </a:moveTo>
                  <a:cubicBezTo>
                    <a:pt x="21008" y="0"/>
                    <a:pt x="20462" y="66"/>
                    <a:pt x="20015" y="186"/>
                  </a:cubicBezTo>
                  <a:cubicBezTo>
                    <a:pt x="19081" y="420"/>
                    <a:pt x="15245" y="3689"/>
                    <a:pt x="13510" y="6924"/>
                  </a:cubicBezTo>
                  <a:cubicBezTo>
                    <a:pt x="11743" y="10193"/>
                    <a:pt x="1" y="36646"/>
                    <a:pt x="301" y="37213"/>
                  </a:cubicBezTo>
                  <a:cubicBezTo>
                    <a:pt x="764" y="38072"/>
                    <a:pt x="32255" y="45354"/>
                    <a:pt x="33044" y="45354"/>
                  </a:cubicBezTo>
                  <a:cubicBezTo>
                    <a:pt x="33051" y="45354"/>
                    <a:pt x="33056" y="45353"/>
                    <a:pt x="33058" y="45352"/>
                  </a:cubicBezTo>
                  <a:cubicBezTo>
                    <a:pt x="33591" y="44952"/>
                    <a:pt x="35426" y="15564"/>
                    <a:pt x="26987" y="2421"/>
                  </a:cubicBezTo>
                  <a:cubicBezTo>
                    <a:pt x="25845" y="670"/>
                    <a:pt x="23487" y="0"/>
                    <a:pt x="21601"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6"/>
            <p:cNvSpPr/>
            <p:nvPr/>
          </p:nvSpPr>
          <p:spPr>
            <a:xfrm>
              <a:off x="7724782" y="1557283"/>
              <a:ext cx="171238" cy="13981"/>
            </a:xfrm>
            <a:custGeom>
              <a:avLst/>
              <a:gdLst/>
              <a:ahLst/>
              <a:cxnLst/>
              <a:rect l="l" t="t" r="r" b="b"/>
              <a:pathLst>
                <a:path w="7373" h="602" extrusionOk="0">
                  <a:moveTo>
                    <a:pt x="802" y="1"/>
                  </a:moveTo>
                  <a:cubicBezTo>
                    <a:pt x="568" y="168"/>
                    <a:pt x="301" y="368"/>
                    <a:pt x="1" y="601"/>
                  </a:cubicBezTo>
                  <a:lnTo>
                    <a:pt x="7373" y="601"/>
                  </a:lnTo>
                  <a:cubicBezTo>
                    <a:pt x="7039" y="368"/>
                    <a:pt x="6672" y="168"/>
                    <a:pt x="627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6"/>
            <p:cNvSpPr/>
            <p:nvPr/>
          </p:nvSpPr>
          <p:spPr>
            <a:xfrm>
              <a:off x="7675216" y="1603783"/>
              <a:ext cx="259539" cy="13958"/>
            </a:xfrm>
            <a:custGeom>
              <a:avLst/>
              <a:gdLst/>
              <a:ahLst/>
              <a:cxnLst/>
              <a:rect l="l" t="t" r="r" b="b"/>
              <a:pathLst>
                <a:path w="11175" h="601" extrusionOk="0">
                  <a:moveTo>
                    <a:pt x="601" y="0"/>
                  </a:moveTo>
                  <a:cubicBezTo>
                    <a:pt x="400" y="200"/>
                    <a:pt x="200" y="401"/>
                    <a:pt x="0" y="601"/>
                  </a:cubicBezTo>
                  <a:lnTo>
                    <a:pt x="11175" y="601"/>
                  </a:lnTo>
                  <a:cubicBezTo>
                    <a:pt x="11075" y="401"/>
                    <a:pt x="10941" y="200"/>
                    <a:pt x="108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6"/>
            <p:cNvSpPr/>
            <p:nvPr/>
          </p:nvSpPr>
          <p:spPr>
            <a:xfrm>
              <a:off x="7636474" y="1650260"/>
              <a:ext cx="323083" cy="13981"/>
            </a:xfrm>
            <a:custGeom>
              <a:avLst/>
              <a:gdLst/>
              <a:ahLst/>
              <a:cxnLst/>
              <a:rect l="l" t="t" r="r" b="b"/>
              <a:pathLst>
                <a:path w="13911" h="602" extrusionOk="0">
                  <a:moveTo>
                    <a:pt x="467" y="1"/>
                  </a:moveTo>
                  <a:cubicBezTo>
                    <a:pt x="300" y="201"/>
                    <a:pt x="134" y="401"/>
                    <a:pt x="0" y="601"/>
                  </a:cubicBezTo>
                  <a:lnTo>
                    <a:pt x="13910" y="601"/>
                  </a:lnTo>
                  <a:cubicBezTo>
                    <a:pt x="13810" y="401"/>
                    <a:pt x="13710" y="201"/>
                    <a:pt x="136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6"/>
            <p:cNvSpPr/>
            <p:nvPr/>
          </p:nvSpPr>
          <p:spPr>
            <a:xfrm>
              <a:off x="7607023" y="1696760"/>
              <a:ext cx="372668" cy="13958"/>
            </a:xfrm>
            <a:custGeom>
              <a:avLst/>
              <a:gdLst/>
              <a:ahLst/>
              <a:cxnLst/>
              <a:rect l="l" t="t" r="r" b="b"/>
              <a:pathLst>
                <a:path w="16046" h="601" extrusionOk="0">
                  <a:moveTo>
                    <a:pt x="334" y="0"/>
                  </a:moveTo>
                  <a:cubicBezTo>
                    <a:pt x="268" y="100"/>
                    <a:pt x="234" y="200"/>
                    <a:pt x="167" y="300"/>
                  </a:cubicBezTo>
                  <a:lnTo>
                    <a:pt x="1" y="601"/>
                  </a:lnTo>
                  <a:lnTo>
                    <a:pt x="16045" y="601"/>
                  </a:lnTo>
                  <a:cubicBezTo>
                    <a:pt x="15945" y="400"/>
                    <a:pt x="15879" y="200"/>
                    <a:pt x="1577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6"/>
            <p:cNvSpPr/>
            <p:nvPr/>
          </p:nvSpPr>
          <p:spPr>
            <a:xfrm>
              <a:off x="7584563" y="1743238"/>
              <a:ext cx="412174" cy="13958"/>
            </a:xfrm>
            <a:custGeom>
              <a:avLst/>
              <a:gdLst/>
              <a:ahLst/>
              <a:cxnLst/>
              <a:rect l="l" t="t" r="r" b="b"/>
              <a:pathLst>
                <a:path w="17747" h="601" extrusionOk="0">
                  <a:moveTo>
                    <a:pt x="301" y="1"/>
                  </a:moveTo>
                  <a:cubicBezTo>
                    <a:pt x="200" y="167"/>
                    <a:pt x="100" y="367"/>
                    <a:pt x="0" y="601"/>
                  </a:cubicBezTo>
                  <a:lnTo>
                    <a:pt x="17746" y="601"/>
                  </a:lnTo>
                  <a:cubicBezTo>
                    <a:pt x="17680" y="401"/>
                    <a:pt x="17580" y="201"/>
                    <a:pt x="1751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6"/>
            <p:cNvSpPr/>
            <p:nvPr/>
          </p:nvSpPr>
          <p:spPr>
            <a:xfrm>
              <a:off x="7563635" y="1789715"/>
              <a:ext cx="447035" cy="13981"/>
            </a:xfrm>
            <a:custGeom>
              <a:avLst/>
              <a:gdLst/>
              <a:ahLst/>
              <a:cxnLst/>
              <a:rect l="l" t="t" r="r" b="b"/>
              <a:pathLst>
                <a:path w="19248" h="602" extrusionOk="0">
                  <a:moveTo>
                    <a:pt x="268" y="1"/>
                  </a:moveTo>
                  <a:lnTo>
                    <a:pt x="1" y="601"/>
                  </a:lnTo>
                  <a:lnTo>
                    <a:pt x="19248" y="601"/>
                  </a:lnTo>
                  <a:cubicBezTo>
                    <a:pt x="19181" y="401"/>
                    <a:pt x="19148" y="201"/>
                    <a:pt x="190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6"/>
            <p:cNvSpPr/>
            <p:nvPr/>
          </p:nvSpPr>
          <p:spPr>
            <a:xfrm>
              <a:off x="7541942" y="1836215"/>
              <a:ext cx="481129" cy="13958"/>
            </a:xfrm>
            <a:custGeom>
              <a:avLst/>
              <a:gdLst/>
              <a:ahLst/>
              <a:cxnLst/>
              <a:rect l="l" t="t" r="r" b="b"/>
              <a:pathLst>
                <a:path w="20716" h="601" extrusionOk="0">
                  <a:moveTo>
                    <a:pt x="268" y="0"/>
                  </a:moveTo>
                  <a:cubicBezTo>
                    <a:pt x="201" y="167"/>
                    <a:pt x="101" y="401"/>
                    <a:pt x="1" y="601"/>
                  </a:cubicBezTo>
                  <a:lnTo>
                    <a:pt x="20715" y="601"/>
                  </a:lnTo>
                  <a:lnTo>
                    <a:pt x="205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6"/>
            <p:cNvSpPr/>
            <p:nvPr/>
          </p:nvSpPr>
          <p:spPr>
            <a:xfrm>
              <a:off x="7521038" y="1882692"/>
              <a:ext cx="512111" cy="13981"/>
            </a:xfrm>
            <a:custGeom>
              <a:avLst/>
              <a:gdLst/>
              <a:ahLst/>
              <a:cxnLst/>
              <a:rect l="l" t="t" r="r" b="b"/>
              <a:pathLst>
                <a:path w="22050" h="602" extrusionOk="0">
                  <a:moveTo>
                    <a:pt x="267" y="1"/>
                  </a:moveTo>
                  <a:cubicBezTo>
                    <a:pt x="200" y="168"/>
                    <a:pt x="100" y="401"/>
                    <a:pt x="0" y="601"/>
                  </a:cubicBezTo>
                  <a:lnTo>
                    <a:pt x="22049" y="601"/>
                  </a:lnTo>
                  <a:cubicBezTo>
                    <a:pt x="22016" y="401"/>
                    <a:pt x="21982" y="201"/>
                    <a:pt x="2191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6"/>
            <p:cNvSpPr/>
            <p:nvPr/>
          </p:nvSpPr>
          <p:spPr>
            <a:xfrm>
              <a:off x="7500111" y="1929192"/>
              <a:ext cx="542327" cy="13958"/>
            </a:xfrm>
            <a:custGeom>
              <a:avLst/>
              <a:gdLst/>
              <a:ahLst/>
              <a:cxnLst/>
              <a:rect l="l" t="t" r="r" b="b"/>
              <a:pathLst>
                <a:path w="23351" h="601" extrusionOk="0">
                  <a:moveTo>
                    <a:pt x="267" y="0"/>
                  </a:moveTo>
                  <a:cubicBezTo>
                    <a:pt x="167" y="167"/>
                    <a:pt x="100" y="401"/>
                    <a:pt x="0" y="601"/>
                  </a:cubicBezTo>
                  <a:lnTo>
                    <a:pt x="23350" y="601"/>
                  </a:lnTo>
                  <a:cubicBezTo>
                    <a:pt x="23317" y="401"/>
                    <a:pt x="23284" y="200"/>
                    <a:pt x="2325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6"/>
            <p:cNvSpPr/>
            <p:nvPr/>
          </p:nvSpPr>
          <p:spPr>
            <a:xfrm>
              <a:off x="7479183" y="1974903"/>
              <a:ext cx="570987" cy="14748"/>
            </a:xfrm>
            <a:custGeom>
              <a:avLst/>
              <a:gdLst/>
              <a:ahLst/>
              <a:cxnLst/>
              <a:rect l="l" t="t" r="r" b="b"/>
              <a:pathLst>
                <a:path w="24585" h="635" extrusionOk="0">
                  <a:moveTo>
                    <a:pt x="268" y="0"/>
                  </a:moveTo>
                  <a:cubicBezTo>
                    <a:pt x="201" y="200"/>
                    <a:pt x="101" y="401"/>
                    <a:pt x="1" y="634"/>
                  </a:cubicBezTo>
                  <a:lnTo>
                    <a:pt x="24585" y="634"/>
                  </a:lnTo>
                  <a:lnTo>
                    <a:pt x="2448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6"/>
            <p:cNvSpPr/>
            <p:nvPr/>
          </p:nvSpPr>
          <p:spPr>
            <a:xfrm>
              <a:off x="7459046" y="2021380"/>
              <a:ext cx="598113" cy="14748"/>
            </a:xfrm>
            <a:custGeom>
              <a:avLst/>
              <a:gdLst/>
              <a:ahLst/>
              <a:cxnLst/>
              <a:rect l="l" t="t" r="r" b="b"/>
              <a:pathLst>
                <a:path w="25753" h="635" extrusionOk="0">
                  <a:moveTo>
                    <a:pt x="267" y="1"/>
                  </a:moveTo>
                  <a:cubicBezTo>
                    <a:pt x="167" y="201"/>
                    <a:pt x="67" y="434"/>
                    <a:pt x="0" y="635"/>
                  </a:cubicBezTo>
                  <a:lnTo>
                    <a:pt x="25752" y="635"/>
                  </a:lnTo>
                  <a:cubicBezTo>
                    <a:pt x="25719" y="434"/>
                    <a:pt x="25685" y="234"/>
                    <a:pt x="2565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6"/>
            <p:cNvSpPr/>
            <p:nvPr/>
          </p:nvSpPr>
          <p:spPr>
            <a:xfrm>
              <a:off x="7438119" y="2067880"/>
              <a:ext cx="624451" cy="13958"/>
            </a:xfrm>
            <a:custGeom>
              <a:avLst/>
              <a:gdLst/>
              <a:ahLst/>
              <a:cxnLst/>
              <a:rect l="l" t="t" r="r" b="b"/>
              <a:pathLst>
                <a:path w="26887" h="601" extrusionOk="0">
                  <a:moveTo>
                    <a:pt x="268" y="0"/>
                  </a:moveTo>
                  <a:cubicBezTo>
                    <a:pt x="201" y="200"/>
                    <a:pt x="101" y="400"/>
                    <a:pt x="1" y="601"/>
                  </a:cubicBezTo>
                  <a:lnTo>
                    <a:pt x="26887" y="601"/>
                  </a:lnTo>
                  <a:cubicBezTo>
                    <a:pt x="26853" y="400"/>
                    <a:pt x="26820" y="200"/>
                    <a:pt x="268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6"/>
            <p:cNvSpPr/>
            <p:nvPr/>
          </p:nvSpPr>
          <p:spPr>
            <a:xfrm>
              <a:off x="7417981" y="2114357"/>
              <a:ext cx="649232" cy="14748"/>
            </a:xfrm>
            <a:custGeom>
              <a:avLst/>
              <a:gdLst/>
              <a:ahLst/>
              <a:cxnLst/>
              <a:rect l="l" t="t" r="r" b="b"/>
              <a:pathLst>
                <a:path w="27954" h="635" extrusionOk="0">
                  <a:moveTo>
                    <a:pt x="267" y="1"/>
                  </a:moveTo>
                  <a:cubicBezTo>
                    <a:pt x="167" y="201"/>
                    <a:pt x="101" y="434"/>
                    <a:pt x="1" y="634"/>
                  </a:cubicBezTo>
                  <a:lnTo>
                    <a:pt x="27954" y="634"/>
                  </a:lnTo>
                  <a:cubicBezTo>
                    <a:pt x="27954" y="401"/>
                    <a:pt x="27887" y="201"/>
                    <a:pt x="278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6"/>
            <p:cNvSpPr/>
            <p:nvPr/>
          </p:nvSpPr>
          <p:spPr>
            <a:xfrm>
              <a:off x="7397844" y="2160857"/>
              <a:ext cx="672480" cy="14725"/>
            </a:xfrm>
            <a:custGeom>
              <a:avLst/>
              <a:gdLst/>
              <a:ahLst/>
              <a:cxnLst/>
              <a:rect l="l" t="t" r="r" b="b"/>
              <a:pathLst>
                <a:path w="28955" h="634" extrusionOk="0">
                  <a:moveTo>
                    <a:pt x="267" y="0"/>
                  </a:moveTo>
                  <a:cubicBezTo>
                    <a:pt x="167" y="200"/>
                    <a:pt x="67" y="434"/>
                    <a:pt x="0" y="634"/>
                  </a:cubicBezTo>
                  <a:lnTo>
                    <a:pt x="28954" y="634"/>
                  </a:lnTo>
                  <a:cubicBezTo>
                    <a:pt x="28954" y="400"/>
                    <a:pt x="28921" y="200"/>
                    <a:pt x="289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6"/>
            <p:cNvSpPr/>
            <p:nvPr/>
          </p:nvSpPr>
          <p:spPr>
            <a:xfrm>
              <a:off x="7377683" y="2207334"/>
              <a:ext cx="695728" cy="13958"/>
            </a:xfrm>
            <a:custGeom>
              <a:avLst/>
              <a:gdLst/>
              <a:ahLst/>
              <a:cxnLst/>
              <a:rect l="l" t="t" r="r" b="b"/>
              <a:pathLst>
                <a:path w="29956" h="601" extrusionOk="0">
                  <a:moveTo>
                    <a:pt x="268" y="0"/>
                  </a:moveTo>
                  <a:lnTo>
                    <a:pt x="1" y="601"/>
                  </a:lnTo>
                  <a:lnTo>
                    <a:pt x="29956" y="601"/>
                  </a:lnTo>
                  <a:cubicBezTo>
                    <a:pt x="29956" y="434"/>
                    <a:pt x="29922" y="201"/>
                    <a:pt x="299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6"/>
            <p:cNvSpPr/>
            <p:nvPr/>
          </p:nvSpPr>
          <p:spPr>
            <a:xfrm>
              <a:off x="7357546" y="2253811"/>
              <a:ext cx="718187" cy="13981"/>
            </a:xfrm>
            <a:custGeom>
              <a:avLst/>
              <a:gdLst/>
              <a:ahLst/>
              <a:cxnLst/>
              <a:rect l="l" t="t" r="r" b="b"/>
              <a:pathLst>
                <a:path w="30923" h="602" extrusionOk="0">
                  <a:moveTo>
                    <a:pt x="268" y="1"/>
                  </a:moveTo>
                  <a:lnTo>
                    <a:pt x="1" y="601"/>
                  </a:lnTo>
                  <a:lnTo>
                    <a:pt x="30923" y="601"/>
                  </a:lnTo>
                  <a:cubicBezTo>
                    <a:pt x="30923" y="401"/>
                    <a:pt x="30889" y="201"/>
                    <a:pt x="3088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6"/>
            <p:cNvSpPr/>
            <p:nvPr/>
          </p:nvSpPr>
          <p:spPr>
            <a:xfrm>
              <a:off x="7338175" y="2300311"/>
              <a:ext cx="738346" cy="13958"/>
            </a:xfrm>
            <a:custGeom>
              <a:avLst/>
              <a:gdLst/>
              <a:ahLst/>
              <a:cxnLst/>
              <a:rect l="l" t="t" r="r" b="b"/>
              <a:pathLst>
                <a:path w="31791" h="601" extrusionOk="0">
                  <a:moveTo>
                    <a:pt x="268" y="0"/>
                  </a:moveTo>
                  <a:lnTo>
                    <a:pt x="1" y="601"/>
                  </a:lnTo>
                  <a:lnTo>
                    <a:pt x="31790" y="601"/>
                  </a:lnTo>
                  <a:lnTo>
                    <a:pt x="317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6"/>
            <p:cNvSpPr/>
            <p:nvPr/>
          </p:nvSpPr>
          <p:spPr>
            <a:xfrm>
              <a:off x="7319593" y="2346789"/>
              <a:ext cx="757692" cy="13981"/>
            </a:xfrm>
            <a:custGeom>
              <a:avLst/>
              <a:gdLst/>
              <a:ahLst/>
              <a:cxnLst/>
              <a:rect l="l" t="t" r="r" b="b"/>
              <a:pathLst>
                <a:path w="32624" h="602" extrusionOk="0">
                  <a:moveTo>
                    <a:pt x="234" y="1"/>
                  </a:moveTo>
                  <a:cubicBezTo>
                    <a:pt x="167" y="201"/>
                    <a:pt x="67" y="434"/>
                    <a:pt x="0" y="601"/>
                  </a:cubicBezTo>
                  <a:lnTo>
                    <a:pt x="32623" y="601"/>
                  </a:lnTo>
                  <a:cubicBezTo>
                    <a:pt x="32623" y="401"/>
                    <a:pt x="32623" y="201"/>
                    <a:pt x="326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6"/>
            <p:cNvSpPr/>
            <p:nvPr/>
          </p:nvSpPr>
          <p:spPr>
            <a:xfrm>
              <a:off x="7304101" y="2393289"/>
              <a:ext cx="773183" cy="13958"/>
            </a:xfrm>
            <a:custGeom>
              <a:avLst/>
              <a:gdLst/>
              <a:ahLst/>
              <a:cxnLst/>
              <a:rect l="l" t="t" r="r" b="b"/>
              <a:pathLst>
                <a:path w="33291" h="601" extrusionOk="0">
                  <a:moveTo>
                    <a:pt x="167" y="0"/>
                  </a:moveTo>
                  <a:cubicBezTo>
                    <a:pt x="67" y="200"/>
                    <a:pt x="0" y="400"/>
                    <a:pt x="0" y="601"/>
                  </a:cubicBezTo>
                  <a:lnTo>
                    <a:pt x="33290" y="601"/>
                  </a:lnTo>
                  <a:lnTo>
                    <a:pt x="3329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6"/>
            <p:cNvSpPr/>
            <p:nvPr/>
          </p:nvSpPr>
          <p:spPr>
            <a:xfrm>
              <a:off x="7403256" y="2440556"/>
              <a:ext cx="673270" cy="13958"/>
            </a:xfrm>
            <a:custGeom>
              <a:avLst/>
              <a:gdLst/>
              <a:ahLst/>
              <a:cxnLst/>
              <a:rect l="l" t="t" r="r" b="b"/>
              <a:pathLst>
                <a:path w="28989" h="601" extrusionOk="0">
                  <a:moveTo>
                    <a:pt x="1" y="0"/>
                  </a:moveTo>
                  <a:cubicBezTo>
                    <a:pt x="701" y="167"/>
                    <a:pt x="1468" y="367"/>
                    <a:pt x="2302" y="600"/>
                  </a:cubicBezTo>
                  <a:lnTo>
                    <a:pt x="28988" y="600"/>
                  </a:lnTo>
                  <a:lnTo>
                    <a:pt x="289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6"/>
            <p:cNvSpPr/>
            <p:nvPr/>
          </p:nvSpPr>
          <p:spPr>
            <a:xfrm>
              <a:off x="7585329" y="2486266"/>
              <a:ext cx="490419" cy="13958"/>
            </a:xfrm>
            <a:custGeom>
              <a:avLst/>
              <a:gdLst/>
              <a:ahLst/>
              <a:cxnLst/>
              <a:rect l="l" t="t" r="r" b="b"/>
              <a:pathLst>
                <a:path w="21116" h="601" extrusionOk="0">
                  <a:moveTo>
                    <a:pt x="1" y="0"/>
                  </a:moveTo>
                  <a:cubicBezTo>
                    <a:pt x="835" y="200"/>
                    <a:pt x="1669" y="400"/>
                    <a:pt x="2502" y="601"/>
                  </a:cubicBezTo>
                  <a:lnTo>
                    <a:pt x="21082" y="601"/>
                  </a:lnTo>
                  <a:cubicBezTo>
                    <a:pt x="21116" y="400"/>
                    <a:pt x="21116" y="200"/>
                    <a:pt x="2111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6"/>
            <p:cNvSpPr/>
            <p:nvPr/>
          </p:nvSpPr>
          <p:spPr>
            <a:xfrm>
              <a:off x="7779016" y="2532743"/>
              <a:ext cx="293657" cy="13958"/>
            </a:xfrm>
            <a:custGeom>
              <a:avLst/>
              <a:gdLst/>
              <a:ahLst/>
              <a:cxnLst/>
              <a:rect l="l" t="t" r="r" b="b"/>
              <a:pathLst>
                <a:path w="12644" h="601" extrusionOk="0">
                  <a:moveTo>
                    <a:pt x="1" y="1"/>
                  </a:moveTo>
                  <a:lnTo>
                    <a:pt x="2603" y="601"/>
                  </a:lnTo>
                  <a:lnTo>
                    <a:pt x="12610" y="601"/>
                  </a:lnTo>
                  <a:cubicBezTo>
                    <a:pt x="12610" y="401"/>
                    <a:pt x="12643" y="201"/>
                    <a:pt x="1264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6"/>
            <p:cNvSpPr/>
            <p:nvPr/>
          </p:nvSpPr>
          <p:spPr>
            <a:xfrm>
              <a:off x="7981250" y="2579220"/>
              <a:ext cx="87558" cy="13981"/>
            </a:xfrm>
            <a:custGeom>
              <a:avLst/>
              <a:gdLst/>
              <a:ahLst/>
              <a:cxnLst/>
              <a:rect l="l" t="t" r="r" b="b"/>
              <a:pathLst>
                <a:path w="3770" h="602" extrusionOk="0">
                  <a:moveTo>
                    <a:pt x="0" y="1"/>
                  </a:moveTo>
                  <a:cubicBezTo>
                    <a:pt x="1201" y="268"/>
                    <a:pt x="2202" y="468"/>
                    <a:pt x="2802" y="601"/>
                  </a:cubicBezTo>
                  <a:lnTo>
                    <a:pt x="3636" y="601"/>
                  </a:lnTo>
                  <a:cubicBezTo>
                    <a:pt x="3703" y="401"/>
                    <a:pt x="3736" y="201"/>
                    <a:pt x="377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6"/>
            <p:cNvSpPr/>
            <p:nvPr/>
          </p:nvSpPr>
          <p:spPr>
            <a:xfrm>
              <a:off x="7762989" y="1180032"/>
              <a:ext cx="700907" cy="576886"/>
            </a:xfrm>
            <a:custGeom>
              <a:avLst/>
              <a:gdLst/>
              <a:ahLst/>
              <a:cxnLst/>
              <a:rect l="l" t="t" r="r" b="b"/>
              <a:pathLst>
                <a:path w="30179" h="24839" extrusionOk="0">
                  <a:moveTo>
                    <a:pt x="19316" y="1"/>
                  </a:moveTo>
                  <a:cubicBezTo>
                    <a:pt x="18846" y="1"/>
                    <a:pt x="18098" y="2337"/>
                    <a:pt x="15969" y="4968"/>
                  </a:cubicBezTo>
                  <a:cubicBezTo>
                    <a:pt x="14067" y="7336"/>
                    <a:pt x="10498" y="10005"/>
                    <a:pt x="11032" y="10439"/>
                  </a:cubicBezTo>
                  <a:cubicBezTo>
                    <a:pt x="11832" y="11106"/>
                    <a:pt x="15502" y="13641"/>
                    <a:pt x="15335" y="13941"/>
                  </a:cubicBezTo>
                  <a:cubicBezTo>
                    <a:pt x="15035" y="14475"/>
                    <a:pt x="11632" y="15909"/>
                    <a:pt x="6528" y="18411"/>
                  </a:cubicBezTo>
                  <a:cubicBezTo>
                    <a:pt x="0" y="21564"/>
                    <a:pt x="1285" y="24838"/>
                    <a:pt x="4927" y="24838"/>
                  </a:cubicBezTo>
                  <a:cubicBezTo>
                    <a:pt x="5100" y="24838"/>
                    <a:pt x="5278" y="24831"/>
                    <a:pt x="5461" y="24816"/>
                  </a:cubicBezTo>
                  <a:cubicBezTo>
                    <a:pt x="11232" y="24349"/>
                    <a:pt x="20805" y="22280"/>
                    <a:pt x="26009" y="19412"/>
                  </a:cubicBezTo>
                  <a:cubicBezTo>
                    <a:pt x="29111" y="17644"/>
                    <a:pt x="29578" y="15309"/>
                    <a:pt x="29745" y="13674"/>
                  </a:cubicBezTo>
                  <a:cubicBezTo>
                    <a:pt x="30179" y="9438"/>
                    <a:pt x="23107" y="2600"/>
                    <a:pt x="19404" y="31"/>
                  </a:cubicBezTo>
                  <a:cubicBezTo>
                    <a:pt x="19376" y="11"/>
                    <a:pt x="19346" y="1"/>
                    <a:pt x="19316"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6"/>
            <p:cNvSpPr/>
            <p:nvPr/>
          </p:nvSpPr>
          <p:spPr>
            <a:xfrm>
              <a:off x="7775160" y="1541791"/>
              <a:ext cx="467171" cy="236221"/>
            </a:xfrm>
            <a:custGeom>
              <a:avLst/>
              <a:gdLst/>
              <a:ahLst/>
              <a:cxnLst/>
              <a:rect l="l" t="t" r="r" b="b"/>
              <a:pathLst>
                <a:path w="20115" h="10171" extrusionOk="0">
                  <a:moveTo>
                    <a:pt x="10241" y="1"/>
                  </a:moveTo>
                  <a:cubicBezTo>
                    <a:pt x="10241" y="1"/>
                    <a:pt x="3536" y="3236"/>
                    <a:pt x="1768" y="5204"/>
                  </a:cubicBezTo>
                  <a:cubicBezTo>
                    <a:pt x="0" y="7206"/>
                    <a:pt x="1001" y="9608"/>
                    <a:pt x="5904" y="10108"/>
                  </a:cubicBezTo>
                  <a:cubicBezTo>
                    <a:pt x="6360" y="10151"/>
                    <a:pt x="6835" y="10171"/>
                    <a:pt x="7322" y="10171"/>
                  </a:cubicBezTo>
                  <a:cubicBezTo>
                    <a:pt x="12871" y="10171"/>
                    <a:pt x="20115" y="7606"/>
                    <a:pt x="20115" y="7606"/>
                  </a:cubicBezTo>
                  <a:lnTo>
                    <a:pt x="10241" y="1"/>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6"/>
            <p:cNvSpPr/>
            <p:nvPr/>
          </p:nvSpPr>
          <p:spPr>
            <a:xfrm>
              <a:off x="7985268" y="1561719"/>
              <a:ext cx="199758" cy="163922"/>
            </a:xfrm>
            <a:custGeom>
              <a:avLst/>
              <a:gdLst/>
              <a:ahLst/>
              <a:cxnLst/>
              <a:rect l="l" t="t" r="r" b="b"/>
              <a:pathLst>
                <a:path w="8601" h="7058" extrusionOk="0">
                  <a:moveTo>
                    <a:pt x="42" y="1"/>
                  </a:moveTo>
                  <a:cubicBezTo>
                    <a:pt x="17" y="1"/>
                    <a:pt x="0" y="50"/>
                    <a:pt x="27" y="77"/>
                  </a:cubicBezTo>
                  <a:cubicBezTo>
                    <a:pt x="2729" y="2545"/>
                    <a:pt x="5565" y="4880"/>
                    <a:pt x="8533" y="7048"/>
                  </a:cubicBezTo>
                  <a:cubicBezTo>
                    <a:pt x="8540" y="7055"/>
                    <a:pt x="8546" y="7057"/>
                    <a:pt x="8552" y="7057"/>
                  </a:cubicBezTo>
                  <a:cubicBezTo>
                    <a:pt x="8578" y="7057"/>
                    <a:pt x="8600" y="7009"/>
                    <a:pt x="8600" y="6982"/>
                  </a:cubicBezTo>
                  <a:cubicBezTo>
                    <a:pt x="4831" y="3679"/>
                    <a:pt x="795" y="510"/>
                    <a:pt x="61" y="10"/>
                  </a:cubicBezTo>
                  <a:cubicBezTo>
                    <a:pt x="54" y="4"/>
                    <a:pt x="48" y="1"/>
                    <a:pt x="4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6"/>
            <p:cNvSpPr/>
            <p:nvPr/>
          </p:nvSpPr>
          <p:spPr>
            <a:xfrm>
              <a:off x="7965758" y="1758567"/>
              <a:ext cx="81915" cy="59851"/>
            </a:xfrm>
            <a:custGeom>
              <a:avLst/>
              <a:gdLst/>
              <a:ahLst/>
              <a:cxnLst/>
              <a:rect l="l" t="t" r="r" b="b"/>
              <a:pathLst>
                <a:path w="3527" h="2577" extrusionOk="0">
                  <a:moveTo>
                    <a:pt x="3462" y="1"/>
                  </a:moveTo>
                  <a:cubicBezTo>
                    <a:pt x="3454" y="1"/>
                    <a:pt x="3445" y="3"/>
                    <a:pt x="3436" y="8"/>
                  </a:cubicBezTo>
                  <a:cubicBezTo>
                    <a:pt x="2702" y="108"/>
                    <a:pt x="1968" y="408"/>
                    <a:pt x="1334" y="842"/>
                  </a:cubicBezTo>
                  <a:cubicBezTo>
                    <a:pt x="1034" y="1042"/>
                    <a:pt x="767" y="1309"/>
                    <a:pt x="567" y="1609"/>
                  </a:cubicBezTo>
                  <a:cubicBezTo>
                    <a:pt x="434" y="1742"/>
                    <a:pt x="334" y="1876"/>
                    <a:pt x="234" y="2042"/>
                  </a:cubicBezTo>
                  <a:cubicBezTo>
                    <a:pt x="133" y="2209"/>
                    <a:pt x="67" y="2376"/>
                    <a:pt x="0" y="2543"/>
                  </a:cubicBezTo>
                  <a:cubicBezTo>
                    <a:pt x="0" y="2576"/>
                    <a:pt x="33" y="2576"/>
                    <a:pt x="67" y="2576"/>
                  </a:cubicBezTo>
                  <a:cubicBezTo>
                    <a:pt x="167" y="2443"/>
                    <a:pt x="267" y="2309"/>
                    <a:pt x="400" y="2176"/>
                  </a:cubicBezTo>
                  <a:cubicBezTo>
                    <a:pt x="534" y="2042"/>
                    <a:pt x="634" y="1942"/>
                    <a:pt x="767" y="1809"/>
                  </a:cubicBezTo>
                  <a:cubicBezTo>
                    <a:pt x="1034" y="1575"/>
                    <a:pt x="1301" y="1342"/>
                    <a:pt x="1601" y="1108"/>
                  </a:cubicBezTo>
                  <a:cubicBezTo>
                    <a:pt x="2168" y="675"/>
                    <a:pt x="2802" y="308"/>
                    <a:pt x="3469" y="74"/>
                  </a:cubicBezTo>
                  <a:cubicBezTo>
                    <a:pt x="3526" y="74"/>
                    <a:pt x="3510" y="1"/>
                    <a:pt x="346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6"/>
            <p:cNvSpPr/>
            <p:nvPr/>
          </p:nvSpPr>
          <p:spPr>
            <a:xfrm>
              <a:off x="7955677" y="1557283"/>
              <a:ext cx="95315" cy="13981"/>
            </a:xfrm>
            <a:custGeom>
              <a:avLst/>
              <a:gdLst/>
              <a:ahLst/>
              <a:cxnLst/>
              <a:rect l="l" t="t" r="r" b="b"/>
              <a:pathLst>
                <a:path w="4104" h="602" extrusionOk="0">
                  <a:moveTo>
                    <a:pt x="1135" y="1"/>
                  </a:moveTo>
                  <a:cubicBezTo>
                    <a:pt x="834" y="201"/>
                    <a:pt x="401" y="368"/>
                    <a:pt x="0" y="601"/>
                  </a:cubicBezTo>
                  <a:lnTo>
                    <a:pt x="4103" y="601"/>
                  </a:lnTo>
                  <a:lnTo>
                    <a:pt x="330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6"/>
            <p:cNvSpPr/>
            <p:nvPr/>
          </p:nvSpPr>
          <p:spPr>
            <a:xfrm>
              <a:off x="7875104" y="1603783"/>
              <a:ext cx="236314" cy="13958"/>
            </a:xfrm>
            <a:custGeom>
              <a:avLst/>
              <a:gdLst/>
              <a:ahLst/>
              <a:cxnLst/>
              <a:rect l="l" t="t" r="r" b="b"/>
              <a:pathLst>
                <a:path w="10175" h="601" extrusionOk="0">
                  <a:moveTo>
                    <a:pt x="1001" y="0"/>
                  </a:moveTo>
                  <a:cubicBezTo>
                    <a:pt x="667" y="200"/>
                    <a:pt x="334" y="401"/>
                    <a:pt x="0" y="601"/>
                  </a:cubicBezTo>
                  <a:lnTo>
                    <a:pt x="10174" y="601"/>
                  </a:lnTo>
                  <a:lnTo>
                    <a:pt x="937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6"/>
            <p:cNvSpPr/>
            <p:nvPr/>
          </p:nvSpPr>
          <p:spPr>
            <a:xfrm>
              <a:off x="7815435" y="1650260"/>
              <a:ext cx="356411" cy="13981"/>
            </a:xfrm>
            <a:custGeom>
              <a:avLst/>
              <a:gdLst/>
              <a:ahLst/>
              <a:cxnLst/>
              <a:rect l="l" t="t" r="r" b="b"/>
              <a:pathLst>
                <a:path w="15346" h="602" extrusionOk="0">
                  <a:moveTo>
                    <a:pt x="601" y="1"/>
                  </a:moveTo>
                  <a:cubicBezTo>
                    <a:pt x="401" y="167"/>
                    <a:pt x="201" y="334"/>
                    <a:pt x="34" y="534"/>
                  </a:cubicBezTo>
                  <a:lnTo>
                    <a:pt x="1" y="601"/>
                  </a:lnTo>
                  <a:lnTo>
                    <a:pt x="15345" y="601"/>
                  </a:lnTo>
                  <a:lnTo>
                    <a:pt x="145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6"/>
            <p:cNvSpPr/>
            <p:nvPr/>
          </p:nvSpPr>
          <p:spPr>
            <a:xfrm>
              <a:off x="7797620" y="1696760"/>
              <a:ext cx="434633" cy="13958"/>
            </a:xfrm>
            <a:custGeom>
              <a:avLst/>
              <a:gdLst/>
              <a:ahLst/>
              <a:cxnLst/>
              <a:rect l="l" t="t" r="r" b="b"/>
              <a:pathLst>
                <a:path w="18714" h="601" extrusionOk="0">
                  <a:moveTo>
                    <a:pt x="34" y="0"/>
                  </a:moveTo>
                  <a:cubicBezTo>
                    <a:pt x="1" y="200"/>
                    <a:pt x="1" y="400"/>
                    <a:pt x="1" y="601"/>
                  </a:cubicBezTo>
                  <a:lnTo>
                    <a:pt x="18714" y="601"/>
                  </a:lnTo>
                  <a:lnTo>
                    <a:pt x="179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6"/>
            <p:cNvSpPr/>
            <p:nvPr/>
          </p:nvSpPr>
          <p:spPr>
            <a:xfrm>
              <a:off x="7815435" y="1743238"/>
              <a:ext cx="347098" cy="13958"/>
            </a:xfrm>
            <a:custGeom>
              <a:avLst/>
              <a:gdLst/>
              <a:ahLst/>
              <a:cxnLst/>
              <a:rect l="l" t="t" r="r" b="b"/>
              <a:pathLst>
                <a:path w="14945" h="601" extrusionOk="0">
                  <a:moveTo>
                    <a:pt x="1" y="1"/>
                  </a:moveTo>
                  <a:cubicBezTo>
                    <a:pt x="268" y="234"/>
                    <a:pt x="601" y="434"/>
                    <a:pt x="935" y="601"/>
                  </a:cubicBezTo>
                  <a:lnTo>
                    <a:pt x="12476" y="601"/>
                  </a:lnTo>
                  <a:cubicBezTo>
                    <a:pt x="13377" y="401"/>
                    <a:pt x="14211" y="201"/>
                    <a:pt x="1494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6"/>
            <p:cNvSpPr/>
            <p:nvPr/>
          </p:nvSpPr>
          <p:spPr>
            <a:xfrm>
              <a:off x="7704644" y="1425354"/>
              <a:ext cx="205425" cy="250551"/>
            </a:xfrm>
            <a:custGeom>
              <a:avLst/>
              <a:gdLst/>
              <a:ahLst/>
              <a:cxnLst/>
              <a:rect l="l" t="t" r="r" b="b"/>
              <a:pathLst>
                <a:path w="8845" h="10788" extrusionOk="0">
                  <a:moveTo>
                    <a:pt x="8510" y="1"/>
                  </a:moveTo>
                  <a:cubicBezTo>
                    <a:pt x="7045" y="1"/>
                    <a:pt x="1202" y="610"/>
                    <a:pt x="1202" y="610"/>
                  </a:cubicBezTo>
                  <a:cubicBezTo>
                    <a:pt x="1368" y="2145"/>
                    <a:pt x="1368" y="3679"/>
                    <a:pt x="1168" y="5214"/>
                  </a:cubicBezTo>
                  <a:cubicBezTo>
                    <a:pt x="1135" y="5381"/>
                    <a:pt x="1" y="9984"/>
                    <a:pt x="1602" y="10651"/>
                  </a:cubicBezTo>
                  <a:cubicBezTo>
                    <a:pt x="1824" y="10744"/>
                    <a:pt x="2076" y="10787"/>
                    <a:pt x="2349" y="10787"/>
                  </a:cubicBezTo>
                  <a:cubicBezTo>
                    <a:pt x="4133" y="10787"/>
                    <a:pt x="6843" y="8959"/>
                    <a:pt x="8173" y="7282"/>
                  </a:cubicBezTo>
                  <a:cubicBezTo>
                    <a:pt x="8273" y="7148"/>
                    <a:pt x="8640" y="1211"/>
                    <a:pt x="8840" y="43"/>
                  </a:cubicBezTo>
                  <a:cubicBezTo>
                    <a:pt x="8845" y="14"/>
                    <a:pt x="8724" y="1"/>
                    <a:pt x="8510"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6"/>
            <p:cNvSpPr/>
            <p:nvPr/>
          </p:nvSpPr>
          <p:spPr>
            <a:xfrm>
              <a:off x="7727894" y="1424773"/>
              <a:ext cx="176649" cy="139048"/>
            </a:xfrm>
            <a:custGeom>
              <a:avLst/>
              <a:gdLst/>
              <a:ahLst/>
              <a:cxnLst/>
              <a:rect l="l" t="t" r="r" b="b"/>
              <a:pathLst>
                <a:path w="7606" h="5987" extrusionOk="0">
                  <a:moveTo>
                    <a:pt x="7499" y="0"/>
                  </a:moveTo>
                  <a:cubicBezTo>
                    <a:pt x="6028" y="0"/>
                    <a:pt x="201" y="602"/>
                    <a:pt x="201" y="602"/>
                  </a:cubicBezTo>
                  <a:cubicBezTo>
                    <a:pt x="367" y="2137"/>
                    <a:pt x="367" y="3704"/>
                    <a:pt x="167" y="5239"/>
                  </a:cubicBezTo>
                  <a:cubicBezTo>
                    <a:pt x="167" y="5272"/>
                    <a:pt x="134" y="5339"/>
                    <a:pt x="134" y="5372"/>
                  </a:cubicBezTo>
                  <a:cubicBezTo>
                    <a:pt x="100" y="5506"/>
                    <a:pt x="67" y="5606"/>
                    <a:pt x="34" y="5706"/>
                  </a:cubicBezTo>
                  <a:cubicBezTo>
                    <a:pt x="34" y="5739"/>
                    <a:pt x="34" y="5772"/>
                    <a:pt x="0" y="5772"/>
                  </a:cubicBezTo>
                  <a:lnTo>
                    <a:pt x="34" y="5772"/>
                  </a:lnTo>
                  <a:cubicBezTo>
                    <a:pt x="267" y="5873"/>
                    <a:pt x="501" y="5906"/>
                    <a:pt x="734" y="5939"/>
                  </a:cubicBezTo>
                  <a:cubicBezTo>
                    <a:pt x="963" y="5971"/>
                    <a:pt x="1185" y="5987"/>
                    <a:pt x="1402" y="5987"/>
                  </a:cubicBezTo>
                  <a:cubicBezTo>
                    <a:pt x="5008" y="5987"/>
                    <a:pt x="6945" y="1732"/>
                    <a:pt x="7606" y="2"/>
                  </a:cubicBezTo>
                  <a:cubicBezTo>
                    <a:pt x="7573" y="1"/>
                    <a:pt x="7538" y="0"/>
                    <a:pt x="749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6"/>
            <p:cNvSpPr/>
            <p:nvPr/>
          </p:nvSpPr>
          <p:spPr>
            <a:xfrm>
              <a:off x="7628716" y="1121871"/>
              <a:ext cx="80591" cy="205355"/>
            </a:xfrm>
            <a:custGeom>
              <a:avLst/>
              <a:gdLst/>
              <a:ahLst/>
              <a:cxnLst/>
              <a:rect l="l" t="t" r="r" b="b"/>
              <a:pathLst>
                <a:path w="3470" h="8842" extrusionOk="0">
                  <a:moveTo>
                    <a:pt x="3470" y="0"/>
                  </a:moveTo>
                  <a:cubicBezTo>
                    <a:pt x="3470" y="0"/>
                    <a:pt x="968" y="1001"/>
                    <a:pt x="468" y="3536"/>
                  </a:cubicBezTo>
                  <a:cubicBezTo>
                    <a:pt x="1" y="6071"/>
                    <a:pt x="534" y="8706"/>
                    <a:pt x="768" y="8840"/>
                  </a:cubicBezTo>
                  <a:cubicBezTo>
                    <a:pt x="769" y="8841"/>
                    <a:pt x="771" y="8841"/>
                    <a:pt x="773" y="8841"/>
                  </a:cubicBezTo>
                  <a:cubicBezTo>
                    <a:pt x="1005" y="8841"/>
                    <a:pt x="3470" y="0"/>
                    <a:pt x="347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6"/>
            <p:cNvSpPr/>
            <p:nvPr/>
          </p:nvSpPr>
          <p:spPr>
            <a:xfrm>
              <a:off x="7613224" y="1110072"/>
              <a:ext cx="338574" cy="420140"/>
            </a:xfrm>
            <a:custGeom>
              <a:avLst/>
              <a:gdLst/>
              <a:ahLst/>
              <a:cxnLst/>
              <a:rect l="l" t="t" r="r" b="b"/>
              <a:pathLst>
                <a:path w="14578" h="18090" extrusionOk="0">
                  <a:moveTo>
                    <a:pt x="7485" y="1"/>
                  </a:moveTo>
                  <a:cubicBezTo>
                    <a:pt x="6267" y="1"/>
                    <a:pt x="5074" y="332"/>
                    <a:pt x="4103" y="1042"/>
                  </a:cubicBezTo>
                  <a:cubicBezTo>
                    <a:pt x="2002" y="2576"/>
                    <a:pt x="1" y="12483"/>
                    <a:pt x="2002" y="15652"/>
                  </a:cubicBezTo>
                  <a:cubicBezTo>
                    <a:pt x="3083" y="17334"/>
                    <a:pt x="4783" y="18089"/>
                    <a:pt x="6551" y="18089"/>
                  </a:cubicBezTo>
                  <a:cubicBezTo>
                    <a:pt x="8219" y="18089"/>
                    <a:pt x="9948" y="17417"/>
                    <a:pt x="11275" y="16219"/>
                  </a:cubicBezTo>
                  <a:cubicBezTo>
                    <a:pt x="13177" y="14551"/>
                    <a:pt x="14578" y="6913"/>
                    <a:pt x="13777" y="4277"/>
                  </a:cubicBezTo>
                  <a:cubicBezTo>
                    <a:pt x="12952" y="1596"/>
                    <a:pt x="10159" y="1"/>
                    <a:pt x="748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6"/>
            <p:cNvSpPr/>
            <p:nvPr/>
          </p:nvSpPr>
          <p:spPr>
            <a:xfrm>
              <a:off x="7639563" y="1276237"/>
              <a:ext cx="9313" cy="101888"/>
            </a:xfrm>
            <a:custGeom>
              <a:avLst/>
              <a:gdLst/>
              <a:ahLst/>
              <a:cxnLst/>
              <a:rect l="l" t="t" r="r" b="b"/>
              <a:pathLst>
                <a:path w="401" h="4387" extrusionOk="0">
                  <a:moveTo>
                    <a:pt x="384" y="0"/>
                  </a:moveTo>
                  <a:cubicBezTo>
                    <a:pt x="376" y="0"/>
                    <a:pt x="368" y="9"/>
                    <a:pt x="368" y="25"/>
                  </a:cubicBezTo>
                  <a:cubicBezTo>
                    <a:pt x="201" y="726"/>
                    <a:pt x="101" y="1426"/>
                    <a:pt x="67" y="2160"/>
                  </a:cubicBezTo>
                  <a:cubicBezTo>
                    <a:pt x="1" y="2894"/>
                    <a:pt x="1" y="3628"/>
                    <a:pt x="1" y="4362"/>
                  </a:cubicBezTo>
                  <a:cubicBezTo>
                    <a:pt x="1" y="4379"/>
                    <a:pt x="17" y="4387"/>
                    <a:pt x="34" y="4387"/>
                  </a:cubicBezTo>
                  <a:cubicBezTo>
                    <a:pt x="51" y="4387"/>
                    <a:pt x="67" y="4379"/>
                    <a:pt x="67" y="4362"/>
                  </a:cubicBezTo>
                  <a:cubicBezTo>
                    <a:pt x="67" y="3628"/>
                    <a:pt x="134" y="2928"/>
                    <a:pt x="201" y="2194"/>
                  </a:cubicBezTo>
                  <a:cubicBezTo>
                    <a:pt x="234" y="1460"/>
                    <a:pt x="368" y="759"/>
                    <a:pt x="401" y="25"/>
                  </a:cubicBezTo>
                  <a:cubicBezTo>
                    <a:pt x="401" y="9"/>
                    <a:pt x="393" y="0"/>
                    <a:pt x="3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6"/>
            <p:cNvSpPr/>
            <p:nvPr/>
          </p:nvSpPr>
          <p:spPr>
            <a:xfrm>
              <a:off x="7879750" y="1485233"/>
              <a:ext cx="23" cy="23"/>
            </a:xfrm>
            <a:custGeom>
              <a:avLst/>
              <a:gdLst/>
              <a:ahLst/>
              <a:cxnLst/>
              <a:rect l="l" t="t" r="r" b="b"/>
              <a:pathLst>
                <a:path w="1" h="1" fill="none" extrusionOk="0">
                  <a:moveTo>
                    <a:pt x="0" y="1"/>
                  </a:moveTo>
                  <a:lnTo>
                    <a:pt x="0" y="1"/>
                  </a:lnTo>
                  <a:close/>
                </a:path>
              </a:pathLst>
            </a:custGeom>
            <a:no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6"/>
            <p:cNvSpPr/>
            <p:nvPr/>
          </p:nvSpPr>
          <p:spPr>
            <a:xfrm>
              <a:off x="7751910" y="1316792"/>
              <a:ext cx="12425" cy="33653"/>
            </a:xfrm>
            <a:custGeom>
              <a:avLst/>
              <a:gdLst/>
              <a:ahLst/>
              <a:cxnLst/>
              <a:rect l="l" t="t" r="r" b="b"/>
              <a:pathLst>
                <a:path w="535" h="1449" extrusionOk="0">
                  <a:moveTo>
                    <a:pt x="241" y="0"/>
                  </a:moveTo>
                  <a:cubicBezTo>
                    <a:pt x="237" y="0"/>
                    <a:pt x="234" y="4"/>
                    <a:pt x="234" y="14"/>
                  </a:cubicBezTo>
                  <a:cubicBezTo>
                    <a:pt x="34" y="448"/>
                    <a:pt x="0" y="1248"/>
                    <a:pt x="534" y="1448"/>
                  </a:cubicBezTo>
                  <a:lnTo>
                    <a:pt x="534" y="1415"/>
                  </a:lnTo>
                  <a:cubicBezTo>
                    <a:pt x="101" y="1148"/>
                    <a:pt x="134" y="548"/>
                    <a:pt x="267" y="47"/>
                  </a:cubicBezTo>
                  <a:cubicBezTo>
                    <a:pt x="267" y="24"/>
                    <a:pt x="251" y="0"/>
                    <a:pt x="2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6"/>
            <p:cNvSpPr/>
            <p:nvPr/>
          </p:nvSpPr>
          <p:spPr>
            <a:xfrm>
              <a:off x="7748380" y="1305434"/>
              <a:ext cx="40946" cy="38902"/>
            </a:xfrm>
            <a:custGeom>
              <a:avLst/>
              <a:gdLst/>
              <a:ahLst/>
              <a:cxnLst/>
              <a:rect l="l" t="t" r="r" b="b"/>
              <a:pathLst>
                <a:path w="1763" h="1675" extrusionOk="0">
                  <a:moveTo>
                    <a:pt x="910" y="1"/>
                  </a:moveTo>
                  <a:cubicBezTo>
                    <a:pt x="210" y="1"/>
                    <a:pt x="1" y="1605"/>
                    <a:pt x="753" y="1671"/>
                  </a:cubicBezTo>
                  <a:cubicBezTo>
                    <a:pt x="776" y="1673"/>
                    <a:pt x="799" y="1675"/>
                    <a:pt x="821" y="1675"/>
                  </a:cubicBezTo>
                  <a:cubicBezTo>
                    <a:pt x="1566" y="1675"/>
                    <a:pt x="1763" y="100"/>
                    <a:pt x="953" y="3"/>
                  </a:cubicBezTo>
                  <a:cubicBezTo>
                    <a:pt x="939" y="1"/>
                    <a:pt x="924" y="1"/>
                    <a:pt x="91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6"/>
            <p:cNvSpPr/>
            <p:nvPr/>
          </p:nvSpPr>
          <p:spPr>
            <a:xfrm>
              <a:off x="7673660" y="1308593"/>
              <a:ext cx="17837" cy="30239"/>
            </a:xfrm>
            <a:custGeom>
              <a:avLst/>
              <a:gdLst/>
              <a:ahLst/>
              <a:cxnLst/>
              <a:rect l="l" t="t" r="r" b="b"/>
              <a:pathLst>
                <a:path w="768" h="1302" extrusionOk="0">
                  <a:moveTo>
                    <a:pt x="734" y="0"/>
                  </a:moveTo>
                  <a:lnTo>
                    <a:pt x="734" y="0"/>
                  </a:lnTo>
                  <a:cubicBezTo>
                    <a:pt x="734" y="0"/>
                    <a:pt x="701" y="0"/>
                    <a:pt x="701" y="67"/>
                  </a:cubicBezTo>
                  <a:cubicBezTo>
                    <a:pt x="634" y="567"/>
                    <a:pt x="467" y="1168"/>
                    <a:pt x="0" y="1268"/>
                  </a:cubicBezTo>
                  <a:lnTo>
                    <a:pt x="0" y="1301"/>
                  </a:lnTo>
                  <a:cubicBezTo>
                    <a:pt x="567" y="1301"/>
                    <a:pt x="768" y="500"/>
                    <a:pt x="7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6"/>
            <p:cNvSpPr/>
            <p:nvPr/>
          </p:nvSpPr>
          <p:spPr>
            <a:xfrm>
              <a:off x="7656681" y="1294354"/>
              <a:ext cx="40249" cy="39320"/>
            </a:xfrm>
            <a:custGeom>
              <a:avLst/>
              <a:gdLst/>
              <a:ahLst/>
              <a:cxnLst/>
              <a:rect l="l" t="t" r="r" b="b"/>
              <a:pathLst>
                <a:path w="1733" h="1693" extrusionOk="0">
                  <a:moveTo>
                    <a:pt x="950" y="1"/>
                  </a:moveTo>
                  <a:cubicBezTo>
                    <a:pt x="208" y="1"/>
                    <a:pt x="1" y="1522"/>
                    <a:pt x="731" y="1681"/>
                  </a:cubicBezTo>
                  <a:cubicBezTo>
                    <a:pt x="766" y="1688"/>
                    <a:pt x="800" y="1692"/>
                    <a:pt x="833" y="1692"/>
                  </a:cubicBezTo>
                  <a:cubicBezTo>
                    <a:pt x="1492" y="1692"/>
                    <a:pt x="1732" y="172"/>
                    <a:pt x="1065" y="13"/>
                  </a:cubicBezTo>
                  <a:cubicBezTo>
                    <a:pt x="1025" y="5"/>
                    <a:pt x="987" y="1"/>
                    <a:pt x="95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6"/>
            <p:cNvSpPr/>
            <p:nvPr/>
          </p:nvSpPr>
          <p:spPr>
            <a:xfrm>
              <a:off x="7758878" y="1260327"/>
              <a:ext cx="42246" cy="30448"/>
            </a:xfrm>
            <a:custGeom>
              <a:avLst/>
              <a:gdLst/>
              <a:ahLst/>
              <a:cxnLst/>
              <a:rect l="l" t="t" r="r" b="b"/>
              <a:pathLst>
                <a:path w="1819" h="1311" extrusionOk="0">
                  <a:moveTo>
                    <a:pt x="584" y="0"/>
                  </a:moveTo>
                  <a:cubicBezTo>
                    <a:pt x="445" y="0"/>
                    <a:pt x="303" y="35"/>
                    <a:pt x="167" y="110"/>
                  </a:cubicBezTo>
                  <a:cubicBezTo>
                    <a:pt x="67" y="210"/>
                    <a:pt x="1" y="377"/>
                    <a:pt x="67" y="544"/>
                  </a:cubicBezTo>
                  <a:cubicBezTo>
                    <a:pt x="201" y="744"/>
                    <a:pt x="401" y="877"/>
                    <a:pt x="634" y="977"/>
                  </a:cubicBezTo>
                  <a:cubicBezTo>
                    <a:pt x="835" y="1077"/>
                    <a:pt x="1035" y="1177"/>
                    <a:pt x="1235" y="1278"/>
                  </a:cubicBezTo>
                  <a:cubicBezTo>
                    <a:pt x="1285" y="1300"/>
                    <a:pt x="1336" y="1310"/>
                    <a:pt x="1384" y="1310"/>
                  </a:cubicBezTo>
                  <a:cubicBezTo>
                    <a:pt x="1625" y="1310"/>
                    <a:pt x="1819" y="1060"/>
                    <a:pt x="1735" y="811"/>
                  </a:cubicBezTo>
                  <a:cubicBezTo>
                    <a:pt x="1602" y="510"/>
                    <a:pt x="1368" y="277"/>
                    <a:pt x="1068" y="143"/>
                  </a:cubicBezTo>
                  <a:cubicBezTo>
                    <a:pt x="921" y="52"/>
                    <a:pt x="755" y="0"/>
                    <a:pt x="5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6"/>
            <p:cNvSpPr/>
            <p:nvPr/>
          </p:nvSpPr>
          <p:spPr>
            <a:xfrm>
              <a:off x="7658934" y="1249550"/>
              <a:ext cx="45730" cy="23411"/>
            </a:xfrm>
            <a:custGeom>
              <a:avLst/>
              <a:gdLst/>
              <a:ahLst/>
              <a:cxnLst/>
              <a:rect l="l" t="t" r="r" b="b"/>
              <a:pathLst>
                <a:path w="1969" h="1008" extrusionOk="0">
                  <a:moveTo>
                    <a:pt x="1158" y="1"/>
                  </a:moveTo>
                  <a:cubicBezTo>
                    <a:pt x="1118" y="1"/>
                    <a:pt x="1076" y="3"/>
                    <a:pt x="1035" y="7"/>
                  </a:cubicBezTo>
                  <a:cubicBezTo>
                    <a:pt x="734" y="40"/>
                    <a:pt x="401" y="174"/>
                    <a:pt x="201" y="407"/>
                  </a:cubicBezTo>
                  <a:cubicBezTo>
                    <a:pt x="1" y="641"/>
                    <a:pt x="167" y="1008"/>
                    <a:pt x="468" y="1008"/>
                  </a:cubicBezTo>
                  <a:cubicBezTo>
                    <a:pt x="701" y="1008"/>
                    <a:pt x="935" y="974"/>
                    <a:pt x="1168" y="941"/>
                  </a:cubicBezTo>
                  <a:cubicBezTo>
                    <a:pt x="1402" y="941"/>
                    <a:pt x="1635" y="874"/>
                    <a:pt x="1835" y="741"/>
                  </a:cubicBezTo>
                  <a:cubicBezTo>
                    <a:pt x="1935" y="607"/>
                    <a:pt x="1969" y="441"/>
                    <a:pt x="1869" y="307"/>
                  </a:cubicBezTo>
                  <a:cubicBezTo>
                    <a:pt x="1694" y="103"/>
                    <a:pt x="1442" y="1"/>
                    <a:pt x="115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6"/>
            <p:cNvSpPr/>
            <p:nvPr/>
          </p:nvSpPr>
          <p:spPr>
            <a:xfrm>
              <a:off x="7731773" y="1429442"/>
              <a:ext cx="25571" cy="10103"/>
            </a:xfrm>
            <a:custGeom>
              <a:avLst/>
              <a:gdLst/>
              <a:ahLst/>
              <a:cxnLst/>
              <a:rect l="l" t="t" r="r" b="b"/>
              <a:pathLst>
                <a:path w="1101" h="435" extrusionOk="0">
                  <a:moveTo>
                    <a:pt x="1034" y="1"/>
                  </a:moveTo>
                  <a:cubicBezTo>
                    <a:pt x="913" y="92"/>
                    <a:pt x="791" y="239"/>
                    <a:pt x="619" y="239"/>
                  </a:cubicBezTo>
                  <a:cubicBezTo>
                    <a:pt x="602" y="239"/>
                    <a:pt x="585" y="237"/>
                    <a:pt x="567" y="234"/>
                  </a:cubicBezTo>
                  <a:cubicBezTo>
                    <a:pt x="367" y="201"/>
                    <a:pt x="200" y="134"/>
                    <a:pt x="34" y="34"/>
                  </a:cubicBezTo>
                  <a:cubicBezTo>
                    <a:pt x="34" y="34"/>
                    <a:pt x="0" y="34"/>
                    <a:pt x="0" y="68"/>
                  </a:cubicBezTo>
                  <a:cubicBezTo>
                    <a:pt x="134" y="301"/>
                    <a:pt x="367" y="434"/>
                    <a:pt x="634" y="434"/>
                  </a:cubicBezTo>
                  <a:cubicBezTo>
                    <a:pt x="834" y="401"/>
                    <a:pt x="1034" y="234"/>
                    <a:pt x="1101" y="34"/>
                  </a:cubicBezTo>
                  <a:cubicBezTo>
                    <a:pt x="1101" y="1"/>
                    <a:pt x="1068" y="1"/>
                    <a:pt x="10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6"/>
            <p:cNvSpPr/>
            <p:nvPr/>
          </p:nvSpPr>
          <p:spPr>
            <a:xfrm>
              <a:off x="7678863" y="1254288"/>
              <a:ext cx="70279" cy="151938"/>
            </a:xfrm>
            <a:custGeom>
              <a:avLst/>
              <a:gdLst/>
              <a:ahLst/>
              <a:cxnLst/>
              <a:rect l="l" t="t" r="r" b="b"/>
              <a:pathLst>
                <a:path w="3026" h="6542" extrusionOk="0">
                  <a:moveTo>
                    <a:pt x="1492" y="0"/>
                  </a:moveTo>
                  <a:cubicBezTo>
                    <a:pt x="1475" y="0"/>
                    <a:pt x="1457" y="11"/>
                    <a:pt x="1444" y="36"/>
                  </a:cubicBezTo>
                  <a:cubicBezTo>
                    <a:pt x="810" y="1738"/>
                    <a:pt x="310" y="3472"/>
                    <a:pt x="10" y="5274"/>
                  </a:cubicBezTo>
                  <a:cubicBezTo>
                    <a:pt x="0" y="5331"/>
                    <a:pt x="60" y="5353"/>
                    <a:pt x="153" y="5353"/>
                  </a:cubicBezTo>
                  <a:cubicBezTo>
                    <a:pt x="383" y="5353"/>
                    <a:pt x="816" y="5221"/>
                    <a:pt x="911" y="5173"/>
                  </a:cubicBezTo>
                  <a:lnTo>
                    <a:pt x="911" y="5173"/>
                  </a:lnTo>
                  <a:cubicBezTo>
                    <a:pt x="911" y="5174"/>
                    <a:pt x="810" y="5774"/>
                    <a:pt x="744" y="6174"/>
                  </a:cubicBezTo>
                  <a:lnTo>
                    <a:pt x="744" y="6241"/>
                  </a:lnTo>
                  <a:cubicBezTo>
                    <a:pt x="744" y="6241"/>
                    <a:pt x="744" y="6274"/>
                    <a:pt x="744" y="6274"/>
                  </a:cubicBezTo>
                  <a:cubicBezTo>
                    <a:pt x="744" y="6341"/>
                    <a:pt x="777" y="6408"/>
                    <a:pt x="844" y="6408"/>
                  </a:cubicBezTo>
                  <a:cubicBezTo>
                    <a:pt x="877" y="6441"/>
                    <a:pt x="911" y="6441"/>
                    <a:pt x="944" y="6441"/>
                  </a:cubicBezTo>
                  <a:lnTo>
                    <a:pt x="1077" y="6474"/>
                  </a:lnTo>
                  <a:cubicBezTo>
                    <a:pt x="1277" y="6541"/>
                    <a:pt x="1478" y="6541"/>
                    <a:pt x="1711" y="6541"/>
                  </a:cubicBezTo>
                  <a:cubicBezTo>
                    <a:pt x="2211" y="6508"/>
                    <a:pt x="2678" y="6308"/>
                    <a:pt x="2979" y="5907"/>
                  </a:cubicBezTo>
                  <a:cubicBezTo>
                    <a:pt x="3026" y="5884"/>
                    <a:pt x="3006" y="5860"/>
                    <a:pt x="2967" y="5860"/>
                  </a:cubicBezTo>
                  <a:cubicBezTo>
                    <a:pt x="2951" y="5860"/>
                    <a:pt x="2932" y="5864"/>
                    <a:pt x="2912" y="5874"/>
                  </a:cubicBezTo>
                  <a:cubicBezTo>
                    <a:pt x="2510" y="6110"/>
                    <a:pt x="2059" y="6246"/>
                    <a:pt x="1604" y="6246"/>
                  </a:cubicBezTo>
                  <a:cubicBezTo>
                    <a:pt x="1417" y="6246"/>
                    <a:pt x="1229" y="6223"/>
                    <a:pt x="1044" y="6174"/>
                  </a:cubicBezTo>
                  <a:cubicBezTo>
                    <a:pt x="1044" y="5974"/>
                    <a:pt x="1344" y="4840"/>
                    <a:pt x="1311" y="4840"/>
                  </a:cubicBezTo>
                  <a:cubicBezTo>
                    <a:pt x="1011" y="4840"/>
                    <a:pt x="710" y="4873"/>
                    <a:pt x="444" y="4973"/>
                  </a:cubicBezTo>
                  <a:cubicBezTo>
                    <a:pt x="710" y="3305"/>
                    <a:pt x="1277" y="1738"/>
                    <a:pt x="1544" y="70"/>
                  </a:cubicBezTo>
                  <a:cubicBezTo>
                    <a:pt x="1544" y="29"/>
                    <a:pt x="1519" y="0"/>
                    <a:pt x="14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6"/>
            <p:cNvSpPr/>
            <p:nvPr/>
          </p:nvSpPr>
          <p:spPr>
            <a:xfrm>
              <a:off x="7710079" y="1391489"/>
              <a:ext cx="41851" cy="30239"/>
            </a:xfrm>
            <a:custGeom>
              <a:avLst/>
              <a:gdLst/>
              <a:ahLst/>
              <a:cxnLst/>
              <a:rect l="l" t="t" r="r" b="b"/>
              <a:pathLst>
                <a:path w="1802" h="1302" extrusionOk="0">
                  <a:moveTo>
                    <a:pt x="1635" y="0"/>
                  </a:moveTo>
                  <a:cubicBezTo>
                    <a:pt x="1214" y="271"/>
                    <a:pt x="686" y="406"/>
                    <a:pt x="171" y="406"/>
                  </a:cubicBezTo>
                  <a:cubicBezTo>
                    <a:pt x="114" y="406"/>
                    <a:pt x="57" y="404"/>
                    <a:pt x="0" y="401"/>
                  </a:cubicBezTo>
                  <a:lnTo>
                    <a:pt x="0" y="401"/>
                  </a:lnTo>
                  <a:cubicBezTo>
                    <a:pt x="167" y="734"/>
                    <a:pt x="434" y="968"/>
                    <a:pt x="734" y="1168"/>
                  </a:cubicBezTo>
                  <a:cubicBezTo>
                    <a:pt x="901" y="1268"/>
                    <a:pt x="1101" y="1301"/>
                    <a:pt x="1301" y="1301"/>
                  </a:cubicBezTo>
                  <a:cubicBezTo>
                    <a:pt x="1735" y="1235"/>
                    <a:pt x="1801" y="868"/>
                    <a:pt x="1768" y="534"/>
                  </a:cubicBezTo>
                  <a:cubicBezTo>
                    <a:pt x="1735" y="334"/>
                    <a:pt x="1701" y="167"/>
                    <a:pt x="16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6"/>
            <p:cNvSpPr/>
            <p:nvPr/>
          </p:nvSpPr>
          <p:spPr>
            <a:xfrm>
              <a:off x="7727127" y="1403637"/>
              <a:ext cx="24804" cy="18092"/>
            </a:xfrm>
            <a:custGeom>
              <a:avLst/>
              <a:gdLst/>
              <a:ahLst/>
              <a:cxnLst/>
              <a:rect l="l" t="t" r="r" b="b"/>
              <a:pathLst>
                <a:path w="1068" h="779" extrusionOk="0">
                  <a:moveTo>
                    <a:pt x="893" y="1"/>
                  </a:moveTo>
                  <a:cubicBezTo>
                    <a:pt x="487" y="1"/>
                    <a:pt x="150" y="256"/>
                    <a:pt x="0" y="645"/>
                  </a:cubicBezTo>
                  <a:cubicBezTo>
                    <a:pt x="167" y="745"/>
                    <a:pt x="367" y="778"/>
                    <a:pt x="567" y="778"/>
                  </a:cubicBezTo>
                  <a:cubicBezTo>
                    <a:pt x="1001" y="712"/>
                    <a:pt x="1067" y="345"/>
                    <a:pt x="1034" y="11"/>
                  </a:cubicBezTo>
                  <a:cubicBezTo>
                    <a:pt x="986" y="4"/>
                    <a:pt x="939" y="1"/>
                    <a:pt x="893" y="1"/>
                  </a:cubicBezTo>
                  <a:close/>
                </a:path>
              </a:pathLst>
            </a:custGeom>
            <a:solidFill>
              <a:srgbClr val="FF9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6"/>
            <p:cNvSpPr/>
            <p:nvPr/>
          </p:nvSpPr>
          <p:spPr>
            <a:xfrm>
              <a:off x="7671337" y="1053213"/>
              <a:ext cx="299835" cy="299649"/>
            </a:xfrm>
            <a:custGeom>
              <a:avLst/>
              <a:gdLst/>
              <a:ahLst/>
              <a:cxnLst/>
              <a:rect l="l" t="t" r="r" b="b"/>
              <a:pathLst>
                <a:path w="12910" h="12902" extrusionOk="0">
                  <a:moveTo>
                    <a:pt x="5029" y="0"/>
                  </a:moveTo>
                  <a:cubicBezTo>
                    <a:pt x="2829" y="0"/>
                    <a:pt x="195" y="1673"/>
                    <a:pt x="100" y="2489"/>
                  </a:cubicBezTo>
                  <a:cubicBezTo>
                    <a:pt x="0" y="3390"/>
                    <a:pt x="1101" y="5491"/>
                    <a:pt x="3103" y="6425"/>
                  </a:cubicBezTo>
                  <a:cubicBezTo>
                    <a:pt x="3491" y="6613"/>
                    <a:pt x="3954" y="6687"/>
                    <a:pt x="4449" y="6687"/>
                  </a:cubicBezTo>
                  <a:cubicBezTo>
                    <a:pt x="6385" y="6687"/>
                    <a:pt x="8803" y="5544"/>
                    <a:pt x="9080" y="5544"/>
                  </a:cubicBezTo>
                  <a:cubicBezTo>
                    <a:pt x="9098" y="5544"/>
                    <a:pt x="9107" y="5548"/>
                    <a:pt x="9107" y="5558"/>
                  </a:cubicBezTo>
                  <a:cubicBezTo>
                    <a:pt x="9140" y="5758"/>
                    <a:pt x="8973" y="8493"/>
                    <a:pt x="9107" y="9361"/>
                  </a:cubicBezTo>
                  <a:cubicBezTo>
                    <a:pt x="9204" y="10369"/>
                    <a:pt x="9746" y="12901"/>
                    <a:pt x="10578" y="12901"/>
                  </a:cubicBezTo>
                  <a:cubicBezTo>
                    <a:pt x="10599" y="12901"/>
                    <a:pt x="10620" y="12900"/>
                    <a:pt x="10641" y="12896"/>
                  </a:cubicBezTo>
                  <a:cubicBezTo>
                    <a:pt x="11675" y="12763"/>
                    <a:pt x="12776" y="8493"/>
                    <a:pt x="12843" y="7259"/>
                  </a:cubicBezTo>
                  <a:cubicBezTo>
                    <a:pt x="12910" y="5992"/>
                    <a:pt x="11775" y="4657"/>
                    <a:pt x="11775" y="4657"/>
                  </a:cubicBezTo>
                  <a:cubicBezTo>
                    <a:pt x="12176" y="3857"/>
                    <a:pt x="11208" y="2556"/>
                    <a:pt x="11075" y="2556"/>
                  </a:cubicBezTo>
                  <a:cubicBezTo>
                    <a:pt x="10975" y="2556"/>
                    <a:pt x="11075" y="3923"/>
                    <a:pt x="11075" y="3923"/>
                  </a:cubicBezTo>
                  <a:cubicBezTo>
                    <a:pt x="10949" y="2885"/>
                    <a:pt x="9725" y="2114"/>
                    <a:pt x="9559" y="2114"/>
                  </a:cubicBezTo>
                  <a:cubicBezTo>
                    <a:pt x="9549" y="2114"/>
                    <a:pt x="9542" y="2116"/>
                    <a:pt x="9540" y="2122"/>
                  </a:cubicBezTo>
                  <a:cubicBezTo>
                    <a:pt x="9741" y="2622"/>
                    <a:pt x="10007" y="3123"/>
                    <a:pt x="10308" y="3623"/>
                  </a:cubicBezTo>
                  <a:cubicBezTo>
                    <a:pt x="10308" y="3623"/>
                    <a:pt x="7706" y="287"/>
                    <a:pt x="5438" y="21"/>
                  </a:cubicBezTo>
                  <a:cubicBezTo>
                    <a:pt x="5304" y="7"/>
                    <a:pt x="5167" y="0"/>
                    <a:pt x="502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6"/>
            <p:cNvSpPr/>
            <p:nvPr/>
          </p:nvSpPr>
          <p:spPr>
            <a:xfrm>
              <a:off x="7765877" y="1419485"/>
              <a:ext cx="181222" cy="54758"/>
            </a:xfrm>
            <a:custGeom>
              <a:avLst/>
              <a:gdLst/>
              <a:ahLst/>
              <a:cxnLst/>
              <a:rect l="l" t="t" r="r" b="b"/>
              <a:pathLst>
                <a:path w="8426" h="2546" extrusionOk="0">
                  <a:moveTo>
                    <a:pt x="8205" y="1"/>
                  </a:moveTo>
                  <a:cubicBezTo>
                    <a:pt x="8184" y="1"/>
                    <a:pt x="8162" y="5"/>
                    <a:pt x="8139" y="14"/>
                  </a:cubicBezTo>
                  <a:cubicBezTo>
                    <a:pt x="7539" y="314"/>
                    <a:pt x="6972" y="748"/>
                    <a:pt x="6371" y="1115"/>
                  </a:cubicBezTo>
                  <a:cubicBezTo>
                    <a:pt x="5704" y="1515"/>
                    <a:pt x="4970" y="1815"/>
                    <a:pt x="4203" y="1982"/>
                  </a:cubicBezTo>
                  <a:cubicBezTo>
                    <a:pt x="3836" y="2065"/>
                    <a:pt x="3453" y="2107"/>
                    <a:pt x="3065" y="2107"/>
                  </a:cubicBezTo>
                  <a:cubicBezTo>
                    <a:pt x="2677" y="2107"/>
                    <a:pt x="2285" y="2065"/>
                    <a:pt x="1902" y="1982"/>
                  </a:cubicBezTo>
                  <a:cubicBezTo>
                    <a:pt x="1234" y="1715"/>
                    <a:pt x="601" y="1382"/>
                    <a:pt x="34" y="948"/>
                  </a:cubicBezTo>
                  <a:cubicBezTo>
                    <a:pt x="0" y="948"/>
                    <a:pt x="0" y="981"/>
                    <a:pt x="0" y="981"/>
                  </a:cubicBezTo>
                  <a:cubicBezTo>
                    <a:pt x="843" y="1964"/>
                    <a:pt x="2063" y="2545"/>
                    <a:pt x="3344" y="2545"/>
                  </a:cubicBezTo>
                  <a:cubicBezTo>
                    <a:pt x="3584" y="2545"/>
                    <a:pt x="3827" y="2525"/>
                    <a:pt x="4070" y="2482"/>
                  </a:cubicBezTo>
                  <a:cubicBezTo>
                    <a:pt x="5704" y="2216"/>
                    <a:pt x="7172" y="1448"/>
                    <a:pt x="8339" y="281"/>
                  </a:cubicBezTo>
                  <a:cubicBezTo>
                    <a:pt x="8426" y="166"/>
                    <a:pt x="8338" y="1"/>
                    <a:pt x="82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6"/>
            <p:cNvSpPr/>
            <p:nvPr/>
          </p:nvSpPr>
          <p:spPr>
            <a:xfrm>
              <a:off x="7720926" y="1272033"/>
              <a:ext cx="123975" cy="103978"/>
            </a:xfrm>
            <a:custGeom>
              <a:avLst/>
              <a:gdLst/>
              <a:ahLst/>
              <a:cxnLst/>
              <a:rect l="l" t="t" r="r" b="b"/>
              <a:pathLst>
                <a:path w="5338" h="4477" extrusionOk="0">
                  <a:moveTo>
                    <a:pt x="2400" y="305"/>
                  </a:moveTo>
                  <a:cubicBezTo>
                    <a:pt x="2423" y="305"/>
                    <a:pt x="2446" y="306"/>
                    <a:pt x="2469" y="307"/>
                  </a:cubicBezTo>
                  <a:cubicBezTo>
                    <a:pt x="2635" y="307"/>
                    <a:pt x="2802" y="307"/>
                    <a:pt x="2969" y="373"/>
                  </a:cubicBezTo>
                  <a:cubicBezTo>
                    <a:pt x="4637" y="807"/>
                    <a:pt x="4904" y="3042"/>
                    <a:pt x="3436" y="3909"/>
                  </a:cubicBezTo>
                  <a:cubicBezTo>
                    <a:pt x="3119" y="4092"/>
                    <a:pt x="2789" y="4174"/>
                    <a:pt x="2469" y="4174"/>
                  </a:cubicBezTo>
                  <a:cubicBezTo>
                    <a:pt x="1275" y="4174"/>
                    <a:pt x="232" y="3030"/>
                    <a:pt x="601" y="1741"/>
                  </a:cubicBezTo>
                  <a:cubicBezTo>
                    <a:pt x="828" y="897"/>
                    <a:pt x="1561" y="305"/>
                    <a:pt x="2400" y="305"/>
                  </a:cubicBezTo>
                  <a:close/>
                  <a:moveTo>
                    <a:pt x="2465" y="0"/>
                  </a:moveTo>
                  <a:cubicBezTo>
                    <a:pt x="1513" y="0"/>
                    <a:pt x="578" y="591"/>
                    <a:pt x="300" y="1641"/>
                  </a:cubicBezTo>
                  <a:cubicBezTo>
                    <a:pt x="0" y="2842"/>
                    <a:pt x="701" y="4076"/>
                    <a:pt x="1868" y="4376"/>
                  </a:cubicBezTo>
                  <a:cubicBezTo>
                    <a:pt x="2068" y="4443"/>
                    <a:pt x="2235" y="4443"/>
                    <a:pt x="2435" y="4476"/>
                  </a:cubicBezTo>
                  <a:cubicBezTo>
                    <a:pt x="4270" y="4476"/>
                    <a:pt x="5337" y="2375"/>
                    <a:pt x="4237" y="874"/>
                  </a:cubicBezTo>
                  <a:cubicBezTo>
                    <a:pt x="3776" y="277"/>
                    <a:pt x="3117" y="0"/>
                    <a:pt x="246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6"/>
            <p:cNvSpPr/>
            <p:nvPr/>
          </p:nvSpPr>
          <p:spPr>
            <a:xfrm>
              <a:off x="7620982" y="1256402"/>
              <a:ext cx="82124" cy="103328"/>
            </a:xfrm>
            <a:custGeom>
              <a:avLst/>
              <a:gdLst/>
              <a:ahLst/>
              <a:cxnLst/>
              <a:rect l="l" t="t" r="r" b="b"/>
              <a:pathLst>
                <a:path w="3536" h="4449" extrusionOk="0">
                  <a:moveTo>
                    <a:pt x="2035" y="279"/>
                  </a:moveTo>
                  <a:cubicBezTo>
                    <a:pt x="2435" y="346"/>
                    <a:pt x="2769" y="613"/>
                    <a:pt x="2936" y="946"/>
                  </a:cubicBezTo>
                  <a:cubicBezTo>
                    <a:pt x="3136" y="1413"/>
                    <a:pt x="3236" y="1880"/>
                    <a:pt x="3169" y="2381"/>
                  </a:cubicBezTo>
                  <a:cubicBezTo>
                    <a:pt x="3012" y="3385"/>
                    <a:pt x="2382" y="4124"/>
                    <a:pt x="1669" y="4124"/>
                  </a:cubicBezTo>
                  <a:cubicBezTo>
                    <a:pt x="1625" y="4124"/>
                    <a:pt x="1580" y="4121"/>
                    <a:pt x="1535" y="4115"/>
                  </a:cubicBezTo>
                  <a:cubicBezTo>
                    <a:pt x="801" y="4048"/>
                    <a:pt x="300" y="3081"/>
                    <a:pt x="434" y="2047"/>
                  </a:cubicBezTo>
                  <a:cubicBezTo>
                    <a:pt x="500" y="1547"/>
                    <a:pt x="701" y="1080"/>
                    <a:pt x="1034" y="713"/>
                  </a:cubicBezTo>
                  <a:cubicBezTo>
                    <a:pt x="1268" y="446"/>
                    <a:pt x="1601" y="312"/>
                    <a:pt x="1935" y="279"/>
                  </a:cubicBezTo>
                  <a:close/>
                  <a:moveTo>
                    <a:pt x="1906" y="0"/>
                  </a:moveTo>
                  <a:cubicBezTo>
                    <a:pt x="1508" y="0"/>
                    <a:pt x="1109" y="166"/>
                    <a:pt x="834" y="513"/>
                  </a:cubicBezTo>
                  <a:cubicBezTo>
                    <a:pt x="434" y="913"/>
                    <a:pt x="200" y="1447"/>
                    <a:pt x="167" y="2014"/>
                  </a:cubicBezTo>
                  <a:cubicBezTo>
                    <a:pt x="0" y="3214"/>
                    <a:pt x="601" y="4315"/>
                    <a:pt x="1501" y="4449"/>
                  </a:cubicBezTo>
                  <a:lnTo>
                    <a:pt x="1668" y="4449"/>
                  </a:lnTo>
                  <a:cubicBezTo>
                    <a:pt x="2502" y="4449"/>
                    <a:pt x="3302" y="3581"/>
                    <a:pt x="3436" y="2447"/>
                  </a:cubicBezTo>
                  <a:cubicBezTo>
                    <a:pt x="3536" y="1880"/>
                    <a:pt x="3436" y="1313"/>
                    <a:pt x="3169" y="813"/>
                  </a:cubicBezTo>
                  <a:cubicBezTo>
                    <a:pt x="2942" y="283"/>
                    <a:pt x="2426" y="0"/>
                    <a:pt x="1906"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6"/>
            <p:cNvSpPr/>
            <p:nvPr/>
          </p:nvSpPr>
          <p:spPr>
            <a:xfrm>
              <a:off x="7696120" y="1299766"/>
              <a:ext cx="37996" cy="17372"/>
            </a:xfrm>
            <a:custGeom>
              <a:avLst/>
              <a:gdLst/>
              <a:ahLst/>
              <a:cxnLst/>
              <a:rect l="l" t="t" r="r" b="b"/>
              <a:pathLst>
                <a:path w="1636" h="748" extrusionOk="0">
                  <a:moveTo>
                    <a:pt x="574" y="1"/>
                  </a:moveTo>
                  <a:cubicBezTo>
                    <a:pt x="381" y="1"/>
                    <a:pt x="185" y="60"/>
                    <a:pt x="1" y="213"/>
                  </a:cubicBezTo>
                  <a:lnTo>
                    <a:pt x="168" y="447"/>
                  </a:lnTo>
                  <a:cubicBezTo>
                    <a:pt x="308" y="331"/>
                    <a:pt x="452" y="287"/>
                    <a:pt x="590" y="287"/>
                  </a:cubicBezTo>
                  <a:cubicBezTo>
                    <a:pt x="1011" y="287"/>
                    <a:pt x="1377" y="697"/>
                    <a:pt x="1402" y="747"/>
                  </a:cubicBezTo>
                  <a:lnTo>
                    <a:pt x="1635" y="514"/>
                  </a:lnTo>
                  <a:cubicBezTo>
                    <a:pt x="1427" y="305"/>
                    <a:pt x="1010" y="1"/>
                    <a:pt x="57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6"/>
            <p:cNvSpPr/>
            <p:nvPr/>
          </p:nvSpPr>
          <p:spPr>
            <a:xfrm>
              <a:off x="7825515" y="1315561"/>
              <a:ext cx="137144" cy="44174"/>
            </a:xfrm>
            <a:custGeom>
              <a:avLst/>
              <a:gdLst/>
              <a:ahLst/>
              <a:cxnLst/>
              <a:rect l="l" t="t" r="r" b="b"/>
              <a:pathLst>
                <a:path w="5905" h="1902" extrusionOk="0">
                  <a:moveTo>
                    <a:pt x="0" y="0"/>
                  </a:moveTo>
                  <a:lnTo>
                    <a:pt x="0" y="301"/>
                  </a:lnTo>
                  <a:cubicBezTo>
                    <a:pt x="1135" y="334"/>
                    <a:pt x="4237" y="467"/>
                    <a:pt x="4704" y="601"/>
                  </a:cubicBezTo>
                  <a:cubicBezTo>
                    <a:pt x="5171" y="734"/>
                    <a:pt x="5504" y="1601"/>
                    <a:pt x="5638" y="1902"/>
                  </a:cubicBezTo>
                  <a:lnTo>
                    <a:pt x="5905" y="1802"/>
                  </a:lnTo>
                  <a:cubicBezTo>
                    <a:pt x="5871" y="1668"/>
                    <a:pt x="5438" y="501"/>
                    <a:pt x="4770" y="334"/>
                  </a:cubicBezTo>
                  <a:cubicBezTo>
                    <a:pt x="4137" y="134"/>
                    <a:pt x="167" y="0"/>
                    <a:pt x="0"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6"/>
            <p:cNvSpPr/>
            <p:nvPr/>
          </p:nvSpPr>
          <p:spPr>
            <a:xfrm>
              <a:off x="7883628" y="1309986"/>
              <a:ext cx="103839" cy="112641"/>
            </a:xfrm>
            <a:custGeom>
              <a:avLst/>
              <a:gdLst/>
              <a:ahLst/>
              <a:cxnLst/>
              <a:rect l="l" t="t" r="r" b="b"/>
              <a:pathLst>
                <a:path w="4471" h="4850" extrusionOk="0">
                  <a:moveTo>
                    <a:pt x="2961" y="0"/>
                  </a:moveTo>
                  <a:cubicBezTo>
                    <a:pt x="1880" y="0"/>
                    <a:pt x="501" y="1875"/>
                    <a:pt x="501" y="1875"/>
                  </a:cubicBezTo>
                  <a:lnTo>
                    <a:pt x="0" y="3976"/>
                  </a:lnTo>
                  <a:cubicBezTo>
                    <a:pt x="203" y="4509"/>
                    <a:pt x="715" y="4849"/>
                    <a:pt x="1257" y="4849"/>
                  </a:cubicBezTo>
                  <a:cubicBezTo>
                    <a:pt x="1427" y="4849"/>
                    <a:pt x="1600" y="4815"/>
                    <a:pt x="1768" y="4744"/>
                  </a:cubicBezTo>
                  <a:cubicBezTo>
                    <a:pt x="3102" y="4277"/>
                    <a:pt x="4470" y="741"/>
                    <a:pt x="3369" y="107"/>
                  </a:cubicBezTo>
                  <a:cubicBezTo>
                    <a:pt x="3241" y="33"/>
                    <a:pt x="3104" y="0"/>
                    <a:pt x="2961"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6"/>
            <p:cNvSpPr/>
            <p:nvPr/>
          </p:nvSpPr>
          <p:spPr>
            <a:xfrm>
              <a:off x="7900166" y="1335698"/>
              <a:ext cx="52419" cy="70116"/>
            </a:xfrm>
            <a:custGeom>
              <a:avLst/>
              <a:gdLst/>
              <a:ahLst/>
              <a:cxnLst/>
              <a:rect l="l" t="t" r="r" b="b"/>
              <a:pathLst>
                <a:path w="2257" h="3019" extrusionOk="0">
                  <a:moveTo>
                    <a:pt x="2257" y="1"/>
                  </a:moveTo>
                  <a:cubicBezTo>
                    <a:pt x="989" y="101"/>
                    <a:pt x="22" y="1702"/>
                    <a:pt x="22" y="2903"/>
                  </a:cubicBezTo>
                  <a:cubicBezTo>
                    <a:pt x="0" y="2968"/>
                    <a:pt x="49" y="3019"/>
                    <a:pt x="105" y="3019"/>
                  </a:cubicBezTo>
                  <a:cubicBezTo>
                    <a:pt x="134" y="3019"/>
                    <a:pt x="166" y="3004"/>
                    <a:pt x="189" y="2969"/>
                  </a:cubicBezTo>
                  <a:cubicBezTo>
                    <a:pt x="289" y="2703"/>
                    <a:pt x="456" y="2469"/>
                    <a:pt x="622" y="2236"/>
                  </a:cubicBezTo>
                  <a:cubicBezTo>
                    <a:pt x="796" y="2037"/>
                    <a:pt x="1026" y="1931"/>
                    <a:pt x="1269" y="1931"/>
                  </a:cubicBezTo>
                  <a:cubicBezTo>
                    <a:pt x="1353" y="1931"/>
                    <a:pt x="1438" y="1943"/>
                    <a:pt x="1523" y="1969"/>
                  </a:cubicBezTo>
                  <a:cubicBezTo>
                    <a:pt x="1530" y="1975"/>
                    <a:pt x="1536" y="1978"/>
                    <a:pt x="1543" y="1978"/>
                  </a:cubicBezTo>
                  <a:cubicBezTo>
                    <a:pt x="1567" y="1978"/>
                    <a:pt x="1583" y="1935"/>
                    <a:pt x="1556" y="1935"/>
                  </a:cubicBezTo>
                  <a:cubicBezTo>
                    <a:pt x="1422" y="1815"/>
                    <a:pt x="1256" y="1759"/>
                    <a:pt x="1090" y="1759"/>
                  </a:cubicBezTo>
                  <a:cubicBezTo>
                    <a:pt x="842" y="1759"/>
                    <a:pt x="595" y="1883"/>
                    <a:pt x="456" y="2102"/>
                  </a:cubicBezTo>
                  <a:cubicBezTo>
                    <a:pt x="823" y="1235"/>
                    <a:pt x="1323" y="368"/>
                    <a:pt x="2257" y="34"/>
                  </a:cubicBezTo>
                  <a:lnTo>
                    <a:pt x="225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6"/>
            <p:cNvSpPr/>
            <p:nvPr/>
          </p:nvSpPr>
          <p:spPr>
            <a:xfrm>
              <a:off x="7944923" y="1308523"/>
              <a:ext cx="31702" cy="73252"/>
            </a:xfrm>
            <a:custGeom>
              <a:avLst/>
              <a:gdLst/>
              <a:ahLst/>
              <a:cxnLst/>
              <a:rect l="l" t="t" r="r" b="b"/>
              <a:pathLst>
                <a:path w="1365" h="3154" extrusionOk="0">
                  <a:moveTo>
                    <a:pt x="30" y="70"/>
                  </a:moveTo>
                  <a:cubicBezTo>
                    <a:pt x="8" y="70"/>
                    <a:pt x="0" y="85"/>
                    <a:pt x="8" y="85"/>
                  </a:cubicBezTo>
                  <a:cubicBezTo>
                    <a:pt x="11" y="85"/>
                    <a:pt x="19" y="81"/>
                    <a:pt x="30" y="70"/>
                  </a:cubicBezTo>
                  <a:close/>
                  <a:moveTo>
                    <a:pt x="357" y="0"/>
                  </a:moveTo>
                  <a:cubicBezTo>
                    <a:pt x="247" y="0"/>
                    <a:pt x="136" y="23"/>
                    <a:pt x="30" y="70"/>
                  </a:cubicBezTo>
                  <a:cubicBezTo>
                    <a:pt x="130" y="53"/>
                    <a:pt x="222" y="45"/>
                    <a:pt x="313" y="45"/>
                  </a:cubicBezTo>
                  <a:cubicBezTo>
                    <a:pt x="405" y="45"/>
                    <a:pt x="497" y="53"/>
                    <a:pt x="597" y="70"/>
                  </a:cubicBezTo>
                  <a:cubicBezTo>
                    <a:pt x="730" y="137"/>
                    <a:pt x="1131" y="303"/>
                    <a:pt x="1131" y="1171"/>
                  </a:cubicBezTo>
                  <a:cubicBezTo>
                    <a:pt x="1064" y="1838"/>
                    <a:pt x="897" y="2505"/>
                    <a:pt x="597" y="3139"/>
                  </a:cubicBezTo>
                  <a:cubicBezTo>
                    <a:pt x="597" y="3139"/>
                    <a:pt x="597" y="3154"/>
                    <a:pt x="607" y="3154"/>
                  </a:cubicBezTo>
                  <a:cubicBezTo>
                    <a:pt x="612" y="3154"/>
                    <a:pt x="619" y="3150"/>
                    <a:pt x="630" y="3139"/>
                  </a:cubicBezTo>
                  <a:cubicBezTo>
                    <a:pt x="830" y="2772"/>
                    <a:pt x="997" y="2371"/>
                    <a:pt x="1097" y="1938"/>
                  </a:cubicBezTo>
                  <a:cubicBezTo>
                    <a:pt x="1231" y="1471"/>
                    <a:pt x="1364" y="570"/>
                    <a:pt x="930" y="203"/>
                  </a:cubicBezTo>
                  <a:cubicBezTo>
                    <a:pt x="758" y="74"/>
                    <a:pt x="558" y="0"/>
                    <a:pt x="35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6"/>
            <p:cNvSpPr/>
            <p:nvPr/>
          </p:nvSpPr>
          <p:spPr>
            <a:xfrm>
              <a:off x="7700765" y="1585829"/>
              <a:ext cx="209977" cy="122396"/>
            </a:xfrm>
            <a:custGeom>
              <a:avLst/>
              <a:gdLst/>
              <a:ahLst/>
              <a:cxnLst/>
              <a:rect l="l" t="t" r="r" b="b"/>
              <a:pathLst>
                <a:path w="9041" h="5270" extrusionOk="0">
                  <a:moveTo>
                    <a:pt x="541" y="1"/>
                  </a:moveTo>
                  <a:cubicBezTo>
                    <a:pt x="529" y="1"/>
                    <a:pt x="515" y="11"/>
                    <a:pt x="501" y="39"/>
                  </a:cubicBezTo>
                  <a:cubicBezTo>
                    <a:pt x="234" y="1140"/>
                    <a:pt x="1" y="2074"/>
                    <a:pt x="201" y="3142"/>
                  </a:cubicBezTo>
                  <a:cubicBezTo>
                    <a:pt x="334" y="3976"/>
                    <a:pt x="868" y="4676"/>
                    <a:pt x="1669" y="5043"/>
                  </a:cubicBezTo>
                  <a:cubicBezTo>
                    <a:pt x="2046" y="5201"/>
                    <a:pt x="2429" y="5270"/>
                    <a:pt x="2812" y="5270"/>
                  </a:cubicBezTo>
                  <a:cubicBezTo>
                    <a:pt x="4288" y="5270"/>
                    <a:pt x="5753" y="4243"/>
                    <a:pt x="6839" y="3342"/>
                  </a:cubicBezTo>
                  <a:cubicBezTo>
                    <a:pt x="7239" y="3008"/>
                    <a:pt x="7606" y="2641"/>
                    <a:pt x="7973" y="2274"/>
                  </a:cubicBezTo>
                  <a:cubicBezTo>
                    <a:pt x="8340" y="1874"/>
                    <a:pt x="8707" y="1440"/>
                    <a:pt x="9007" y="1007"/>
                  </a:cubicBezTo>
                  <a:cubicBezTo>
                    <a:pt x="9041" y="973"/>
                    <a:pt x="8974" y="940"/>
                    <a:pt x="8941" y="940"/>
                  </a:cubicBezTo>
                  <a:cubicBezTo>
                    <a:pt x="8674" y="1274"/>
                    <a:pt x="8407" y="1641"/>
                    <a:pt x="8073" y="1941"/>
                  </a:cubicBezTo>
                  <a:cubicBezTo>
                    <a:pt x="7773" y="2274"/>
                    <a:pt x="7440" y="2575"/>
                    <a:pt x="7106" y="2841"/>
                  </a:cubicBezTo>
                  <a:cubicBezTo>
                    <a:pt x="6405" y="3375"/>
                    <a:pt x="5705" y="3875"/>
                    <a:pt x="4938" y="4276"/>
                  </a:cubicBezTo>
                  <a:cubicBezTo>
                    <a:pt x="4272" y="4664"/>
                    <a:pt x="3514" y="4868"/>
                    <a:pt x="2740" y="4868"/>
                  </a:cubicBezTo>
                  <a:cubicBezTo>
                    <a:pt x="2583" y="4868"/>
                    <a:pt x="2426" y="4860"/>
                    <a:pt x="2269" y="4843"/>
                  </a:cubicBezTo>
                  <a:cubicBezTo>
                    <a:pt x="1435" y="4709"/>
                    <a:pt x="701" y="4109"/>
                    <a:pt x="435" y="3275"/>
                  </a:cubicBezTo>
                  <a:cubicBezTo>
                    <a:pt x="68" y="2241"/>
                    <a:pt x="334" y="1140"/>
                    <a:pt x="568" y="39"/>
                  </a:cubicBezTo>
                  <a:cubicBezTo>
                    <a:pt x="568" y="20"/>
                    <a:pt x="557" y="1"/>
                    <a:pt x="54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6"/>
            <p:cNvSpPr/>
            <p:nvPr/>
          </p:nvSpPr>
          <p:spPr>
            <a:xfrm>
              <a:off x="4790726" y="2549025"/>
              <a:ext cx="3472323" cy="123185"/>
            </a:xfrm>
            <a:custGeom>
              <a:avLst/>
              <a:gdLst/>
              <a:ahLst/>
              <a:cxnLst/>
              <a:rect l="l" t="t" r="r" b="b"/>
              <a:pathLst>
                <a:path w="149508" h="5304" extrusionOk="0">
                  <a:moveTo>
                    <a:pt x="0" y="0"/>
                  </a:moveTo>
                  <a:lnTo>
                    <a:pt x="0" y="5304"/>
                  </a:lnTo>
                  <a:lnTo>
                    <a:pt x="149507" y="5304"/>
                  </a:lnTo>
                  <a:lnTo>
                    <a:pt x="14950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6"/>
            <p:cNvSpPr/>
            <p:nvPr/>
          </p:nvSpPr>
          <p:spPr>
            <a:xfrm>
              <a:off x="4790726" y="2624164"/>
              <a:ext cx="3472323" cy="48053"/>
            </a:xfrm>
            <a:custGeom>
              <a:avLst/>
              <a:gdLst/>
              <a:ahLst/>
              <a:cxnLst/>
              <a:rect l="l" t="t" r="r" b="b"/>
              <a:pathLst>
                <a:path w="149508" h="2069" extrusionOk="0">
                  <a:moveTo>
                    <a:pt x="0" y="1"/>
                  </a:moveTo>
                  <a:lnTo>
                    <a:pt x="0" y="2069"/>
                  </a:lnTo>
                  <a:lnTo>
                    <a:pt x="149507" y="2069"/>
                  </a:lnTo>
                  <a:lnTo>
                    <a:pt x="149507"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6"/>
            <p:cNvSpPr/>
            <p:nvPr/>
          </p:nvSpPr>
          <p:spPr>
            <a:xfrm>
              <a:off x="5132162" y="2815198"/>
              <a:ext cx="251831" cy="1604201"/>
            </a:xfrm>
            <a:custGeom>
              <a:avLst/>
              <a:gdLst/>
              <a:ahLst/>
              <a:cxnLst/>
              <a:rect l="l" t="t" r="r" b="b"/>
              <a:pathLst>
                <a:path w="11709" h="74588" extrusionOk="0">
                  <a:moveTo>
                    <a:pt x="6238" y="1"/>
                  </a:moveTo>
                  <a:lnTo>
                    <a:pt x="0" y="74588"/>
                  </a:lnTo>
                  <a:lnTo>
                    <a:pt x="2135" y="74588"/>
                  </a:lnTo>
                  <a:lnTo>
                    <a:pt x="11708"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6"/>
            <p:cNvSpPr/>
            <p:nvPr/>
          </p:nvSpPr>
          <p:spPr>
            <a:xfrm>
              <a:off x="5257703" y="2815198"/>
              <a:ext cx="126292" cy="107645"/>
            </a:xfrm>
            <a:custGeom>
              <a:avLst/>
              <a:gdLst/>
              <a:ahLst/>
              <a:cxnLst/>
              <a:rect l="l" t="t" r="r" b="b"/>
              <a:pathLst>
                <a:path w="5872" h="5005" extrusionOk="0">
                  <a:moveTo>
                    <a:pt x="401" y="1"/>
                  </a:moveTo>
                  <a:lnTo>
                    <a:pt x="1" y="5004"/>
                  </a:lnTo>
                  <a:lnTo>
                    <a:pt x="5238" y="5004"/>
                  </a:lnTo>
                  <a:lnTo>
                    <a:pt x="587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6"/>
            <p:cNvSpPr/>
            <p:nvPr/>
          </p:nvSpPr>
          <p:spPr>
            <a:xfrm>
              <a:off x="7916169" y="2672197"/>
              <a:ext cx="272708" cy="1732306"/>
            </a:xfrm>
            <a:custGeom>
              <a:avLst/>
              <a:gdLst/>
              <a:ahLst/>
              <a:cxnLst/>
              <a:rect l="l" t="t" r="r" b="b"/>
              <a:pathLst>
                <a:path w="11742" h="74588" extrusionOk="0">
                  <a:moveTo>
                    <a:pt x="0" y="1"/>
                  </a:moveTo>
                  <a:lnTo>
                    <a:pt x="9574" y="74588"/>
                  </a:lnTo>
                  <a:lnTo>
                    <a:pt x="11742" y="74588"/>
                  </a:lnTo>
                  <a:lnTo>
                    <a:pt x="547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6"/>
            <p:cNvSpPr/>
            <p:nvPr/>
          </p:nvSpPr>
          <p:spPr>
            <a:xfrm>
              <a:off x="7916169" y="2672197"/>
              <a:ext cx="137144" cy="116241"/>
            </a:xfrm>
            <a:custGeom>
              <a:avLst/>
              <a:gdLst/>
              <a:ahLst/>
              <a:cxnLst/>
              <a:rect l="l" t="t" r="r" b="b"/>
              <a:pathLst>
                <a:path w="5905" h="5005" extrusionOk="0">
                  <a:moveTo>
                    <a:pt x="0" y="1"/>
                  </a:moveTo>
                  <a:lnTo>
                    <a:pt x="634" y="5004"/>
                  </a:lnTo>
                  <a:lnTo>
                    <a:pt x="5904" y="5004"/>
                  </a:lnTo>
                  <a:lnTo>
                    <a:pt x="547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6"/>
            <p:cNvSpPr/>
            <p:nvPr/>
          </p:nvSpPr>
          <p:spPr>
            <a:xfrm>
              <a:off x="6936842" y="2489355"/>
              <a:ext cx="536916" cy="58899"/>
            </a:xfrm>
            <a:custGeom>
              <a:avLst/>
              <a:gdLst/>
              <a:ahLst/>
              <a:cxnLst/>
              <a:rect l="l" t="t" r="r" b="b"/>
              <a:pathLst>
                <a:path w="23118" h="2536" extrusionOk="0">
                  <a:moveTo>
                    <a:pt x="1" y="1"/>
                  </a:moveTo>
                  <a:lnTo>
                    <a:pt x="1" y="2536"/>
                  </a:lnTo>
                  <a:lnTo>
                    <a:pt x="23117" y="2536"/>
                  </a:lnTo>
                  <a:lnTo>
                    <a:pt x="23117" y="768"/>
                  </a:lnTo>
                  <a:lnTo>
                    <a:pt x="1"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6"/>
            <p:cNvSpPr/>
            <p:nvPr/>
          </p:nvSpPr>
          <p:spPr>
            <a:xfrm>
              <a:off x="6484689" y="2423135"/>
              <a:ext cx="414961" cy="124347"/>
            </a:xfrm>
            <a:custGeom>
              <a:avLst/>
              <a:gdLst/>
              <a:ahLst/>
              <a:cxnLst/>
              <a:rect l="l" t="t" r="r" b="b"/>
              <a:pathLst>
                <a:path w="17867" h="5354" extrusionOk="0">
                  <a:moveTo>
                    <a:pt x="9459" y="1"/>
                  </a:moveTo>
                  <a:cubicBezTo>
                    <a:pt x="5009" y="1"/>
                    <a:pt x="0" y="4150"/>
                    <a:pt x="1321" y="5353"/>
                  </a:cubicBezTo>
                  <a:lnTo>
                    <a:pt x="16566" y="5353"/>
                  </a:lnTo>
                  <a:cubicBezTo>
                    <a:pt x="17867" y="5353"/>
                    <a:pt x="15965" y="1651"/>
                    <a:pt x="11229" y="250"/>
                  </a:cubicBezTo>
                  <a:cubicBezTo>
                    <a:pt x="10661" y="78"/>
                    <a:pt x="10065" y="1"/>
                    <a:pt x="945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6"/>
            <p:cNvSpPr/>
            <p:nvPr/>
          </p:nvSpPr>
          <p:spPr>
            <a:xfrm>
              <a:off x="6593622" y="2453725"/>
              <a:ext cx="61221" cy="93759"/>
            </a:xfrm>
            <a:custGeom>
              <a:avLst/>
              <a:gdLst/>
              <a:ahLst/>
              <a:cxnLst/>
              <a:rect l="l" t="t" r="r" b="b"/>
              <a:pathLst>
                <a:path w="2636" h="4037" extrusionOk="0">
                  <a:moveTo>
                    <a:pt x="1" y="0"/>
                  </a:moveTo>
                  <a:cubicBezTo>
                    <a:pt x="334" y="267"/>
                    <a:pt x="634" y="534"/>
                    <a:pt x="901" y="834"/>
                  </a:cubicBezTo>
                  <a:cubicBezTo>
                    <a:pt x="1168" y="1134"/>
                    <a:pt x="1402" y="1468"/>
                    <a:pt x="1602" y="1801"/>
                  </a:cubicBezTo>
                  <a:cubicBezTo>
                    <a:pt x="2035" y="2535"/>
                    <a:pt x="2369" y="3269"/>
                    <a:pt x="2602" y="4036"/>
                  </a:cubicBezTo>
                  <a:cubicBezTo>
                    <a:pt x="2636" y="3636"/>
                    <a:pt x="2602" y="3202"/>
                    <a:pt x="2469" y="2802"/>
                  </a:cubicBezTo>
                  <a:cubicBezTo>
                    <a:pt x="2369" y="2368"/>
                    <a:pt x="2202" y="1968"/>
                    <a:pt x="1969" y="1601"/>
                  </a:cubicBezTo>
                  <a:cubicBezTo>
                    <a:pt x="1735" y="1234"/>
                    <a:pt x="1468" y="901"/>
                    <a:pt x="1135" y="634"/>
                  </a:cubicBezTo>
                  <a:cubicBezTo>
                    <a:pt x="801" y="334"/>
                    <a:pt x="434" y="134"/>
                    <a:pt x="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6"/>
            <p:cNvSpPr/>
            <p:nvPr/>
          </p:nvSpPr>
          <p:spPr>
            <a:xfrm>
              <a:off x="6515372" y="2466105"/>
              <a:ext cx="96871" cy="81380"/>
            </a:xfrm>
            <a:custGeom>
              <a:avLst/>
              <a:gdLst/>
              <a:ahLst/>
              <a:cxnLst/>
              <a:rect l="l" t="t" r="r" b="b"/>
              <a:pathLst>
                <a:path w="4171" h="3504" extrusionOk="0">
                  <a:moveTo>
                    <a:pt x="4170" y="1"/>
                  </a:moveTo>
                  <a:lnTo>
                    <a:pt x="4170" y="1"/>
                  </a:lnTo>
                  <a:cubicBezTo>
                    <a:pt x="3703" y="101"/>
                    <a:pt x="3269" y="268"/>
                    <a:pt x="2836" y="468"/>
                  </a:cubicBezTo>
                  <a:cubicBezTo>
                    <a:pt x="2402" y="668"/>
                    <a:pt x="1969" y="901"/>
                    <a:pt x="1568" y="1168"/>
                  </a:cubicBezTo>
                  <a:cubicBezTo>
                    <a:pt x="1168" y="1469"/>
                    <a:pt x="834" y="1802"/>
                    <a:pt x="534" y="2169"/>
                  </a:cubicBezTo>
                  <a:cubicBezTo>
                    <a:pt x="201" y="2536"/>
                    <a:pt x="0" y="3036"/>
                    <a:pt x="0" y="3503"/>
                  </a:cubicBezTo>
                  <a:cubicBezTo>
                    <a:pt x="167" y="3070"/>
                    <a:pt x="434" y="2703"/>
                    <a:pt x="768" y="2369"/>
                  </a:cubicBezTo>
                  <a:cubicBezTo>
                    <a:pt x="1101" y="2069"/>
                    <a:pt x="1435" y="1769"/>
                    <a:pt x="1835" y="1535"/>
                  </a:cubicBezTo>
                  <a:cubicBezTo>
                    <a:pt x="2569" y="968"/>
                    <a:pt x="3370" y="501"/>
                    <a:pt x="417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6"/>
            <p:cNvSpPr/>
            <p:nvPr/>
          </p:nvSpPr>
          <p:spPr>
            <a:xfrm>
              <a:off x="6124886" y="1740915"/>
              <a:ext cx="996306" cy="640708"/>
            </a:xfrm>
            <a:custGeom>
              <a:avLst/>
              <a:gdLst/>
              <a:ahLst/>
              <a:cxnLst/>
              <a:rect l="l" t="t" r="r" b="b"/>
              <a:pathLst>
                <a:path w="42898" h="27587" extrusionOk="0">
                  <a:moveTo>
                    <a:pt x="0" y="0"/>
                  </a:moveTo>
                  <a:lnTo>
                    <a:pt x="5871" y="27587"/>
                  </a:lnTo>
                  <a:lnTo>
                    <a:pt x="42898" y="27587"/>
                  </a:lnTo>
                  <a:lnTo>
                    <a:pt x="37027"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6"/>
            <p:cNvSpPr/>
            <p:nvPr/>
          </p:nvSpPr>
          <p:spPr>
            <a:xfrm>
              <a:off x="6093112" y="1740915"/>
              <a:ext cx="997096" cy="640708"/>
            </a:xfrm>
            <a:custGeom>
              <a:avLst/>
              <a:gdLst/>
              <a:ahLst/>
              <a:cxnLst/>
              <a:rect l="l" t="t" r="r" b="b"/>
              <a:pathLst>
                <a:path w="42932" h="27587" extrusionOk="0">
                  <a:moveTo>
                    <a:pt x="1" y="0"/>
                  </a:moveTo>
                  <a:lnTo>
                    <a:pt x="5872" y="27587"/>
                  </a:lnTo>
                  <a:lnTo>
                    <a:pt x="42931" y="27587"/>
                  </a:lnTo>
                  <a:lnTo>
                    <a:pt x="37027"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6"/>
            <p:cNvSpPr/>
            <p:nvPr/>
          </p:nvSpPr>
          <p:spPr>
            <a:xfrm>
              <a:off x="6663349" y="2008210"/>
              <a:ext cx="50375" cy="143345"/>
            </a:xfrm>
            <a:custGeom>
              <a:avLst/>
              <a:gdLst/>
              <a:ahLst/>
              <a:cxnLst/>
              <a:rect l="l" t="t" r="r" b="b"/>
              <a:pathLst>
                <a:path w="2169" h="6172" extrusionOk="0">
                  <a:moveTo>
                    <a:pt x="1" y="1"/>
                  </a:moveTo>
                  <a:lnTo>
                    <a:pt x="1302" y="6172"/>
                  </a:lnTo>
                  <a:lnTo>
                    <a:pt x="2169"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6"/>
            <p:cNvSpPr/>
            <p:nvPr/>
          </p:nvSpPr>
          <p:spPr>
            <a:xfrm>
              <a:off x="6623074" y="2008210"/>
              <a:ext cx="51141" cy="143345"/>
            </a:xfrm>
            <a:custGeom>
              <a:avLst/>
              <a:gdLst/>
              <a:ahLst/>
              <a:cxnLst/>
              <a:rect l="l" t="t" r="r" b="b"/>
              <a:pathLst>
                <a:path w="2202" h="6172" extrusionOk="0">
                  <a:moveTo>
                    <a:pt x="0" y="1"/>
                  </a:moveTo>
                  <a:lnTo>
                    <a:pt x="1334" y="6172"/>
                  </a:lnTo>
                  <a:lnTo>
                    <a:pt x="2202" y="6172"/>
                  </a:lnTo>
                  <a:lnTo>
                    <a:pt x="86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6"/>
            <p:cNvSpPr/>
            <p:nvPr/>
          </p:nvSpPr>
          <p:spPr>
            <a:xfrm>
              <a:off x="6583542" y="2008210"/>
              <a:ext cx="50398" cy="143345"/>
            </a:xfrm>
            <a:custGeom>
              <a:avLst/>
              <a:gdLst/>
              <a:ahLst/>
              <a:cxnLst/>
              <a:rect l="l" t="t" r="r" b="b"/>
              <a:pathLst>
                <a:path w="2170" h="6172" extrusionOk="0">
                  <a:moveTo>
                    <a:pt x="1" y="1"/>
                  </a:moveTo>
                  <a:lnTo>
                    <a:pt x="1302" y="6172"/>
                  </a:lnTo>
                  <a:lnTo>
                    <a:pt x="2169"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6"/>
            <p:cNvSpPr/>
            <p:nvPr/>
          </p:nvSpPr>
          <p:spPr>
            <a:xfrm>
              <a:off x="6543267" y="2008210"/>
              <a:ext cx="51141" cy="143345"/>
            </a:xfrm>
            <a:custGeom>
              <a:avLst/>
              <a:gdLst/>
              <a:ahLst/>
              <a:cxnLst/>
              <a:rect l="l" t="t" r="r" b="b"/>
              <a:pathLst>
                <a:path w="2202" h="6172" extrusionOk="0">
                  <a:moveTo>
                    <a:pt x="0" y="1"/>
                  </a:moveTo>
                  <a:lnTo>
                    <a:pt x="1335" y="6172"/>
                  </a:lnTo>
                  <a:lnTo>
                    <a:pt x="2202"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6"/>
            <p:cNvSpPr/>
            <p:nvPr/>
          </p:nvSpPr>
          <p:spPr>
            <a:xfrm>
              <a:off x="6503759" y="2008210"/>
              <a:ext cx="50375" cy="143345"/>
            </a:xfrm>
            <a:custGeom>
              <a:avLst/>
              <a:gdLst/>
              <a:ahLst/>
              <a:cxnLst/>
              <a:rect l="l" t="t" r="r" b="b"/>
              <a:pathLst>
                <a:path w="2169" h="6172" extrusionOk="0">
                  <a:moveTo>
                    <a:pt x="0" y="1"/>
                  </a:moveTo>
                  <a:lnTo>
                    <a:pt x="1301" y="6172"/>
                  </a:lnTo>
                  <a:lnTo>
                    <a:pt x="2168" y="6172"/>
                  </a:lnTo>
                  <a:lnTo>
                    <a:pt x="867"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6"/>
            <p:cNvSpPr/>
            <p:nvPr/>
          </p:nvSpPr>
          <p:spPr>
            <a:xfrm>
              <a:off x="6464227" y="2008210"/>
              <a:ext cx="50398" cy="143345"/>
            </a:xfrm>
            <a:custGeom>
              <a:avLst/>
              <a:gdLst/>
              <a:ahLst/>
              <a:cxnLst/>
              <a:rect l="l" t="t" r="r" b="b"/>
              <a:pathLst>
                <a:path w="2170" h="6172" extrusionOk="0">
                  <a:moveTo>
                    <a:pt x="1" y="1"/>
                  </a:moveTo>
                  <a:lnTo>
                    <a:pt x="1302" y="6172"/>
                  </a:lnTo>
                  <a:lnTo>
                    <a:pt x="2169"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6"/>
            <p:cNvSpPr/>
            <p:nvPr/>
          </p:nvSpPr>
          <p:spPr>
            <a:xfrm>
              <a:off x="6423952" y="2008210"/>
              <a:ext cx="51141" cy="143345"/>
            </a:xfrm>
            <a:custGeom>
              <a:avLst/>
              <a:gdLst/>
              <a:ahLst/>
              <a:cxnLst/>
              <a:rect l="l" t="t" r="r" b="b"/>
              <a:pathLst>
                <a:path w="2202" h="6172" extrusionOk="0">
                  <a:moveTo>
                    <a:pt x="0" y="1"/>
                  </a:moveTo>
                  <a:lnTo>
                    <a:pt x="1335" y="6172"/>
                  </a:lnTo>
                  <a:lnTo>
                    <a:pt x="2202" y="6172"/>
                  </a:lnTo>
                  <a:lnTo>
                    <a:pt x="868"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6"/>
            <p:cNvSpPr/>
            <p:nvPr/>
          </p:nvSpPr>
          <p:spPr>
            <a:xfrm>
              <a:off x="6472751" y="2501758"/>
              <a:ext cx="423020" cy="47286"/>
            </a:xfrm>
            <a:custGeom>
              <a:avLst/>
              <a:gdLst/>
              <a:ahLst/>
              <a:cxnLst/>
              <a:rect l="l" t="t" r="r" b="b"/>
              <a:pathLst>
                <a:path w="18214" h="2036" extrusionOk="0">
                  <a:moveTo>
                    <a:pt x="1" y="0"/>
                  </a:moveTo>
                  <a:lnTo>
                    <a:pt x="1" y="2035"/>
                  </a:lnTo>
                  <a:lnTo>
                    <a:pt x="18214" y="2035"/>
                  </a:lnTo>
                  <a:lnTo>
                    <a:pt x="18214" y="601"/>
                  </a:lnTo>
                  <a:lnTo>
                    <a:pt x="1"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6"/>
            <p:cNvSpPr/>
            <p:nvPr/>
          </p:nvSpPr>
          <p:spPr>
            <a:xfrm>
              <a:off x="6358081" y="2189519"/>
              <a:ext cx="364145" cy="358710"/>
            </a:xfrm>
            <a:custGeom>
              <a:avLst/>
              <a:gdLst/>
              <a:ahLst/>
              <a:cxnLst/>
              <a:rect l="l" t="t" r="r" b="b"/>
              <a:pathLst>
                <a:path w="15679" h="15445" extrusionOk="0">
                  <a:moveTo>
                    <a:pt x="5872" y="0"/>
                  </a:moveTo>
                  <a:lnTo>
                    <a:pt x="1" y="15445"/>
                  </a:lnTo>
                  <a:lnTo>
                    <a:pt x="9775" y="15445"/>
                  </a:lnTo>
                  <a:lnTo>
                    <a:pt x="15679"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6"/>
            <p:cNvSpPr/>
            <p:nvPr/>
          </p:nvSpPr>
          <p:spPr>
            <a:xfrm>
              <a:off x="6320129" y="2189519"/>
              <a:ext cx="364145" cy="358710"/>
            </a:xfrm>
            <a:custGeom>
              <a:avLst/>
              <a:gdLst/>
              <a:ahLst/>
              <a:cxnLst/>
              <a:rect l="l" t="t" r="r" b="b"/>
              <a:pathLst>
                <a:path w="15679" h="15445" extrusionOk="0">
                  <a:moveTo>
                    <a:pt x="5905" y="0"/>
                  </a:moveTo>
                  <a:lnTo>
                    <a:pt x="0" y="15445"/>
                  </a:lnTo>
                  <a:lnTo>
                    <a:pt x="9807" y="15445"/>
                  </a:lnTo>
                  <a:lnTo>
                    <a:pt x="1567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6"/>
            <p:cNvSpPr/>
            <p:nvPr/>
          </p:nvSpPr>
          <p:spPr>
            <a:xfrm>
              <a:off x="4744742" y="3295168"/>
              <a:ext cx="477832" cy="425461"/>
            </a:xfrm>
            <a:custGeom>
              <a:avLst/>
              <a:gdLst/>
              <a:ahLst/>
              <a:cxnLst/>
              <a:rect l="l" t="t" r="r" b="b"/>
              <a:pathLst>
                <a:path w="22217" h="19782" extrusionOk="0">
                  <a:moveTo>
                    <a:pt x="0" y="1"/>
                  </a:moveTo>
                  <a:cubicBezTo>
                    <a:pt x="0" y="1"/>
                    <a:pt x="2836" y="8340"/>
                    <a:pt x="7906" y="13010"/>
                  </a:cubicBezTo>
                  <a:cubicBezTo>
                    <a:pt x="12976" y="17680"/>
                    <a:pt x="22216" y="19782"/>
                    <a:pt x="22216" y="19782"/>
                  </a:cubicBezTo>
                  <a:cubicBezTo>
                    <a:pt x="22216" y="19782"/>
                    <a:pt x="21015" y="9641"/>
                    <a:pt x="16812" y="5972"/>
                  </a:cubicBezTo>
                  <a:cubicBezTo>
                    <a:pt x="15812" y="5171"/>
                    <a:pt x="14711" y="4504"/>
                    <a:pt x="13543" y="3970"/>
                  </a:cubicBezTo>
                  <a:lnTo>
                    <a:pt x="13543" y="3970"/>
                  </a:lnTo>
                  <a:cubicBezTo>
                    <a:pt x="13610" y="5038"/>
                    <a:pt x="13610" y="6105"/>
                    <a:pt x="13510" y="7139"/>
                  </a:cubicBezTo>
                  <a:cubicBezTo>
                    <a:pt x="12776" y="5438"/>
                    <a:pt x="11208" y="3603"/>
                    <a:pt x="10374" y="2736"/>
                  </a:cubicBezTo>
                  <a:cubicBezTo>
                    <a:pt x="6972" y="1569"/>
                    <a:pt x="3536" y="668"/>
                    <a:pt x="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6"/>
            <p:cNvSpPr/>
            <p:nvPr/>
          </p:nvSpPr>
          <p:spPr>
            <a:xfrm>
              <a:off x="4786445" y="3323731"/>
              <a:ext cx="553775" cy="706177"/>
            </a:xfrm>
            <a:custGeom>
              <a:avLst/>
              <a:gdLst/>
              <a:ahLst/>
              <a:cxnLst/>
              <a:rect l="l" t="t" r="r" b="b"/>
              <a:pathLst>
                <a:path w="25748" h="32834" extrusionOk="0">
                  <a:moveTo>
                    <a:pt x="92" y="0"/>
                  </a:moveTo>
                  <a:cubicBezTo>
                    <a:pt x="21" y="0"/>
                    <a:pt x="0" y="83"/>
                    <a:pt x="29" y="141"/>
                  </a:cubicBezTo>
                  <a:cubicBezTo>
                    <a:pt x="1297" y="1008"/>
                    <a:pt x="2598" y="1842"/>
                    <a:pt x="3832" y="2709"/>
                  </a:cubicBezTo>
                  <a:cubicBezTo>
                    <a:pt x="5100" y="3610"/>
                    <a:pt x="6334" y="4510"/>
                    <a:pt x="7568" y="5411"/>
                  </a:cubicBezTo>
                  <a:cubicBezTo>
                    <a:pt x="8902" y="6412"/>
                    <a:pt x="10203" y="7446"/>
                    <a:pt x="11471" y="8547"/>
                  </a:cubicBezTo>
                  <a:lnTo>
                    <a:pt x="11271" y="8446"/>
                  </a:lnTo>
                  <a:cubicBezTo>
                    <a:pt x="9903" y="7679"/>
                    <a:pt x="8435" y="7012"/>
                    <a:pt x="7001" y="6345"/>
                  </a:cubicBezTo>
                  <a:cubicBezTo>
                    <a:pt x="5467" y="5644"/>
                    <a:pt x="3932" y="4977"/>
                    <a:pt x="2398" y="4243"/>
                  </a:cubicBezTo>
                  <a:cubicBezTo>
                    <a:pt x="2391" y="4237"/>
                    <a:pt x="2384" y="4234"/>
                    <a:pt x="2378" y="4234"/>
                  </a:cubicBezTo>
                  <a:cubicBezTo>
                    <a:pt x="2354" y="4234"/>
                    <a:pt x="2338" y="4277"/>
                    <a:pt x="2364" y="4277"/>
                  </a:cubicBezTo>
                  <a:cubicBezTo>
                    <a:pt x="3232" y="4710"/>
                    <a:pt x="4066" y="5144"/>
                    <a:pt x="4899" y="5578"/>
                  </a:cubicBezTo>
                  <a:cubicBezTo>
                    <a:pt x="6401" y="6345"/>
                    <a:pt x="7902" y="7112"/>
                    <a:pt x="9403" y="7846"/>
                  </a:cubicBezTo>
                  <a:cubicBezTo>
                    <a:pt x="10604" y="8380"/>
                    <a:pt x="11771" y="9047"/>
                    <a:pt x="12838" y="9781"/>
                  </a:cubicBezTo>
                  <a:cubicBezTo>
                    <a:pt x="13172" y="10081"/>
                    <a:pt x="13472" y="10381"/>
                    <a:pt x="13806" y="10715"/>
                  </a:cubicBezTo>
                  <a:cubicBezTo>
                    <a:pt x="14740" y="11682"/>
                    <a:pt x="15640" y="12683"/>
                    <a:pt x="16508" y="13750"/>
                  </a:cubicBezTo>
                  <a:cubicBezTo>
                    <a:pt x="15807" y="13650"/>
                    <a:pt x="15107" y="13517"/>
                    <a:pt x="14440" y="13383"/>
                  </a:cubicBezTo>
                  <a:cubicBezTo>
                    <a:pt x="12838" y="13016"/>
                    <a:pt x="11271" y="12516"/>
                    <a:pt x="9770" y="11816"/>
                  </a:cubicBezTo>
                  <a:cubicBezTo>
                    <a:pt x="8235" y="11148"/>
                    <a:pt x="6834" y="10314"/>
                    <a:pt x="5533" y="9280"/>
                  </a:cubicBezTo>
                  <a:cubicBezTo>
                    <a:pt x="5523" y="9271"/>
                    <a:pt x="5514" y="9267"/>
                    <a:pt x="5506" y="9267"/>
                  </a:cubicBezTo>
                  <a:cubicBezTo>
                    <a:pt x="5486" y="9267"/>
                    <a:pt x="5476" y="9290"/>
                    <a:pt x="5500" y="9314"/>
                  </a:cubicBezTo>
                  <a:cubicBezTo>
                    <a:pt x="6234" y="9948"/>
                    <a:pt x="7001" y="10515"/>
                    <a:pt x="7768" y="11048"/>
                  </a:cubicBezTo>
                  <a:cubicBezTo>
                    <a:pt x="9203" y="11949"/>
                    <a:pt x="10704" y="12683"/>
                    <a:pt x="12271" y="13217"/>
                  </a:cubicBezTo>
                  <a:cubicBezTo>
                    <a:pt x="13739" y="13717"/>
                    <a:pt x="15240" y="14017"/>
                    <a:pt x="16775" y="14117"/>
                  </a:cubicBezTo>
                  <a:cubicBezTo>
                    <a:pt x="17542" y="15085"/>
                    <a:pt x="18242" y="16052"/>
                    <a:pt x="18909" y="17086"/>
                  </a:cubicBezTo>
                  <a:cubicBezTo>
                    <a:pt x="21978" y="21923"/>
                    <a:pt x="23846" y="27393"/>
                    <a:pt x="25648" y="32797"/>
                  </a:cubicBezTo>
                  <a:cubicBezTo>
                    <a:pt x="25648" y="32823"/>
                    <a:pt x="25662" y="32834"/>
                    <a:pt x="25680" y="32834"/>
                  </a:cubicBezTo>
                  <a:cubicBezTo>
                    <a:pt x="25709" y="32834"/>
                    <a:pt x="25748" y="32805"/>
                    <a:pt x="25748" y="32764"/>
                  </a:cubicBezTo>
                  <a:cubicBezTo>
                    <a:pt x="24914" y="29662"/>
                    <a:pt x="23946" y="26559"/>
                    <a:pt x="22779" y="23557"/>
                  </a:cubicBezTo>
                  <a:cubicBezTo>
                    <a:pt x="21745" y="20855"/>
                    <a:pt x="20444" y="18287"/>
                    <a:pt x="18876" y="15885"/>
                  </a:cubicBezTo>
                  <a:cubicBezTo>
                    <a:pt x="18576" y="15485"/>
                    <a:pt x="18309" y="15118"/>
                    <a:pt x="18042" y="14718"/>
                  </a:cubicBezTo>
                  <a:cubicBezTo>
                    <a:pt x="18009" y="14517"/>
                    <a:pt x="17942" y="14284"/>
                    <a:pt x="17875" y="14084"/>
                  </a:cubicBezTo>
                  <a:cubicBezTo>
                    <a:pt x="17809" y="13684"/>
                    <a:pt x="17709" y="13283"/>
                    <a:pt x="17609" y="12916"/>
                  </a:cubicBezTo>
                  <a:cubicBezTo>
                    <a:pt x="16941" y="10214"/>
                    <a:pt x="15874" y="7646"/>
                    <a:pt x="14073" y="5511"/>
                  </a:cubicBezTo>
                  <a:cubicBezTo>
                    <a:pt x="14063" y="5501"/>
                    <a:pt x="14053" y="5497"/>
                    <a:pt x="14045" y="5497"/>
                  </a:cubicBezTo>
                  <a:cubicBezTo>
                    <a:pt x="14025" y="5497"/>
                    <a:pt x="14016" y="5521"/>
                    <a:pt x="14039" y="5544"/>
                  </a:cubicBezTo>
                  <a:cubicBezTo>
                    <a:pt x="15140" y="6945"/>
                    <a:pt x="15974" y="8547"/>
                    <a:pt x="16541" y="10248"/>
                  </a:cubicBezTo>
                  <a:cubicBezTo>
                    <a:pt x="16808" y="11082"/>
                    <a:pt x="17041" y="11916"/>
                    <a:pt x="17275" y="12750"/>
                  </a:cubicBezTo>
                  <a:cubicBezTo>
                    <a:pt x="17408" y="13183"/>
                    <a:pt x="17508" y="13617"/>
                    <a:pt x="17609" y="14050"/>
                  </a:cubicBezTo>
                  <a:cubicBezTo>
                    <a:pt x="17642" y="14084"/>
                    <a:pt x="17642" y="14151"/>
                    <a:pt x="17642" y="14184"/>
                  </a:cubicBezTo>
                  <a:cubicBezTo>
                    <a:pt x="17008" y="13383"/>
                    <a:pt x="16341" y="12583"/>
                    <a:pt x="15607" y="11816"/>
                  </a:cubicBezTo>
                  <a:cubicBezTo>
                    <a:pt x="15307" y="10615"/>
                    <a:pt x="14873" y="9481"/>
                    <a:pt x="14473" y="8313"/>
                  </a:cubicBezTo>
                  <a:cubicBezTo>
                    <a:pt x="14459" y="8285"/>
                    <a:pt x="14445" y="8275"/>
                    <a:pt x="14433" y="8275"/>
                  </a:cubicBezTo>
                  <a:cubicBezTo>
                    <a:pt x="14417" y="8275"/>
                    <a:pt x="14406" y="8294"/>
                    <a:pt x="14406" y="8313"/>
                  </a:cubicBezTo>
                  <a:cubicBezTo>
                    <a:pt x="14807" y="9414"/>
                    <a:pt x="15140" y="10515"/>
                    <a:pt x="15474" y="11649"/>
                  </a:cubicBezTo>
                  <a:cubicBezTo>
                    <a:pt x="14840" y="10948"/>
                    <a:pt x="14206" y="10314"/>
                    <a:pt x="13506" y="9647"/>
                  </a:cubicBezTo>
                  <a:cubicBezTo>
                    <a:pt x="12405" y="8613"/>
                    <a:pt x="11237" y="7646"/>
                    <a:pt x="10036" y="6712"/>
                  </a:cubicBezTo>
                  <a:lnTo>
                    <a:pt x="9903" y="6478"/>
                  </a:lnTo>
                  <a:cubicBezTo>
                    <a:pt x="9770" y="6245"/>
                    <a:pt x="9636" y="6011"/>
                    <a:pt x="9469" y="5778"/>
                  </a:cubicBezTo>
                  <a:cubicBezTo>
                    <a:pt x="9203" y="5311"/>
                    <a:pt x="8902" y="4911"/>
                    <a:pt x="8602" y="4477"/>
                  </a:cubicBezTo>
                  <a:cubicBezTo>
                    <a:pt x="7968" y="3610"/>
                    <a:pt x="7234" y="2776"/>
                    <a:pt x="6534" y="1942"/>
                  </a:cubicBezTo>
                  <a:cubicBezTo>
                    <a:pt x="6521" y="1935"/>
                    <a:pt x="6509" y="1932"/>
                    <a:pt x="6498" y="1932"/>
                  </a:cubicBezTo>
                  <a:cubicBezTo>
                    <a:pt x="6457" y="1932"/>
                    <a:pt x="6441" y="1975"/>
                    <a:pt x="6467" y="1975"/>
                  </a:cubicBezTo>
                  <a:cubicBezTo>
                    <a:pt x="7201" y="2809"/>
                    <a:pt x="7868" y="3676"/>
                    <a:pt x="8435" y="4610"/>
                  </a:cubicBezTo>
                  <a:cubicBezTo>
                    <a:pt x="8736" y="5077"/>
                    <a:pt x="9036" y="5511"/>
                    <a:pt x="9303" y="5978"/>
                  </a:cubicBezTo>
                  <a:lnTo>
                    <a:pt x="9469" y="6245"/>
                  </a:lnTo>
                  <a:cubicBezTo>
                    <a:pt x="8702" y="5678"/>
                    <a:pt x="7902" y="5077"/>
                    <a:pt x="7134" y="4544"/>
                  </a:cubicBezTo>
                  <a:cubicBezTo>
                    <a:pt x="4866" y="2943"/>
                    <a:pt x="2498" y="1441"/>
                    <a:pt x="129" y="7"/>
                  </a:cubicBezTo>
                  <a:cubicBezTo>
                    <a:pt x="116" y="3"/>
                    <a:pt x="103" y="0"/>
                    <a:pt x="9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6"/>
            <p:cNvSpPr/>
            <p:nvPr/>
          </p:nvSpPr>
          <p:spPr>
            <a:xfrm>
              <a:off x="4991757" y="3484588"/>
              <a:ext cx="98289" cy="48091"/>
            </a:xfrm>
            <a:custGeom>
              <a:avLst/>
              <a:gdLst/>
              <a:ahLst/>
              <a:cxnLst/>
              <a:rect l="l" t="t" r="r" b="b"/>
              <a:pathLst>
                <a:path w="4570" h="2236" extrusionOk="0">
                  <a:moveTo>
                    <a:pt x="67" y="0"/>
                  </a:moveTo>
                  <a:cubicBezTo>
                    <a:pt x="33" y="0"/>
                    <a:pt x="0" y="67"/>
                    <a:pt x="33" y="67"/>
                  </a:cubicBezTo>
                  <a:cubicBezTo>
                    <a:pt x="801" y="400"/>
                    <a:pt x="1568" y="801"/>
                    <a:pt x="2302" y="1168"/>
                  </a:cubicBezTo>
                  <a:cubicBezTo>
                    <a:pt x="3036" y="1535"/>
                    <a:pt x="3769" y="1868"/>
                    <a:pt x="4503" y="2235"/>
                  </a:cubicBezTo>
                  <a:cubicBezTo>
                    <a:pt x="4537" y="2235"/>
                    <a:pt x="4570" y="2202"/>
                    <a:pt x="4537" y="2168"/>
                  </a:cubicBezTo>
                  <a:cubicBezTo>
                    <a:pt x="3803" y="1768"/>
                    <a:pt x="3069" y="1334"/>
                    <a:pt x="2335" y="967"/>
                  </a:cubicBezTo>
                  <a:cubicBezTo>
                    <a:pt x="1601" y="634"/>
                    <a:pt x="834" y="334"/>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6"/>
            <p:cNvSpPr/>
            <p:nvPr/>
          </p:nvSpPr>
          <p:spPr>
            <a:xfrm>
              <a:off x="5085913" y="2568373"/>
              <a:ext cx="574865" cy="739902"/>
            </a:xfrm>
            <a:custGeom>
              <a:avLst/>
              <a:gdLst/>
              <a:ahLst/>
              <a:cxnLst/>
              <a:rect l="l" t="t" r="r" b="b"/>
              <a:pathLst>
                <a:path w="24752" h="31858" extrusionOk="0">
                  <a:moveTo>
                    <a:pt x="24752" y="1"/>
                  </a:moveTo>
                  <a:cubicBezTo>
                    <a:pt x="24751" y="1"/>
                    <a:pt x="7906" y="4838"/>
                    <a:pt x="3837" y="12843"/>
                  </a:cubicBezTo>
                  <a:cubicBezTo>
                    <a:pt x="868" y="18714"/>
                    <a:pt x="1" y="25419"/>
                    <a:pt x="1435" y="31857"/>
                  </a:cubicBezTo>
                  <a:cubicBezTo>
                    <a:pt x="14978" y="29555"/>
                    <a:pt x="19881" y="24185"/>
                    <a:pt x="21516" y="18948"/>
                  </a:cubicBezTo>
                  <a:cubicBezTo>
                    <a:pt x="20445" y="18507"/>
                    <a:pt x="19315" y="18245"/>
                    <a:pt x="18182" y="18245"/>
                  </a:cubicBezTo>
                  <a:cubicBezTo>
                    <a:pt x="18115" y="18245"/>
                    <a:pt x="18047" y="18245"/>
                    <a:pt x="17980" y="18247"/>
                  </a:cubicBezTo>
                  <a:cubicBezTo>
                    <a:pt x="19683" y="17633"/>
                    <a:pt x="20826" y="17463"/>
                    <a:pt x="21525" y="17463"/>
                  </a:cubicBezTo>
                  <a:cubicBezTo>
                    <a:pt x="21660" y="17463"/>
                    <a:pt x="21780" y="17469"/>
                    <a:pt x="21883" y="17480"/>
                  </a:cubicBezTo>
                  <a:cubicBezTo>
                    <a:pt x="22083" y="16546"/>
                    <a:pt x="22216" y="15645"/>
                    <a:pt x="22250" y="14711"/>
                  </a:cubicBezTo>
                  <a:cubicBezTo>
                    <a:pt x="22031" y="14682"/>
                    <a:pt x="21786" y="14667"/>
                    <a:pt x="21521" y="14667"/>
                  </a:cubicBezTo>
                  <a:cubicBezTo>
                    <a:pt x="20003" y="14667"/>
                    <a:pt x="17820" y="15157"/>
                    <a:pt x="16145" y="16179"/>
                  </a:cubicBezTo>
                  <a:cubicBezTo>
                    <a:pt x="16145" y="16179"/>
                    <a:pt x="18747" y="12843"/>
                    <a:pt x="22183" y="11009"/>
                  </a:cubicBezTo>
                  <a:cubicBezTo>
                    <a:pt x="22083" y="9641"/>
                    <a:pt x="21950" y="8507"/>
                    <a:pt x="21983" y="7673"/>
                  </a:cubicBezTo>
                  <a:cubicBezTo>
                    <a:pt x="22083" y="4871"/>
                    <a:pt x="23050" y="2203"/>
                    <a:pt x="2475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6"/>
            <p:cNvSpPr/>
            <p:nvPr/>
          </p:nvSpPr>
          <p:spPr>
            <a:xfrm>
              <a:off x="4999905" y="2651293"/>
              <a:ext cx="576421" cy="1339711"/>
            </a:xfrm>
            <a:custGeom>
              <a:avLst/>
              <a:gdLst/>
              <a:ahLst/>
              <a:cxnLst/>
              <a:rect l="l" t="t" r="r" b="b"/>
              <a:pathLst>
                <a:path w="24819" h="57684" extrusionOk="0">
                  <a:moveTo>
                    <a:pt x="24752" y="0"/>
                  </a:moveTo>
                  <a:cubicBezTo>
                    <a:pt x="24418" y="367"/>
                    <a:pt x="24051" y="701"/>
                    <a:pt x="23684" y="1034"/>
                  </a:cubicBezTo>
                  <a:cubicBezTo>
                    <a:pt x="20849" y="3770"/>
                    <a:pt x="18014" y="6605"/>
                    <a:pt x="15445" y="9607"/>
                  </a:cubicBezTo>
                  <a:cubicBezTo>
                    <a:pt x="14878" y="10274"/>
                    <a:pt x="14311" y="10975"/>
                    <a:pt x="13777" y="11675"/>
                  </a:cubicBezTo>
                  <a:lnTo>
                    <a:pt x="13777" y="11575"/>
                  </a:lnTo>
                  <a:cubicBezTo>
                    <a:pt x="13811" y="11275"/>
                    <a:pt x="13877" y="10975"/>
                    <a:pt x="13944" y="10674"/>
                  </a:cubicBezTo>
                  <a:cubicBezTo>
                    <a:pt x="14111" y="10074"/>
                    <a:pt x="14244" y="9474"/>
                    <a:pt x="14378" y="8873"/>
                  </a:cubicBezTo>
                  <a:cubicBezTo>
                    <a:pt x="14645" y="7639"/>
                    <a:pt x="14878" y="6405"/>
                    <a:pt x="15245" y="5204"/>
                  </a:cubicBezTo>
                  <a:cubicBezTo>
                    <a:pt x="15245" y="5204"/>
                    <a:pt x="15215" y="5189"/>
                    <a:pt x="15196" y="5189"/>
                  </a:cubicBezTo>
                  <a:cubicBezTo>
                    <a:pt x="15186" y="5189"/>
                    <a:pt x="15178" y="5193"/>
                    <a:pt x="15178" y="5204"/>
                  </a:cubicBezTo>
                  <a:cubicBezTo>
                    <a:pt x="14811" y="6438"/>
                    <a:pt x="14344" y="7606"/>
                    <a:pt x="14011" y="8840"/>
                  </a:cubicBezTo>
                  <a:cubicBezTo>
                    <a:pt x="13844" y="9440"/>
                    <a:pt x="13711" y="10074"/>
                    <a:pt x="13577" y="10674"/>
                  </a:cubicBezTo>
                  <a:cubicBezTo>
                    <a:pt x="13511" y="10975"/>
                    <a:pt x="13444" y="11275"/>
                    <a:pt x="13377" y="11575"/>
                  </a:cubicBezTo>
                  <a:cubicBezTo>
                    <a:pt x="13310" y="11842"/>
                    <a:pt x="13244" y="12075"/>
                    <a:pt x="13244" y="12342"/>
                  </a:cubicBezTo>
                  <a:cubicBezTo>
                    <a:pt x="11542" y="14544"/>
                    <a:pt x="10008" y="16846"/>
                    <a:pt x="8640" y="19281"/>
                  </a:cubicBezTo>
                  <a:cubicBezTo>
                    <a:pt x="7773" y="20782"/>
                    <a:pt x="7006" y="22349"/>
                    <a:pt x="6339" y="23951"/>
                  </a:cubicBezTo>
                  <a:lnTo>
                    <a:pt x="6339" y="23350"/>
                  </a:lnTo>
                  <a:cubicBezTo>
                    <a:pt x="6339" y="22883"/>
                    <a:pt x="6372" y="22416"/>
                    <a:pt x="6372" y="21983"/>
                  </a:cubicBezTo>
                  <a:cubicBezTo>
                    <a:pt x="6439" y="20281"/>
                    <a:pt x="6572" y="18580"/>
                    <a:pt x="6839" y="16879"/>
                  </a:cubicBezTo>
                  <a:cubicBezTo>
                    <a:pt x="7039" y="15178"/>
                    <a:pt x="7373" y="13476"/>
                    <a:pt x="7840" y="11842"/>
                  </a:cubicBezTo>
                  <a:cubicBezTo>
                    <a:pt x="7840" y="11823"/>
                    <a:pt x="7818" y="11803"/>
                    <a:pt x="7799" y="11803"/>
                  </a:cubicBezTo>
                  <a:cubicBezTo>
                    <a:pt x="7785" y="11803"/>
                    <a:pt x="7773" y="11814"/>
                    <a:pt x="7773" y="11842"/>
                  </a:cubicBezTo>
                  <a:cubicBezTo>
                    <a:pt x="7473" y="12776"/>
                    <a:pt x="7173" y="13743"/>
                    <a:pt x="6939" y="14677"/>
                  </a:cubicBezTo>
                  <a:cubicBezTo>
                    <a:pt x="6506" y="16345"/>
                    <a:pt x="6239" y="18046"/>
                    <a:pt x="6105" y="19748"/>
                  </a:cubicBezTo>
                  <a:cubicBezTo>
                    <a:pt x="6005" y="20615"/>
                    <a:pt x="5972" y="21482"/>
                    <a:pt x="5972" y="22349"/>
                  </a:cubicBezTo>
                  <a:lnTo>
                    <a:pt x="5972" y="23650"/>
                  </a:lnTo>
                  <a:cubicBezTo>
                    <a:pt x="5972" y="24017"/>
                    <a:pt x="5972" y="24384"/>
                    <a:pt x="6005" y="24751"/>
                  </a:cubicBezTo>
                  <a:cubicBezTo>
                    <a:pt x="5238" y="26719"/>
                    <a:pt x="4604" y="28721"/>
                    <a:pt x="4070" y="30789"/>
                  </a:cubicBezTo>
                  <a:cubicBezTo>
                    <a:pt x="2936" y="35125"/>
                    <a:pt x="2036" y="39562"/>
                    <a:pt x="1335" y="43998"/>
                  </a:cubicBezTo>
                  <a:cubicBezTo>
                    <a:pt x="1002" y="46233"/>
                    <a:pt x="701" y="48468"/>
                    <a:pt x="468" y="50703"/>
                  </a:cubicBezTo>
                  <a:cubicBezTo>
                    <a:pt x="234" y="52971"/>
                    <a:pt x="1" y="55240"/>
                    <a:pt x="34" y="57508"/>
                  </a:cubicBezTo>
                  <a:cubicBezTo>
                    <a:pt x="34" y="57625"/>
                    <a:pt x="118" y="57683"/>
                    <a:pt x="201" y="57683"/>
                  </a:cubicBezTo>
                  <a:cubicBezTo>
                    <a:pt x="284" y="57683"/>
                    <a:pt x="368" y="57625"/>
                    <a:pt x="368" y="57508"/>
                  </a:cubicBezTo>
                  <a:cubicBezTo>
                    <a:pt x="435" y="56941"/>
                    <a:pt x="468" y="56407"/>
                    <a:pt x="535" y="55840"/>
                  </a:cubicBezTo>
                  <a:cubicBezTo>
                    <a:pt x="935" y="51370"/>
                    <a:pt x="1469" y="46900"/>
                    <a:pt x="2236" y="42497"/>
                  </a:cubicBezTo>
                  <a:cubicBezTo>
                    <a:pt x="2970" y="38094"/>
                    <a:pt x="3970" y="33724"/>
                    <a:pt x="5171" y="29421"/>
                  </a:cubicBezTo>
                  <a:cubicBezTo>
                    <a:pt x="5772" y="27286"/>
                    <a:pt x="6539" y="25185"/>
                    <a:pt x="7440" y="23150"/>
                  </a:cubicBezTo>
                  <a:cubicBezTo>
                    <a:pt x="7840" y="23017"/>
                    <a:pt x="8207" y="22850"/>
                    <a:pt x="8574" y="22683"/>
                  </a:cubicBezTo>
                  <a:lnTo>
                    <a:pt x="9875" y="22083"/>
                  </a:lnTo>
                  <a:cubicBezTo>
                    <a:pt x="12943" y="20715"/>
                    <a:pt x="16079" y="19381"/>
                    <a:pt x="18848" y="17479"/>
                  </a:cubicBezTo>
                  <a:cubicBezTo>
                    <a:pt x="18875" y="17452"/>
                    <a:pt x="18858" y="17404"/>
                    <a:pt x="18833" y="17404"/>
                  </a:cubicBezTo>
                  <a:cubicBezTo>
                    <a:pt x="18827" y="17404"/>
                    <a:pt x="18821" y="17406"/>
                    <a:pt x="18814" y="17413"/>
                  </a:cubicBezTo>
                  <a:cubicBezTo>
                    <a:pt x="18014" y="17913"/>
                    <a:pt x="17213" y="18380"/>
                    <a:pt x="16379" y="18747"/>
                  </a:cubicBezTo>
                  <a:cubicBezTo>
                    <a:pt x="14878" y="19514"/>
                    <a:pt x="13344" y="20081"/>
                    <a:pt x="11843" y="20748"/>
                  </a:cubicBezTo>
                  <a:cubicBezTo>
                    <a:pt x="11042" y="21082"/>
                    <a:pt x="10242" y="21449"/>
                    <a:pt x="9441" y="21782"/>
                  </a:cubicBezTo>
                  <a:lnTo>
                    <a:pt x="8207" y="22349"/>
                  </a:lnTo>
                  <a:lnTo>
                    <a:pt x="7706" y="22550"/>
                  </a:lnTo>
                  <a:cubicBezTo>
                    <a:pt x="8374" y="21115"/>
                    <a:pt x="9141" y="19681"/>
                    <a:pt x="9941" y="18313"/>
                  </a:cubicBezTo>
                  <a:cubicBezTo>
                    <a:pt x="11276" y="16112"/>
                    <a:pt x="12710" y="14010"/>
                    <a:pt x="14278" y="12009"/>
                  </a:cubicBezTo>
                  <a:cubicBezTo>
                    <a:pt x="14978" y="11608"/>
                    <a:pt x="15612" y="11141"/>
                    <a:pt x="16279" y="10708"/>
                  </a:cubicBezTo>
                  <a:cubicBezTo>
                    <a:pt x="17046" y="10207"/>
                    <a:pt x="17847" y="9707"/>
                    <a:pt x="18648" y="9207"/>
                  </a:cubicBezTo>
                  <a:cubicBezTo>
                    <a:pt x="19448" y="8706"/>
                    <a:pt x="20282" y="8206"/>
                    <a:pt x="21116" y="7706"/>
                  </a:cubicBezTo>
                  <a:cubicBezTo>
                    <a:pt x="21883" y="7205"/>
                    <a:pt x="22717" y="6738"/>
                    <a:pt x="23584" y="6338"/>
                  </a:cubicBezTo>
                  <a:cubicBezTo>
                    <a:pt x="23611" y="6338"/>
                    <a:pt x="23595" y="6295"/>
                    <a:pt x="23571" y="6295"/>
                  </a:cubicBezTo>
                  <a:cubicBezTo>
                    <a:pt x="23564" y="6295"/>
                    <a:pt x="23558" y="6298"/>
                    <a:pt x="23551" y="6305"/>
                  </a:cubicBezTo>
                  <a:cubicBezTo>
                    <a:pt x="22717" y="6772"/>
                    <a:pt x="21750" y="7105"/>
                    <a:pt x="20916" y="7539"/>
                  </a:cubicBezTo>
                  <a:cubicBezTo>
                    <a:pt x="20049" y="7973"/>
                    <a:pt x="19215" y="8406"/>
                    <a:pt x="18414" y="8873"/>
                  </a:cubicBezTo>
                  <a:cubicBezTo>
                    <a:pt x="17580" y="9340"/>
                    <a:pt x="16780" y="9841"/>
                    <a:pt x="16012" y="10341"/>
                  </a:cubicBezTo>
                  <a:cubicBezTo>
                    <a:pt x="15679" y="10541"/>
                    <a:pt x="15379" y="10741"/>
                    <a:pt x="15078" y="10941"/>
                  </a:cubicBezTo>
                  <a:cubicBezTo>
                    <a:pt x="15679" y="10207"/>
                    <a:pt x="16246" y="9507"/>
                    <a:pt x="16846" y="8773"/>
                  </a:cubicBezTo>
                  <a:cubicBezTo>
                    <a:pt x="19381" y="5771"/>
                    <a:pt x="22083" y="2902"/>
                    <a:pt x="24819" y="67"/>
                  </a:cubicBezTo>
                  <a:cubicBezTo>
                    <a:pt x="24819" y="34"/>
                    <a:pt x="24785" y="0"/>
                    <a:pt x="2475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6"/>
            <p:cNvSpPr/>
            <p:nvPr/>
          </p:nvSpPr>
          <p:spPr>
            <a:xfrm>
              <a:off x="5432754" y="2995456"/>
              <a:ext cx="33036" cy="175437"/>
            </a:xfrm>
            <a:custGeom>
              <a:avLst/>
              <a:gdLst/>
              <a:ahLst/>
              <a:cxnLst/>
              <a:rect l="l" t="t" r="r" b="b"/>
              <a:pathLst>
                <a:path w="1536" h="8157" extrusionOk="0">
                  <a:moveTo>
                    <a:pt x="1502" y="1"/>
                  </a:moveTo>
                  <a:cubicBezTo>
                    <a:pt x="1485" y="1"/>
                    <a:pt x="1468" y="9"/>
                    <a:pt x="1468" y="26"/>
                  </a:cubicBezTo>
                  <a:cubicBezTo>
                    <a:pt x="1102" y="1360"/>
                    <a:pt x="735" y="2694"/>
                    <a:pt x="501" y="4095"/>
                  </a:cubicBezTo>
                  <a:cubicBezTo>
                    <a:pt x="234" y="5430"/>
                    <a:pt x="67" y="6797"/>
                    <a:pt x="1" y="8132"/>
                  </a:cubicBezTo>
                  <a:cubicBezTo>
                    <a:pt x="1" y="8148"/>
                    <a:pt x="9" y="8157"/>
                    <a:pt x="17" y="8157"/>
                  </a:cubicBezTo>
                  <a:cubicBezTo>
                    <a:pt x="26" y="8157"/>
                    <a:pt x="34" y="8148"/>
                    <a:pt x="34" y="8132"/>
                  </a:cubicBezTo>
                  <a:cubicBezTo>
                    <a:pt x="234" y="6764"/>
                    <a:pt x="468" y="5363"/>
                    <a:pt x="701" y="4029"/>
                  </a:cubicBezTo>
                  <a:cubicBezTo>
                    <a:pt x="935" y="2694"/>
                    <a:pt x="1202" y="1327"/>
                    <a:pt x="1535" y="26"/>
                  </a:cubicBezTo>
                  <a:cubicBezTo>
                    <a:pt x="1535" y="9"/>
                    <a:pt x="1518" y="1"/>
                    <a:pt x="150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6"/>
            <p:cNvSpPr/>
            <p:nvPr/>
          </p:nvSpPr>
          <p:spPr>
            <a:xfrm>
              <a:off x="5335692" y="2975912"/>
              <a:ext cx="142276" cy="75597"/>
            </a:xfrm>
            <a:custGeom>
              <a:avLst/>
              <a:gdLst/>
              <a:ahLst/>
              <a:cxnLst/>
              <a:rect l="l" t="t" r="r" b="b"/>
              <a:pathLst>
                <a:path w="6126" h="3255" extrusionOk="0">
                  <a:moveTo>
                    <a:pt x="6059" y="1"/>
                  </a:moveTo>
                  <a:cubicBezTo>
                    <a:pt x="5558" y="268"/>
                    <a:pt x="4991" y="468"/>
                    <a:pt x="4491" y="701"/>
                  </a:cubicBezTo>
                  <a:cubicBezTo>
                    <a:pt x="3990" y="968"/>
                    <a:pt x="3490" y="1202"/>
                    <a:pt x="2990" y="1435"/>
                  </a:cubicBezTo>
                  <a:cubicBezTo>
                    <a:pt x="1989" y="1936"/>
                    <a:pt x="988" y="2503"/>
                    <a:pt x="54" y="3103"/>
                  </a:cubicBezTo>
                  <a:cubicBezTo>
                    <a:pt x="0" y="3157"/>
                    <a:pt x="34" y="3255"/>
                    <a:pt x="101" y="3255"/>
                  </a:cubicBezTo>
                  <a:cubicBezTo>
                    <a:pt x="117" y="3255"/>
                    <a:pt x="135" y="3249"/>
                    <a:pt x="154" y="3236"/>
                  </a:cubicBezTo>
                  <a:cubicBezTo>
                    <a:pt x="1188" y="2803"/>
                    <a:pt x="2156" y="2236"/>
                    <a:pt x="3123" y="1702"/>
                  </a:cubicBezTo>
                  <a:cubicBezTo>
                    <a:pt x="3657" y="1402"/>
                    <a:pt x="4157" y="1135"/>
                    <a:pt x="4624" y="868"/>
                  </a:cubicBezTo>
                  <a:cubicBezTo>
                    <a:pt x="5125" y="601"/>
                    <a:pt x="5592" y="301"/>
                    <a:pt x="6092" y="68"/>
                  </a:cubicBezTo>
                  <a:cubicBezTo>
                    <a:pt x="6125" y="34"/>
                    <a:pt x="6092" y="1"/>
                    <a:pt x="605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6"/>
            <p:cNvSpPr/>
            <p:nvPr/>
          </p:nvSpPr>
          <p:spPr>
            <a:xfrm>
              <a:off x="4841591" y="2872602"/>
              <a:ext cx="377392" cy="503663"/>
            </a:xfrm>
            <a:custGeom>
              <a:avLst/>
              <a:gdLst/>
              <a:ahLst/>
              <a:cxnLst/>
              <a:rect l="l" t="t" r="r" b="b"/>
              <a:pathLst>
                <a:path w="17547" h="23418" extrusionOk="0">
                  <a:moveTo>
                    <a:pt x="0" y="0"/>
                  </a:moveTo>
                  <a:lnTo>
                    <a:pt x="0" y="0"/>
                  </a:lnTo>
                  <a:cubicBezTo>
                    <a:pt x="101" y="801"/>
                    <a:pt x="1301" y="10141"/>
                    <a:pt x="5071" y="15645"/>
                  </a:cubicBezTo>
                  <a:cubicBezTo>
                    <a:pt x="8974" y="21382"/>
                    <a:pt x="17546" y="23417"/>
                    <a:pt x="17546" y="23417"/>
                  </a:cubicBezTo>
                  <a:cubicBezTo>
                    <a:pt x="16512" y="18013"/>
                    <a:pt x="12209" y="15612"/>
                    <a:pt x="7739" y="12709"/>
                  </a:cubicBezTo>
                  <a:cubicBezTo>
                    <a:pt x="1935" y="8907"/>
                    <a:pt x="167" y="734"/>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6"/>
            <p:cNvSpPr/>
            <p:nvPr/>
          </p:nvSpPr>
          <p:spPr>
            <a:xfrm>
              <a:off x="5047700" y="3058130"/>
              <a:ext cx="69405" cy="112226"/>
            </a:xfrm>
            <a:custGeom>
              <a:avLst/>
              <a:gdLst/>
              <a:ahLst/>
              <a:cxnLst/>
              <a:rect l="l" t="t" r="r" b="b"/>
              <a:pathLst>
                <a:path w="3227" h="5218" extrusionOk="0">
                  <a:moveTo>
                    <a:pt x="30" y="0"/>
                  </a:moveTo>
                  <a:cubicBezTo>
                    <a:pt x="10" y="0"/>
                    <a:pt x="1" y="24"/>
                    <a:pt x="24" y="47"/>
                  </a:cubicBezTo>
                  <a:cubicBezTo>
                    <a:pt x="1492" y="1482"/>
                    <a:pt x="2559" y="3250"/>
                    <a:pt x="3193" y="5218"/>
                  </a:cubicBezTo>
                  <a:lnTo>
                    <a:pt x="3227" y="5218"/>
                  </a:lnTo>
                  <a:cubicBezTo>
                    <a:pt x="2693" y="3216"/>
                    <a:pt x="1592" y="1415"/>
                    <a:pt x="58" y="14"/>
                  </a:cubicBezTo>
                  <a:cubicBezTo>
                    <a:pt x="48" y="4"/>
                    <a:pt x="38" y="0"/>
                    <a:pt x="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6"/>
            <p:cNvSpPr/>
            <p:nvPr/>
          </p:nvSpPr>
          <p:spPr>
            <a:xfrm>
              <a:off x="4841591" y="2871161"/>
              <a:ext cx="403932" cy="505104"/>
            </a:xfrm>
            <a:custGeom>
              <a:avLst/>
              <a:gdLst/>
              <a:ahLst/>
              <a:cxnLst/>
              <a:rect l="l" t="t" r="r" b="b"/>
              <a:pathLst>
                <a:path w="18781" h="23485" extrusionOk="0">
                  <a:moveTo>
                    <a:pt x="0" y="1"/>
                  </a:moveTo>
                  <a:cubicBezTo>
                    <a:pt x="0" y="34"/>
                    <a:pt x="0" y="34"/>
                    <a:pt x="0" y="67"/>
                  </a:cubicBezTo>
                  <a:cubicBezTo>
                    <a:pt x="101" y="868"/>
                    <a:pt x="1301" y="10208"/>
                    <a:pt x="5071" y="15712"/>
                  </a:cubicBezTo>
                  <a:cubicBezTo>
                    <a:pt x="8974" y="21449"/>
                    <a:pt x="17546" y="23484"/>
                    <a:pt x="17546" y="23484"/>
                  </a:cubicBezTo>
                  <a:cubicBezTo>
                    <a:pt x="18781" y="13944"/>
                    <a:pt x="12710" y="8807"/>
                    <a:pt x="8406" y="7306"/>
                  </a:cubicBezTo>
                  <a:cubicBezTo>
                    <a:pt x="4103" y="5838"/>
                    <a:pt x="0" y="1"/>
                    <a:pt x="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6"/>
            <p:cNvSpPr/>
            <p:nvPr/>
          </p:nvSpPr>
          <p:spPr>
            <a:xfrm>
              <a:off x="4872433" y="2939750"/>
              <a:ext cx="425461" cy="1015025"/>
            </a:xfrm>
            <a:custGeom>
              <a:avLst/>
              <a:gdLst/>
              <a:ahLst/>
              <a:cxnLst/>
              <a:rect l="l" t="t" r="r" b="b"/>
              <a:pathLst>
                <a:path w="19782" h="47194" extrusionOk="0">
                  <a:moveTo>
                    <a:pt x="54" y="0"/>
                  </a:moveTo>
                  <a:cubicBezTo>
                    <a:pt x="34" y="0"/>
                    <a:pt x="1" y="24"/>
                    <a:pt x="1" y="47"/>
                  </a:cubicBezTo>
                  <a:cubicBezTo>
                    <a:pt x="201" y="448"/>
                    <a:pt x="434" y="815"/>
                    <a:pt x="635" y="1215"/>
                  </a:cubicBezTo>
                  <a:cubicBezTo>
                    <a:pt x="1402" y="2783"/>
                    <a:pt x="2302" y="4250"/>
                    <a:pt x="3370" y="5618"/>
                  </a:cubicBezTo>
                  <a:cubicBezTo>
                    <a:pt x="4404" y="6886"/>
                    <a:pt x="5571" y="7986"/>
                    <a:pt x="6839" y="8954"/>
                  </a:cubicBezTo>
                  <a:cubicBezTo>
                    <a:pt x="8073" y="9954"/>
                    <a:pt x="9408" y="10922"/>
                    <a:pt x="10575" y="11989"/>
                  </a:cubicBezTo>
                  <a:cubicBezTo>
                    <a:pt x="11776" y="13057"/>
                    <a:pt x="12843" y="14291"/>
                    <a:pt x="13677" y="15658"/>
                  </a:cubicBezTo>
                  <a:cubicBezTo>
                    <a:pt x="15378" y="18394"/>
                    <a:pt x="16279" y="21529"/>
                    <a:pt x="16980" y="24665"/>
                  </a:cubicBezTo>
                  <a:cubicBezTo>
                    <a:pt x="17780" y="28301"/>
                    <a:pt x="18381" y="32004"/>
                    <a:pt x="18748" y="35706"/>
                  </a:cubicBezTo>
                  <a:cubicBezTo>
                    <a:pt x="18948" y="37608"/>
                    <a:pt x="19114" y="39509"/>
                    <a:pt x="19248" y="41410"/>
                  </a:cubicBezTo>
                  <a:cubicBezTo>
                    <a:pt x="19348" y="43312"/>
                    <a:pt x="19415" y="45213"/>
                    <a:pt x="19481" y="47081"/>
                  </a:cubicBezTo>
                  <a:cubicBezTo>
                    <a:pt x="19481" y="47160"/>
                    <a:pt x="19526" y="47194"/>
                    <a:pt x="19573" y="47194"/>
                  </a:cubicBezTo>
                  <a:cubicBezTo>
                    <a:pt x="19626" y="47194"/>
                    <a:pt x="19682" y="47151"/>
                    <a:pt x="19682" y="47081"/>
                  </a:cubicBezTo>
                  <a:cubicBezTo>
                    <a:pt x="19715" y="46614"/>
                    <a:pt x="19748" y="46147"/>
                    <a:pt x="19748" y="45647"/>
                  </a:cubicBezTo>
                  <a:cubicBezTo>
                    <a:pt x="19782" y="41811"/>
                    <a:pt x="19615" y="37974"/>
                    <a:pt x="19148" y="34172"/>
                  </a:cubicBezTo>
                  <a:cubicBezTo>
                    <a:pt x="18781" y="30536"/>
                    <a:pt x="18180" y="26900"/>
                    <a:pt x="17347" y="23364"/>
                  </a:cubicBezTo>
                  <a:cubicBezTo>
                    <a:pt x="16880" y="21363"/>
                    <a:pt x="16212" y="19428"/>
                    <a:pt x="15345" y="17560"/>
                  </a:cubicBezTo>
                  <a:cubicBezTo>
                    <a:pt x="15312" y="17326"/>
                    <a:pt x="15278" y="17093"/>
                    <a:pt x="15245" y="16893"/>
                  </a:cubicBezTo>
                  <a:cubicBezTo>
                    <a:pt x="15145" y="16459"/>
                    <a:pt x="15078" y="16059"/>
                    <a:pt x="14978" y="15625"/>
                  </a:cubicBezTo>
                  <a:cubicBezTo>
                    <a:pt x="14778" y="14791"/>
                    <a:pt x="14578" y="13924"/>
                    <a:pt x="14278" y="13090"/>
                  </a:cubicBezTo>
                  <a:cubicBezTo>
                    <a:pt x="13777" y="11422"/>
                    <a:pt x="13010" y="9821"/>
                    <a:pt x="12009" y="8387"/>
                  </a:cubicBezTo>
                  <a:cubicBezTo>
                    <a:pt x="12009" y="8377"/>
                    <a:pt x="12004" y="8373"/>
                    <a:pt x="11996" y="8373"/>
                  </a:cubicBezTo>
                  <a:cubicBezTo>
                    <a:pt x="11979" y="8373"/>
                    <a:pt x="11952" y="8396"/>
                    <a:pt x="11976" y="8420"/>
                  </a:cubicBezTo>
                  <a:cubicBezTo>
                    <a:pt x="12910" y="9888"/>
                    <a:pt x="13611" y="11489"/>
                    <a:pt x="14011" y="13190"/>
                  </a:cubicBezTo>
                  <a:cubicBezTo>
                    <a:pt x="14244" y="14024"/>
                    <a:pt x="14411" y="14891"/>
                    <a:pt x="14578" y="15725"/>
                  </a:cubicBezTo>
                  <a:cubicBezTo>
                    <a:pt x="14645" y="15925"/>
                    <a:pt x="14678" y="16092"/>
                    <a:pt x="14711" y="16292"/>
                  </a:cubicBezTo>
                  <a:cubicBezTo>
                    <a:pt x="14344" y="15658"/>
                    <a:pt x="13977" y="15058"/>
                    <a:pt x="13544" y="14491"/>
                  </a:cubicBezTo>
                  <a:cubicBezTo>
                    <a:pt x="13510" y="13857"/>
                    <a:pt x="13410" y="13257"/>
                    <a:pt x="13210" y="12656"/>
                  </a:cubicBezTo>
                  <a:cubicBezTo>
                    <a:pt x="12977" y="11889"/>
                    <a:pt x="12643" y="11189"/>
                    <a:pt x="12210" y="10488"/>
                  </a:cubicBezTo>
                  <a:cubicBezTo>
                    <a:pt x="12210" y="10478"/>
                    <a:pt x="12207" y="10474"/>
                    <a:pt x="12203" y="10474"/>
                  </a:cubicBezTo>
                  <a:cubicBezTo>
                    <a:pt x="12193" y="10474"/>
                    <a:pt x="12176" y="10498"/>
                    <a:pt x="12176" y="10521"/>
                  </a:cubicBezTo>
                  <a:cubicBezTo>
                    <a:pt x="12576" y="11222"/>
                    <a:pt x="12877" y="11956"/>
                    <a:pt x="13077" y="12690"/>
                  </a:cubicBezTo>
                  <a:cubicBezTo>
                    <a:pt x="13244" y="13257"/>
                    <a:pt x="13344" y="13790"/>
                    <a:pt x="13410" y="14358"/>
                  </a:cubicBezTo>
                  <a:cubicBezTo>
                    <a:pt x="12576" y="13290"/>
                    <a:pt x="11576" y="12289"/>
                    <a:pt x="10508" y="11422"/>
                  </a:cubicBezTo>
                  <a:cubicBezTo>
                    <a:pt x="10375" y="11122"/>
                    <a:pt x="10208" y="10822"/>
                    <a:pt x="10008" y="10555"/>
                  </a:cubicBezTo>
                  <a:cubicBezTo>
                    <a:pt x="9774" y="10188"/>
                    <a:pt x="9508" y="9821"/>
                    <a:pt x="9207" y="9454"/>
                  </a:cubicBezTo>
                  <a:cubicBezTo>
                    <a:pt x="7239" y="7019"/>
                    <a:pt x="4471" y="5184"/>
                    <a:pt x="3070" y="2282"/>
                  </a:cubicBezTo>
                  <a:cubicBezTo>
                    <a:pt x="3070" y="2254"/>
                    <a:pt x="3064" y="2244"/>
                    <a:pt x="3057" y="2244"/>
                  </a:cubicBezTo>
                  <a:cubicBezTo>
                    <a:pt x="3047" y="2244"/>
                    <a:pt x="3036" y="2263"/>
                    <a:pt x="3036" y="2282"/>
                  </a:cubicBezTo>
                  <a:cubicBezTo>
                    <a:pt x="3403" y="3083"/>
                    <a:pt x="3870" y="3817"/>
                    <a:pt x="4404" y="4484"/>
                  </a:cubicBezTo>
                  <a:cubicBezTo>
                    <a:pt x="5338" y="5751"/>
                    <a:pt x="6439" y="6886"/>
                    <a:pt x="7506" y="8020"/>
                  </a:cubicBezTo>
                  <a:cubicBezTo>
                    <a:pt x="8040" y="8620"/>
                    <a:pt x="8574" y="9221"/>
                    <a:pt x="9074" y="9821"/>
                  </a:cubicBezTo>
                  <a:cubicBezTo>
                    <a:pt x="9307" y="10155"/>
                    <a:pt x="9541" y="10455"/>
                    <a:pt x="9774" y="10788"/>
                  </a:cubicBezTo>
                  <a:lnTo>
                    <a:pt x="9774" y="10822"/>
                  </a:lnTo>
                  <a:cubicBezTo>
                    <a:pt x="8607" y="9921"/>
                    <a:pt x="7373" y="9087"/>
                    <a:pt x="6205" y="8186"/>
                  </a:cubicBezTo>
                  <a:cubicBezTo>
                    <a:pt x="4871" y="7119"/>
                    <a:pt x="3703" y="5918"/>
                    <a:pt x="2703" y="4551"/>
                  </a:cubicBezTo>
                  <a:cubicBezTo>
                    <a:pt x="1702" y="3116"/>
                    <a:pt x="835" y="1582"/>
                    <a:pt x="68" y="14"/>
                  </a:cubicBezTo>
                  <a:cubicBezTo>
                    <a:pt x="68" y="4"/>
                    <a:pt x="62" y="0"/>
                    <a:pt x="5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6"/>
            <p:cNvSpPr/>
            <p:nvPr/>
          </p:nvSpPr>
          <p:spPr>
            <a:xfrm>
              <a:off x="5148671" y="3190529"/>
              <a:ext cx="543093" cy="405183"/>
            </a:xfrm>
            <a:custGeom>
              <a:avLst/>
              <a:gdLst/>
              <a:ahLst/>
              <a:cxnLst/>
              <a:rect l="l" t="t" r="r" b="b"/>
              <a:pathLst>
                <a:path w="23384" h="17446" extrusionOk="0">
                  <a:moveTo>
                    <a:pt x="23250" y="1"/>
                  </a:moveTo>
                  <a:lnTo>
                    <a:pt x="23250" y="1"/>
                  </a:lnTo>
                  <a:cubicBezTo>
                    <a:pt x="21482" y="5038"/>
                    <a:pt x="15111" y="9207"/>
                    <a:pt x="9340" y="10675"/>
                  </a:cubicBezTo>
                  <a:cubicBezTo>
                    <a:pt x="3736" y="12043"/>
                    <a:pt x="201" y="17113"/>
                    <a:pt x="0" y="17413"/>
                  </a:cubicBezTo>
                  <a:cubicBezTo>
                    <a:pt x="937" y="17192"/>
                    <a:pt x="1837" y="17117"/>
                    <a:pt x="2730" y="17117"/>
                  </a:cubicBezTo>
                  <a:cubicBezTo>
                    <a:pt x="4599" y="17117"/>
                    <a:pt x="6437" y="17446"/>
                    <a:pt x="8520" y="17446"/>
                  </a:cubicBezTo>
                  <a:cubicBezTo>
                    <a:pt x="10683" y="17446"/>
                    <a:pt x="13111" y="17091"/>
                    <a:pt x="16112" y="15645"/>
                  </a:cubicBezTo>
                  <a:cubicBezTo>
                    <a:pt x="23384" y="12143"/>
                    <a:pt x="23250" y="2"/>
                    <a:pt x="2325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6"/>
            <p:cNvSpPr/>
            <p:nvPr/>
          </p:nvSpPr>
          <p:spPr>
            <a:xfrm>
              <a:off x="5148671" y="3190529"/>
              <a:ext cx="543093" cy="405183"/>
            </a:xfrm>
            <a:custGeom>
              <a:avLst/>
              <a:gdLst/>
              <a:ahLst/>
              <a:cxnLst/>
              <a:rect l="l" t="t" r="r" b="b"/>
              <a:pathLst>
                <a:path w="23384" h="17446" extrusionOk="0">
                  <a:moveTo>
                    <a:pt x="23250" y="1"/>
                  </a:moveTo>
                  <a:lnTo>
                    <a:pt x="23250" y="1"/>
                  </a:lnTo>
                  <a:cubicBezTo>
                    <a:pt x="21616" y="11442"/>
                    <a:pt x="12876" y="14411"/>
                    <a:pt x="8273" y="14978"/>
                  </a:cubicBezTo>
                  <a:cubicBezTo>
                    <a:pt x="5404" y="15345"/>
                    <a:pt x="2602" y="16179"/>
                    <a:pt x="0" y="17413"/>
                  </a:cubicBezTo>
                  <a:cubicBezTo>
                    <a:pt x="937" y="17192"/>
                    <a:pt x="1837" y="17117"/>
                    <a:pt x="2730" y="17117"/>
                  </a:cubicBezTo>
                  <a:cubicBezTo>
                    <a:pt x="4599" y="17117"/>
                    <a:pt x="6437" y="17446"/>
                    <a:pt x="8520" y="17446"/>
                  </a:cubicBezTo>
                  <a:cubicBezTo>
                    <a:pt x="10683" y="17446"/>
                    <a:pt x="13111" y="17091"/>
                    <a:pt x="16112" y="15645"/>
                  </a:cubicBezTo>
                  <a:cubicBezTo>
                    <a:pt x="23383" y="12143"/>
                    <a:pt x="23250" y="2"/>
                    <a:pt x="232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6"/>
            <p:cNvSpPr/>
            <p:nvPr/>
          </p:nvSpPr>
          <p:spPr>
            <a:xfrm>
              <a:off x="5006501" y="3362989"/>
              <a:ext cx="607798" cy="564344"/>
            </a:xfrm>
            <a:custGeom>
              <a:avLst/>
              <a:gdLst/>
              <a:ahLst/>
              <a:cxnLst/>
              <a:rect l="l" t="t" r="r" b="b"/>
              <a:pathLst>
                <a:path w="26170" h="24299" extrusionOk="0">
                  <a:moveTo>
                    <a:pt x="26131" y="1"/>
                  </a:moveTo>
                  <a:cubicBezTo>
                    <a:pt x="26122" y="1"/>
                    <a:pt x="26112" y="5"/>
                    <a:pt x="26102" y="14"/>
                  </a:cubicBezTo>
                  <a:cubicBezTo>
                    <a:pt x="24535" y="2249"/>
                    <a:pt x="22400" y="4051"/>
                    <a:pt x="19898" y="5151"/>
                  </a:cubicBezTo>
                  <a:cubicBezTo>
                    <a:pt x="19598" y="5285"/>
                    <a:pt x="19298" y="5418"/>
                    <a:pt x="18964" y="5552"/>
                  </a:cubicBezTo>
                  <a:cubicBezTo>
                    <a:pt x="20065" y="4551"/>
                    <a:pt x="21065" y="3450"/>
                    <a:pt x="21966" y="2249"/>
                  </a:cubicBezTo>
                  <a:cubicBezTo>
                    <a:pt x="21966" y="2226"/>
                    <a:pt x="21949" y="2202"/>
                    <a:pt x="21928" y="2202"/>
                  </a:cubicBezTo>
                  <a:cubicBezTo>
                    <a:pt x="21919" y="2202"/>
                    <a:pt x="21909" y="2206"/>
                    <a:pt x="21899" y="2216"/>
                  </a:cubicBezTo>
                  <a:cubicBezTo>
                    <a:pt x="21332" y="2983"/>
                    <a:pt x="20732" y="3684"/>
                    <a:pt x="20031" y="4318"/>
                  </a:cubicBezTo>
                  <a:cubicBezTo>
                    <a:pt x="19464" y="4818"/>
                    <a:pt x="18864" y="5318"/>
                    <a:pt x="18263" y="5785"/>
                  </a:cubicBezTo>
                  <a:cubicBezTo>
                    <a:pt x="17630" y="6019"/>
                    <a:pt x="16963" y="6186"/>
                    <a:pt x="16329" y="6319"/>
                  </a:cubicBezTo>
                  <a:cubicBezTo>
                    <a:pt x="14994" y="6619"/>
                    <a:pt x="13660" y="6786"/>
                    <a:pt x="12326" y="7053"/>
                  </a:cubicBezTo>
                  <a:cubicBezTo>
                    <a:pt x="11492" y="7220"/>
                    <a:pt x="10658" y="7453"/>
                    <a:pt x="9857" y="7720"/>
                  </a:cubicBezTo>
                  <a:cubicBezTo>
                    <a:pt x="9991" y="7587"/>
                    <a:pt x="10124" y="7486"/>
                    <a:pt x="10224" y="7353"/>
                  </a:cubicBezTo>
                  <a:cubicBezTo>
                    <a:pt x="10691" y="6953"/>
                    <a:pt x="11158" y="6586"/>
                    <a:pt x="11659" y="6286"/>
                  </a:cubicBezTo>
                  <a:cubicBezTo>
                    <a:pt x="12226" y="5919"/>
                    <a:pt x="12793" y="5618"/>
                    <a:pt x="13393" y="5252"/>
                  </a:cubicBezTo>
                  <a:cubicBezTo>
                    <a:pt x="13994" y="4918"/>
                    <a:pt x="14561" y="4584"/>
                    <a:pt x="15195" y="4251"/>
                  </a:cubicBezTo>
                  <a:cubicBezTo>
                    <a:pt x="15228" y="4217"/>
                    <a:pt x="15195" y="4184"/>
                    <a:pt x="15161" y="4184"/>
                  </a:cubicBezTo>
                  <a:cubicBezTo>
                    <a:pt x="13927" y="4851"/>
                    <a:pt x="12593" y="5352"/>
                    <a:pt x="11392" y="6052"/>
                  </a:cubicBezTo>
                  <a:cubicBezTo>
                    <a:pt x="10892" y="6352"/>
                    <a:pt x="10391" y="6719"/>
                    <a:pt x="9958" y="7120"/>
                  </a:cubicBezTo>
                  <a:cubicBezTo>
                    <a:pt x="9691" y="7320"/>
                    <a:pt x="9491" y="7520"/>
                    <a:pt x="9257" y="7753"/>
                  </a:cubicBezTo>
                  <a:cubicBezTo>
                    <a:pt x="9190" y="7853"/>
                    <a:pt x="9090" y="7953"/>
                    <a:pt x="9024" y="8054"/>
                  </a:cubicBezTo>
                  <a:cubicBezTo>
                    <a:pt x="8857" y="8120"/>
                    <a:pt x="8690" y="8154"/>
                    <a:pt x="8523" y="8254"/>
                  </a:cubicBezTo>
                  <a:cubicBezTo>
                    <a:pt x="7489" y="8754"/>
                    <a:pt x="6522" y="9421"/>
                    <a:pt x="5654" y="10188"/>
                  </a:cubicBezTo>
                  <a:cubicBezTo>
                    <a:pt x="1718" y="13758"/>
                    <a:pt x="351" y="19061"/>
                    <a:pt x="17" y="24198"/>
                  </a:cubicBezTo>
                  <a:cubicBezTo>
                    <a:pt x="0" y="24265"/>
                    <a:pt x="50" y="24298"/>
                    <a:pt x="105" y="24298"/>
                  </a:cubicBezTo>
                  <a:cubicBezTo>
                    <a:pt x="159" y="24298"/>
                    <a:pt x="217" y="24265"/>
                    <a:pt x="217" y="24198"/>
                  </a:cubicBezTo>
                  <a:cubicBezTo>
                    <a:pt x="584" y="21163"/>
                    <a:pt x="1251" y="18061"/>
                    <a:pt x="2619" y="15325"/>
                  </a:cubicBezTo>
                  <a:cubicBezTo>
                    <a:pt x="3620" y="13191"/>
                    <a:pt x="5121" y="11323"/>
                    <a:pt x="6989" y="9888"/>
                  </a:cubicBezTo>
                  <a:cubicBezTo>
                    <a:pt x="7956" y="9154"/>
                    <a:pt x="9057" y="8587"/>
                    <a:pt x="10191" y="8187"/>
                  </a:cubicBezTo>
                  <a:cubicBezTo>
                    <a:pt x="11459" y="7787"/>
                    <a:pt x="12760" y="7486"/>
                    <a:pt x="14060" y="7286"/>
                  </a:cubicBezTo>
                  <a:cubicBezTo>
                    <a:pt x="15395" y="7053"/>
                    <a:pt x="16696" y="6753"/>
                    <a:pt x="17997" y="6352"/>
                  </a:cubicBezTo>
                  <a:cubicBezTo>
                    <a:pt x="19097" y="5985"/>
                    <a:pt x="20165" y="5452"/>
                    <a:pt x="21166" y="4851"/>
                  </a:cubicBezTo>
                  <a:cubicBezTo>
                    <a:pt x="23134" y="3617"/>
                    <a:pt x="24835" y="1983"/>
                    <a:pt x="26169" y="48"/>
                  </a:cubicBezTo>
                  <a:cubicBezTo>
                    <a:pt x="26169" y="24"/>
                    <a:pt x="26152" y="1"/>
                    <a:pt x="2613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6"/>
            <p:cNvSpPr/>
            <p:nvPr/>
          </p:nvSpPr>
          <p:spPr>
            <a:xfrm>
              <a:off x="5333323" y="3442030"/>
              <a:ext cx="77781" cy="66540"/>
            </a:xfrm>
            <a:custGeom>
              <a:avLst/>
              <a:gdLst/>
              <a:ahLst/>
              <a:cxnLst/>
              <a:rect l="l" t="t" r="r" b="b"/>
              <a:pathLst>
                <a:path w="3349" h="2865" extrusionOk="0">
                  <a:moveTo>
                    <a:pt x="3319" y="0"/>
                  </a:moveTo>
                  <a:cubicBezTo>
                    <a:pt x="3311" y="0"/>
                    <a:pt x="3302" y="4"/>
                    <a:pt x="3292" y="14"/>
                  </a:cubicBezTo>
                  <a:cubicBezTo>
                    <a:pt x="2791" y="614"/>
                    <a:pt x="2191" y="1115"/>
                    <a:pt x="1524" y="1482"/>
                  </a:cubicBezTo>
                  <a:cubicBezTo>
                    <a:pt x="923" y="1815"/>
                    <a:pt x="390" y="2282"/>
                    <a:pt x="23" y="2849"/>
                  </a:cubicBezTo>
                  <a:cubicBezTo>
                    <a:pt x="1" y="2849"/>
                    <a:pt x="23" y="2864"/>
                    <a:pt x="40" y="2864"/>
                  </a:cubicBezTo>
                  <a:cubicBezTo>
                    <a:pt x="49" y="2864"/>
                    <a:pt x="56" y="2860"/>
                    <a:pt x="56" y="2849"/>
                  </a:cubicBezTo>
                  <a:cubicBezTo>
                    <a:pt x="523" y="2282"/>
                    <a:pt x="1124" y="1782"/>
                    <a:pt x="1757" y="1448"/>
                  </a:cubicBezTo>
                  <a:cubicBezTo>
                    <a:pt x="2358" y="1081"/>
                    <a:pt x="2892" y="614"/>
                    <a:pt x="3325" y="47"/>
                  </a:cubicBezTo>
                  <a:cubicBezTo>
                    <a:pt x="3349" y="24"/>
                    <a:pt x="3339" y="0"/>
                    <a:pt x="331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6"/>
            <p:cNvSpPr/>
            <p:nvPr/>
          </p:nvSpPr>
          <p:spPr>
            <a:xfrm>
              <a:off x="5096996" y="3866977"/>
              <a:ext cx="385285" cy="583283"/>
            </a:xfrm>
            <a:custGeom>
              <a:avLst/>
              <a:gdLst/>
              <a:ahLst/>
              <a:cxnLst/>
              <a:rect l="l" t="t" r="r" b="b"/>
              <a:pathLst>
                <a:path w="17914" h="27120" extrusionOk="0">
                  <a:moveTo>
                    <a:pt x="1" y="0"/>
                  </a:moveTo>
                  <a:lnTo>
                    <a:pt x="301" y="6705"/>
                  </a:lnTo>
                  <a:lnTo>
                    <a:pt x="1335" y="27120"/>
                  </a:lnTo>
                  <a:lnTo>
                    <a:pt x="16579" y="27120"/>
                  </a:lnTo>
                  <a:lnTo>
                    <a:pt x="17580" y="6705"/>
                  </a:lnTo>
                  <a:lnTo>
                    <a:pt x="17913"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6"/>
            <p:cNvSpPr/>
            <p:nvPr/>
          </p:nvSpPr>
          <p:spPr>
            <a:xfrm>
              <a:off x="5096996" y="3866977"/>
              <a:ext cx="385285" cy="144229"/>
            </a:xfrm>
            <a:custGeom>
              <a:avLst/>
              <a:gdLst/>
              <a:ahLst/>
              <a:cxnLst/>
              <a:rect l="l" t="t" r="r" b="b"/>
              <a:pathLst>
                <a:path w="17914" h="6706" extrusionOk="0">
                  <a:moveTo>
                    <a:pt x="1" y="0"/>
                  </a:moveTo>
                  <a:lnTo>
                    <a:pt x="301" y="6705"/>
                  </a:lnTo>
                  <a:lnTo>
                    <a:pt x="17580" y="6705"/>
                  </a:lnTo>
                  <a:lnTo>
                    <a:pt x="17913"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6"/>
            <p:cNvSpPr/>
            <p:nvPr/>
          </p:nvSpPr>
          <p:spPr>
            <a:xfrm>
              <a:off x="5073316" y="3807422"/>
              <a:ext cx="431914" cy="137067"/>
            </a:xfrm>
            <a:custGeom>
              <a:avLst/>
              <a:gdLst/>
              <a:ahLst/>
              <a:cxnLst/>
              <a:rect l="l" t="t" r="r" b="b"/>
              <a:pathLst>
                <a:path w="20082" h="6373" extrusionOk="0">
                  <a:moveTo>
                    <a:pt x="1" y="1"/>
                  </a:moveTo>
                  <a:lnTo>
                    <a:pt x="1" y="6372"/>
                  </a:lnTo>
                  <a:lnTo>
                    <a:pt x="20082" y="6372"/>
                  </a:lnTo>
                  <a:lnTo>
                    <a:pt x="20082"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39"/>
        <p:cNvGrpSpPr/>
        <p:nvPr/>
      </p:nvGrpSpPr>
      <p:grpSpPr>
        <a:xfrm>
          <a:off x="0" y="0"/>
          <a:ext cx="0" cy="0"/>
          <a:chOff x="0" y="0"/>
          <a:chExt cx="0" cy="0"/>
        </a:xfrm>
      </p:grpSpPr>
      <p:sp>
        <p:nvSpPr>
          <p:cNvPr id="3440" name="Google Shape;3440;p50"/>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441" name="Google Shape;3441;p50"/>
          <p:cNvSpPr txBox="1">
            <a:spLocks noGrp="1"/>
          </p:cNvSpPr>
          <p:nvPr>
            <p:ph type="body" idx="4294967295"/>
          </p:nvPr>
        </p:nvSpPr>
        <p:spPr>
          <a:xfrm>
            <a:off x="104835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442" name="Google Shape;3442;p50"/>
          <p:cNvSpPr txBox="1">
            <a:spLocks noGrp="1"/>
          </p:cNvSpPr>
          <p:nvPr>
            <p:ph type="body" idx="4294967295"/>
          </p:nvPr>
        </p:nvSpPr>
        <p:spPr>
          <a:xfrm>
            <a:off x="104835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chemeClr val="lt1"/>
                </a:solidFill>
                <a:latin typeface="Arial"/>
                <a:ea typeface="Arial"/>
                <a:cs typeface="Arial"/>
                <a:sym typeface="Arial"/>
              </a:rPr>
              <a:t>Alfa Slab One</a:t>
            </a:r>
            <a:endParaRPr b="1">
              <a:solidFill>
                <a:schemeClr val="lt1"/>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https://fonts.google.com/specimen/Alfa+Slab+One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Hind Guntur</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https://fonts.google.com/specimen/Hind+Guntur</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3443" name="Google Shape;3443;p50"/>
          <p:cNvGrpSpPr/>
          <p:nvPr/>
        </p:nvGrpSpPr>
        <p:grpSpPr>
          <a:xfrm>
            <a:off x="2731824" y="3485450"/>
            <a:ext cx="791400" cy="754200"/>
            <a:chOff x="2639175" y="3485450"/>
            <a:chExt cx="791400" cy="754200"/>
          </a:xfrm>
        </p:grpSpPr>
        <p:sp>
          <p:nvSpPr>
            <p:cNvPr id="3444" name="Google Shape;3444;p50"/>
            <p:cNvSpPr/>
            <p:nvPr/>
          </p:nvSpPr>
          <p:spPr>
            <a:xfrm>
              <a:off x="2639175" y="3485450"/>
              <a:ext cx="791400" cy="754200"/>
            </a:xfrm>
            <a:prstGeom prst="roundRect">
              <a:avLst>
                <a:gd name="adj" fmla="val 16667"/>
              </a:avLst>
            </a:prstGeom>
            <a:solidFill>
              <a:srgbClr val="90E6F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0"/>
            <p:cNvSpPr txBox="1"/>
            <p:nvPr/>
          </p:nvSpPr>
          <p:spPr>
            <a:xfrm>
              <a:off x="2639175"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#90e6f9</a:t>
              </a:r>
              <a:endParaRPr sz="1000">
                <a:solidFill>
                  <a:schemeClr val="dk1"/>
                </a:solidFill>
              </a:endParaRPr>
            </a:p>
          </p:txBody>
        </p:sp>
      </p:grpSp>
      <p:grpSp>
        <p:nvGrpSpPr>
          <p:cNvPr id="3446" name="Google Shape;3446;p50"/>
          <p:cNvGrpSpPr/>
          <p:nvPr/>
        </p:nvGrpSpPr>
        <p:grpSpPr>
          <a:xfrm>
            <a:off x="3694792" y="3485450"/>
            <a:ext cx="791405" cy="754200"/>
            <a:chOff x="3602145" y="3485450"/>
            <a:chExt cx="791405" cy="754200"/>
          </a:xfrm>
        </p:grpSpPr>
        <p:sp>
          <p:nvSpPr>
            <p:cNvPr id="3447" name="Google Shape;3447;p50"/>
            <p:cNvSpPr/>
            <p:nvPr/>
          </p:nvSpPr>
          <p:spPr>
            <a:xfrm>
              <a:off x="3602145" y="3485450"/>
              <a:ext cx="791400" cy="754200"/>
            </a:xfrm>
            <a:prstGeom prst="roundRect">
              <a:avLst>
                <a:gd name="adj" fmla="val 16667"/>
              </a:avLst>
            </a:prstGeom>
            <a:solidFill>
              <a:srgbClr val="EEEE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0"/>
            <p:cNvSpPr txBox="1"/>
            <p:nvPr/>
          </p:nvSpPr>
          <p:spPr>
            <a:xfrm>
              <a:off x="3602150"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#eeeeee</a:t>
              </a:r>
              <a:endParaRPr sz="1000">
                <a:solidFill>
                  <a:schemeClr val="dk1"/>
                </a:solidFill>
              </a:endParaRPr>
            </a:p>
          </p:txBody>
        </p:sp>
      </p:grpSp>
      <p:grpSp>
        <p:nvGrpSpPr>
          <p:cNvPr id="3449" name="Google Shape;3449;p50"/>
          <p:cNvGrpSpPr/>
          <p:nvPr/>
        </p:nvGrpSpPr>
        <p:grpSpPr>
          <a:xfrm>
            <a:off x="4657765" y="3485450"/>
            <a:ext cx="791411" cy="754200"/>
            <a:chOff x="4565114" y="3485450"/>
            <a:chExt cx="791411" cy="754200"/>
          </a:xfrm>
        </p:grpSpPr>
        <p:sp>
          <p:nvSpPr>
            <p:cNvPr id="3450" name="Google Shape;3450;p50"/>
            <p:cNvSpPr/>
            <p:nvPr/>
          </p:nvSpPr>
          <p:spPr>
            <a:xfrm>
              <a:off x="4565114" y="3485450"/>
              <a:ext cx="791400" cy="754200"/>
            </a:xfrm>
            <a:prstGeom prst="roundRect">
              <a:avLst>
                <a:gd name="adj" fmla="val 16667"/>
              </a:avLst>
            </a:prstGeom>
            <a:solidFill>
              <a:srgbClr val="DBDB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0"/>
            <p:cNvSpPr txBox="1"/>
            <p:nvPr/>
          </p:nvSpPr>
          <p:spPr>
            <a:xfrm>
              <a:off x="4565125"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#dbdbdb</a:t>
              </a:r>
              <a:endParaRPr sz="1000">
                <a:solidFill>
                  <a:schemeClr val="dk1"/>
                </a:solidFill>
              </a:endParaRPr>
            </a:p>
          </p:txBody>
        </p:sp>
      </p:grpSp>
      <p:grpSp>
        <p:nvGrpSpPr>
          <p:cNvPr id="3452" name="Google Shape;3452;p50"/>
          <p:cNvGrpSpPr/>
          <p:nvPr/>
        </p:nvGrpSpPr>
        <p:grpSpPr>
          <a:xfrm>
            <a:off x="1768856" y="3485450"/>
            <a:ext cx="791400" cy="754200"/>
            <a:chOff x="1676200" y="3485450"/>
            <a:chExt cx="791400" cy="754200"/>
          </a:xfrm>
        </p:grpSpPr>
        <p:sp>
          <p:nvSpPr>
            <p:cNvPr id="3453" name="Google Shape;3453;p50"/>
            <p:cNvSpPr/>
            <p:nvPr/>
          </p:nvSpPr>
          <p:spPr>
            <a:xfrm>
              <a:off x="1676200" y="348545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0"/>
            <p:cNvSpPr txBox="1"/>
            <p:nvPr/>
          </p:nvSpPr>
          <p:spPr>
            <a:xfrm>
              <a:off x="1676200"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#ffffffff</a:t>
              </a:r>
              <a:endParaRPr sz="1000">
                <a:solidFill>
                  <a:schemeClr val="dk1"/>
                </a:solidFill>
              </a:endParaRPr>
            </a:p>
          </p:txBody>
        </p:sp>
      </p:grpSp>
      <p:grpSp>
        <p:nvGrpSpPr>
          <p:cNvPr id="3455" name="Google Shape;3455;p50"/>
          <p:cNvGrpSpPr/>
          <p:nvPr/>
        </p:nvGrpSpPr>
        <p:grpSpPr>
          <a:xfrm>
            <a:off x="5620744" y="3485450"/>
            <a:ext cx="791411" cy="754200"/>
            <a:chOff x="5528089" y="3485450"/>
            <a:chExt cx="791411" cy="754200"/>
          </a:xfrm>
        </p:grpSpPr>
        <p:sp>
          <p:nvSpPr>
            <p:cNvPr id="3456" name="Google Shape;3456;p50"/>
            <p:cNvSpPr/>
            <p:nvPr/>
          </p:nvSpPr>
          <p:spPr>
            <a:xfrm>
              <a:off x="5528089" y="3485450"/>
              <a:ext cx="791400" cy="754200"/>
            </a:xfrm>
            <a:prstGeom prst="roundRect">
              <a:avLst>
                <a:gd name="adj" fmla="val 16667"/>
              </a:avLst>
            </a:prstGeom>
            <a:solidFill>
              <a:srgbClr val="455A6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0"/>
            <p:cNvSpPr txBox="1"/>
            <p:nvPr/>
          </p:nvSpPr>
          <p:spPr>
            <a:xfrm>
              <a:off x="5528100" y="3642500"/>
              <a:ext cx="791400" cy="440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000">
                  <a:solidFill>
                    <a:schemeClr val="lt1"/>
                  </a:solidFill>
                </a:rPr>
                <a:t> #455a64</a:t>
              </a:r>
              <a:endParaRPr sz="1000">
                <a:solidFill>
                  <a:schemeClr val="lt1"/>
                </a:solidFill>
              </a:endParaRPr>
            </a:p>
          </p:txBody>
        </p:sp>
      </p:grpSp>
      <p:grpSp>
        <p:nvGrpSpPr>
          <p:cNvPr id="3458" name="Google Shape;3458;p50"/>
          <p:cNvGrpSpPr/>
          <p:nvPr/>
        </p:nvGrpSpPr>
        <p:grpSpPr>
          <a:xfrm>
            <a:off x="805888" y="3485450"/>
            <a:ext cx="791400" cy="754200"/>
            <a:chOff x="713225" y="3485450"/>
            <a:chExt cx="791400" cy="754200"/>
          </a:xfrm>
        </p:grpSpPr>
        <p:sp>
          <p:nvSpPr>
            <p:cNvPr id="3459" name="Google Shape;3459;p50"/>
            <p:cNvSpPr/>
            <p:nvPr/>
          </p:nvSpPr>
          <p:spPr>
            <a:xfrm>
              <a:off x="713225" y="3485450"/>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0"/>
            <p:cNvSpPr txBox="1"/>
            <p:nvPr/>
          </p:nvSpPr>
          <p:spPr>
            <a:xfrm>
              <a:off x="713225"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#000000</a:t>
              </a:r>
              <a:endParaRPr sz="1000">
                <a:solidFill>
                  <a:schemeClr val="lt1"/>
                </a:solidFill>
              </a:endParaRPr>
            </a:p>
          </p:txBody>
        </p:sp>
      </p:grpSp>
      <p:grpSp>
        <p:nvGrpSpPr>
          <p:cNvPr id="3461" name="Google Shape;3461;p50"/>
          <p:cNvGrpSpPr/>
          <p:nvPr/>
        </p:nvGrpSpPr>
        <p:grpSpPr>
          <a:xfrm>
            <a:off x="6583723" y="3485450"/>
            <a:ext cx="791411" cy="754200"/>
            <a:chOff x="6491064" y="3485450"/>
            <a:chExt cx="791411" cy="754200"/>
          </a:xfrm>
        </p:grpSpPr>
        <p:sp>
          <p:nvSpPr>
            <p:cNvPr id="3462" name="Google Shape;3462;p50"/>
            <p:cNvSpPr/>
            <p:nvPr/>
          </p:nvSpPr>
          <p:spPr>
            <a:xfrm>
              <a:off x="6491064" y="3485450"/>
              <a:ext cx="791400" cy="754200"/>
            </a:xfrm>
            <a:prstGeom prst="roundRect">
              <a:avLst>
                <a:gd name="adj" fmla="val 16667"/>
              </a:avLst>
            </a:prstGeom>
            <a:solidFill>
              <a:srgbClr val="37474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0"/>
            <p:cNvSpPr txBox="1"/>
            <p:nvPr/>
          </p:nvSpPr>
          <p:spPr>
            <a:xfrm>
              <a:off x="6491075"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#37474f</a:t>
              </a:r>
              <a:endParaRPr sz="1000">
                <a:solidFill>
                  <a:schemeClr val="lt1"/>
                </a:solidFill>
              </a:endParaRPr>
            </a:p>
          </p:txBody>
        </p:sp>
      </p:grpSp>
      <p:grpSp>
        <p:nvGrpSpPr>
          <p:cNvPr id="3464" name="Google Shape;3464;p50"/>
          <p:cNvGrpSpPr/>
          <p:nvPr/>
        </p:nvGrpSpPr>
        <p:grpSpPr>
          <a:xfrm>
            <a:off x="7546702" y="3485450"/>
            <a:ext cx="791411" cy="754200"/>
            <a:chOff x="7454039" y="3485450"/>
            <a:chExt cx="791411" cy="754200"/>
          </a:xfrm>
        </p:grpSpPr>
        <p:sp>
          <p:nvSpPr>
            <p:cNvPr id="3465" name="Google Shape;3465;p50"/>
            <p:cNvSpPr/>
            <p:nvPr/>
          </p:nvSpPr>
          <p:spPr>
            <a:xfrm>
              <a:off x="7454039" y="3485450"/>
              <a:ext cx="791400" cy="754200"/>
            </a:xfrm>
            <a:prstGeom prst="roundRect">
              <a:avLst>
                <a:gd name="adj" fmla="val 16667"/>
              </a:avLst>
            </a:prstGeom>
            <a:solidFill>
              <a:srgbClr val="F7A9A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0"/>
            <p:cNvSpPr txBox="1"/>
            <p:nvPr/>
          </p:nvSpPr>
          <p:spPr>
            <a:xfrm>
              <a:off x="7454050" y="36425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#f7a9a0</a:t>
              </a:r>
              <a:endParaRPr sz="1000">
                <a:solidFill>
                  <a:schemeClr val="dk1"/>
                </a:solidFill>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86"/>
        <p:cNvGrpSpPr/>
        <p:nvPr/>
      </p:nvGrpSpPr>
      <p:grpSpPr>
        <a:xfrm>
          <a:off x="0" y="0"/>
          <a:ext cx="0" cy="0"/>
          <a:chOff x="0" y="0"/>
          <a:chExt cx="0" cy="0"/>
        </a:xfrm>
      </p:grpSpPr>
      <p:sp>
        <p:nvSpPr>
          <p:cNvPr id="3487" name="Google Shape;3487;p52"/>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rgbClr val="FFFFFF"/>
                </a:solidFill>
              </a:rPr>
              <a:t>You can easily</a:t>
            </a:r>
            <a:r>
              <a:rPr lang="en" sz="1100" dirty="0">
                <a:solidFill>
                  <a:srgbClr val="435D74"/>
                </a:solidFill>
              </a:rPr>
              <a:t> </a:t>
            </a:r>
            <a:r>
              <a:rPr lang="en" sz="1100" dirty="0">
                <a:solidFill>
                  <a:srgbClr val="869FB2"/>
                </a:solidFill>
              </a:rPr>
              <a:t>resize</a:t>
            </a:r>
            <a:r>
              <a:rPr lang="en" sz="1100" dirty="0">
                <a:solidFill>
                  <a:srgbClr val="435D74"/>
                </a:solidFill>
              </a:rPr>
              <a:t> </a:t>
            </a:r>
            <a:r>
              <a:rPr lang="en" sz="1100" dirty="0">
                <a:solidFill>
                  <a:srgbClr val="FFFFFF"/>
                </a:solidFill>
              </a:rPr>
              <a:t>these resources without losing quality. To</a:t>
            </a:r>
            <a:r>
              <a:rPr lang="en" sz="1100" dirty="0">
                <a:solidFill>
                  <a:srgbClr val="435D74"/>
                </a:solidFill>
              </a:rPr>
              <a:t> </a:t>
            </a:r>
            <a:r>
              <a:rPr lang="en" sz="1100" dirty="0">
                <a:solidFill>
                  <a:srgbClr val="869FB2"/>
                </a:solidFill>
              </a:rPr>
              <a:t>change the color</a:t>
            </a:r>
            <a:r>
              <a:rPr lang="en" sz="1100" dirty="0">
                <a:solidFill>
                  <a:srgbClr val="FFFFFF"/>
                </a:solidFill>
              </a:rPr>
              <a:t>, just ungroup the resource and click on the object you want to change. Then, click on the paint bucket and select the color you want. Group the resource again when you’re done. You can also look for more </a:t>
            </a:r>
            <a:r>
              <a:rPr lang="en" sz="1100" dirty="0">
                <a:solidFill>
                  <a:srgbClr val="869FB2"/>
                </a:solidFill>
                <a:uFill>
                  <a:noFill/>
                </a:uFill>
              </a:rPr>
              <a:t>infographics</a:t>
            </a:r>
            <a:r>
              <a:rPr lang="en" sz="1100" dirty="0">
                <a:solidFill>
                  <a:srgbClr val="FFFFFF"/>
                </a:solidFill>
              </a:rPr>
              <a:t> on G</a:t>
            </a:r>
            <a:r>
              <a:rPr lang="en-US" altLang="zh-CN" sz="1100" dirty="0" err="1">
                <a:solidFill>
                  <a:srgbClr val="FFFFFF"/>
                </a:solidFill>
              </a:rPr>
              <a:t>reatPPT</a:t>
            </a:r>
            <a:r>
              <a:rPr lang="en" sz="1100" dirty="0">
                <a:solidFill>
                  <a:srgbClr val="FFFFFF"/>
                </a:solidFill>
              </a:rPr>
              <a:t>.</a:t>
            </a:r>
            <a:endParaRPr sz="1100" dirty="0">
              <a:solidFill>
                <a:srgbClr val="FFFFFF"/>
              </a:solidFill>
            </a:endParaRPr>
          </a:p>
        </p:txBody>
      </p:sp>
      <p:grpSp>
        <p:nvGrpSpPr>
          <p:cNvPr id="3488" name="Google Shape;3488;p52"/>
          <p:cNvGrpSpPr/>
          <p:nvPr/>
        </p:nvGrpSpPr>
        <p:grpSpPr>
          <a:xfrm>
            <a:off x="5082708" y="3095784"/>
            <a:ext cx="442841" cy="514271"/>
            <a:chOff x="4727025" y="1332775"/>
            <a:chExt cx="59900" cy="69625"/>
          </a:xfrm>
        </p:grpSpPr>
        <p:sp>
          <p:nvSpPr>
            <p:cNvPr id="3489" name="Google Shape;3489;p52"/>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2"/>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1" name="Google Shape;3491;p52"/>
          <p:cNvGrpSpPr/>
          <p:nvPr/>
        </p:nvGrpSpPr>
        <p:grpSpPr>
          <a:xfrm>
            <a:off x="5758025" y="2343272"/>
            <a:ext cx="500909" cy="500899"/>
            <a:chOff x="4820425" y="1329900"/>
            <a:chExt cx="70175" cy="70350"/>
          </a:xfrm>
        </p:grpSpPr>
        <p:sp>
          <p:nvSpPr>
            <p:cNvPr id="3492" name="Google Shape;3492;p52"/>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2"/>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2"/>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2"/>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6" name="Google Shape;3496;p52"/>
          <p:cNvGrpSpPr/>
          <p:nvPr/>
        </p:nvGrpSpPr>
        <p:grpSpPr>
          <a:xfrm>
            <a:off x="6410648" y="2355062"/>
            <a:ext cx="538135" cy="493119"/>
            <a:chOff x="4903200" y="1331525"/>
            <a:chExt cx="73575" cy="67425"/>
          </a:xfrm>
        </p:grpSpPr>
        <p:sp>
          <p:nvSpPr>
            <p:cNvPr id="3497" name="Google Shape;3497;p52"/>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498" name="Google Shape;3498;p52"/>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9" name="Google Shape;3499;p52"/>
          <p:cNvGrpSpPr/>
          <p:nvPr/>
        </p:nvGrpSpPr>
        <p:grpSpPr>
          <a:xfrm>
            <a:off x="5670599" y="3097040"/>
            <a:ext cx="544563" cy="511895"/>
            <a:chOff x="4815575" y="1416800"/>
            <a:chExt cx="73750" cy="71400"/>
          </a:xfrm>
        </p:grpSpPr>
        <p:sp>
          <p:nvSpPr>
            <p:cNvPr id="3500" name="Google Shape;3500;p52"/>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2"/>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2"/>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3" name="Google Shape;3503;p52"/>
          <p:cNvGrpSpPr/>
          <p:nvPr/>
        </p:nvGrpSpPr>
        <p:grpSpPr>
          <a:xfrm>
            <a:off x="6367224" y="3096746"/>
            <a:ext cx="602914" cy="512477"/>
            <a:chOff x="4902475" y="1418875"/>
            <a:chExt cx="74500" cy="63775"/>
          </a:xfrm>
        </p:grpSpPr>
        <p:sp>
          <p:nvSpPr>
            <p:cNvPr id="3504" name="Google Shape;3504;p52"/>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2"/>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6" name="Google Shape;3506;p52"/>
          <p:cNvGrpSpPr/>
          <p:nvPr/>
        </p:nvGrpSpPr>
        <p:grpSpPr>
          <a:xfrm>
            <a:off x="5783096" y="3835985"/>
            <a:ext cx="515391" cy="525699"/>
            <a:chOff x="4818100" y="1507675"/>
            <a:chExt cx="71225" cy="71625"/>
          </a:xfrm>
        </p:grpSpPr>
        <p:sp>
          <p:nvSpPr>
            <p:cNvPr id="3507" name="Google Shape;3507;p52"/>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2"/>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2"/>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2"/>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1" name="Google Shape;3511;p52"/>
          <p:cNvGrpSpPr/>
          <p:nvPr/>
        </p:nvGrpSpPr>
        <p:grpSpPr>
          <a:xfrm>
            <a:off x="5121199" y="3857517"/>
            <a:ext cx="522956" cy="489869"/>
            <a:chOff x="4721450" y="1509475"/>
            <a:chExt cx="79350" cy="74325"/>
          </a:xfrm>
        </p:grpSpPr>
        <p:sp>
          <p:nvSpPr>
            <p:cNvPr id="3512" name="Google Shape;3512;p52"/>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2"/>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2"/>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2"/>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6" name="Google Shape;3516;p52"/>
          <p:cNvGrpSpPr/>
          <p:nvPr/>
        </p:nvGrpSpPr>
        <p:grpSpPr>
          <a:xfrm>
            <a:off x="6444441" y="3837269"/>
            <a:ext cx="525704" cy="535436"/>
            <a:chOff x="4906800" y="1507500"/>
            <a:chExt cx="70350" cy="71075"/>
          </a:xfrm>
        </p:grpSpPr>
        <p:sp>
          <p:nvSpPr>
            <p:cNvPr id="3517" name="Google Shape;3517;p52"/>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2"/>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2"/>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2"/>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2"/>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52"/>
          <p:cNvGrpSpPr/>
          <p:nvPr/>
        </p:nvGrpSpPr>
        <p:grpSpPr>
          <a:xfrm>
            <a:off x="4477263" y="2343250"/>
            <a:ext cx="508054" cy="508095"/>
            <a:chOff x="3736598" y="2170606"/>
            <a:chExt cx="404889" cy="404889"/>
          </a:xfrm>
        </p:grpSpPr>
        <p:sp>
          <p:nvSpPr>
            <p:cNvPr id="3523" name="Google Shape;3523;p52"/>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2"/>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2"/>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2"/>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7" name="Google Shape;3527;p52"/>
          <p:cNvGrpSpPr/>
          <p:nvPr/>
        </p:nvGrpSpPr>
        <p:grpSpPr>
          <a:xfrm>
            <a:off x="3765303" y="2343345"/>
            <a:ext cx="575790" cy="507904"/>
            <a:chOff x="3161917" y="2170682"/>
            <a:chExt cx="458870" cy="404737"/>
          </a:xfrm>
        </p:grpSpPr>
        <p:sp>
          <p:nvSpPr>
            <p:cNvPr id="3528" name="Google Shape;3528;p52"/>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529" name="Google Shape;3529;p52"/>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2"/>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1" name="Google Shape;3531;p52"/>
          <p:cNvGrpSpPr/>
          <p:nvPr/>
        </p:nvGrpSpPr>
        <p:grpSpPr>
          <a:xfrm>
            <a:off x="3792833" y="3103717"/>
            <a:ext cx="520730" cy="498567"/>
            <a:chOff x="3179914" y="2889488"/>
            <a:chExt cx="422876" cy="404911"/>
          </a:xfrm>
        </p:grpSpPr>
        <p:sp>
          <p:nvSpPr>
            <p:cNvPr id="3532" name="Google Shape;3532;p52"/>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2"/>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2"/>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2"/>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2"/>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2"/>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8" name="Google Shape;3538;p52"/>
          <p:cNvGrpSpPr/>
          <p:nvPr/>
        </p:nvGrpSpPr>
        <p:grpSpPr>
          <a:xfrm>
            <a:off x="4421513" y="3103677"/>
            <a:ext cx="516145" cy="498648"/>
            <a:chOff x="3729467" y="2889422"/>
            <a:chExt cx="419153" cy="404977"/>
          </a:xfrm>
        </p:grpSpPr>
        <p:sp>
          <p:nvSpPr>
            <p:cNvPr id="3539" name="Google Shape;3539;p52"/>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2"/>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2"/>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2"/>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2"/>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2"/>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2"/>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6" name="Google Shape;3546;p52"/>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2"/>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2"/>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2"/>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0" name="Google Shape;3550;p52"/>
          <p:cNvGrpSpPr/>
          <p:nvPr/>
        </p:nvGrpSpPr>
        <p:grpSpPr>
          <a:xfrm>
            <a:off x="7141841" y="2550562"/>
            <a:ext cx="166473" cy="141497"/>
            <a:chOff x="4660325" y="1866850"/>
            <a:chExt cx="68350" cy="58100"/>
          </a:xfrm>
        </p:grpSpPr>
        <p:sp>
          <p:nvSpPr>
            <p:cNvPr id="3551" name="Google Shape;3551;p52"/>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2"/>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3" name="Google Shape;3553;p52"/>
          <p:cNvGrpSpPr/>
          <p:nvPr/>
        </p:nvGrpSpPr>
        <p:grpSpPr>
          <a:xfrm>
            <a:off x="7451186" y="2576286"/>
            <a:ext cx="162515" cy="90049"/>
            <a:chOff x="4791775" y="1877500"/>
            <a:chExt cx="66725" cy="36975"/>
          </a:xfrm>
        </p:grpSpPr>
        <p:sp>
          <p:nvSpPr>
            <p:cNvPr id="3554" name="Google Shape;3554;p52"/>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2"/>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6" name="Google Shape;3556;p52"/>
          <p:cNvGrpSpPr/>
          <p:nvPr/>
        </p:nvGrpSpPr>
        <p:grpSpPr>
          <a:xfrm>
            <a:off x="7772899" y="2576286"/>
            <a:ext cx="144979" cy="90049"/>
            <a:chOff x="4923925" y="1877500"/>
            <a:chExt cx="59525" cy="36975"/>
          </a:xfrm>
        </p:grpSpPr>
        <p:sp>
          <p:nvSpPr>
            <p:cNvPr id="3557" name="Google Shape;3557;p52"/>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2"/>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9" name="Google Shape;3559;p52"/>
          <p:cNvGrpSpPr/>
          <p:nvPr/>
        </p:nvGrpSpPr>
        <p:grpSpPr>
          <a:xfrm>
            <a:off x="8067390" y="2558477"/>
            <a:ext cx="141447" cy="125667"/>
            <a:chOff x="5058450" y="1870100"/>
            <a:chExt cx="58075" cy="51600"/>
          </a:xfrm>
        </p:grpSpPr>
        <p:sp>
          <p:nvSpPr>
            <p:cNvPr id="3560" name="Google Shape;3560;p52"/>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2"/>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2" name="Google Shape;3562;p52"/>
          <p:cNvGrpSpPr/>
          <p:nvPr/>
        </p:nvGrpSpPr>
        <p:grpSpPr>
          <a:xfrm>
            <a:off x="7481905" y="2980885"/>
            <a:ext cx="101077" cy="107645"/>
            <a:chOff x="4811425" y="2065025"/>
            <a:chExt cx="41500" cy="44200"/>
          </a:xfrm>
        </p:grpSpPr>
        <p:sp>
          <p:nvSpPr>
            <p:cNvPr id="3563" name="Google Shape;3563;p52"/>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2"/>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52"/>
          <p:cNvGrpSpPr/>
          <p:nvPr/>
        </p:nvGrpSpPr>
        <p:grpSpPr>
          <a:xfrm>
            <a:off x="7774342" y="2981098"/>
            <a:ext cx="120867" cy="107218"/>
            <a:chOff x="4929875" y="2065025"/>
            <a:chExt cx="49625" cy="44025"/>
          </a:xfrm>
        </p:grpSpPr>
        <p:sp>
          <p:nvSpPr>
            <p:cNvPr id="3566" name="Google Shape;3566;p52"/>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2"/>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8" name="Google Shape;3568;p52"/>
          <p:cNvGrpSpPr/>
          <p:nvPr/>
        </p:nvGrpSpPr>
        <p:grpSpPr>
          <a:xfrm>
            <a:off x="8103011" y="2984112"/>
            <a:ext cx="70206" cy="101191"/>
            <a:chOff x="5083925" y="2066350"/>
            <a:chExt cx="28825" cy="41550"/>
          </a:xfrm>
        </p:grpSpPr>
        <p:sp>
          <p:nvSpPr>
            <p:cNvPr id="3569" name="Google Shape;3569;p52"/>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2"/>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1" name="Google Shape;3571;p52"/>
          <p:cNvGrpSpPr/>
          <p:nvPr/>
        </p:nvGrpSpPr>
        <p:grpSpPr>
          <a:xfrm>
            <a:off x="7134565" y="2999759"/>
            <a:ext cx="181026" cy="69896"/>
            <a:chOff x="4659775" y="2072775"/>
            <a:chExt cx="74325" cy="28700"/>
          </a:xfrm>
        </p:grpSpPr>
        <p:sp>
          <p:nvSpPr>
            <p:cNvPr id="3572" name="Google Shape;3572;p52"/>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2"/>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2"/>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5" name="Google Shape;3575;p52"/>
          <p:cNvGrpSpPr/>
          <p:nvPr/>
        </p:nvGrpSpPr>
        <p:grpSpPr>
          <a:xfrm>
            <a:off x="8054421" y="2790324"/>
            <a:ext cx="167387" cy="89197"/>
            <a:chOff x="4662475" y="1976500"/>
            <a:chExt cx="68725" cy="36625"/>
          </a:xfrm>
        </p:grpSpPr>
        <p:sp>
          <p:nvSpPr>
            <p:cNvPr id="3576" name="Google Shape;3576;p52"/>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2"/>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2"/>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52"/>
          <p:cNvGrpSpPr/>
          <p:nvPr/>
        </p:nvGrpSpPr>
        <p:grpSpPr>
          <a:xfrm>
            <a:off x="7751326" y="2793764"/>
            <a:ext cx="166899" cy="82317"/>
            <a:chOff x="4920150" y="1977875"/>
            <a:chExt cx="68525" cy="33800"/>
          </a:xfrm>
        </p:grpSpPr>
        <p:sp>
          <p:nvSpPr>
            <p:cNvPr id="3580" name="Google Shape;3580;p52"/>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2"/>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2"/>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3" name="Google Shape;3583;p52"/>
          <p:cNvGrpSpPr/>
          <p:nvPr/>
        </p:nvGrpSpPr>
        <p:grpSpPr>
          <a:xfrm>
            <a:off x="7162483" y="3197682"/>
            <a:ext cx="125190" cy="127859"/>
            <a:chOff x="4676550" y="2160575"/>
            <a:chExt cx="51400" cy="52500"/>
          </a:xfrm>
        </p:grpSpPr>
        <p:sp>
          <p:nvSpPr>
            <p:cNvPr id="3584" name="Google Shape;3584;p52"/>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2"/>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2"/>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7" name="Google Shape;3587;p52"/>
          <p:cNvGrpSpPr/>
          <p:nvPr/>
        </p:nvGrpSpPr>
        <p:grpSpPr>
          <a:xfrm>
            <a:off x="7459741" y="3204714"/>
            <a:ext cx="145405" cy="113794"/>
            <a:chOff x="4768325" y="2163475"/>
            <a:chExt cx="59700" cy="46725"/>
          </a:xfrm>
        </p:grpSpPr>
        <p:sp>
          <p:nvSpPr>
            <p:cNvPr id="3588" name="Google Shape;3588;p52"/>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2"/>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0" name="Google Shape;3590;p52"/>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2"/>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2"/>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2"/>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2"/>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2"/>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6" name="Google Shape;3596;p52"/>
          <p:cNvGrpSpPr/>
          <p:nvPr/>
        </p:nvGrpSpPr>
        <p:grpSpPr>
          <a:xfrm>
            <a:off x="7476059" y="3459808"/>
            <a:ext cx="112768" cy="106853"/>
            <a:chOff x="4768575" y="2253950"/>
            <a:chExt cx="46300" cy="43875"/>
          </a:xfrm>
        </p:grpSpPr>
        <p:sp>
          <p:nvSpPr>
            <p:cNvPr id="3597" name="Google Shape;3597;p52"/>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2"/>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9" name="Google Shape;3599;p52"/>
          <p:cNvGrpSpPr/>
          <p:nvPr/>
        </p:nvGrpSpPr>
        <p:grpSpPr>
          <a:xfrm>
            <a:off x="7775682" y="3948834"/>
            <a:ext cx="118187" cy="146246"/>
            <a:chOff x="4960900" y="2433225"/>
            <a:chExt cx="48525" cy="60050"/>
          </a:xfrm>
        </p:grpSpPr>
        <p:sp>
          <p:nvSpPr>
            <p:cNvPr id="3600" name="Google Shape;3600;p52"/>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2"/>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52"/>
          <p:cNvGrpSpPr/>
          <p:nvPr/>
        </p:nvGrpSpPr>
        <p:grpSpPr>
          <a:xfrm>
            <a:off x="7464247" y="4212895"/>
            <a:ext cx="136394" cy="143810"/>
            <a:chOff x="4854075" y="2527625"/>
            <a:chExt cx="56000" cy="59050"/>
          </a:xfrm>
        </p:grpSpPr>
        <p:sp>
          <p:nvSpPr>
            <p:cNvPr id="3603" name="Google Shape;3603;p52"/>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2"/>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5" name="Google Shape;3605;p52"/>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2"/>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2"/>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52"/>
          <p:cNvGrpSpPr/>
          <p:nvPr/>
        </p:nvGrpSpPr>
        <p:grpSpPr>
          <a:xfrm>
            <a:off x="8088458" y="3676639"/>
            <a:ext cx="99312" cy="160797"/>
            <a:chOff x="5059700" y="2334775"/>
            <a:chExt cx="40775" cy="66025"/>
          </a:xfrm>
        </p:grpSpPr>
        <p:sp>
          <p:nvSpPr>
            <p:cNvPr id="3609" name="Google Shape;3609;p52"/>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2"/>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2"/>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2"/>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2"/>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2"/>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2"/>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2"/>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2"/>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8" name="Google Shape;3618;p52"/>
          <p:cNvGrpSpPr/>
          <p:nvPr/>
        </p:nvGrpSpPr>
        <p:grpSpPr>
          <a:xfrm>
            <a:off x="8045622" y="3941771"/>
            <a:ext cx="184984" cy="160371"/>
            <a:chOff x="5037700" y="2430325"/>
            <a:chExt cx="75950" cy="65850"/>
          </a:xfrm>
        </p:grpSpPr>
        <p:sp>
          <p:nvSpPr>
            <p:cNvPr id="3619" name="Google Shape;3619;p52"/>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2"/>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1" name="Google Shape;3621;p52"/>
          <p:cNvGrpSpPr/>
          <p:nvPr/>
        </p:nvGrpSpPr>
        <p:grpSpPr>
          <a:xfrm>
            <a:off x="7465128" y="3708223"/>
            <a:ext cx="173014" cy="97629"/>
            <a:chOff x="4756975" y="2341800"/>
            <a:chExt cx="91975" cy="51925"/>
          </a:xfrm>
        </p:grpSpPr>
        <p:sp>
          <p:nvSpPr>
            <p:cNvPr id="3622" name="Google Shape;3622;p52"/>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2"/>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2"/>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2"/>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2"/>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2"/>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2"/>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2"/>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2"/>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2"/>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2"/>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2"/>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2"/>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2"/>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2"/>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2"/>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2"/>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2"/>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2"/>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2"/>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2" name="Google Shape;3642;p52"/>
          <p:cNvGrpSpPr/>
          <p:nvPr/>
        </p:nvGrpSpPr>
        <p:grpSpPr>
          <a:xfrm>
            <a:off x="7732065" y="4196920"/>
            <a:ext cx="212497" cy="175761"/>
            <a:chOff x="4943575" y="2516350"/>
            <a:chExt cx="98675" cy="81700"/>
          </a:xfrm>
        </p:grpSpPr>
        <p:sp>
          <p:nvSpPr>
            <p:cNvPr id="3643" name="Google Shape;3643;p52"/>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2"/>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2"/>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2"/>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2"/>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2"/>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2"/>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2"/>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2"/>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2"/>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2"/>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2"/>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2"/>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2"/>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2"/>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2"/>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2"/>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2"/>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2"/>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2"/>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2"/>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2"/>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2"/>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2"/>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2"/>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2"/>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2"/>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2"/>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2"/>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2"/>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2"/>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2"/>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2"/>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2"/>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2"/>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2"/>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2"/>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2"/>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2"/>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2"/>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2"/>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2"/>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2"/>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2"/>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2"/>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2"/>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2"/>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2"/>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2"/>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2"/>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2"/>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2"/>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2"/>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2"/>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2"/>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2"/>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2"/>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2"/>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2"/>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2"/>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2"/>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2"/>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2"/>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2"/>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2"/>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2"/>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2"/>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2"/>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2"/>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2"/>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2"/>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2"/>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2"/>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2"/>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2"/>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2"/>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2"/>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2"/>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1" name="Google Shape;3721;p52"/>
          <p:cNvGrpSpPr/>
          <p:nvPr/>
        </p:nvGrpSpPr>
        <p:grpSpPr>
          <a:xfrm>
            <a:off x="1990126" y="3423163"/>
            <a:ext cx="965351" cy="134611"/>
            <a:chOff x="4411970" y="2962952"/>
            <a:chExt cx="706544" cy="104212"/>
          </a:xfrm>
        </p:grpSpPr>
        <p:sp>
          <p:nvSpPr>
            <p:cNvPr id="3722" name="Google Shape;3722;p52"/>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2"/>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2"/>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2"/>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6" name="Google Shape;3726;p52"/>
          <p:cNvGrpSpPr/>
          <p:nvPr/>
        </p:nvGrpSpPr>
        <p:grpSpPr>
          <a:xfrm>
            <a:off x="1990126" y="3012077"/>
            <a:ext cx="960158" cy="289172"/>
            <a:chOff x="4411970" y="2726085"/>
            <a:chExt cx="643107" cy="193659"/>
          </a:xfrm>
        </p:grpSpPr>
        <p:sp>
          <p:nvSpPr>
            <p:cNvPr id="3727" name="Google Shape;3727;p52"/>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2"/>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2"/>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0" name="Google Shape;3730;p52"/>
          <p:cNvGrpSpPr/>
          <p:nvPr/>
        </p:nvGrpSpPr>
        <p:grpSpPr>
          <a:xfrm>
            <a:off x="993018" y="3278187"/>
            <a:ext cx="833173" cy="259209"/>
            <a:chOff x="4411970" y="4340222"/>
            <a:chExt cx="779467" cy="242683"/>
          </a:xfrm>
        </p:grpSpPr>
        <p:sp>
          <p:nvSpPr>
            <p:cNvPr id="3731" name="Google Shape;3731;p52"/>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2"/>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2"/>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4" name="Google Shape;3734;p52"/>
          <p:cNvGrpSpPr/>
          <p:nvPr/>
        </p:nvGrpSpPr>
        <p:grpSpPr>
          <a:xfrm>
            <a:off x="1990126" y="2673933"/>
            <a:ext cx="965160" cy="216230"/>
            <a:chOff x="4411970" y="2468674"/>
            <a:chExt cx="747317" cy="167425"/>
          </a:xfrm>
        </p:grpSpPr>
        <p:sp>
          <p:nvSpPr>
            <p:cNvPr id="3735" name="Google Shape;3735;p52"/>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2"/>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37" name="Google Shape;3737;p52"/>
          <p:cNvGrpSpPr/>
          <p:nvPr/>
        </p:nvGrpSpPr>
        <p:grpSpPr>
          <a:xfrm>
            <a:off x="988873" y="2578650"/>
            <a:ext cx="810451" cy="319148"/>
            <a:chOff x="4411970" y="3686602"/>
            <a:chExt cx="797845" cy="314215"/>
          </a:xfrm>
        </p:grpSpPr>
        <p:sp>
          <p:nvSpPr>
            <p:cNvPr id="3738" name="Google Shape;3738;p52"/>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2"/>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2"/>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2"/>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2"/>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3" name="Google Shape;3743;p52"/>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4" name="Google Shape;3744;p52"/>
          <p:cNvGrpSpPr/>
          <p:nvPr/>
        </p:nvGrpSpPr>
        <p:grpSpPr>
          <a:xfrm>
            <a:off x="988970" y="2333174"/>
            <a:ext cx="1970333" cy="208784"/>
            <a:chOff x="6336019" y="3733725"/>
            <a:chExt cx="2566206" cy="351310"/>
          </a:xfrm>
        </p:grpSpPr>
        <p:sp>
          <p:nvSpPr>
            <p:cNvPr id="3745" name="Google Shape;3745;p52"/>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2"/>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2"/>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2"/>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9" name="Google Shape;3749;p52"/>
          <p:cNvGrpSpPr/>
          <p:nvPr/>
        </p:nvGrpSpPr>
        <p:grpSpPr>
          <a:xfrm>
            <a:off x="1990126" y="3940729"/>
            <a:ext cx="946551" cy="153200"/>
            <a:chOff x="4404545" y="3301592"/>
            <a:chExt cx="782403" cy="129272"/>
          </a:xfrm>
        </p:grpSpPr>
        <p:sp>
          <p:nvSpPr>
            <p:cNvPr id="3750" name="Google Shape;3750;p52"/>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2"/>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2" name="Google Shape;3752;p52"/>
          <p:cNvGrpSpPr/>
          <p:nvPr/>
        </p:nvGrpSpPr>
        <p:grpSpPr>
          <a:xfrm>
            <a:off x="1990126" y="3679688"/>
            <a:ext cx="962257" cy="139127"/>
            <a:chOff x="4411970" y="3131459"/>
            <a:chExt cx="710520" cy="117397"/>
          </a:xfrm>
        </p:grpSpPr>
        <p:sp>
          <p:nvSpPr>
            <p:cNvPr id="3753" name="Google Shape;3753;p52"/>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2"/>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5" name="Google Shape;3755;p52"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6" name="Google Shape;3756;p52"/>
          <p:cNvGrpSpPr/>
          <p:nvPr/>
        </p:nvGrpSpPr>
        <p:grpSpPr>
          <a:xfrm>
            <a:off x="990271" y="3614482"/>
            <a:ext cx="823838" cy="458988"/>
            <a:chOff x="4411970" y="1801825"/>
            <a:chExt cx="734586" cy="409262"/>
          </a:xfrm>
        </p:grpSpPr>
        <p:sp>
          <p:nvSpPr>
            <p:cNvPr id="3757" name="Google Shape;3757;p52"/>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2"/>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9" name="Google Shape;3759;p52"/>
          <p:cNvGrpSpPr/>
          <p:nvPr/>
        </p:nvGrpSpPr>
        <p:grpSpPr>
          <a:xfrm>
            <a:off x="990271" y="4162908"/>
            <a:ext cx="856348" cy="212039"/>
            <a:chOff x="4411970" y="2233974"/>
            <a:chExt cx="763574" cy="189068"/>
          </a:xfrm>
        </p:grpSpPr>
        <p:sp>
          <p:nvSpPr>
            <p:cNvPr id="3760" name="Google Shape;3760;p52"/>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2"/>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2" name="Google Shape;3762;p52"/>
          <p:cNvGrpSpPr/>
          <p:nvPr/>
        </p:nvGrpSpPr>
        <p:grpSpPr>
          <a:xfrm>
            <a:off x="3100467" y="2338244"/>
            <a:ext cx="511602" cy="511602"/>
            <a:chOff x="5681300" y="2527788"/>
            <a:chExt cx="805800" cy="805800"/>
          </a:xfrm>
        </p:grpSpPr>
        <p:sp>
          <p:nvSpPr>
            <p:cNvPr id="3763" name="Google Shape;3763;p52"/>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2"/>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5" name="Google Shape;3765;p52"/>
          <p:cNvGrpSpPr/>
          <p:nvPr/>
        </p:nvGrpSpPr>
        <p:grpSpPr>
          <a:xfrm>
            <a:off x="3097662" y="3104827"/>
            <a:ext cx="513021" cy="512935"/>
            <a:chOff x="4049800" y="640400"/>
            <a:chExt cx="858900" cy="858900"/>
          </a:xfrm>
        </p:grpSpPr>
        <p:sp>
          <p:nvSpPr>
            <p:cNvPr id="3766" name="Google Shape;3766;p52"/>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2"/>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8" name="Google Shape;3768;p52"/>
          <p:cNvGrpSpPr/>
          <p:nvPr/>
        </p:nvGrpSpPr>
        <p:grpSpPr>
          <a:xfrm>
            <a:off x="3014861" y="3756719"/>
            <a:ext cx="686489" cy="686585"/>
            <a:chOff x="5080188" y="927900"/>
            <a:chExt cx="961200" cy="961200"/>
          </a:xfrm>
        </p:grpSpPr>
        <p:sp>
          <p:nvSpPr>
            <p:cNvPr id="3769" name="Google Shape;3769;p52"/>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2"/>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2"/>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2"/>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2"/>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2"/>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2"/>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2"/>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77" name="Google Shape;3777;p52"/>
          <p:cNvGrpSpPr/>
          <p:nvPr/>
        </p:nvGrpSpPr>
        <p:grpSpPr>
          <a:xfrm>
            <a:off x="3798012" y="3849448"/>
            <a:ext cx="510373" cy="510937"/>
            <a:chOff x="7508249" y="1522825"/>
            <a:chExt cx="1326332" cy="1322987"/>
          </a:xfrm>
        </p:grpSpPr>
        <p:sp>
          <p:nvSpPr>
            <p:cNvPr id="3778" name="Google Shape;3778;p52"/>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2"/>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2"/>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2"/>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2"/>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2"/>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2"/>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2"/>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2"/>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2"/>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8" name="Google Shape;3788;p52"/>
          <p:cNvGrpSpPr/>
          <p:nvPr/>
        </p:nvGrpSpPr>
        <p:grpSpPr>
          <a:xfrm>
            <a:off x="4489605" y="3850853"/>
            <a:ext cx="492652" cy="503348"/>
            <a:chOff x="6039282" y="1042577"/>
            <a:chExt cx="734315" cy="731929"/>
          </a:xfrm>
        </p:grpSpPr>
        <p:sp>
          <p:nvSpPr>
            <p:cNvPr id="3789" name="Google Shape;3789;p52"/>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2"/>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2"/>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2"/>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2"/>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2"/>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2"/>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2"/>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2"/>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2"/>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2"/>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2"/>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2"/>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2"/>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2"/>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2"/>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2"/>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2"/>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2"/>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2"/>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2"/>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52"/>
          <p:cNvGrpSpPr/>
          <p:nvPr/>
        </p:nvGrpSpPr>
        <p:grpSpPr>
          <a:xfrm>
            <a:off x="5130019" y="2346894"/>
            <a:ext cx="483304" cy="504902"/>
            <a:chOff x="1825800" y="1651625"/>
            <a:chExt cx="568125" cy="591775"/>
          </a:xfrm>
        </p:grpSpPr>
        <p:sp>
          <p:nvSpPr>
            <p:cNvPr id="3811" name="Google Shape;3811;p52"/>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2"/>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2"/>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2"/>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2"/>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2"/>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7" name="Google Shape;3817;p52"/>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2"/>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2"/>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2"/>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2"/>
          <p:cNvSpPr txBox="1">
            <a:spLocks noGrp="1"/>
          </p:cNvSpPr>
          <p:nvPr>
            <p:ph type="title" idx="4294967295"/>
          </p:nvPr>
        </p:nvSpPr>
        <p:spPr>
          <a:xfrm>
            <a:off x="1068100" y="929129"/>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solidFill>
                  <a:schemeClr val="lt1"/>
                </a:solidFill>
                <a:latin typeface="Arial"/>
                <a:ea typeface="Arial"/>
                <a:cs typeface="Arial"/>
                <a:sym typeface="Arial"/>
              </a:rPr>
              <a:t>Use our editable graphic resources...</a:t>
            </a:r>
            <a:endParaRPr dirty="0">
              <a:solidFill>
                <a:schemeClr val="lt1"/>
              </a:solidFill>
              <a:latin typeface="Arial"/>
              <a:ea typeface="Arial"/>
              <a:cs typeface="Arial"/>
              <a:sym typeface="Arial"/>
            </a:endParaRPr>
          </a:p>
          <a:p>
            <a:pPr marL="0" lvl="0" indent="0" algn="ctr" rtl="0">
              <a:spcBef>
                <a:spcPts val="0"/>
              </a:spcBef>
              <a:spcAft>
                <a:spcPts val="0"/>
              </a:spcAft>
              <a:buClr>
                <a:srgbClr val="000000"/>
              </a:buClr>
              <a:buSzPts val="1100"/>
              <a:buFont typeface="Arial"/>
              <a:buNone/>
            </a:pPr>
            <a:endParaRPr dirty="0">
              <a:latin typeface="Arial"/>
              <a:ea typeface="Arial"/>
              <a:cs typeface="Arial"/>
              <a:sym typeface="Aria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825"/>
        <p:cNvGrpSpPr/>
        <p:nvPr/>
      </p:nvGrpSpPr>
      <p:grpSpPr>
        <a:xfrm>
          <a:off x="0" y="0"/>
          <a:ext cx="0" cy="0"/>
          <a:chOff x="0" y="0"/>
          <a:chExt cx="0" cy="0"/>
        </a:xfrm>
      </p:grpSpPr>
      <p:grpSp>
        <p:nvGrpSpPr>
          <p:cNvPr id="3826" name="Google Shape;3826;p53"/>
          <p:cNvGrpSpPr/>
          <p:nvPr/>
        </p:nvGrpSpPr>
        <p:grpSpPr>
          <a:xfrm>
            <a:off x="745571" y="1168666"/>
            <a:ext cx="2492868" cy="1379876"/>
            <a:chOff x="2654821" y="2311071"/>
            <a:chExt cx="2279715" cy="1262120"/>
          </a:xfrm>
        </p:grpSpPr>
        <p:grpSp>
          <p:nvGrpSpPr>
            <p:cNvPr id="3827" name="Google Shape;3827;p53"/>
            <p:cNvGrpSpPr/>
            <p:nvPr/>
          </p:nvGrpSpPr>
          <p:grpSpPr>
            <a:xfrm>
              <a:off x="4034269" y="2840745"/>
              <a:ext cx="40212" cy="36437"/>
              <a:chOff x="4293400" y="2574725"/>
              <a:chExt cx="84425" cy="80100"/>
            </a:xfrm>
          </p:grpSpPr>
          <p:sp>
            <p:nvSpPr>
              <p:cNvPr id="3828" name="Google Shape;3828;p5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829" name="Google Shape;3829;p5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0" name="Google Shape;3830;p53"/>
            <p:cNvGrpSpPr/>
            <p:nvPr/>
          </p:nvGrpSpPr>
          <p:grpSpPr>
            <a:xfrm>
              <a:off x="3894606" y="2334874"/>
              <a:ext cx="913198" cy="518984"/>
              <a:chOff x="4000175" y="1462675"/>
              <a:chExt cx="1917275" cy="1140875"/>
            </a:xfrm>
          </p:grpSpPr>
          <p:sp>
            <p:nvSpPr>
              <p:cNvPr id="3831" name="Google Shape;3831;p5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832" name="Google Shape;3832;p53"/>
              <p:cNvGrpSpPr/>
              <p:nvPr/>
            </p:nvGrpSpPr>
            <p:grpSpPr>
              <a:xfrm>
                <a:off x="4000175" y="1462675"/>
                <a:ext cx="1917275" cy="1140875"/>
                <a:chOff x="4000175" y="1462675"/>
                <a:chExt cx="1917275" cy="1140875"/>
              </a:xfrm>
            </p:grpSpPr>
            <p:sp>
              <p:nvSpPr>
                <p:cNvPr id="3833" name="Google Shape;3833;p5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834" name="Google Shape;3834;p5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838" name="Google Shape;3838;p5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39" name="Google Shape;3839;p53"/>
            <p:cNvGrpSpPr/>
            <p:nvPr/>
          </p:nvGrpSpPr>
          <p:grpSpPr>
            <a:xfrm>
              <a:off x="3875768" y="2846704"/>
              <a:ext cx="44796" cy="47366"/>
              <a:chOff x="3960625" y="2587825"/>
              <a:chExt cx="94050" cy="104125"/>
            </a:xfrm>
          </p:grpSpPr>
          <p:sp>
            <p:nvSpPr>
              <p:cNvPr id="3840" name="Google Shape;3840;p5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841" name="Google Shape;3841;p5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2" name="Google Shape;3842;p53"/>
            <p:cNvGrpSpPr/>
            <p:nvPr/>
          </p:nvGrpSpPr>
          <p:grpSpPr>
            <a:xfrm>
              <a:off x="3782759" y="2807162"/>
              <a:ext cx="82686" cy="85487"/>
              <a:chOff x="3765350" y="2500900"/>
              <a:chExt cx="173600" cy="187925"/>
            </a:xfrm>
          </p:grpSpPr>
          <p:sp>
            <p:nvSpPr>
              <p:cNvPr id="3843" name="Google Shape;3843;p5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844" name="Google Shape;3844;p5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9" name="Google Shape;3849;p53"/>
            <p:cNvGrpSpPr/>
            <p:nvPr/>
          </p:nvGrpSpPr>
          <p:grpSpPr>
            <a:xfrm>
              <a:off x="3775674" y="2798496"/>
              <a:ext cx="40545" cy="23564"/>
              <a:chOff x="3750475" y="2481850"/>
              <a:chExt cx="85125" cy="51800"/>
            </a:xfrm>
          </p:grpSpPr>
          <p:sp>
            <p:nvSpPr>
              <p:cNvPr id="3850" name="Google Shape;3850;p5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852" name="Google Shape;3852;p53"/>
            <p:cNvGrpSpPr/>
            <p:nvPr/>
          </p:nvGrpSpPr>
          <p:grpSpPr>
            <a:xfrm>
              <a:off x="3716946" y="2776024"/>
              <a:ext cx="81971" cy="76912"/>
              <a:chOff x="3627175" y="2432450"/>
              <a:chExt cx="172100" cy="169075"/>
            </a:xfrm>
          </p:grpSpPr>
          <p:sp>
            <p:nvSpPr>
              <p:cNvPr id="3853" name="Google Shape;3853;p5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855" name="Google Shape;3855;p5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856" name="Google Shape;3856;p53"/>
            <p:cNvGrpSpPr/>
            <p:nvPr/>
          </p:nvGrpSpPr>
          <p:grpSpPr>
            <a:xfrm>
              <a:off x="3685682" y="2845624"/>
              <a:ext cx="29311" cy="45055"/>
              <a:chOff x="3561536" y="2585450"/>
              <a:chExt cx="61539" cy="99045"/>
            </a:xfrm>
          </p:grpSpPr>
          <p:sp>
            <p:nvSpPr>
              <p:cNvPr id="3857" name="Google Shape;3857;p5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859" name="Google Shape;3859;p53"/>
            <p:cNvGrpSpPr/>
            <p:nvPr/>
          </p:nvGrpSpPr>
          <p:grpSpPr>
            <a:xfrm>
              <a:off x="3849905" y="2572252"/>
              <a:ext cx="74339" cy="119559"/>
              <a:chOff x="3906325" y="1984500"/>
              <a:chExt cx="156075" cy="262825"/>
            </a:xfrm>
          </p:grpSpPr>
          <p:sp>
            <p:nvSpPr>
              <p:cNvPr id="3860" name="Google Shape;3860;p5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861" name="Google Shape;3861;p5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2" name="Google Shape;3862;p53"/>
            <p:cNvGrpSpPr/>
            <p:nvPr/>
          </p:nvGrpSpPr>
          <p:grpSpPr>
            <a:xfrm>
              <a:off x="2654821" y="2414345"/>
              <a:ext cx="667570" cy="558731"/>
              <a:chOff x="1397225" y="1637375"/>
              <a:chExt cx="1401575" cy="1228250"/>
            </a:xfrm>
          </p:grpSpPr>
          <p:sp>
            <p:nvSpPr>
              <p:cNvPr id="3863" name="Google Shape;3863;p5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864" name="Google Shape;3864;p53"/>
              <p:cNvGrpSpPr/>
              <p:nvPr/>
            </p:nvGrpSpPr>
            <p:grpSpPr>
              <a:xfrm>
                <a:off x="1397225" y="1637375"/>
                <a:ext cx="1398775" cy="1228250"/>
                <a:chOff x="1397225" y="1637375"/>
                <a:chExt cx="1398775" cy="1228250"/>
              </a:xfrm>
            </p:grpSpPr>
            <p:sp>
              <p:nvSpPr>
                <p:cNvPr id="3865" name="Google Shape;3865;p5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67" name="Google Shape;3867;p53"/>
            <p:cNvGrpSpPr/>
            <p:nvPr/>
          </p:nvGrpSpPr>
          <p:grpSpPr>
            <a:xfrm>
              <a:off x="3230417" y="3103734"/>
              <a:ext cx="282982" cy="280332"/>
              <a:chOff x="2605700" y="3152850"/>
              <a:chExt cx="594125" cy="616250"/>
            </a:xfrm>
          </p:grpSpPr>
          <p:sp>
            <p:nvSpPr>
              <p:cNvPr id="3868" name="Google Shape;3868;p5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869" name="Google Shape;3869;p5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3870" name="Google Shape;3870;p53"/>
            <p:cNvGrpSpPr/>
            <p:nvPr/>
          </p:nvGrpSpPr>
          <p:grpSpPr>
            <a:xfrm>
              <a:off x="3265985" y="3226989"/>
              <a:ext cx="87151" cy="346202"/>
              <a:chOff x="2680375" y="3423800"/>
              <a:chExt cx="182975" cy="761050"/>
            </a:xfrm>
          </p:grpSpPr>
          <p:sp>
            <p:nvSpPr>
              <p:cNvPr id="3871" name="Google Shape;3871;p5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872" name="Google Shape;3872;p5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3" name="Google Shape;3873;p53"/>
            <p:cNvGrpSpPr/>
            <p:nvPr/>
          </p:nvGrpSpPr>
          <p:grpSpPr>
            <a:xfrm>
              <a:off x="3855466" y="3289811"/>
              <a:ext cx="112514" cy="94210"/>
              <a:chOff x="3918000" y="3561900"/>
              <a:chExt cx="236225" cy="207100"/>
            </a:xfrm>
          </p:grpSpPr>
          <p:sp>
            <p:nvSpPr>
              <p:cNvPr id="3874" name="Google Shape;3874;p5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875" name="Google Shape;3875;p5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76" name="Google Shape;3876;p5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3879" name="Google Shape;3879;p53"/>
            <p:cNvGrpSpPr/>
            <p:nvPr/>
          </p:nvGrpSpPr>
          <p:grpSpPr>
            <a:xfrm>
              <a:off x="2905224" y="2311071"/>
              <a:ext cx="596721" cy="528992"/>
              <a:chOff x="1922950" y="1410350"/>
              <a:chExt cx="1252825" cy="1162875"/>
            </a:xfrm>
          </p:grpSpPr>
          <p:sp>
            <p:nvSpPr>
              <p:cNvPr id="3880" name="Google Shape;3880;p5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3896" name="Google Shape;3896;p5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3916" name="Google Shape;3916;p5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17" name="Google Shape;3917;p5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8" name="Google Shape;3918;p53"/>
            <p:cNvGrpSpPr/>
            <p:nvPr/>
          </p:nvGrpSpPr>
          <p:grpSpPr>
            <a:xfrm>
              <a:off x="3280929" y="3294542"/>
              <a:ext cx="109894" cy="272224"/>
              <a:chOff x="2711750" y="3572300"/>
              <a:chExt cx="230725" cy="598425"/>
            </a:xfrm>
          </p:grpSpPr>
          <p:sp>
            <p:nvSpPr>
              <p:cNvPr id="3919" name="Google Shape;3919;p5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1" name="Google Shape;3921;p5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2" name="Google Shape;3922;p53"/>
            <p:cNvGrpSpPr/>
            <p:nvPr/>
          </p:nvGrpSpPr>
          <p:grpSpPr>
            <a:xfrm>
              <a:off x="3790439" y="2408636"/>
              <a:ext cx="73017" cy="75684"/>
              <a:chOff x="3781475" y="1624825"/>
              <a:chExt cx="153300" cy="166375"/>
            </a:xfrm>
          </p:grpSpPr>
          <p:sp>
            <p:nvSpPr>
              <p:cNvPr id="3923" name="Google Shape;3923;p5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7" name="Google Shape;3927;p5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34" name="Google Shape;3934;p53"/>
            <p:cNvGrpSpPr/>
            <p:nvPr/>
          </p:nvGrpSpPr>
          <p:grpSpPr>
            <a:xfrm>
              <a:off x="4403342" y="3107749"/>
              <a:ext cx="316680" cy="101374"/>
              <a:chOff x="5068275" y="3161675"/>
              <a:chExt cx="664875" cy="222850"/>
            </a:xfrm>
          </p:grpSpPr>
          <p:sp>
            <p:nvSpPr>
              <p:cNvPr id="3935" name="Google Shape;3935;p5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39" name="Google Shape;3939;p5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8" name="Google Shape;3968;p53"/>
            <p:cNvGrpSpPr/>
            <p:nvPr/>
          </p:nvGrpSpPr>
          <p:grpSpPr>
            <a:xfrm>
              <a:off x="3697513" y="2707266"/>
              <a:ext cx="59549" cy="79733"/>
              <a:chOff x="3586375" y="2281300"/>
              <a:chExt cx="125025" cy="175275"/>
            </a:xfrm>
          </p:grpSpPr>
          <p:sp>
            <p:nvSpPr>
              <p:cNvPr id="3969" name="Google Shape;3969;p5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1" name="Google Shape;3971;p5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2" name="Google Shape;3972;p53"/>
            <p:cNvGrpSpPr/>
            <p:nvPr/>
          </p:nvGrpSpPr>
          <p:grpSpPr>
            <a:xfrm>
              <a:off x="4513224" y="3221724"/>
              <a:ext cx="274563" cy="280321"/>
              <a:chOff x="5298975" y="3412225"/>
              <a:chExt cx="576450" cy="616225"/>
            </a:xfrm>
          </p:grpSpPr>
          <p:sp>
            <p:nvSpPr>
              <p:cNvPr id="3973" name="Google Shape;3973;p5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3974" name="Google Shape;3974;p5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53"/>
            <p:cNvGrpSpPr/>
            <p:nvPr/>
          </p:nvGrpSpPr>
          <p:grpSpPr>
            <a:xfrm>
              <a:off x="4824403" y="3421846"/>
              <a:ext cx="110132" cy="130647"/>
              <a:chOff x="5952300" y="3852150"/>
              <a:chExt cx="231225" cy="287200"/>
            </a:xfrm>
          </p:grpSpPr>
          <p:sp>
            <p:nvSpPr>
              <p:cNvPr id="3976" name="Google Shape;3976;p5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78" name="Google Shape;3978;p5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86" name="Google Shape;3986;p53"/>
            <p:cNvGrpSpPr/>
            <p:nvPr/>
          </p:nvGrpSpPr>
          <p:grpSpPr>
            <a:xfrm>
              <a:off x="4295710" y="3079670"/>
              <a:ext cx="14968" cy="27135"/>
              <a:chOff x="4842300" y="3099950"/>
              <a:chExt cx="31425" cy="59650"/>
            </a:xfrm>
          </p:grpSpPr>
          <p:sp>
            <p:nvSpPr>
              <p:cNvPr id="3987" name="Google Shape;3987;p5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1" name="Google Shape;3991;p5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9" name="Google Shape;3999;p53"/>
            <p:cNvGrpSpPr/>
            <p:nvPr/>
          </p:nvGrpSpPr>
          <p:grpSpPr>
            <a:xfrm>
              <a:off x="3831056" y="2816010"/>
              <a:ext cx="37378" cy="27612"/>
              <a:chOff x="3866750" y="2520350"/>
              <a:chExt cx="78475" cy="60700"/>
            </a:xfrm>
          </p:grpSpPr>
          <p:sp>
            <p:nvSpPr>
              <p:cNvPr id="4000" name="Google Shape;4000;p5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04" name="Google Shape;4004;p5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21" name="Google Shape;4021;p5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33" name="Google Shape;4033;p5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6" name="Google Shape;4046;p53"/>
            <p:cNvGrpSpPr/>
            <p:nvPr/>
          </p:nvGrpSpPr>
          <p:grpSpPr>
            <a:xfrm>
              <a:off x="3632736" y="3051591"/>
              <a:ext cx="63288" cy="45217"/>
              <a:chOff x="3450375" y="3038225"/>
              <a:chExt cx="132875" cy="99400"/>
            </a:xfrm>
          </p:grpSpPr>
          <p:sp>
            <p:nvSpPr>
              <p:cNvPr id="4047" name="Google Shape;4047;p5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49" name="Google Shape;4049;p5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58" name="Google Shape;4058;p5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068" name="Google Shape;4068;p5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074" name="Google Shape;4074;p5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3"/>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4" name="Google Shape;4084;p53"/>
          <p:cNvGrpSpPr/>
          <p:nvPr/>
        </p:nvGrpSpPr>
        <p:grpSpPr>
          <a:xfrm>
            <a:off x="3554131" y="1233340"/>
            <a:ext cx="2078182" cy="1366558"/>
            <a:chOff x="235800" y="830650"/>
            <a:chExt cx="6978450" cy="4588844"/>
          </a:xfrm>
        </p:grpSpPr>
        <p:sp>
          <p:nvSpPr>
            <p:cNvPr id="4085" name="Google Shape;4085;p53"/>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3"/>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3"/>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3"/>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3"/>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3"/>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1" name="Google Shape;4091;p53"/>
          <p:cNvGrpSpPr/>
          <p:nvPr/>
        </p:nvGrpSpPr>
        <p:grpSpPr>
          <a:xfrm>
            <a:off x="742628" y="3064442"/>
            <a:ext cx="2622876" cy="1333540"/>
            <a:chOff x="238125" y="1038125"/>
            <a:chExt cx="7146800" cy="3633625"/>
          </a:xfrm>
        </p:grpSpPr>
        <p:sp>
          <p:nvSpPr>
            <p:cNvPr id="4092" name="Google Shape;4092;p53"/>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3"/>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3"/>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3"/>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3"/>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3"/>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3"/>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3"/>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3"/>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3"/>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3"/>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3"/>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3"/>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3"/>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3"/>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3"/>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3"/>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3"/>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3"/>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3"/>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3"/>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3"/>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3"/>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3"/>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3"/>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3"/>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3"/>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3"/>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3"/>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3"/>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3"/>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3"/>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3"/>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3"/>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3"/>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3"/>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3"/>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3"/>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3"/>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3"/>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3"/>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3"/>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3"/>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3"/>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3"/>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3"/>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3"/>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3"/>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3"/>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3"/>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3"/>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3"/>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3"/>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3"/>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3"/>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3"/>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3"/>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3"/>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3"/>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3"/>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3"/>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3"/>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3"/>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3"/>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3"/>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3"/>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3"/>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3"/>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3"/>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3"/>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3"/>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3"/>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3"/>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3"/>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3"/>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3"/>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3"/>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3"/>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3"/>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3"/>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3"/>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3"/>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3"/>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3"/>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3"/>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3"/>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3"/>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3"/>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3"/>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3"/>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3"/>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3"/>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3"/>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3"/>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3"/>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3"/>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3"/>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3"/>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3"/>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3"/>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3"/>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3"/>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3"/>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3"/>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3"/>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3"/>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3"/>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3"/>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3"/>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3"/>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3"/>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3"/>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3"/>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3"/>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3"/>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3"/>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3"/>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3"/>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3"/>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3"/>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3"/>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3"/>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3"/>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3"/>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3"/>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3"/>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3"/>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3"/>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3"/>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3"/>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3"/>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3"/>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3"/>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3"/>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3"/>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3"/>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3"/>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3"/>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3"/>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3"/>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3"/>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3"/>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3"/>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3"/>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3"/>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3"/>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3"/>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3"/>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3"/>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3"/>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3"/>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3"/>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3"/>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3"/>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3"/>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3"/>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3"/>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3"/>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3"/>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3"/>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3"/>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3"/>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3"/>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3"/>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3"/>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3"/>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3"/>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3"/>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3"/>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3"/>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3"/>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3"/>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3"/>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3"/>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3"/>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3"/>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3"/>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3"/>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3"/>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3"/>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3"/>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3"/>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3"/>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3"/>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3"/>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3"/>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3"/>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3"/>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3"/>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3"/>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3"/>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3"/>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3"/>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3"/>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3"/>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3"/>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3"/>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3"/>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3"/>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3"/>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3"/>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3"/>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3"/>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3"/>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3"/>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3"/>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3"/>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3"/>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3"/>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3"/>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3"/>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3"/>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3"/>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3"/>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3"/>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3"/>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3"/>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3"/>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3"/>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3"/>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3"/>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3"/>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3"/>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3"/>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3"/>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3"/>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3"/>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3"/>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3"/>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3"/>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3"/>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3"/>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3"/>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3"/>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3"/>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3"/>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3"/>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3"/>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3"/>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3"/>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3"/>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3"/>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3"/>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3"/>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3"/>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3"/>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3"/>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3"/>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3"/>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3"/>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3"/>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3"/>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3"/>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3"/>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3"/>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3"/>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3"/>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3"/>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3"/>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3"/>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3"/>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3"/>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3"/>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3"/>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3"/>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3"/>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3"/>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3"/>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3"/>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3"/>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3"/>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3"/>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3"/>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3"/>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3"/>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3"/>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3"/>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3"/>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3"/>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3"/>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3"/>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3"/>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3"/>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3"/>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3"/>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3"/>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3"/>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3"/>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3"/>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3"/>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3"/>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3"/>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3"/>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3"/>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3"/>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3"/>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3"/>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3"/>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3"/>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3"/>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3"/>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3"/>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3"/>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3"/>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3"/>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3"/>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3"/>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3"/>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3"/>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3"/>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3"/>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3"/>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3"/>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3"/>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3"/>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3"/>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3"/>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3"/>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3"/>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3"/>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3"/>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3"/>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3"/>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3"/>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3"/>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3"/>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3"/>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3"/>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3"/>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3"/>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3"/>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3"/>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3"/>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3"/>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3"/>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3"/>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3"/>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3"/>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3"/>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3"/>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3"/>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3"/>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3"/>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3"/>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3"/>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3"/>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3"/>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3"/>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3"/>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3"/>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3"/>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3"/>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3"/>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3"/>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3"/>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3"/>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3"/>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3"/>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3"/>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3"/>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3"/>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3"/>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3"/>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3"/>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3"/>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3"/>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3"/>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3"/>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3"/>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3"/>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3"/>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3"/>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3"/>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3"/>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3"/>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3"/>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3"/>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3"/>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3"/>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3"/>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3"/>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3"/>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3"/>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3"/>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3"/>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3"/>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3"/>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3"/>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3"/>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3"/>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3"/>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3"/>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3"/>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3"/>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3"/>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3"/>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3"/>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3"/>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3"/>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3"/>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3"/>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3"/>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3"/>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3"/>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3"/>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3"/>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3"/>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3"/>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3"/>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3"/>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3"/>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3"/>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3"/>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3"/>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3"/>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3"/>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3"/>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3"/>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3"/>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3"/>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3"/>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3"/>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3"/>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3"/>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3"/>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3"/>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3"/>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3"/>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3"/>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3"/>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3"/>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3"/>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3"/>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3"/>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3"/>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3"/>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3"/>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3"/>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3"/>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3"/>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3"/>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3"/>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3"/>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3"/>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3"/>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3"/>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3"/>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3"/>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3"/>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3"/>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3"/>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3"/>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3"/>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3"/>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3"/>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3"/>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3"/>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3"/>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3"/>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3"/>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3"/>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3"/>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3"/>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3"/>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3"/>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3"/>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3"/>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3"/>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3"/>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3"/>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3"/>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3"/>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3"/>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3"/>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3"/>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3"/>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3"/>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3"/>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3"/>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3"/>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3"/>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3"/>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3"/>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3"/>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3"/>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3"/>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3"/>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3"/>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3"/>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3"/>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3"/>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3"/>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3"/>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3"/>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3"/>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3"/>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3"/>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3"/>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3"/>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3"/>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3"/>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3"/>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3"/>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3"/>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3"/>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3"/>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3"/>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3"/>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3"/>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3"/>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3"/>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3"/>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3"/>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3"/>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3"/>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3"/>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3"/>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3"/>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3"/>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3"/>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3"/>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3"/>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3"/>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3"/>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3"/>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3"/>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3"/>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3"/>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3"/>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3"/>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3"/>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3"/>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3"/>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3"/>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3"/>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3"/>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3"/>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3"/>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3"/>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3"/>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3"/>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3"/>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3"/>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3"/>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3"/>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3"/>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3"/>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3"/>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3"/>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3"/>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3"/>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3"/>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3"/>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3"/>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3"/>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3"/>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3"/>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3"/>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3"/>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3"/>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3"/>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3"/>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3"/>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3"/>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3"/>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3"/>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3"/>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3"/>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3"/>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3"/>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3"/>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3"/>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3"/>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3"/>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3"/>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3"/>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3"/>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3"/>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3"/>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3"/>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3"/>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3"/>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3"/>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3"/>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3"/>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3"/>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3"/>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3"/>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3"/>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3"/>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3"/>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3"/>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3"/>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3"/>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3"/>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3"/>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3"/>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3"/>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3"/>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3"/>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3"/>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3"/>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3"/>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3"/>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3"/>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3"/>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3"/>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3"/>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3"/>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3"/>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3"/>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3"/>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3"/>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3"/>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3"/>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3"/>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3"/>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3"/>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3"/>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3"/>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3"/>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3"/>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3"/>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3"/>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3"/>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3"/>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3"/>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3"/>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3"/>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3"/>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3"/>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3"/>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3"/>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3"/>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3"/>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3"/>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3"/>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3"/>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3"/>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3"/>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3"/>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3"/>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3"/>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3"/>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3"/>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3"/>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3"/>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3"/>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3"/>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3"/>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3"/>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3"/>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3"/>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3"/>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3"/>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3"/>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3"/>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3"/>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3"/>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3"/>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3"/>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3"/>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3"/>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3"/>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3"/>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3"/>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3"/>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3"/>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3"/>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3"/>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3"/>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3"/>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3"/>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3"/>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3"/>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3"/>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3"/>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3"/>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3"/>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3"/>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3"/>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3"/>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3"/>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3"/>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3"/>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3"/>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3"/>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3"/>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3"/>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3"/>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3"/>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3"/>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3"/>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3"/>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3"/>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3"/>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3"/>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3"/>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3"/>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3"/>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3"/>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3"/>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3"/>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3"/>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3"/>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3"/>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3"/>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3"/>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3"/>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3"/>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3"/>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3"/>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3"/>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3"/>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3"/>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3"/>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3"/>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3"/>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3"/>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3"/>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3"/>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3"/>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3"/>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3"/>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3"/>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3"/>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3"/>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3"/>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3"/>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3"/>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3"/>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3"/>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3"/>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3"/>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3"/>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3"/>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3"/>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3"/>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3"/>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3"/>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3"/>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3"/>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3"/>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3"/>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3"/>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3"/>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3"/>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3"/>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3"/>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3"/>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3"/>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3"/>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3"/>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3"/>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3"/>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3"/>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3"/>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3"/>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3"/>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3"/>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3"/>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3"/>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3"/>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3"/>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3"/>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3"/>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3"/>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3"/>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3"/>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3"/>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3"/>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3"/>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3"/>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3"/>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3"/>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3"/>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3"/>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3"/>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3"/>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3"/>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3"/>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3"/>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3"/>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3"/>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3"/>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3"/>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3"/>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3"/>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3"/>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3"/>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3"/>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3"/>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3"/>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3"/>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3"/>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3"/>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3"/>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3"/>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3"/>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3"/>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3"/>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3"/>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3"/>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3"/>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3"/>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3"/>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3"/>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3"/>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3"/>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3"/>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3"/>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3"/>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3"/>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3"/>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3"/>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3"/>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3"/>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3"/>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3"/>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3"/>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3"/>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3"/>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3"/>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3"/>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3"/>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3"/>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3"/>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3"/>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3"/>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3"/>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3"/>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3"/>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3"/>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3"/>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3"/>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3"/>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3"/>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3"/>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3"/>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3"/>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3"/>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3"/>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3"/>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3"/>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3"/>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3"/>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3"/>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3"/>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3"/>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3"/>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3"/>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3"/>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3"/>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3"/>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3"/>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3"/>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3"/>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3"/>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3"/>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3"/>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3"/>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3"/>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3"/>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3"/>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3"/>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3"/>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3"/>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3"/>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3"/>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3"/>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3"/>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3"/>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3"/>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3"/>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3"/>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3"/>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3"/>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3"/>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3"/>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3"/>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3"/>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3"/>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3"/>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3"/>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3"/>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3"/>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3"/>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3"/>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3"/>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3"/>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3"/>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3"/>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3"/>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3"/>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3"/>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3"/>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3"/>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3"/>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3"/>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3"/>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3"/>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3"/>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3"/>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3"/>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3"/>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3"/>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3"/>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3"/>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3"/>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3"/>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3"/>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3"/>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3"/>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3"/>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3"/>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3"/>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3"/>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3"/>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3"/>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3"/>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3"/>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3"/>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3"/>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3"/>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3"/>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3"/>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3"/>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3"/>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3"/>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3"/>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3"/>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3"/>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3"/>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3"/>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3"/>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3"/>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3"/>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3"/>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3"/>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3"/>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3"/>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3"/>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3"/>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3"/>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3"/>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3"/>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3"/>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3"/>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3"/>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3"/>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3"/>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3"/>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3"/>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3"/>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3"/>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3"/>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3"/>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3"/>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3"/>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3"/>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3"/>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3"/>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3"/>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3"/>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3"/>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3"/>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3"/>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3"/>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3"/>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3"/>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3"/>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3"/>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3"/>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3"/>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3"/>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3"/>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3"/>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3"/>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3"/>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3"/>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3"/>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3"/>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3"/>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3"/>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3"/>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3"/>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3"/>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3"/>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3"/>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3"/>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3"/>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3"/>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3"/>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3"/>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3"/>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3"/>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3"/>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3"/>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3"/>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3"/>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3"/>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3"/>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3"/>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3"/>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3"/>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3"/>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3"/>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3"/>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3"/>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3"/>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3"/>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3"/>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3"/>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3"/>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3"/>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3"/>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3"/>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3"/>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3"/>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3"/>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3"/>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3"/>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3"/>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3"/>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3"/>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3"/>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3"/>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3"/>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3"/>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3"/>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3"/>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3"/>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3"/>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3"/>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3"/>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3"/>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3"/>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3"/>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3"/>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3"/>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3"/>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3"/>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3"/>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3"/>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3"/>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3"/>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3"/>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3"/>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3"/>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3"/>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3"/>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3"/>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3"/>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3"/>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3"/>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3"/>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3"/>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3"/>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3"/>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3"/>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3"/>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3"/>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3"/>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3"/>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3"/>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3"/>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3"/>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3"/>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3"/>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3"/>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3"/>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3"/>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3"/>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3"/>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3"/>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3"/>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3"/>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3"/>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3"/>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3"/>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3"/>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3"/>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3"/>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3"/>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3"/>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3"/>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3"/>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3"/>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3"/>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3"/>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3"/>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3"/>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3"/>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3"/>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3"/>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3"/>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3"/>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3"/>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3"/>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3"/>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3"/>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3"/>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3"/>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3"/>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3"/>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3"/>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3"/>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3"/>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3"/>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3"/>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3"/>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3"/>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3"/>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3"/>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3"/>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3"/>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3"/>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3"/>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3"/>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3"/>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3"/>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3"/>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3"/>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3"/>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3"/>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3"/>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3"/>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3"/>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3"/>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3"/>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3"/>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3"/>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3"/>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3"/>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3"/>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3"/>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3"/>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3"/>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3"/>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3"/>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3"/>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3"/>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3"/>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3"/>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3"/>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3"/>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3"/>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3"/>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3"/>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3"/>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3"/>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3"/>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3"/>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3"/>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3"/>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3"/>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3"/>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3"/>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3"/>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3"/>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3"/>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3"/>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3"/>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3"/>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3"/>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3"/>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3"/>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3"/>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3"/>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3"/>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3"/>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3"/>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3"/>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3"/>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3"/>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3"/>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3"/>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3"/>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3"/>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3"/>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3"/>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3"/>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3"/>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3"/>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3"/>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3"/>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3"/>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3"/>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3"/>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3"/>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3"/>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3"/>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3"/>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3"/>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3"/>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3"/>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3"/>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3"/>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3"/>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3"/>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3"/>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3"/>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3"/>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3"/>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3"/>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3"/>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3"/>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3"/>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3"/>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3"/>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3"/>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3"/>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3"/>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3"/>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3"/>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3"/>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3"/>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3"/>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3"/>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3"/>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3"/>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3"/>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3"/>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3"/>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3"/>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3"/>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3"/>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3"/>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3"/>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3"/>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3"/>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3"/>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3"/>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3"/>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3"/>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3"/>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3"/>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3"/>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3"/>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3"/>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3"/>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3"/>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3"/>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3"/>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3"/>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3"/>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3"/>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3"/>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3"/>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3"/>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3"/>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3"/>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3"/>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3"/>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3"/>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3"/>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3"/>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3"/>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3"/>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3"/>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3"/>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3"/>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3"/>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3"/>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3"/>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3"/>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3"/>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3"/>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3"/>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3"/>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3"/>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3"/>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3"/>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3"/>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3"/>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3"/>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3"/>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3"/>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3"/>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3"/>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3"/>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3"/>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3"/>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3"/>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3"/>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3"/>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3"/>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3"/>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3"/>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3"/>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3"/>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3"/>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3"/>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3"/>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3"/>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3"/>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3"/>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3"/>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3"/>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3"/>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3"/>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3"/>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3"/>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3"/>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3"/>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3"/>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3"/>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3"/>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3"/>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3"/>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3"/>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3"/>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3"/>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3"/>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3"/>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3"/>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3"/>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3"/>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3"/>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3"/>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3"/>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3"/>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3"/>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3"/>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3"/>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3"/>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3"/>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3"/>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3"/>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3"/>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3"/>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3"/>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3"/>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3"/>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3"/>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3"/>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3"/>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3"/>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3"/>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3"/>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3"/>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3"/>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3"/>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3"/>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3"/>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3"/>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3"/>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3"/>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3"/>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3"/>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3"/>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3"/>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3"/>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3"/>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3"/>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3"/>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3"/>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3"/>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3"/>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3"/>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3"/>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3"/>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3"/>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3"/>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3"/>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3"/>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3"/>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3"/>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3"/>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3"/>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3"/>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3"/>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3"/>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3"/>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3"/>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3"/>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3"/>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3"/>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3"/>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3"/>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3"/>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3"/>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3"/>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3"/>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3"/>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3"/>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3"/>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3"/>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3"/>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3"/>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3"/>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3"/>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3"/>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3"/>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3"/>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3"/>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3"/>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3"/>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3"/>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3"/>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3"/>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3"/>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3"/>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3"/>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3"/>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3"/>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3"/>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3"/>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3"/>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3"/>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3"/>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3"/>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3"/>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3"/>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3"/>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3"/>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3"/>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3"/>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3"/>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3"/>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3"/>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3"/>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3"/>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3"/>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3"/>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3"/>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3"/>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3"/>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3"/>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3"/>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3"/>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3"/>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3"/>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3"/>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3"/>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3"/>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3"/>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3"/>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3"/>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3"/>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3"/>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3"/>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3"/>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3"/>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3"/>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3"/>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3"/>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3"/>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3"/>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3"/>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3"/>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3"/>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3"/>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3"/>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3"/>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3"/>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3"/>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3"/>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3"/>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3"/>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3"/>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3"/>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3"/>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3"/>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3"/>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3"/>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3"/>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3"/>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3"/>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3"/>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3"/>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3"/>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3"/>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3"/>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3"/>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3"/>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3"/>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3"/>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3"/>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3"/>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3"/>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3"/>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3"/>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3"/>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3"/>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3"/>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3"/>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3"/>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3"/>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3"/>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3"/>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3"/>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3"/>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3"/>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3"/>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3"/>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3"/>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3"/>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3"/>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3"/>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3"/>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3"/>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3"/>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3"/>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3"/>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3"/>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3"/>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3"/>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3"/>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3"/>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3"/>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3"/>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3"/>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3"/>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3"/>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3"/>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3"/>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3"/>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3"/>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3"/>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3"/>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3"/>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3"/>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3"/>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3"/>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3"/>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3"/>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3"/>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3"/>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3"/>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3"/>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3"/>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3"/>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3"/>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3"/>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3"/>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3"/>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3"/>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3"/>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3"/>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3"/>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3"/>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3"/>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3"/>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3"/>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3"/>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3"/>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3"/>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3"/>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3"/>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3"/>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3"/>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3"/>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3"/>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3"/>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3"/>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3"/>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3"/>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3"/>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3"/>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3"/>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3"/>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3"/>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3"/>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3"/>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3"/>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3"/>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3"/>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3"/>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3"/>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3"/>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3"/>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4" name="Google Shape;5664;p53"/>
          <p:cNvGrpSpPr/>
          <p:nvPr/>
        </p:nvGrpSpPr>
        <p:grpSpPr>
          <a:xfrm>
            <a:off x="5857556" y="1206552"/>
            <a:ext cx="2590840" cy="1380235"/>
            <a:chOff x="233350" y="949250"/>
            <a:chExt cx="7137300" cy="3802300"/>
          </a:xfrm>
        </p:grpSpPr>
        <p:sp>
          <p:nvSpPr>
            <p:cNvPr id="5665" name="Google Shape;5665;p53"/>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3"/>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3"/>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3"/>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3"/>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3"/>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3"/>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3"/>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3"/>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3"/>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3"/>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3"/>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3"/>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3"/>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3"/>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3"/>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3"/>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3"/>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3"/>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3"/>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3"/>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3"/>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3"/>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3"/>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3"/>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3"/>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3"/>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3"/>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3"/>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3"/>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3"/>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3"/>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3"/>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3"/>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3"/>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3"/>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3"/>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3"/>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3"/>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3"/>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3"/>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3"/>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3"/>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3"/>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3"/>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3"/>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3"/>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3"/>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3"/>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3"/>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3"/>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6" name="Google Shape;5716;p53"/>
          <p:cNvGrpSpPr/>
          <p:nvPr/>
        </p:nvGrpSpPr>
        <p:grpSpPr>
          <a:xfrm>
            <a:off x="7671985" y="3251325"/>
            <a:ext cx="104231" cy="320340"/>
            <a:chOff x="7564426" y="3224343"/>
            <a:chExt cx="119985" cy="368801"/>
          </a:xfrm>
        </p:grpSpPr>
        <p:sp>
          <p:nvSpPr>
            <p:cNvPr id="5717" name="Google Shape;5717;p53"/>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3"/>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9" name="Google Shape;5719;p53"/>
          <p:cNvGrpSpPr/>
          <p:nvPr/>
        </p:nvGrpSpPr>
        <p:grpSpPr>
          <a:xfrm>
            <a:off x="7371473" y="3245427"/>
            <a:ext cx="189489" cy="332132"/>
            <a:chOff x="8370831" y="3202002"/>
            <a:chExt cx="218129" cy="382376"/>
          </a:xfrm>
        </p:grpSpPr>
        <p:sp>
          <p:nvSpPr>
            <p:cNvPr id="5720" name="Google Shape;5720;p53"/>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3"/>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2" name="Google Shape;5722;p53"/>
          <p:cNvGrpSpPr/>
          <p:nvPr/>
        </p:nvGrpSpPr>
        <p:grpSpPr>
          <a:xfrm>
            <a:off x="8094863" y="3656559"/>
            <a:ext cx="309429" cy="267000"/>
            <a:chOff x="6742064" y="3750480"/>
            <a:chExt cx="399315" cy="344560"/>
          </a:xfrm>
        </p:grpSpPr>
        <p:sp>
          <p:nvSpPr>
            <p:cNvPr id="5723" name="Google Shape;5723;p53"/>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3"/>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5" name="Google Shape;5725;p53"/>
          <p:cNvGrpSpPr/>
          <p:nvPr/>
        </p:nvGrpSpPr>
        <p:grpSpPr>
          <a:xfrm>
            <a:off x="7633882" y="4007606"/>
            <a:ext cx="180437" cy="281608"/>
            <a:chOff x="7248525" y="3739696"/>
            <a:chExt cx="230531" cy="359790"/>
          </a:xfrm>
        </p:grpSpPr>
        <p:sp>
          <p:nvSpPr>
            <p:cNvPr id="5726" name="Google Shape;5726;p53"/>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3"/>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8" name="Google Shape;5728;p53"/>
          <p:cNvGrpSpPr/>
          <p:nvPr/>
        </p:nvGrpSpPr>
        <p:grpSpPr>
          <a:xfrm>
            <a:off x="7879801" y="3650830"/>
            <a:ext cx="162896" cy="278710"/>
            <a:chOff x="7601242" y="3729267"/>
            <a:chExt cx="222566" cy="380803"/>
          </a:xfrm>
        </p:grpSpPr>
        <p:sp>
          <p:nvSpPr>
            <p:cNvPr id="5729" name="Google Shape;5729;p53"/>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3"/>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31" name="Google Shape;5731;p53"/>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32" name="Google Shape;5732;p53"/>
          <p:cNvGrpSpPr/>
          <p:nvPr/>
        </p:nvGrpSpPr>
        <p:grpSpPr>
          <a:xfrm>
            <a:off x="7369446" y="3651971"/>
            <a:ext cx="193543" cy="275990"/>
            <a:chOff x="8304647" y="3738687"/>
            <a:chExt cx="225076" cy="320956"/>
          </a:xfrm>
        </p:grpSpPr>
        <p:sp>
          <p:nvSpPr>
            <p:cNvPr id="5733" name="Google Shape;5733;p53"/>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3"/>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3"/>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36" name="Google Shape;5736;p53"/>
          <p:cNvGrpSpPr/>
          <p:nvPr/>
        </p:nvGrpSpPr>
        <p:grpSpPr>
          <a:xfrm>
            <a:off x="7641939" y="3651971"/>
            <a:ext cx="178492" cy="275990"/>
            <a:chOff x="8615101" y="3738687"/>
            <a:chExt cx="207573" cy="320956"/>
          </a:xfrm>
        </p:grpSpPr>
        <p:sp>
          <p:nvSpPr>
            <p:cNvPr id="5737" name="Google Shape;5737;p53"/>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3"/>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3"/>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40" name="Google Shape;5740;p53"/>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1" name="Google Shape;5741;p53"/>
          <p:cNvGrpSpPr/>
          <p:nvPr/>
        </p:nvGrpSpPr>
        <p:grpSpPr>
          <a:xfrm>
            <a:off x="6036644" y="3773459"/>
            <a:ext cx="557670" cy="511283"/>
            <a:chOff x="6015419" y="3716859"/>
            <a:chExt cx="557671" cy="511283"/>
          </a:xfrm>
        </p:grpSpPr>
        <p:sp>
          <p:nvSpPr>
            <p:cNvPr id="5742" name="Google Shape;5742;p53"/>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43" name="Google Shape;5743;p53"/>
            <p:cNvGrpSpPr/>
            <p:nvPr/>
          </p:nvGrpSpPr>
          <p:grpSpPr>
            <a:xfrm>
              <a:off x="6036094" y="3716980"/>
              <a:ext cx="529860" cy="510468"/>
              <a:chOff x="6036094" y="3716980"/>
              <a:chExt cx="529860" cy="510468"/>
            </a:xfrm>
          </p:grpSpPr>
          <p:sp>
            <p:nvSpPr>
              <p:cNvPr id="5744" name="Google Shape;5744;p53"/>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3"/>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3"/>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3"/>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3"/>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3"/>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3"/>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3"/>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3"/>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3"/>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54" name="Google Shape;5754;p53"/>
          <p:cNvGrpSpPr/>
          <p:nvPr/>
        </p:nvGrpSpPr>
        <p:grpSpPr>
          <a:xfrm>
            <a:off x="6665529" y="3130228"/>
            <a:ext cx="576302" cy="511871"/>
            <a:chOff x="6644304" y="3073628"/>
            <a:chExt cx="576302" cy="511871"/>
          </a:xfrm>
        </p:grpSpPr>
        <p:sp>
          <p:nvSpPr>
            <p:cNvPr id="5755" name="Google Shape;5755;p53"/>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56" name="Google Shape;5756;p53"/>
            <p:cNvGrpSpPr/>
            <p:nvPr/>
          </p:nvGrpSpPr>
          <p:grpSpPr>
            <a:xfrm>
              <a:off x="6712169" y="3085440"/>
              <a:ext cx="481622" cy="494913"/>
              <a:chOff x="6712169" y="3085440"/>
              <a:chExt cx="481622" cy="494913"/>
            </a:xfrm>
          </p:grpSpPr>
          <p:sp>
            <p:nvSpPr>
              <p:cNvPr id="5757" name="Google Shape;5757;p53"/>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3"/>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3"/>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3"/>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3"/>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2" name="Google Shape;5762;p53"/>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3"/>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3"/>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5" name="Google Shape;5765;p53"/>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6" name="Google Shape;5766;p53"/>
          <p:cNvGrpSpPr/>
          <p:nvPr/>
        </p:nvGrpSpPr>
        <p:grpSpPr>
          <a:xfrm>
            <a:off x="6673379" y="3773223"/>
            <a:ext cx="560631" cy="511352"/>
            <a:chOff x="6652154" y="3716623"/>
            <a:chExt cx="560631" cy="511352"/>
          </a:xfrm>
        </p:grpSpPr>
        <p:sp>
          <p:nvSpPr>
            <p:cNvPr id="5767" name="Google Shape;5767;p53"/>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8" name="Google Shape;5768;p53"/>
            <p:cNvGrpSpPr/>
            <p:nvPr/>
          </p:nvGrpSpPr>
          <p:grpSpPr>
            <a:xfrm>
              <a:off x="6669657" y="3716715"/>
              <a:ext cx="466779" cy="464290"/>
              <a:chOff x="6669657" y="3716715"/>
              <a:chExt cx="466779" cy="464290"/>
            </a:xfrm>
          </p:grpSpPr>
          <p:sp>
            <p:nvSpPr>
              <p:cNvPr id="5769" name="Google Shape;5769;p53"/>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3"/>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3"/>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3"/>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3"/>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3"/>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3"/>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3"/>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3"/>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3"/>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3"/>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3"/>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3"/>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82" name="Google Shape;5782;p53"/>
          <p:cNvGrpSpPr/>
          <p:nvPr/>
        </p:nvGrpSpPr>
        <p:grpSpPr>
          <a:xfrm>
            <a:off x="7867470" y="4054631"/>
            <a:ext cx="187557" cy="187557"/>
            <a:chOff x="8565775" y="671075"/>
            <a:chExt cx="441000" cy="441000"/>
          </a:xfrm>
        </p:grpSpPr>
        <p:sp>
          <p:nvSpPr>
            <p:cNvPr id="5783" name="Google Shape;5783;p53"/>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3"/>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85" name="Google Shape;5785;p53"/>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3"/>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7" name="Google Shape;5787;p53"/>
          <p:cNvGrpSpPr/>
          <p:nvPr/>
        </p:nvGrpSpPr>
        <p:grpSpPr>
          <a:xfrm>
            <a:off x="6021325" y="3132850"/>
            <a:ext cx="587871" cy="512373"/>
            <a:chOff x="6000100" y="3076250"/>
            <a:chExt cx="587871" cy="512373"/>
          </a:xfrm>
        </p:grpSpPr>
        <p:sp>
          <p:nvSpPr>
            <p:cNvPr id="5788" name="Google Shape;5788;p53"/>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9" name="Google Shape;5789;p53"/>
            <p:cNvGrpSpPr/>
            <p:nvPr/>
          </p:nvGrpSpPr>
          <p:grpSpPr>
            <a:xfrm>
              <a:off x="6031360" y="3076713"/>
              <a:ext cx="539107" cy="480965"/>
              <a:chOff x="6031360" y="3076713"/>
              <a:chExt cx="539107" cy="480965"/>
            </a:xfrm>
          </p:grpSpPr>
          <p:sp>
            <p:nvSpPr>
              <p:cNvPr id="5790" name="Google Shape;5790;p53"/>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3"/>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3"/>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3"/>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3"/>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3"/>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3"/>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797" name="Google Shape;5797;p53"/>
          <p:cNvGrpSpPr/>
          <p:nvPr/>
        </p:nvGrpSpPr>
        <p:grpSpPr>
          <a:xfrm>
            <a:off x="3597785" y="3065882"/>
            <a:ext cx="2241344" cy="1330656"/>
            <a:chOff x="3597785" y="3065882"/>
            <a:chExt cx="2241344" cy="1330656"/>
          </a:xfrm>
        </p:grpSpPr>
        <p:grpSp>
          <p:nvGrpSpPr>
            <p:cNvPr id="5798" name="Google Shape;5798;p53"/>
            <p:cNvGrpSpPr/>
            <p:nvPr/>
          </p:nvGrpSpPr>
          <p:grpSpPr>
            <a:xfrm>
              <a:off x="5296908" y="3937355"/>
              <a:ext cx="143198" cy="32380"/>
              <a:chOff x="5296908" y="3937355"/>
              <a:chExt cx="143198" cy="32380"/>
            </a:xfrm>
          </p:grpSpPr>
          <p:sp>
            <p:nvSpPr>
              <p:cNvPr id="5799" name="Google Shape;5799;p53"/>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00" name="Google Shape;5800;p53"/>
              <p:cNvGrpSpPr/>
              <p:nvPr/>
            </p:nvGrpSpPr>
            <p:grpSpPr>
              <a:xfrm>
                <a:off x="5402331" y="3937355"/>
                <a:ext cx="37776" cy="32380"/>
                <a:chOff x="5402331" y="3937355"/>
                <a:chExt cx="37776" cy="32380"/>
              </a:xfrm>
            </p:grpSpPr>
            <p:sp>
              <p:nvSpPr>
                <p:cNvPr id="5801" name="Google Shape;5801;p53"/>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3"/>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3" name="Google Shape;5803;p53"/>
              <p:cNvGrpSpPr/>
              <p:nvPr/>
            </p:nvGrpSpPr>
            <p:grpSpPr>
              <a:xfrm>
                <a:off x="5296908" y="3937355"/>
                <a:ext cx="37783" cy="32380"/>
                <a:chOff x="5296908" y="3937355"/>
                <a:chExt cx="37783" cy="32380"/>
              </a:xfrm>
            </p:grpSpPr>
            <p:sp>
              <p:nvSpPr>
                <p:cNvPr id="5804" name="Google Shape;5804;p53"/>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3"/>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6" name="Google Shape;5806;p53"/>
            <p:cNvGrpSpPr/>
            <p:nvPr/>
          </p:nvGrpSpPr>
          <p:grpSpPr>
            <a:xfrm>
              <a:off x="4724163" y="3119631"/>
              <a:ext cx="120838" cy="84218"/>
              <a:chOff x="4724163" y="3119631"/>
              <a:chExt cx="120838" cy="84218"/>
            </a:xfrm>
          </p:grpSpPr>
          <p:grpSp>
            <p:nvGrpSpPr>
              <p:cNvPr id="5807" name="Google Shape;5807;p53"/>
              <p:cNvGrpSpPr/>
              <p:nvPr/>
            </p:nvGrpSpPr>
            <p:grpSpPr>
              <a:xfrm>
                <a:off x="4746712" y="3132773"/>
                <a:ext cx="86869" cy="56424"/>
                <a:chOff x="4746712" y="3132773"/>
                <a:chExt cx="86869" cy="56424"/>
              </a:xfrm>
            </p:grpSpPr>
            <p:sp>
              <p:nvSpPr>
                <p:cNvPr id="5808" name="Google Shape;5808;p53"/>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3"/>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0" name="Google Shape;5810;p53"/>
              <p:cNvGrpSpPr/>
              <p:nvPr/>
            </p:nvGrpSpPr>
            <p:grpSpPr>
              <a:xfrm>
                <a:off x="4773634" y="3143336"/>
                <a:ext cx="37776" cy="32451"/>
                <a:chOff x="4773634" y="3143336"/>
                <a:chExt cx="37776" cy="32451"/>
              </a:xfrm>
            </p:grpSpPr>
            <p:sp>
              <p:nvSpPr>
                <p:cNvPr id="5811" name="Google Shape;5811;p53"/>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3"/>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53"/>
              <p:cNvGrpSpPr/>
              <p:nvPr/>
            </p:nvGrpSpPr>
            <p:grpSpPr>
              <a:xfrm>
                <a:off x="4724163" y="3131248"/>
                <a:ext cx="37776" cy="32459"/>
                <a:chOff x="4724163" y="3131248"/>
                <a:chExt cx="37776" cy="32459"/>
              </a:xfrm>
            </p:grpSpPr>
            <p:sp>
              <p:nvSpPr>
                <p:cNvPr id="5814" name="Google Shape;5814;p53"/>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3"/>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6" name="Google Shape;5816;p53"/>
              <p:cNvGrpSpPr/>
              <p:nvPr/>
            </p:nvGrpSpPr>
            <p:grpSpPr>
              <a:xfrm>
                <a:off x="4755081" y="3176054"/>
                <a:ext cx="32357" cy="27795"/>
                <a:chOff x="4755081" y="3176054"/>
                <a:chExt cx="32357" cy="27795"/>
              </a:xfrm>
            </p:grpSpPr>
            <p:sp>
              <p:nvSpPr>
                <p:cNvPr id="5817" name="Google Shape;5817;p53"/>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3"/>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9" name="Google Shape;5819;p53"/>
              <p:cNvGrpSpPr/>
              <p:nvPr/>
            </p:nvGrpSpPr>
            <p:grpSpPr>
              <a:xfrm>
                <a:off x="4812550" y="3119631"/>
                <a:ext cx="32451" cy="27803"/>
                <a:chOff x="4812550" y="3119631"/>
                <a:chExt cx="32451" cy="27803"/>
              </a:xfrm>
            </p:grpSpPr>
            <p:sp>
              <p:nvSpPr>
                <p:cNvPr id="5820" name="Google Shape;5820;p53"/>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3"/>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22" name="Google Shape;5822;p53"/>
            <p:cNvGrpSpPr/>
            <p:nvPr/>
          </p:nvGrpSpPr>
          <p:grpSpPr>
            <a:xfrm>
              <a:off x="5382826" y="4027197"/>
              <a:ext cx="268967" cy="250422"/>
              <a:chOff x="5382826" y="4027197"/>
              <a:chExt cx="268967" cy="250422"/>
            </a:xfrm>
          </p:grpSpPr>
          <p:grpSp>
            <p:nvGrpSpPr>
              <p:cNvPr id="5823" name="Google Shape;5823;p53"/>
              <p:cNvGrpSpPr/>
              <p:nvPr/>
            </p:nvGrpSpPr>
            <p:grpSpPr>
              <a:xfrm>
                <a:off x="5405280" y="4042510"/>
                <a:ext cx="237570" cy="218647"/>
                <a:chOff x="5405280" y="4042510"/>
                <a:chExt cx="237570" cy="218647"/>
              </a:xfrm>
            </p:grpSpPr>
            <p:sp>
              <p:nvSpPr>
                <p:cNvPr id="5824" name="Google Shape;5824;p53"/>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3"/>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3"/>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3"/>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3"/>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3"/>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53"/>
              <p:cNvGrpSpPr/>
              <p:nvPr/>
            </p:nvGrpSpPr>
            <p:grpSpPr>
              <a:xfrm>
                <a:off x="5382826" y="4125549"/>
                <a:ext cx="37776" cy="32380"/>
                <a:chOff x="5382826" y="4125549"/>
                <a:chExt cx="37776" cy="32380"/>
              </a:xfrm>
            </p:grpSpPr>
            <p:sp>
              <p:nvSpPr>
                <p:cNvPr id="5831" name="Google Shape;5831;p53"/>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3"/>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53"/>
              <p:cNvGrpSpPr/>
              <p:nvPr/>
            </p:nvGrpSpPr>
            <p:grpSpPr>
              <a:xfrm>
                <a:off x="5475680" y="4195587"/>
                <a:ext cx="37783" cy="32364"/>
                <a:chOff x="5475680" y="4195587"/>
                <a:chExt cx="37783" cy="32364"/>
              </a:xfrm>
            </p:grpSpPr>
            <p:sp>
              <p:nvSpPr>
                <p:cNvPr id="5834" name="Google Shape;5834;p53"/>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3"/>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53"/>
              <p:cNvGrpSpPr/>
              <p:nvPr/>
            </p:nvGrpSpPr>
            <p:grpSpPr>
              <a:xfrm>
                <a:off x="5532575" y="4027197"/>
                <a:ext cx="33308" cy="32262"/>
                <a:chOff x="5532575" y="4027197"/>
                <a:chExt cx="33308" cy="32262"/>
              </a:xfrm>
            </p:grpSpPr>
            <p:sp>
              <p:nvSpPr>
                <p:cNvPr id="5837" name="Google Shape;5837;p53"/>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3"/>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9" name="Google Shape;5839;p53"/>
              <p:cNvGrpSpPr/>
              <p:nvPr/>
            </p:nvGrpSpPr>
            <p:grpSpPr>
              <a:xfrm>
                <a:off x="5590706" y="4245348"/>
                <a:ext cx="33497" cy="32270"/>
                <a:chOff x="5590706" y="4245348"/>
                <a:chExt cx="33497" cy="32270"/>
              </a:xfrm>
            </p:grpSpPr>
            <p:sp>
              <p:nvSpPr>
                <p:cNvPr id="5840" name="Google Shape;5840;p53"/>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3"/>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2" name="Google Shape;5842;p53"/>
              <p:cNvGrpSpPr/>
              <p:nvPr/>
            </p:nvGrpSpPr>
            <p:grpSpPr>
              <a:xfrm>
                <a:off x="5618681" y="4109677"/>
                <a:ext cx="33112" cy="32357"/>
                <a:chOff x="5618681" y="4109677"/>
                <a:chExt cx="33112" cy="32357"/>
              </a:xfrm>
            </p:grpSpPr>
            <p:sp>
              <p:nvSpPr>
                <p:cNvPr id="5843" name="Google Shape;5843;p53"/>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3"/>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5" name="Google Shape;5845;p53"/>
              <p:cNvGrpSpPr/>
              <p:nvPr/>
            </p:nvGrpSpPr>
            <p:grpSpPr>
              <a:xfrm>
                <a:off x="5479298" y="4128262"/>
                <a:ext cx="31405" cy="26906"/>
                <a:chOff x="5479298" y="4128262"/>
                <a:chExt cx="31405" cy="26906"/>
              </a:xfrm>
            </p:grpSpPr>
            <p:sp>
              <p:nvSpPr>
                <p:cNvPr id="5846" name="Google Shape;5846;p53"/>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3"/>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8" name="Google Shape;5848;p53"/>
              <p:cNvGrpSpPr/>
              <p:nvPr/>
            </p:nvGrpSpPr>
            <p:grpSpPr>
              <a:xfrm>
                <a:off x="5582903" y="4180116"/>
                <a:ext cx="31499" cy="26898"/>
                <a:chOff x="5582903" y="4180116"/>
                <a:chExt cx="31499" cy="26898"/>
              </a:xfrm>
            </p:grpSpPr>
            <p:sp>
              <p:nvSpPr>
                <p:cNvPr id="5849" name="Google Shape;5849;p53"/>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3"/>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1" name="Google Shape;5851;p53"/>
            <p:cNvGrpSpPr/>
            <p:nvPr/>
          </p:nvGrpSpPr>
          <p:grpSpPr>
            <a:xfrm>
              <a:off x="3977681" y="3230323"/>
              <a:ext cx="94584" cy="84085"/>
              <a:chOff x="3977681" y="3230323"/>
              <a:chExt cx="94584" cy="84085"/>
            </a:xfrm>
          </p:grpSpPr>
          <p:grpSp>
            <p:nvGrpSpPr>
              <p:cNvPr id="5852" name="Google Shape;5852;p53"/>
              <p:cNvGrpSpPr/>
              <p:nvPr/>
            </p:nvGrpSpPr>
            <p:grpSpPr>
              <a:xfrm>
                <a:off x="4000135" y="3243041"/>
                <a:ext cx="59570" cy="57186"/>
                <a:chOff x="4000135" y="3243041"/>
                <a:chExt cx="59570" cy="57186"/>
              </a:xfrm>
            </p:grpSpPr>
            <p:sp>
              <p:nvSpPr>
                <p:cNvPr id="5853" name="Google Shape;5853;p53"/>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3"/>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3"/>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53"/>
              <p:cNvGrpSpPr/>
              <p:nvPr/>
            </p:nvGrpSpPr>
            <p:grpSpPr>
              <a:xfrm>
                <a:off x="3977681" y="3245872"/>
                <a:ext cx="37783" cy="32380"/>
                <a:chOff x="3977681" y="3245872"/>
                <a:chExt cx="37783" cy="32380"/>
              </a:xfrm>
            </p:grpSpPr>
            <p:sp>
              <p:nvSpPr>
                <p:cNvPr id="5857" name="Google Shape;5857;p53"/>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3"/>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53"/>
              <p:cNvGrpSpPr/>
              <p:nvPr/>
            </p:nvGrpSpPr>
            <p:grpSpPr>
              <a:xfrm>
                <a:off x="4040860" y="3262672"/>
                <a:ext cx="31405" cy="27001"/>
                <a:chOff x="4040860" y="3262672"/>
                <a:chExt cx="31405" cy="27001"/>
              </a:xfrm>
            </p:grpSpPr>
            <p:sp>
              <p:nvSpPr>
                <p:cNvPr id="5860" name="Google Shape;5860;p53"/>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3"/>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2" name="Google Shape;5862;p53"/>
              <p:cNvGrpSpPr/>
              <p:nvPr/>
            </p:nvGrpSpPr>
            <p:grpSpPr>
              <a:xfrm>
                <a:off x="4021072" y="3230323"/>
                <a:ext cx="31397" cy="26906"/>
                <a:chOff x="4021072" y="3230323"/>
                <a:chExt cx="31397" cy="26906"/>
              </a:xfrm>
            </p:grpSpPr>
            <p:sp>
              <p:nvSpPr>
                <p:cNvPr id="5863" name="Google Shape;5863;p53"/>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3"/>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5" name="Google Shape;5865;p53"/>
              <p:cNvGrpSpPr/>
              <p:nvPr/>
            </p:nvGrpSpPr>
            <p:grpSpPr>
              <a:xfrm>
                <a:off x="4001472" y="3287462"/>
                <a:ext cx="31499" cy="26945"/>
                <a:chOff x="4001472" y="3287462"/>
                <a:chExt cx="31499" cy="26945"/>
              </a:xfrm>
            </p:grpSpPr>
            <p:sp>
              <p:nvSpPr>
                <p:cNvPr id="5866" name="Google Shape;5866;p53"/>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3"/>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8" name="Google Shape;5868;p53"/>
            <p:cNvGrpSpPr/>
            <p:nvPr/>
          </p:nvGrpSpPr>
          <p:grpSpPr>
            <a:xfrm>
              <a:off x="4084715" y="3258865"/>
              <a:ext cx="184961" cy="137268"/>
              <a:chOff x="4084715" y="3258865"/>
              <a:chExt cx="184961" cy="137268"/>
            </a:xfrm>
          </p:grpSpPr>
          <p:grpSp>
            <p:nvGrpSpPr>
              <p:cNvPr id="5869" name="Google Shape;5869;p53"/>
              <p:cNvGrpSpPr/>
              <p:nvPr/>
            </p:nvGrpSpPr>
            <p:grpSpPr>
              <a:xfrm>
                <a:off x="4107453" y="3271583"/>
                <a:ext cx="153470" cy="110275"/>
                <a:chOff x="4107453" y="3271583"/>
                <a:chExt cx="153470" cy="110275"/>
              </a:xfrm>
            </p:grpSpPr>
            <p:sp>
              <p:nvSpPr>
                <p:cNvPr id="5870" name="Google Shape;5870;p53"/>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3"/>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3"/>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3"/>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4" name="Google Shape;5874;p53"/>
              <p:cNvGrpSpPr/>
              <p:nvPr/>
            </p:nvGrpSpPr>
            <p:grpSpPr>
              <a:xfrm>
                <a:off x="4136947" y="3258865"/>
                <a:ext cx="31499" cy="27001"/>
                <a:chOff x="4136947" y="3258865"/>
                <a:chExt cx="31499" cy="27001"/>
              </a:xfrm>
            </p:grpSpPr>
            <p:sp>
              <p:nvSpPr>
                <p:cNvPr id="5875" name="Google Shape;5875;p53"/>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3"/>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7" name="Google Shape;5877;p53"/>
              <p:cNvGrpSpPr/>
              <p:nvPr/>
            </p:nvGrpSpPr>
            <p:grpSpPr>
              <a:xfrm>
                <a:off x="4084715" y="3266478"/>
                <a:ext cx="31468" cy="26898"/>
                <a:chOff x="4084715" y="3266478"/>
                <a:chExt cx="31468" cy="26898"/>
              </a:xfrm>
            </p:grpSpPr>
            <p:sp>
              <p:nvSpPr>
                <p:cNvPr id="5878" name="Google Shape;5878;p53"/>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3"/>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0" name="Google Shape;5880;p53"/>
              <p:cNvGrpSpPr/>
              <p:nvPr/>
            </p:nvGrpSpPr>
            <p:grpSpPr>
              <a:xfrm>
                <a:off x="4159213" y="3279849"/>
                <a:ext cx="31405" cy="26945"/>
                <a:chOff x="4159213" y="3279849"/>
                <a:chExt cx="31405" cy="26945"/>
              </a:xfrm>
            </p:grpSpPr>
            <p:sp>
              <p:nvSpPr>
                <p:cNvPr id="5881" name="Google Shape;5881;p53"/>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3"/>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53"/>
              <p:cNvGrpSpPr/>
              <p:nvPr/>
            </p:nvGrpSpPr>
            <p:grpSpPr>
              <a:xfrm>
                <a:off x="4201550" y="3266502"/>
                <a:ext cx="31405" cy="26883"/>
                <a:chOff x="4201550" y="3266502"/>
                <a:chExt cx="31405" cy="26883"/>
              </a:xfrm>
            </p:grpSpPr>
            <p:sp>
              <p:nvSpPr>
                <p:cNvPr id="5884" name="Google Shape;5884;p53"/>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3"/>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6" name="Google Shape;5886;p53"/>
              <p:cNvGrpSpPr/>
              <p:nvPr/>
            </p:nvGrpSpPr>
            <p:grpSpPr>
              <a:xfrm>
                <a:off x="4201550" y="3338278"/>
                <a:ext cx="31405" cy="26930"/>
                <a:chOff x="4201550" y="3338278"/>
                <a:chExt cx="31405" cy="26930"/>
              </a:xfrm>
            </p:grpSpPr>
            <p:sp>
              <p:nvSpPr>
                <p:cNvPr id="5887" name="Google Shape;5887;p53"/>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3"/>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9" name="Google Shape;5889;p53"/>
              <p:cNvGrpSpPr/>
              <p:nvPr/>
            </p:nvGrpSpPr>
            <p:grpSpPr>
              <a:xfrm>
                <a:off x="4238272" y="3369132"/>
                <a:ext cx="31405" cy="27001"/>
                <a:chOff x="4238272" y="3369132"/>
                <a:chExt cx="31405" cy="27001"/>
              </a:xfrm>
            </p:grpSpPr>
            <p:sp>
              <p:nvSpPr>
                <p:cNvPr id="5890" name="Google Shape;5890;p53"/>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3"/>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2" name="Google Shape;5892;p53"/>
            <p:cNvGrpSpPr/>
            <p:nvPr/>
          </p:nvGrpSpPr>
          <p:grpSpPr>
            <a:xfrm>
              <a:off x="4068639" y="3200169"/>
              <a:ext cx="77643" cy="37272"/>
              <a:chOff x="4068639" y="3200169"/>
              <a:chExt cx="77643" cy="37272"/>
            </a:xfrm>
          </p:grpSpPr>
          <p:sp>
            <p:nvSpPr>
              <p:cNvPr id="5893" name="Google Shape;5893;p53"/>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4" name="Google Shape;5894;p53"/>
              <p:cNvGrpSpPr/>
              <p:nvPr/>
            </p:nvGrpSpPr>
            <p:grpSpPr>
              <a:xfrm>
                <a:off x="4114878" y="3200169"/>
                <a:ext cx="31405" cy="26993"/>
                <a:chOff x="4114878" y="3200169"/>
                <a:chExt cx="31405" cy="26993"/>
              </a:xfrm>
            </p:grpSpPr>
            <p:sp>
              <p:nvSpPr>
                <p:cNvPr id="5895" name="Google Shape;5895;p53"/>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3"/>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7" name="Google Shape;5897;p53"/>
              <p:cNvGrpSpPr/>
              <p:nvPr/>
            </p:nvGrpSpPr>
            <p:grpSpPr>
              <a:xfrm>
                <a:off x="4068639" y="3210535"/>
                <a:ext cx="31499" cy="26906"/>
                <a:chOff x="4068639" y="3210535"/>
                <a:chExt cx="31499" cy="26906"/>
              </a:xfrm>
            </p:grpSpPr>
            <p:sp>
              <p:nvSpPr>
                <p:cNvPr id="5898" name="Google Shape;5898;p53"/>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3"/>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0" name="Google Shape;5900;p53"/>
            <p:cNvGrpSpPr/>
            <p:nvPr/>
          </p:nvGrpSpPr>
          <p:grpSpPr>
            <a:xfrm>
              <a:off x="3869702" y="3066935"/>
              <a:ext cx="382664" cy="190294"/>
              <a:chOff x="3869702" y="3066935"/>
              <a:chExt cx="382664" cy="190294"/>
            </a:xfrm>
          </p:grpSpPr>
          <p:grpSp>
            <p:nvGrpSpPr>
              <p:cNvPr id="5901" name="Google Shape;5901;p53"/>
              <p:cNvGrpSpPr/>
              <p:nvPr/>
            </p:nvGrpSpPr>
            <p:grpSpPr>
              <a:xfrm>
                <a:off x="3888633" y="3082351"/>
                <a:ext cx="351172" cy="160698"/>
                <a:chOff x="3888633" y="3082351"/>
                <a:chExt cx="351172" cy="160698"/>
              </a:xfrm>
            </p:grpSpPr>
            <p:sp>
              <p:nvSpPr>
                <p:cNvPr id="5902" name="Google Shape;5902;p53"/>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3"/>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3"/>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3"/>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3"/>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3"/>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8" name="Google Shape;5908;p53"/>
              <p:cNvGrpSpPr/>
              <p:nvPr/>
            </p:nvGrpSpPr>
            <p:grpSpPr>
              <a:xfrm>
                <a:off x="4143703" y="3066935"/>
                <a:ext cx="37783" cy="32357"/>
                <a:chOff x="4143703" y="3066935"/>
                <a:chExt cx="37783" cy="32357"/>
              </a:xfrm>
            </p:grpSpPr>
            <p:sp>
              <p:nvSpPr>
                <p:cNvPr id="5909" name="Google Shape;5909;p53"/>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3"/>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53"/>
              <p:cNvGrpSpPr/>
              <p:nvPr/>
            </p:nvGrpSpPr>
            <p:grpSpPr>
              <a:xfrm>
                <a:off x="4044565" y="3103563"/>
                <a:ext cx="37783" cy="32451"/>
                <a:chOff x="4044565" y="3103563"/>
                <a:chExt cx="37783" cy="32451"/>
              </a:xfrm>
            </p:grpSpPr>
            <p:sp>
              <p:nvSpPr>
                <p:cNvPr id="5912" name="Google Shape;5912;p53"/>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3"/>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53"/>
              <p:cNvGrpSpPr/>
              <p:nvPr/>
            </p:nvGrpSpPr>
            <p:grpSpPr>
              <a:xfrm>
                <a:off x="4017454" y="3188237"/>
                <a:ext cx="37776" cy="32357"/>
                <a:chOff x="4017454" y="3188237"/>
                <a:chExt cx="37776" cy="32357"/>
              </a:xfrm>
            </p:grpSpPr>
            <p:sp>
              <p:nvSpPr>
                <p:cNvPr id="5915" name="Google Shape;5915;p53"/>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3"/>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53"/>
              <p:cNvGrpSpPr/>
              <p:nvPr/>
            </p:nvGrpSpPr>
            <p:grpSpPr>
              <a:xfrm>
                <a:off x="3921548" y="3157509"/>
                <a:ext cx="37783" cy="32357"/>
                <a:chOff x="3921548" y="3157509"/>
                <a:chExt cx="37783" cy="32357"/>
              </a:xfrm>
            </p:grpSpPr>
            <p:sp>
              <p:nvSpPr>
                <p:cNvPr id="5918" name="Google Shape;5918;p53"/>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3"/>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0" name="Google Shape;5920;p53"/>
              <p:cNvGrpSpPr/>
              <p:nvPr/>
            </p:nvGrpSpPr>
            <p:grpSpPr>
              <a:xfrm>
                <a:off x="3939056" y="3211620"/>
                <a:ext cx="37783" cy="32380"/>
                <a:chOff x="3939056" y="3211620"/>
                <a:chExt cx="37783" cy="32380"/>
              </a:xfrm>
            </p:grpSpPr>
            <p:sp>
              <p:nvSpPr>
                <p:cNvPr id="5921" name="Google Shape;5921;p53"/>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3"/>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3" name="Google Shape;5923;p53"/>
              <p:cNvGrpSpPr/>
              <p:nvPr/>
            </p:nvGrpSpPr>
            <p:grpSpPr>
              <a:xfrm>
                <a:off x="4176240" y="3136965"/>
                <a:ext cx="31405" cy="26930"/>
                <a:chOff x="4176240" y="3136965"/>
                <a:chExt cx="31405" cy="26930"/>
              </a:xfrm>
            </p:grpSpPr>
            <p:sp>
              <p:nvSpPr>
                <p:cNvPr id="5924" name="Google Shape;5924;p53"/>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3"/>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6" name="Google Shape;5926;p53"/>
              <p:cNvGrpSpPr/>
              <p:nvPr/>
            </p:nvGrpSpPr>
            <p:grpSpPr>
              <a:xfrm>
                <a:off x="4133148" y="3152593"/>
                <a:ext cx="31499" cy="27001"/>
                <a:chOff x="4133148" y="3152593"/>
                <a:chExt cx="31499" cy="27001"/>
              </a:xfrm>
            </p:grpSpPr>
            <p:sp>
              <p:nvSpPr>
                <p:cNvPr id="5927" name="Google Shape;5927;p53"/>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3"/>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9" name="Google Shape;5929;p53"/>
              <p:cNvGrpSpPr/>
              <p:nvPr/>
            </p:nvGrpSpPr>
            <p:grpSpPr>
              <a:xfrm>
                <a:off x="4220866" y="3073534"/>
                <a:ext cx="31499" cy="26898"/>
                <a:chOff x="4220866" y="3073534"/>
                <a:chExt cx="31499" cy="26898"/>
              </a:xfrm>
            </p:grpSpPr>
            <p:sp>
              <p:nvSpPr>
                <p:cNvPr id="5930" name="Google Shape;5930;p53"/>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3"/>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2" name="Google Shape;5932;p53"/>
              <p:cNvGrpSpPr/>
              <p:nvPr/>
            </p:nvGrpSpPr>
            <p:grpSpPr>
              <a:xfrm>
                <a:off x="3869702" y="3230323"/>
                <a:ext cx="31499" cy="26906"/>
                <a:chOff x="3869702" y="3230323"/>
                <a:chExt cx="31499" cy="26906"/>
              </a:xfrm>
            </p:grpSpPr>
            <p:sp>
              <p:nvSpPr>
                <p:cNvPr id="5933" name="Google Shape;5933;p53"/>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3"/>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5" name="Google Shape;5935;p53"/>
            <p:cNvGrpSpPr/>
            <p:nvPr/>
          </p:nvGrpSpPr>
          <p:grpSpPr>
            <a:xfrm>
              <a:off x="4271383" y="3065882"/>
              <a:ext cx="304556" cy="341663"/>
              <a:chOff x="4271383" y="3065882"/>
              <a:chExt cx="304556" cy="341663"/>
            </a:xfrm>
          </p:grpSpPr>
          <p:grpSp>
            <p:nvGrpSpPr>
              <p:cNvPr id="5936" name="Google Shape;5936;p53"/>
              <p:cNvGrpSpPr/>
              <p:nvPr/>
            </p:nvGrpSpPr>
            <p:grpSpPr>
              <a:xfrm>
                <a:off x="4293838" y="3078639"/>
                <a:ext cx="269353" cy="311973"/>
                <a:chOff x="4293838" y="3078639"/>
                <a:chExt cx="269353" cy="311973"/>
              </a:xfrm>
            </p:grpSpPr>
            <p:sp>
              <p:nvSpPr>
                <p:cNvPr id="5937" name="Google Shape;5937;p53"/>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3"/>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3"/>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3"/>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3"/>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3"/>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3"/>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3"/>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3"/>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3"/>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3"/>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3"/>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3"/>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3"/>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3"/>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3"/>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3"/>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4" name="Google Shape;5954;p53"/>
              <p:cNvGrpSpPr/>
              <p:nvPr/>
            </p:nvGrpSpPr>
            <p:grpSpPr>
              <a:xfrm>
                <a:off x="4538164" y="3342061"/>
                <a:ext cx="37776" cy="32380"/>
                <a:chOff x="4538164" y="3342061"/>
                <a:chExt cx="37776" cy="32380"/>
              </a:xfrm>
            </p:grpSpPr>
            <p:sp>
              <p:nvSpPr>
                <p:cNvPr id="5955" name="Google Shape;5955;p53"/>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3"/>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53"/>
              <p:cNvGrpSpPr/>
              <p:nvPr/>
            </p:nvGrpSpPr>
            <p:grpSpPr>
              <a:xfrm>
                <a:off x="4271383" y="3194742"/>
                <a:ext cx="37783" cy="32420"/>
                <a:chOff x="4271383" y="3194742"/>
                <a:chExt cx="37783" cy="32420"/>
              </a:xfrm>
            </p:grpSpPr>
            <p:sp>
              <p:nvSpPr>
                <p:cNvPr id="5958" name="Google Shape;5958;p53"/>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3"/>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0" name="Google Shape;5960;p53"/>
              <p:cNvGrpSpPr/>
              <p:nvPr/>
            </p:nvGrpSpPr>
            <p:grpSpPr>
              <a:xfrm>
                <a:off x="4284416" y="3084058"/>
                <a:ext cx="37783" cy="32357"/>
                <a:chOff x="4284416" y="3084058"/>
                <a:chExt cx="37783" cy="32357"/>
              </a:xfrm>
            </p:grpSpPr>
            <p:sp>
              <p:nvSpPr>
                <p:cNvPr id="5961" name="Google Shape;5961;p53"/>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3"/>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3" name="Google Shape;5963;p53"/>
              <p:cNvGrpSpPr/>
              <p:nvPr/>
            </p:nvGrpSpPr>
            <p:grpSpPr>
              <a:xfrm>
                <a:off x="4478697" y="3297561"/>
                <a:ext cx="37776" cy="32451"/>
                <a:chOff x="4478697" y="3297561"/>
                <a:chExt cx="37776" cy="32451"/>
              </a:xfrm>
            </p:grpSpPr>
            <p:sp>
              <p:nvSpPr>
                <p:cNvPr id="5964" name="Google Shape;5964;p53"/>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3"/>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53"/>
              <p:cNvGrpSpPr/>
              <p:nvPr/>
            </p:nvGrpSpPr>
            <p:grpSpPr>
              <a:xfrm>
                <a:off x="4411813" y="3331711"/>
                <a:ext cx="37776" cy="32451"/>
                <a:chOff x="4411813" y="3331711"/>
                <a:chExt cx="37776" cy="32451"/>
              </a:xfrm>
            </p:grpSpPr>
            <p:sp>
              <p:nvSpPr>
                <p:cNvPr id="5967" name="Google Shape;5967;p53"/>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3"/>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9" name="Google Shape;5969;p53"/>
              <p:cNvGrpSpPr/>
              <p:nvPr/>
            </p:nvGrpSpPr>
            <p:grpSpPr>
              <a:xfrm>
                <a:off x="4337984" y="3375188"/>
                <a:ext cx="37776" cy="32357"/>
                <a:chOff x="4337984" y="3375188"/>
                <a:chExt cx="37776" cy="32357"/>
              </a:xfrm>
            </p:grpSpPr>
            <p:sp>
              <p:nvSpPr>
                <p:cNvPr id="5970" name="Google Shape;5970;p53"/>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3"/>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53"/>
              <p:cNvGrpSpPr/>
              <p:nvPr/>
            </p:nvGrpSpPr>
            <p:grpSpPr>
              <a:xfrm>
                <a:off x="4494867" y="3090530"/>
                <a:ext cx="37878" cy="32451"/>
                <a:chOff x="4494867" y="3090530"/>
                <a:chExt cx="37878" cy="32451"/>
              </a:xfrm>
            </p:grpSpPr>
            <p:sp>
              <p:nvSpPr>
                <p:cNvPr id="5973" name="Google Shape;5973;p53"/>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3"/>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5" name="Google Shape;5975;p53"/>
              <p:cNvGrpSpPr/>
              <p:nvPr/>
            </p:nvGrpSpPr>
            <p:grpSpPr>
              <a:xfrm>
                <a:off x="4525124" y="3207774"/>
                <a:ext cx="37783" cy="32420"/>
                <a:chOff x="4525124" y="3207774"/>
                <a:chExt cx="37783" cy="32420"/>
              </a:xfrm>
            </p:grpSpPr>
            <p:sp>
              <p:nvSpPr>
                <p:cNvPr id="5976" name="Google Shape;5976;p53"/>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3"/>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53"/>
              <p:cNvGrpSpPr/>
              <p:nvPr/>
            </p:nvGrpSpPr>
            <p:grpSpPr>
              <a:xfrm>
                <a:off x="4440544" y="3176479"/>
                <a:ext cx="31499" cy="26898"/>
                <a:chOff x="4440544" y="3176479"/>
                <a:chExt cx="31499" cy="26898"/>
              </a:xfrm>
            </p:grpSpPr>
            <p:sp>
              <p:nvSpPr>
                <p:cNvPr id="5979" name="Google Shape;5979;p53"/>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3"/>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1" name="Google Shape;5981;p53"/>
              <p:cNvGrpSpPr/>
              <p:nvPr/>
            </p:nvGrpSpPr>
            <p:grpSpPr>
              <a:xfrm>
                <a:off x="4350545" y="3156400"/>
                <a:ext cx="31405" cy="27001"/>
                <a:chOff x="4350545" y="3156400"/>
                <a:chExt cx="31405" cy="27001"/>
              </a:xfrm>
            </p:grpSpPr>
            <p:sp>
              <p:nvSpPr>
                <p:cNvPr id="5982" name="Google Shape;5982;p53"/>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3"/>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4" name="Google Shape;5984;p53"/>
              <p:cNvGrpSpPr/>
              <p:nvPr/>
            </p:nvGrpSpPr>
            <p:grpSpPr>
              <a:xfrm>
                <a:off x="4376703" y="3255058"/>
                <a:ext cx="31405" cy="27001"/>
                <a:chOff x="4376703" y="3255058"/>
                <a:chExt cx="31405" cy="27001"/>
              </a:xfrm>
            </p:grpSpPr>
            <p:sp>
              <p:nvSpPr>
                <p:cNvPr id="5985" name="Google Shape;5985;p53"/>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3"/>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7" name="Google Shape;5987;p53"/>
              <p:cNvGrpSpPr/>
              <p:nvPr/>
            </p:nvGrpSpPr>
            <p:grpSpPr>
              <a:xfrm>
                <a:off x="4331322" y="3283656"/>
                <a:ext cx="31405" cy="26945"/>
                <a:chOff x="4331322" y="3283656"/>
                <a:chExt cx="31405" cy="26945"/>
              </a:xfrm>
            </p:grpSpPr>
            <p:sp>
              <p:nvSpPr>
                <p:cNvPr id="5988" name="Google Shape;5988;p53"/>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3"/>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53"/>
              <p:cNvGrpSpPr/>
              <p:nvPr/>
            </p:nvGrpSpPr>
            <p:grpSpPr>
              <a:xfrm>
                <a:off x="4380510" y="3065882"/>
                <a:ext cx="31405" cy="26938"/>
                <a:chOff x="4380510" y="3065882"/>
                <a:chExt cx="31405" cy="26938"/>
              </a:xfrm>
            </p:grpSpPr>
            <p:sp>
              <p:nvSpPr>
                <p:cNvPr id="5991" name="Google Shape;5991;p53"/>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3"/>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93" name="Google Shape;5993;p53"/>
            <p:cNvGrpSpPr/>
            <p:nvPr/>
          </p:nvGrpSpPr>
          <p:grpSpPr>
            <a:xfrm>
              <a:off x="4558998" y="3188237"/>
              <a:ext cx="1280131" cy="1052746"/>
              <a:chOff x="4558998" y="3188237"/>
              <a:chExt cx="1280131" cy="1052746"/>
            </a:xfrm>
          </p:grpSpPr>
          <p:sp>
            <p:nvSpPr>
              <p:cNvPr id="5994" name="Google Shape;5994;p53"/>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5" name="Google Shape;5995;p53"/>
              <p:cNvGrpSpPr/>
              <p:nvPr/>
            </p:nvGrpSpPr>
            <p:grpSpPr>
              <a:xfrm>
                <a:off x="4579164" y="3203653"/>
                <a:ext cx="1244833" cy="1020397"/>
                <a:chOff x="4579164" y="3203653"/>
                <a:chExt cx="1244833" cy="1020397"/>
              </a:xfrm>
            </p:grpSpPr>
            <p:sp>
              <p:nvSpPr>
                <p:cNvPr id="5996" name="Google Shape;5996;p53"/>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3"/>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98" name="Google Shape;5998;p53"/>
                <p:cNvGrpSpPr/>
                <p:nvPr/>
              </p:nvGrpSpPr>
              <p:grpSpPr>
                <a:xfrm>
                  <a:off x="4579164" y="3203653"/>
                  <a:ext cx="1244833" cy="1020397"/>
                  <a:chOff x="4579164" y="3203653"/>
                  <a:chExt cx="1244833" cy="1020397"/>
                </a:xfrm>
              </p:grpSpPr>
              <p:sp>
                <p:nvSpPr>
                  <p:cNvPr id="5999" name="Google Shape;5999;p53"/>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3"/>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01" name="Google Shape;6001;p53"/>
                  <p:cNvGrpSpPr/>
                  <p:nvPr/>
                </p:nvGrpSpPr>
                <p:grpSpPr>
                  <a:xfrm>
                    <a:off x="4579164" y="3203653"/>
                    <a:ext cx="1244833" cy="1020397"/>
                    <a:chOff x="4579164" y="3203653"/>
                    <a:chExt cx="1244833" cy="1020397"/>
                  </a:xfrm>
                </p:grpSpPr>
                <p:sp>
                  <p:nvSpPr>
                    <p:cNvPr id="6002" name="Google Shape;6002;p53"/>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3"/>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3"/>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3"/>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3"/>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3"/>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3"/>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3"/>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0" name="Google Shape;6010;p53"/>
                    <p:cNvGrpSpPr/>
                    <p:nvPr/>
                  </p:nvGrpSpPr>
                  <p:grpSpPr>
                    <a:xfrm>
                      <a:off x="4579164" y="3203653"/>
                      <a:ext cx="1244833" cy="1020397"/>
                      <a:chOff x="4579164" y="3203653"/>
                      <a:chExt cx="1244833" cy="1020397"/>
                    </a:xfrm>
                  </p:grpSpPr>
                  <p:sp>
                    <p:nvSpPr>
                      <p:cNvPr id="6011" name="Google Shape;6011;p53"/>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3"/>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3"/>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3"/>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3"/>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3"/>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3"/>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3"/>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3"/>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3"/>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3"/>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3"/>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3"/>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3"/>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25" name="Google Shape;6025;p53"/>
                      <p:cNvGrpSpPr/>
                      <p:nvPr/>
                    </p:nvGrpSpPr>
                    <p:grpSpPr>
                      <a:xfrm>
                        <a:off x="4579164" y="3203653"/>
                        <a:ext cx="1244833" cy="1020397"/>
                        <a:chOff x="4579164" y="3203653"/>
                        <a:chExt cx="1244833" cy="1020397"/>
                      </a:xfrm>
                    </p:grpSpPr>
                    <p:sp>
                      <p:nvSpPr>
                        <p:cNvPr id="6026" name="Google Shape;6026;p53"/>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3"/>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3"/>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3"/>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3"/>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3"/>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3"/>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3"/>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3"/>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3"/>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3"/>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3"/>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3"/>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3"/>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3"/>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3"/>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3"/>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3"/>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3"/>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3"/>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3"/>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3"/>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3"/>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3"/>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0" name="Google Shape;6050;p53"/>
                        <p:cNvGrpSpPr/>
                        <p:nvPr/>
                      </p:nvGrpSpPr>
                      <p:grpSpPr>
                        <a:xfrm>
                          <a:off x="4579164" y="3203653"/>
                          <a:ext cx="1244833" cy="1020397"/>
                          <a:chOff x="4579164" y="3203653"/>
                          <a:chExt cx="1244833" cy="1020397"/>
                        </a:xfrm>
                      </p:grpSpPr>
                      <p:sp>
                        <p:nvSpPr>
                          <p:cNvPr id="6051" name="Google Shape;6051;p53"/>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52" name="Google Shape;6052;p53"/>
                          <p:cNvGrpSpPr/>
                          <p:nvPr/>
                        </p:nvGrpSpPr>
                        <p:grpSpPr>
                          <a:xfrm>
                            <a:off x="4579164" y="3203653"/>
                            <a:ext cx="1244833" cy="1020397"/>
                            <a:chOff x="4579164" y="3203653"/>
                            <a:chExt cx="1244833" cy="1020397"/>
                          </a:xfrm>
                        </p:grpSpPr>
                        <p:sp>
                          <p:nvSpPr>
                            <p:cNvPr id="6053" name="Google Shape;6053;p53"/>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3"/>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3"/>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3"/>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3"/>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3"/>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3"/>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0" name="Google Shape;6060;p53"/>
                            <p:cNvGrpSpPr/>
                            <p:nvPr/>
                          </p:nvGrpSpPr>
                          <p:grpSpPr>
                            <a:xfrm>
                              <a:off x="4579164" y="3203653"/>
                              <a:ext cx="1244833" cy="1020397"/>
                              <a:chOff x="4579164" y="3203653"/>
                              <a:chExt cx="1244833" cy="1020397"/>
                            </a:xfrm>
                          </p:grpSpPr>
                          <p:sp>
                            <p:nvSpPr>
                              <p:cNvPr id="6061" name="Google Shape;6061;p53"/>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3"/>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3"/>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3"/>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3"/>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3"/>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3"/>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3"/>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3"/>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3"/>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3"/>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3"/>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3"/>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4" name="Google Shape;6074;p53"/>
                              <p:cNvGrpSpPr/>
                              <p:nvPr/>
                            </p:nvGrpSpPr>
                            <p:grpSpPr>
                              <a:xfrm>
                                <a:off x="4579164" y="3203653"/>
                                <a:ext cx="1244833" cy="1020397"/>
                                <a:chOff x="4579164" y="3203653"/>
                                <a:chExt cx="1244833" cy="1020397"/>
                              </a:xfrm>
                            </p:grpSpPr>
                            <p:sp>
                              <p:nvSpPr>
                                <p:cNvPr id="6075" name="Google Shape;6075;p53"/>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3"/>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3"/>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3"/>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3"/>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3"/>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3"/>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2" name="Google Shape;6082;p53"/>
                                <p:cNvGrpSpPr/>
                                <p:nvPr/>
                              </p:nvGrpSpPr>
                              <p:grpSpPr>
                                <a:xfrm>
                                  <a:off x="4579164" y="3203653"/>
                                  <a:ext cx="1244833" cy="1020397"/>
                                  <a:chOff x="4579164" y="3203653"/>
                                  <a:chExt cx="1244833" cy="1020397"/>
                                </a:xfrm>
                              </p:grpSpPr>
                              <p:sp>
                                <p:nvSpPr>
                                  <p:cNvPr id="6083" name="Google Shape;6083;p53"/>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3"/>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3"/>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3"/>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3"/>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8" name="Google Shape;6088;p53"/>
                                  <p:cNvGrpSpPr/>
                                  <p:nvPr/>
                                </p:nvGrpSpPr>
                                <p:grpSpPr>
                                  <a:xfrm>
                                    <a:off x="4579164" y="3203653"/>
                                    <a:ext cx="1244833" cy="1020397"/>
                                    <a:chOff x="4579164" y="3203653"/>
                                    <a:chExt cx="1244833" cy="1020397"/>
                                  </a:xfrm>
                                </p:grpSpPr>
                                <p:sp>
                                  <p:nvSpPr>
                                    <p:cNvPr id="6089" name="Google Shape;6089;p53"/>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3"/>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3"/>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3"/>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093" name="Google Shape;6093;p53"/>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3"/>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3"/>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096" name="Google Shape;6096;p53"/>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097" name="Google Shape;6097;p53"/>
              <p:cNvGrpSpPr/>
              <p:nvPr/>
            </p:nvGrpSpPr>
            <p:grpSpPr>
              <a:xfrm>
                <a:off x="4595437" y="3598775"/>
                <a:ext cx="37776" cy="32451"/>
                <a:chOff x="4595437" y="3598775"/>
                <a:chExt cx="37776" cy="32451"/>
              </a:xfrm>
            </p:grpSpPr>
            <p:sp>
              <p:nvSpPr>
                <p:cNvPr id="6098" name="Google Shape;6098;p53"/>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3"/>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53"/>
              <p:cNvGrpSpPr/>
              <p:nvPr/>
            </p:nvGrpSpPr>
            <p:grpSpPr>
              <a:xfrm>
                <a:off x="4641864" y="3524443"/>
                <a:ext cx="37776" cy="32380"/>
                <a:chOff x="4641864" y="3524443"/>
                <a:chExt cx="37776" cy="32380"/>
              </a:xfrm>
            </p:grpSpPr>
            <p:sp>
              <p:nvSpPr>
                <p:cNvPr id="6101" name="Google Shape;6101;p53"/>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3"/>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53"/>
              <p:cNvGrpSpPr/>
              <p:nvPr/>
            </p:nvGrpSpPr>
            <p:grpSpPr>
              <a:xfrm>
                <a:off x="4648431" y="3893901"/>
                <a:ext cx="37776" cy="32357"/>
                <a:chOff x="4648431" y="3893901"/>
                <a:chExt cx="37776" cy="32357"/>
              </a:xfrm>
            </p:grpSpPr>
            <p:sp>
              <p:nvSpPr>
                <p:cNvPr id="6104" name="Google Shape;6104;p53"/>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3"/>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53"/>
              <p:cNvGrpSpPr/>
              <p:nvPr/>
            </p:nvGrpSpPr>
            <p:grpSpPr>
              <a:xfrm>
                <a:off x="4567752" y="3722908"/>
                <a:ext cx="37870" cy="32380"/>
                <a:chOff x="4567752" y="3722908"/>
                <a:chExt cx="37870" cy="32380"/>
              </a:xfrm>
            </p:grpSpPr>
            <p:sp>
              <p:nvSpPr>
                <p:cNvPr id="6107" name="Google Shape;6107;p53"/>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3"/>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9" name="Google Shape;6109;p53"/>
              <p:cNvGrpSpPr/>
              <p:nvPr/>
            </p:nvGrpSpPr>
            <p:grpSpPr>
              <a:xfrm>
                <a:off x="4617506" y="3652052"/>
                <a:ext cx="37783" cy="32357"/>
                <a:chOff x="4617506" y="3652052"/>
                <a:chExt cx="37783" cy="32357"/>
              </a:xfrm>
            </p:grpSpPr>
            <p:sp>
              <p:nvSpPr>
                <p:cNvPr id="6110" name="Google Shape;6110;p53"/>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3"/>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53"/>
              <p:cNvGrpSpPr/>
              <p:nvPr/>
            </p:nvGrpSpPr>
            <p:grpSpPr>
              <a:xfrm>
                <a:off x="4739005" y="3554149"/>
                <a:ext cx="37870" cy="32357"/>
                <a:chOff x="4739005" y="3554149"/>
                <a:chExt cx="37870" cy="32357"/>
              </a:xfrm>
            </p:grpSpPr>
            <p:sp>
              <p:nvSpPr>
                <p:cNvPr id="6113" name="Google Shape;6113;p53"/>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3"/>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53"/>
              <p:cNvGrpSpPr/>
              <p:nvPr/>
            </p:nvGrpSpPr>
            <p:grpSpPr>
              <a:xfrm>
                <a:off x="4806557" y="3630258"/>
                <a:ext cx="37776" cy="32364"/>
                <a:chOff x="4806557" y="3630258"/>
                <a:chExt cx="37776" cy="32364"/>
              </a:xfrm>
            </p:grpSpPr>
            <p:sp>
              <p:nvSpPr>
                <p:cNvPr id="6116" name="Google Shape;6116;p53"/>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3"/>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8" name="Google Shape;6118;p53"/>
              <p:cNvGrpSpPr/>
              <p:nvPr/>
            </p:nvGrpSpPr>
            <p:grpSpPr>
              <a:xfrm>
                <a:off x="4737007" y="4004357"/>
                <a:ext cx="37870" cy="32357"/>
                <a:chOff x="4737007" y="4004357"/>
                <a:chExt cx="37870" cy="32357"/>
              </a:xfrm>
            </p:grpSpPr>
            <p:sp>
              <p:nvSpPr>
                <p:cNvPr id="6119" name="Google Shape;6119;p53"/>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3"/>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53"/>
              <p:cNvGrpSpPr/>
              <p:nvPr/>
            </p:nvGrpSpPr>
            <p:grpSpPr>
              <a:xfrm>
                <a:off x="4773634" y="4208627"/>
                <a:ext cx="37776" cy="32357"/>
                <a:chOff x="4773634" y="4208627"/>
                <a:chExt cx="37776" cy="32357"/>
              </a:xfrm>
            </p:grpSpPr>
            <p:sp>
              <p:nvSpPr>
                <p:cNvPr id="6122" name="Google Shape;6122;p53"/>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3"/>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4" name="Google Shape;6124;p53"/>
              <p:cNvGrpSpPr/>
              <p:nvPr/>
            </p:nvGrpSpPr>
            <p:grpSpPr>
              <a:xfrm>
                <a:off x="4888282" y="4074764"/>
                <a:ext cx="37776" cy="32451"/>
                <a:chOff x="4888282" y="4074764"/>
                <a:chExt cx="37776" cy="32451"/>
              </a:xfrm>
            </p:grpSpPr>
            <p:sp>
              <p:nvSpPr>
                <p:cNvPr id="6125" name="Google Shape;6125;p53"/>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3"/>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7" name="Google Shape;6127;p53"/>
              <p:cNvGrpSpPr/>
              <p:nvPr/>
            </p:nvGrpSpPr>
            <p:grpSpPr>
              <a:xfrm>
                <a:off x="4901315" y="3804271"/>
                <a:ext cx="37776" cy="32364"/>
                <a:chOff x="4901315" y="3804271"/>
                <a:chExt cx="37776" cy="32364"/>
              </a:xfrm>
            </p:grpSpPr>
            <p:sp>
              <p:nvSpPr>
                <p:cNvPr id="6128" name="Google Shape;6128;p53"/>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3"/>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0" name="Google Shape;6130;p53"/>
              <p:cNvGrpSpPr/>
              <p:nvPr/>
            </p:nvGrpSpPr>
            <p:grpSpPr>
              <a:xfrm>
                <a:off x="4866394" y="3715035"/>
                <a:ext cx="37846" cy="32357"/>
                <a:chOff x="4866394" y="3715035"/>
                <a:chExt cx="37846" cy="32357"/>
              </a:xfrm>
            </p:grpSpPr>
            <p:sp>
              <p:nvSpPr>
                <p:cNvPr id="6131" name="Google Shape;6131;p53"/>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3"/>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3" name="Google Shape;6133;p53"/>
              <p:cNvGrpSpPr/>
              <p:nvPr/>
            </p:nvGrpSpPr>
            <p:grpSpPr>
              <a:xfrm>
                <a:off x="4979233" y="3839798"/>
                <a:ext cx="37878" cy="32420"/>
                <a:chOff x="4979233" y="3839798"/>
                <a:chExt cx="37878" cy="32420"/>
              </a:xfrm>
            </p:grpSpPr>
            <p:sp>
              <p:nvSpPr>
                <p:cNvPr id="6134" name="Google Shape;6134;p53"/>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3"/>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6" name="Google Shape;6136;p53"/>
              <p:cNvGrpSpPr/>
              <p:nvPr/>
            </p:nvGrpSpPr>
            <p:grpSpPr>
              <a:xfrm>
                <a:off x="4790662" y="3679147"/>
                <a:ext cx="37783" cy="32380"/>
                <a:chOff x="4790662" y="3679147"/>
                <a:chExt cx="37783" cy="32380"/>
              </a:xfrm>
            </p:grpSpPr>
            <p:sp>
              <p:nvSpPr>
                <p:cNvPr id="6137" name="Google Shape;6137;p53"/>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3"/>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9" name="Google Shape;6139;p53"/>
              <p:cNvGrpSpPr/>
              <p:nvPr/>
            </p:nvGrpSpPr>
            <p:grpSpPr>
              <a:xfrm>
                <a:off x="4857263" y="3557861"/>
                <a:ext cx="37776" cy="32357"/>
                <a:chOff x="4857263" y="3557861"/>
                <a:chExt cx="37776" cy="32357"/>
              </a:xfrm>
            </p:grpSpPr>
            <p:sp>
              <p:nvSpPr>
                <p:cNvPr id="6140" name="Google Shape;6140;p53"/>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3"/>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2" name="Google Shape;6142;p53"/>
              <p:cNvGrpSpPr/>
              <p:nvPr/>
            </p:nvGrpSpPr>
            <p:grpSpPr>
              <a:xfrm>
                <a:off x="4883902" y="3648033"/>
                <a:ext cx="37783" cy="32380"/>
                <a:chOff x="4883902" y="3648033"/>
                <a:chExt cx="37783" cy="32380"/>
              </a:xfrm>
            </p:grpSpPr>
            <p:sp>
              <p:nvSpPr>
                <p:cNvPr id="6143" name="Google Shape;6143;p53"/>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3"/>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5" name="Google Shape;6145;p53"/>
              <p:cNvGrpSpPr/>
              <p:nvPr/>
            </p:nvGrpSpPr>
            <p:grpSpPr>
              <a:xfrm>
                <a:off x="4907780" y="3347220"/>
                <a:ext cx="37878" cy="32357"/>
                <a:chOff x="4907780" y="3347220"/>
                <a:chExt cx="37878" cy="32357"/>
              </a:xfrm>
            </p:grpSpPr>
            <p:sp>
              <p:nvSpPr>
                <p:cNvPr id="6146" name="Google Shape;6146;p53"/>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3"/>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8" name="Google Shape;6148;p53"/>
              <p:cNvGrpSpPr/>
              <p:nvPr/>
            </p:nvGrpSpPr>
            <p:grpSpPr>
              <a:xfrm>
                <a:off x="5065048" y="3738150"/>
                <a:ext cx="37783" cy="32364"/>
                <a:chOff x="5065048" y="3738150"/>
                <a:chExt cx="37783" cy="32364"/>
              </a:xfrm>
            </p:grpSpPr>
            <p:sp>
              <p:nvSpPr>
                <p:cNvPr id="6149" name="Google Shape;6149;p53"/>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3"/>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1" name="Google Shape;6151;p53"/>
              <p:cNvGrpSpPr/>
              <p:nvPr/>
            </p:nvGrpSpPr>
            <p:grpSpPr>
              <a:xfrm>
                <a:off x="5071616" y="3284615"/>
                <a:ext cx="37783" cy="32357"/>
                <a:chOff x="5071616" y="3284615"/>
                <a:chExt cx="37783" cy="32357"/>
              </a:xfrm>
            </p:grpSpPr>
            <p:sp>
              <p:nvSpPr>
                <p:cNvPr id="6152" name="Google Shape;6152;p53"/>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3"/>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4" name="Google Shape;6154;p53"/>
              <p:cNvGrpSpPr/>
              <p:nvPr/>
            </p:nvGrpSpPr>
            <p:grpSpPr>
              <a:xfrm>
                <a:off x="5389291" y="3759921"/>
                <a:ext cx="37783" cy="32380"/>
                <a:chOff x="5389291" y="3759921"/>
                <a:chExt cx="37783" cy="32380"/>
              </a:xfrm>
            </p:grpSpPr>
            <p:sp>
              <p:nvSpPr>
                <p:cNvPr id="6155" name="Google Shape;6155;p53"/>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3"/>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7" name="Google Shape;6157;p53"/>
              <p:cNvGrpSpPr/>
              <p:nvPr/>
            </p:nvGrpSpPr>
            <p:grpSpPr>
              <a:xfrm>
                <a:off x="5431534" y="3632932"/>
                <a:ext cx="37878" cy="32451"/>
                <a:chOff x="5431534" y="3632932"/>
                <a:chExt cx="37878" cy="32451"/>
              </a:xfrm>
            </p:grpSpPr>
            <p:sp>
              <p:nvSpPr>
                <p:cNvPr id="6158" name="Google Shape;6158;p53"/>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3"/>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0" name="Google Shape;6160;p53"/>
              <p:cNvGrpSpPr/>
              <p:nvPr/>
            </p:nvGrpSpPr>
            <p:grpSpPr>
              <a:xfrm>
                <a:off x="5540755" y="3544829"/>
                <a:ext cx="37783" cy="32357"/>
                <a:chOff x="5540755" y="3544829"/>
                <a:chExt cx="37783" cy="32357"/>
              </a:xfrm>
            </p:grpSpPr>
            <p:sp>
              <p:nvSpPr>
                <p:cNvPr id="6161" name="Google Shape;6161;p53"/>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3"/>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53"/>
              <p:cNvGrpSpPr/>
              <p:nvPr/>
            </p:nvGrpSpPr>
            <p:grpSpPr>
              <a:xfrm>
                <a:off x="5579293" y="3412107"/>
                <a:ext cx="37776" cy="32357"/>
                <a:chOff x="5579293" y="3412107"/>
                <a:chExt cx="37776" cy="32357"/>
              </a:xfrm>
            </p:grpSpPr>
            <p:sp>
              <p:nvSpPr>
                <p:cNvPr id="6164" name="Google Shape;6164;p53"/>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3"/>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6" name="Google Shape;6166;p53"/>
              <p:cNvGrpSpPr/>
              <p:nvPr/>
            </p:nvGrpSpPr>
            <p:grpSpPr>
              <a:xfrm>
                <a:off x="5801346" y="3284615"/>
                <a:ext cx="37783" cy="32357"/>
                <a:chOff x="5801346" y="3284615"/>
                <a:chExt cx="37783" cy="32357"/>
              </a:xfrm>
            </p:grpSpPr>
            <p:sp>
              <p:nvSpPr>
                <p:cNvPr id="6167" name="Google Shape;6167;p53"/>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3"/>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9" name="Google Shape;6169;p53"/>
              <p:cNvGrpSpPr/>
              <p:nvPr/>
            </p:nvGrpSpPr>
            <p:grpSpPr>
              <a:xfrm>
                <a:off x="5763578" y="3399067"/>
                <a:ext cx="37776" cy="32364"/>
                <a:chOff x="5763578" y="3399067"/>
                <a:chExt cx="37776" cy="32364"/>
              </a:xfrm>
            </p:grpSpPr>
            <p:sp>
              <p:nvSpPr>
                <p:cNvPr id="6170" name="Google Shape;6170;p53"/>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3"/>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2" name="Google Shape;6172;p53"/>
              <p:cNvGrpSpPr/>
              <p:nvPr/>
            </p:nvGrpSpPr>
            <p:grpSpPr>
              <a:xfrm>
                <a:off x="5395858" y="3230952"/>
                <a:ext cx="37776" cy="32364"/>
                <a:chOff x="5395858" y="3230952"/>
                <a:chExt cx="37776" cy="32364"/>
              </a:xfrm>
            </p:grpSpPr>
            <p:sp>
              <p:nvSpPr>
                <p:cNvPr id="6173" name="Google Shape;6173;p53"/>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3"/>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5" name="Google Shape;6175;p53"/>
              <p:cNvGrpSpPr/>
              <p:nvPr/>
            </p:nvGrpSpPr>
            <p:grpSpPr>
              <a:xfrm>
                <a:off x="5264088" y="3188237"/>
                <a:ext cx="37776" cy="32357"/>
                <a:chOff x="5264088" y="3188237"/>
                <a:chExt cx="37776" cy="32357"/>
              </a:xfrm>
            </p:grpSpPr>
            <p:sp>
              <p:nvSpPr>
                <p:cNvPr id="6176" name="Google Shape;6176;p53"/>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3"/>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8" name="Google Shape;6178;p53"/>
              <p:cNvGrpSpPr/>
              <p:nvPr/>
            </p:nvGrpSpPr>
            <p:grpSpPr>
              <a:xfrm>
                <a:off x="5585758" y="3237425"/>
                <a:ext cx="37878" cy="32357"/>
                <a:chOff x="5585758" y="3237425"/>
                <a:chExt cx="37878" cy="32357"/>
              </a:xfrm>
            </p:grpSpPr>
            <p:sp>
              <p:nvSpPr>
                <p:cNvPr id="6179" name="Google Shape;6179;p53"/>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3"/>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53"/>
              <p:cNvGrpSpPr/>
              <p:nvPr/>
            </p:nvGrpSpPr>
            <p:grpSpPr>
              <a:xfrm>
                <a:off x="4874196" y="3291088"/>
                <a:ext cx="37878" cy="32451"/>
                <a:chOff x="4874196" y="3291088"/>
                <a:chExt cx="37878" cy="32451"/>
              </a:xfrm>
            </p:grpSpPr>
            <p:sp>
              <p:nvSpPr>
                <p:cNvPr id="6182" name="Google Shape;6182;p53"/>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3"/>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4" name="Google Shape;6184;p53"/>
              <p:cNvGrpSpPr/>
              <p:nvPr/>
            </p:nvGrpSpPr>
            <p:grpSpPr>
              <a:xfrm>
                <a:off x="5197770" y="3785466"/>
                <a:ext cx="37783" cy="32427"/>
                <a:chOff x="5197770" y="3785466"/>
                <a:chExt cx="37783" cy="32427"/>
              </a:xfrm>
            </p:grpSpPr>
            <p:sp>
              <p:nvSpPr>
                <p:cNvPr id="6185" name="Google Shape;6185;p53"/>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3"/>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7" name="Google Shape;6187;p53"/>
              <p:cNvGrpSpPr/>
              <p:nvPr/>
            </p:nvGrpSpPr>
            <p:grpSpPr>
              <a:xfrm>
                <a:off x="5177699" y="3492117"/>
                <a:ext cx="37776" cy="32357"/>
                <a:chOff x="5177699" y="3492117"/>
                <a:chExt cx="37776" cy="32357"/>
              </a:xfrm>
            </p:grpSpPr>
            <p:sp>
              <p:nvSpPr>
                <p:cNvPr id="6188" name="Google Shape;6188;p53"/>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3"/>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3"/>
              <p:cNvGrpSpPr/>
              <p:nvPr/>
            </p:nvGrpSpPr>
            <p:grpSpPr>
              <a:xfrm>
                <a:off x="5349431" y="3622346"/>
                <a:ext cx="37870" cy="32380"/>
                <a:chOff x="5349431" y="3622346"/>
                <a:chExt cx="37870" cy="32380"/>
              </a:xfrm>
            </p:grpSpPr>
            <p:sp>
              <p:nvSpPr>
                <p:cNvPr id="6191" name="Google Shape;6191;p53"/>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3"/>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53"/>
              <p:cNvGrpSpPr/>
              <p:nvPr/>
            </p:nvGrpSpPr>
            <p:grpSpPr>
              <a:xfrm>
                <a:off x="5068855" y="3563980"/>
                <a:ext cx="53954" cy="46223"/>
                <a:chOff x="5068855" y="3563980"/>
                <a:chExt cx="53954" cy="46223"/>
              </a:xfrm>
            </p:grpSpPr>
            <p:sp>
              <p:nvSpPr>
                <p:cNvPr id="6194" name="Google Shape;6194;p53"/>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3"/>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53"/>
              <p:cNvGrpSpPr/>
              <p:nvPr/>
            </p:nvGrpSpPr>
            <p:grpSpPr>
              <a:xfrm>
                <a:off x="5037654" y="3392507"/>
                <a:ext cx="37870" cy="32451"/>
                <a:chOff x="5037654" y="3392507"/>
                <a:chExt cx="37870" cy="32451"/>
              </a:xfrm>
            </p:grpSpPr>
            <p:sp>
              <p:nvSpPr>
                <p:cNvPr id="6197" name="Google Shape;6197;p53"/>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3"/>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9" name="Google Shape;6199;p53"/>
              <p:cNvGrpSpPr/>
              <p:nvPr/>
            </p:nvGrpSpPr>
            <p:grpSpPr>
              <a:xfrm>
                <a:off x="5456560" y="3368629"/>
                <a:ext cx="37870" cy="32451"/>
                <a:chOff x="5456560" y="3368629"/>
                <a:chExt cx="37870" cy="32451"/>
              </a:xfrm>
            </p:grpSpPr>
            <p:sp>
              <p:nvSpPr>
                <p:cNvPr id="6200" name="Google Shape;6200;p53"/>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3"/>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53"/>
              <p:cNvGrpSpPr/>
              <p:nvPr/>
            </p:nvGrpSpPr>
            <p:grpSpPr>
              <a:xfrm>
                <a:off x="4755749" y="3501516"/>
                <a:ext cx="46246" cy="39608"/>
                <a:chOff x="4755749" y="3501516"/>
                <a:chExt cx="46246" cy="39608"/>
              </a:xfrm>
            </p:grpSpPr>
            <p:sp>
              <p:nvSpPr>
                <p:cNvPr id="6203" name="Google Shape;6203;p53"/>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3"/>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5" name="Google Shape;6205;p53"/>
              <p:cNvGrpSpPr/>
              <p:nvPr/>
            </p:nvGrpSpPr>
            <p:grpSpPr>
              <a:xfrm>
                <a:off x="4681346" y="3485582"/>
                <a:ext cx="37783" cy="32427"/>
                <a:chOff x="4681346" y="3485582"/>
                <a:chExt cx="37783" cy="32427"/>
              </a:xfrm>
            </p:grpSpPr>
            <p:sp>
              <p:nvSpPr>
                <p:cNvPr id="6206" name="Google Shape;6206;p53"/>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3"/>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8" name="Google Shape;6208;p53"/>
              <p:cNvGrpSpPr/>
              <p:nvPr/>
            </p:nvGrpSpPr>
            <p:grpSpPr>
              <a:xfrm>
                <a:off x="4767067" y="3291088"/>
                <a:ext cx="37878" cy="32451"/>
                <a:chOff x="4767067" y="3291088"/>
                <a:chExt cx="37878" cy="32451"/>
              </a:xfrm>
            </p:grpSpPr>
            <p:sp>
              <p:nvSpPr>
                <p:cNvPr id="6209" name="Google Shape;6209;p53"/>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3"/>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1" name="Google Shape;6211;p53"/>
              <p:cNvGrpSpPr/>
              <p:nvPr/>
            </p:nvGrpSpPr>
            <p:grpSpPr>
              <a:xfrm>
                <a:off x="4687819" y="3405539"/>
                <a:ext cx="37776" cy="32451"/>
                <a:chOff x="4687819" y="3405539"/>
                <a:chExt cx="37776" cy="32451"/>
              </a:xfrm>
            </p:grpSpPr>
            <p:sp>
              <p:nvSpPr>
                <p:cNvPr id="6212" name="Google Shape;6212;p53"/>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3"/>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4" name="Google Shape;6214;p53"/>
              <p:cNvGrpSpPr/>
              <p:nvPr/>
            </p:nvGrpSpPr>
            <p:grpSpPr>
              <a:xfrm>
                <a:off x="4923101" y="3444809"/>
                <a:ext cx="52813" cy="45318"/>
                <a:chOff x="4923101" y="3444809"/>
                <a:chExt cx="52813" cy="45318"/>
              </a:xfrm>
            </p:grpSpPr>
            <p:sp>
              <p:nvSpPr>
                <p:cNvPr id="6215" name="Google Shape;6215;p53"/>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3"/>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7" name="Google Shape;6217;p53"/>
              <p:cNvGrpSpPr/>
              <p:nvPr/>
            </p:nvGrpSpPr>
            <p:grpSpPr>
              <a:xfrm>
                <a:off x="4846040" y="3654750"/>
                <a:ext cx="31405" cy="26993"/>
                <a:chOff x="4846040" y="3654750"/>
                <a:chExt cx="31405" cy="26993"/>
              </a:xfrm>
            </p:grpSpPr>
            <p:sp>
              <p:nvSpPr>
                <p:cNvPr id="6218" name="Google Shape;6218;p53"/>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3"/>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0" name="Google Shape;6220;p53"/>
              <p:cNvGrpSpPr/>
              <p:nvPr/>
            </p:nvGrpSpPr>
            <p:grpSpPr>
              <a:xfrm>
                <a:off x="4925673" y="3691700"/>
                <a:ext cx="40253" cy="34472"/>
                <a:chOff x="4925673" y="3691700"/>
                <a:chExt cx="40253" cy="34472"/>
              </a:xfrm>
            </p:grpSpPr>
            <p:sp>
              <p:nvSpPr>
                <p:cNvPr id="6221" name="Google Shape;6221;p53"/>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3"/>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3" name="Google Shape;6223;p53"/>
              <p:cNvGrpSpPr/>
              <p:nvPr/>
            </p:nvGrpSpPr>
            <p:grpSpPr>
              <a:xfrm>
                <a:off x="4894653" y="3740848"/>
                <a:ext cx="31405" cy="26906"/>
                <a:chOff x="4894653" y="3740848"/>
                <a:chExt cx="31405" cy="26906"/>
              </a:xfrm>
            </p:grpSpPr>
            <p:sp>
              <p:nvSpPr>
                <p:cNvPr id="6224" name="Google Shape;6224;p53"/>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3"/>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53"/>
              <p:cNvGrpSpPr/>
              <p:nvPr/>
            </p:nvGrpSpPr>
            <p:grpSpPr>
              <a:xfrm>
                <a:off x="4962300" y="3696348"/>
                <a:ext cx="38255" cy="32773"/>
                <a:chOff x="4962300" y="3696348"/>
                <a:chExt cx="38255" cy="32773"/>
              </a:xfrm>
            </p:grpSpPr>
            <p:sp>
              <p:nvSpPr>
                <p:cNvPr id="6227" name="Google Shape;6227;p53"/>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3"/>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9" name="Google Shape;6229;p53"/>
              <p:cNvGrpSpPr/>
              <p:nvPr/>
            </p:nvGrpSpPr>
            <p:grpSpPr>
              <a:xfrm>
                <a:off x="4980185" y="3743349"/>
                <a:ext cx="31499" cy="26969"/>
                <a:chOff x="4980185" y="3743349"/>
                <a:chExt cx="31499" cy="26969"/>
              </a:xfrm>
            </p:grpSpPr>
            <p:sp>
              <p:nvSpPr>
                <p:cNvPr id="6230" name="Google Shape;6230;p53"/>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3"/>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2" name="Google Shape;6232;p53"/>
              <p:cNvGrpSpPr/>
              <p:nvPr/>
            </p:nvGrpSpPr>
            <p:grpSpPr>
              <a:xfrm>
                <a:off x="5013768" y="3734312"/>
                <a:ext cx="31499" cy="26969"/>
                <a:chOff x="5013768" y="3734312"/>
                <a:chExt cx="31499" cy="26969"/>
              </a:xfrm>
            </p:grpSpPr>
            <p:sp>
              <p:nvSpPr>
                <p:cNvPr id="6233" name="Google Shape;6233;p53"/>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3"/>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5" name="Google Shape;6235;p53"/>
              <p:cNvGrpSpPr/>
              <p:nvPr/>
            </p:nvGrpSpPr>
            <p:grpSpPr>
              <a:xfrm>
                <a:off x="5036703" y="3764545"/>
                <a:ext cx="31499" cy="26898"/>
                <a:chOff x="5036703" y="3764545"/>
                <a:chExt cx="31499" cy="26898"/>
              </a:xfrm>
            </p:grpSpPr>
            <p:sp>
              <p:nvSpPr>
                <p:cNvPr id="6236" name="Google Shape;6236;p53"/>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3"/>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8" name="Google Shape;6238;p53"/>
              <p:cNvGrpSpPr/>
              <p:nvPr/>
            </p:nvGrpSpPr>
            <p:grpSpPr>
              <a:xfrm>
                <a:off x="4953546" y="3768352"/>
                <a:ext cx="31405" cy="26898"/>
                <a:chOff x="4953546" y="3768352"/>
                <a:chExt cx="31405" cy="26898"/>
              </a:xfrm>
            </p:grpSpPr>
            <p:sp>
              <p:nvSpPr>
                <p:cNvPr id="6239" name="Google Shape;6239;p53"/>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3"/>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1" name="Google Shape;6241;p53"/>
              <p:cNvGrpSpPr/>
              <p:nvPr/>
            </p:nvGrpSpPr>
            <p:grpSpPr>
              <a:xfrm>
                <a:off x="4964770" y="3814016"/>
                <a:ext cx="31499" cy="26993"/>
                <a:chOff x="4964770" y="3814016"/>
                <a:chExt cx="31499" cy="26993"/>
              </a:xfrm>
            </p:grpSpPr>
            <p:sp>
              <p:nvSpPr>
                <p:cNvPr id="6242" name="Google Shape;6242;p53"/>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3"/>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4" name="Google Shape;6244;p53"/>
              <p:cNvGrpSpPr/>
              <p:nvPr/>
            </p:nvGrpSpPr>
            <p:grpSpPr>
              <a:xfrm>
                <a:off x="4923290" y="3800504"/>
                <a:ext cx="31468" cy="26898"/>
                <a:chOff x="4923290" y="3800504"/>
                <a:chExt cx="31468" cy="26898"/>
              </a:xfrm>
            </p:grpSpPr>
            <p:sp>
              <p:nvSpPr>
                <p:cNvPr id="6245" name="Google Shape;6245;p53"/>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3"/>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7" name="Google Shape;6247;p53"/>
              <p:cNvGrpSpPr/>
              <p:nvPr/>
            </p:nvGrpSpPr>
            <p:grpSpPr>
              <a:xfrm>
                <a:off x="5108534" y="3650943"/>
                <a:ext cx="31405" cy="26993"/>
                <a:chOff x="5108534" y="3650943"/>
                <a:chExt cx="31405" cy="26993"/>
              </a:xfrm>
            </p:grpSpPr>
            <p:sp>
              <p:nvSpPr>
                <p:cNvPr id="6248" name="Google Shape;6248;p53"/>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3"/>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0" name="Google Shape;6250;p53"/>
              <p:cNvGrpSpPr/>
              <p:nvPr/>
            </p:nvGrpSpPr>
            <p:grpSpPr>
              <a:xfrm>
                <a:off x="5119380" y="3760739"/>
                <a:ext cx="31499" cy="26993"/>
                <a:chOff x="5119380" y="3760739"/>
                <a:chExt cx="31499" cy="26993"/>
              </a:xfrm>
            </p:grpSpPr>
            <p:sp>
              <p:nvSpPr>
                <p:cNvPr id="6251" name="Google Shape;6251;p53"/>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3"/>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3" name="Google Shape;6253;p53"/>
              <p:cNvGrpSpPr/>
              <p:nvPr/>
            </p:nvGrpSpPr>
            <p:grpSpPr>
              <a:xfrm>
                <a:off x="5119380" y="3788235"/>
                <a:ext cx="31499" cy="26993"/>
                <a:chOff x="5119380" y="3788235"/>
                <a:chExt cx="31499" cy="26993"/>
              </a:xfrm>
            </p:grpSpPr>
            <p:sp>
              <p:nvSpPr>
                <p:cNvPr id="6254" name="Google Shape;6254;p53"/>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3"/>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6" name="Google Shape;6256;p53"/>
              <p:cNvGrpSpPr/>
              <p:nvPr/>
            </p:nvGrpSpPr>
            <p:grpSpPr>
              <a:xfrm>
                <a:off x="5158005" y="3875284"/>
                <a:ext cx="31405" cy="27001"/>
                <a:chOff x="5158005" y="3875284"/>
                <a:chExt cx="31405" cy="27001"/>
              </a:xfrm>
            </p:grpSpPr>
            <p:sp>
              <p:nvSpPr>
                <p:cNvPr id="6257" name="Google Shape;6257;p53"/>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3"/>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9" name="Google Shape;6259;p53"/>
              <p:cNvGrpSpPr/>
              <p:nvPr/>
            </p:nvGrpSpPr>
            <p:grpSpPr>
              <a:xfrm>
                <a:off x="5233163" y="3764545"/>
                <a:ext cx="31499" cy="26898"/>
                <a:chOff x="5233163" y="3764545"/>
                <a:chExt cx="31499" cy="26898"/>
              </a:xfrm>
            </p:grpSpPr>
            <p:sp>
              <p:nvSpPr>
                <p:cNvPr id="6260" name="Google Shape;6260;p53"/>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3"/>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2" name="Google Shape;6262;p53"/>
              <p:cNvGrpSpPr/>
              <p:nvPr/>
            </p:nvGrpSpPr>
            <p:grpSpPr>
              <a:xfrm>
                <a:off x="5276168" y="3805545"/>
                <a:ext cx="31499" cy="26906"/>
                <a:chOff x="5276168" y="3805545"/>
                <a:chExt cx="31499" cy="26906"/>
              </a:xfrm>
            </p:grpSpPr>
            <p:sp>
              <p:nvSpPr>
                <p:cNvPr id="6263" name="Google Shape;6263;p53"/>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3"/>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5" name="Google Shape;6265;p53"/>
              <p:cNvGrpSpPr/>
              <p:nvPr/>
            </p:nvGrpSpPr>
            <p:grpSpPr>
              <a:xfrm>
                <a:off x="5294053" y="3851933"/>
                <a:ext cx="31405" cy="26945"/>
                <a:chOff x="5294053" y="3851933"/>
                <a:chExt cx="31405" cy="26945"/>
              </a:xfrm>
            </p:grpSpPr>
            <p:sp>
              <p:nvSpPr>
                <p:cNvPr id="6266" name="Google Shape;6266;p53"/>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3"/>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8" name="Google Shape;6268;p53"/>
              <p:cNvGrpSpPr/>
              <p:nvPr/>
            </p:nvGrpSpPr>
            <p:grpSpPr>
              <a:xfrm>
                <a:off x="5341723" y="3851902"/>
                <a:ext cx="31405" cy="26977"/>
                <a:chOff x="5341723" y="3851902"/>
                <a:chExt cx="31405" cy="26977"/>
              </a:xfrm>
            </p:grpSpPr>
            <p:sp>
              <p:nvSpPr>
                <p:cNvPr id="6269" name="Google Shape;6269;p53"/>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3"/>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53"/>
              <p:cNvGrpSpPr/>
              <p:nvPr/>
            </p:nvGrpSpPr>
            <p:grpSpPr>
              <a:xfrm>
                <a:off x="5054871" y="3507855"/>
                <a:ext cx="31405" cy="26993"/>
                <a:chOff x="5054871" y="3507855"/>
                <a:chExt cx="31405" cy="26993"/>
              </a:xfrm>
            </p:grpSpPr>
            <p:sp>
              <p:nvSpPr>
                <p:cNvPr id="6272" name="Google Shape;6272;p53"/>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3"/>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4" name="Google Shape;6274;p53"/>
              <p:cNvGrpSpPr/>
              <p:nvPr/>
            </p:nvGrpSpPr>
            <p:grpSpPr>
              <a:xfrm>
                <a:off x="4876579" y="3675325"/>
                <a:ext cx="31405" cy="26969"/>
                <a:chOff x="4876579" y="3675325"/>
                <a:chExt cx="31405" cy="26969"/>
              </a:xfrm>
            </p:grpSpPr>
            <p:sp>
              <p:nvSpPr>
                <p:cNvPr id="6275" name="Google Shape;6275;p53"/>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3"/>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7" name="Google Shape;6277;p53"/>
              <p:cNvGrpSpPr/>
              <p:nvPr/>
            </p:nvGrpSpPr>
            <p:grpSpPr>
              <a:xfrm>
                <a:off x="4842233" y="3688333"/>
                <a:ext cx="31405" cy="26993"/>
                <a:chOff x="4842233" y="3688333"/>
                <a:chExt cx="31405" cy="26993"/>
              </a:xfrm>
            </p:grpSpPr>
            <p:sp>
              <p:nvSpPr>
                <p:cNvPr id="6278" name="Google Shape;6278;p53"/>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3"/>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0" name="Google Shape;6280;p53"/>
              <p:cNvGrpSpPr/>
              <p:nvPr/>
            </p:nvGrpSpPr>
            <p:grpSpPr>
              <a:xfrm>
                <a:off x="5187876" y="3608032"/>
                <a:ext cx="31405" cy="27001"/>
                <a:chOff x="5187876" y="3608032"/>
                <a:chExt cx="31405" cy="27001"/>
              </a:xfrm>
            </p:grpSpPr>
            <p:sp>
              <p:nvSpPr>
                <p:cNvPr id="6281" name="Google Shape;6281;p53"/>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3"/>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83" name="Google Shape;6283;p53"/>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3"/>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5" name="Google Shape;6285;p53"/>
              <p:cNvGrpSpPr/>
              <p:nvPr/>
            </p:nvGrpSpPr>
            <p:grpSpPr>
              <a:xfrm>
                <a:off x="5269224" y="3304167"/>
                <a:ext cx="40253" cy="34402"/>
                <a:chOff x="5269224" y="3304167"/>
                <a:chExt cx="40253" cy="34402"/>
              </a:xfrm>
            </p:grpSpPr>
            <p:sp>
              <p:nvSpPr>
                <p:cNvPr id="6286" name="Google Shape;6286;p53"/>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3"/>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8" name="Google Shape;6288;p53"/>
              <p:cNvGrpSpPr/>
              <p:nvPr/>
            </p:nvGrpSpPr>
            <p:grpSpPr>
              <a:xfrm>
                <a:off x="5327354" y="3476615"/>
                <a:ext cx="49864" cy="42723"/>
                <a:chOff x="5327354" y="3476615"/>
                <a:chExt cx="49864" cy="42723"/>
              </a:xfrm>
            </p:grpSpPr>
            <p:sp>
              <p:nvSpPr>
                <p:cNvPr id="6289" name="Google Shape;6289;p53"/>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3"/>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91" name="Google Shape;6291;p53"/>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3"/>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93" name="Google Shape;6293;p53"/>
              <p:cNvGrpSpPr/>
              <p:nvPr/>
            </p:nvGrpSpPr>
            <p:grpSpPr>
              <a:xfrm>
                <a:off x="5341723" y="3775957"/>
                <a:ext cx="31405" cy="26898"/>
                <a:chOff x="5341723" y="3775957"/>
                <a:chExt cx="31405" cy="26898"/>
              </a:xfrm>
            </p:grpSpPr>
            <p:sp>
              <p:nvSpPr>
                <p:cNvPr id="6294" name="Google Shape;6294;p53"/>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3"/>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6" name="Google Shape;6296;p53"/>
              <p:cNvGrpSpPr/>
              <p:nvPr/>
            </p:nvGrpSpPr>
            <p:grpSpPr>
              <a:xfrm>
                <a:off x="5439053" y="3699274"/>
                <a:ext cx="31405" cy="26898"/>
                <a:chOff x="5439053" y="3699274"/>
                <a:chExt cx="31405" cy="26898"/>
              </a:xfrm>
            </p:grpSpPr>
            <p:sp>
              <p:nvSpPr>
                <p:cNvPr id="6297" name="Google Shape;6297;p53"/>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3"/>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9" name="Google Shape;6299;p53"/>
              <p:cNvGrpSpPr/>
              <p:nvPr/>
            </p:nvGrpSpPr>
            <p:grpSpPr>
              <a:xfrm>
                <a:off x="5412414" y="3622307"/>
                <a:ext cx="31499" cy="26993"/>
                <a:chOff x="5412414" y="3622307"/>
                <a:chExt cx="31499" cy="26993"/>
              </a:xfrm>
            </p:grpSpPr>
            <p:sp>
              <p:nvSpPr>
                <p:cNvPr id="6300" name="Google Shape;6300;p53"/>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3"/>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2" name="Google Shape;6302;p53"/>
              <p:cNvGrpSpPr/>
              <p:nvPr/>
            </p:nvGrpSpPr>
            <p:grpSpPr>
              <a:xfrm>
                <a:off x="5476254" y="3473949"/>
                <a:ext cx="26835" cy="26930"/>
                <a:chOff x="5476254" y="3473949"/>
                <a:chExt cx="26835" cy="26930"/>
              </a:xfrm>
            </p:grpSpPr>
            <p:sp>
              <p:nvSpPr>
                <p:cNvPr id="6303" name="Google Shape;6303;p53"/>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3"/>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5" name="Google Shape;6305;p53"/>
              <p:cNvGrpSpPr/>
              <p:nvPr/>
            </p:nvGrpSpPr>
            <p:grpSpPr>
              <a:xfrm>
                <a:off x="5564547" y="3481594"/>
                <a:ext cx="31397" cy="26898"/>
                <a:chOff x="5564547" y="3481594"/>
                <a:chExt cx="31397" cy="26898"/>
              </a:xfrm>
            </p:grpSpPr>
            <p:sp>
              <p:nvSpPr>
                <p:cNvPr id="6306" name="Google Shape;6306;p53"/>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3"/>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8" name="Google Shape;6308;p53"/>
              <p:cNvGrpSpPr/>
              <p:nvPr/>
            </p:nvGrpSpPr>
            <p:grpSpPr>
              <a:xfrm>
                <a:off x="5534101" y="3470174"/>
                <a:ext cx="31397" cy="26906"/>
                <a:chOff x="5534101" y="3470174"/>
                <a:chExt cx="31397" cy="26906"/>
              </a:xfrm>
            </p:grpSpPr>
            <p:sp>
              <p:nvSpPr>
                <p:cNvPr id="6309" name="Google Shape;6309;p53"/>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3"/>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53"/>
              <p:cNvGrpSpPr/>
              <p:nvPr/>
            </p:nvGrpSpPr>
            <p:grpSpPr>
              <a:xfrm>
                <a:off x="5610879" y="3314486"/>
                <a:ext cx="31499" cy="26938"/>
                <a:chOff x="5610879" y="3314486"/>
                <a:chExt cx="31499" cy="26938"/>
              </a:xfrm>
            </p:grpSpPr>
            <p:sp>
              <p:nvSpPr>
                <p:cNvPr id="6312" name="Google Shape;6312;p53"/>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3"/>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53"/>
              <p:cNvGrpSpPr/>
              <p:nvPr/>
            </p:nvGrpSpPr>
            <p:grpSpPr>
              <a:xfrm>
                <a:off x="4834525" y="3501382"/>
                <a:ext cx="31499" cy="26898"/>
                <a:chOff x="4834525" y="3501382"/>
                <a:chExt cx="31499" cy="26898"/>
              </a:xfrm>
            </p:grpSpPr>
            <p:sp>
              <p:nvSpPr>
                <p:cNvPr id="6315" name="Google Shape;6315;p53"/>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3"/>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7" name="Google Shape;6317;p53"/>
              <p:cNvGrpSpPr/>
              <p:nvPr/>
            </p:nvGrpSpPr>
            <p:grpSpPr>
              <a:xfrm>
                <a:off x="4898460" y="3580158"/>
                <a:ext cx="31405" cy="26898"/>
                <a:chOff x="4898460" y="3580158"/>
                <a:chExt cx="31405" cy="26898"/>
              </a:xfrm>
            </p:grpSpPr>
            <p:sp>
              <p:nvSpPr>
                <p:cNvPr id="6318" name="Google Shape;6318;p53"/>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3"/>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0" name="Google Shape;6320;p53"/>
              <p:cNvGrpSpPr/>
              <p:nvPr/>
            </p:nvGrpSpPr>
            <p:grpSpPr>
              <a:xfrm>
                <a:off x="4882667" y="3608032"/>
                <a:ext cx="31499" cy="27001"/>
                <a:chOff x="4882667" y="3608032"/>
                <a:chExt cx="31499" cy="27001"/>
              </a:xfrm>
            </p:grpSpPr>
            <p:sp>
              <p:nvSpPr>
                <p:cNvPr id="6321" name="Google Shape;6321;p53"/>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3"/>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3" name="Google Shape;6323;p53"/>
              <p:cNvGrpSpPr/>
              <p:nvPr/>
            </p:nvGrpSpPr>
            <p:grpSpPr>
              <a:xfrm>
                <a:off x="4843373" y="3631407"/>
                <a:ext cx="16273" cy="16186"/>
                <a:chOff x="4843373" y="3631407"/>
                <a:chExt cx="16273" cy="16186"/>
              </a:xfrm>
            </p:grpSpPr>
            <p:sp>
              <p:nvSpPr>
                <p:cNvPr id="6324" name="Google Shape;6324;p53"/>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3"/>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6" name="Google Shape;6326;p53"/>
              <p:cNvGrpSpPr/>
              <p:nvPr/>
            </p:nvGrpSpPr>
            <p:grpSpPr>
              <a:xfrm>
                <a:off x="4727773" y="3591578"/>
                <a:ext cx="31499" cy="26898"/>
                <a:chOff x="4727773" y="3591578"/>
                <a:chExt cx="31499" cy="26898"/>
              </a:xfrm>
            </p:grpSpPr>
            <p:sp>
              <p:nvSpPr>
                <p:cNvPr id="6327" name="Google Shape;6327;p53"/>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3"/>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29" name="Google Shape;6329;p53"/>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3"/>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31" name="Google Shape;6331;p53"/>
              <p:cNvGrpSpPr/>
              <p:nvPr/>
            </p:nvGrpSpPr>
            <p:grpSpPr>
              <a:xfrm>
                <a:off x="4609421" y="3577398"/>
                <a:ext cx="31499" cy="27001"/>
                <a:chOff x="4609421" y="3577398"/>
                <a:chExt cx="31499" cy="27001"/>
              </a:xfrm>
            </p:grpSpPr>
            <p:sp>
              <p:nvSpPr>
                <p:cNvPr id="6332" name="Google Shape;6332;p53"/>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3"/>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4" name="Google Shape;6334;p53"/>
              <p:cNvGrpSpPr/>
              <p:nvPr/>
            </p:nvGrpSpPr>
            <p:grpSpPr>
              <a:xfrm>
                <a:off x="4649289" y="3577398"/>
                <a:ext cx="31499" cy="27001"/>
                <a:chOff x="4649289" y="3577398"/>
                <a:chExt cx="31499" cy="27001"/>
              </a:xfrm>
            </p:grpSpPr>
            <p:sp>
              <p:nvSpPr>
                <p:cNvPr id="6335" name="Google Shape;6335;p53"/>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3"/>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53"/>
              <p:cNvGrpSpPr/>
              <p:nvPr/>
            </p:nvGrpSpPr>
            <p:grpSpPr>
              <a:xfrm>
                <a:off x="4605614" y="3639523"/>
                <a:ext cx="31499" cy="26906"/>
                <a:chOff x="4605614" y="3639523"/>
                <a:chExt cx="31499" cy="26906"/>
              </a:xfrm>
            </p:grpSpPr>
            <p:sp>
              <p:nvSpPr>
                <p:cNvPr id="6338" name="Google Shape;6338;p53"/>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3"/>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0" name="Google Shape;6340;p53"/>
              <p:cNvGrpSpPr/>
              <p:nvPr/>
            </p:nvGrpSpPr>
            <p:grpSpPr>
              <a:xfrm>
                <a:off x="4785149" y="3618846"/>
                <a:ext cx="26930" cy="26843"/>
                <a:chOff x="4785149" y="3618846"/>
                <a:chExt cx="26930" cy="26843"/>
              </a:xfrm>
            </p:grpSpPr>
            <p:sp>
              <p:nvSpPr>
                <p:cNvPr id="6341" name="Google Shape;6341;p53"/>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3"/>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3" name="Google Shape;6343;p53"/>
              <p:cNvGrpSpPr/>
              <p:nvPr/>
            </p:nvGrpSpPr>
            <p:grpSpPr>
              <a:xfrm>
                <a:off x="4810167" y="3601567"/>
                <a:ext cx="31405" cy="26898"/>
                <a:chOff x="4810167" y="3601567"/>
                <a:chExt cx="31405" cy="26898"/>
              </a:xfrm>
            </p:grpSpPr>
            <p:sp>
              <p:nvSpPr>
                <p:cNvPr id="6344" name="Google Shape;6344;p53"/>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3"/>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6" name="Google Shape;6346;p53"/>
              <p:cNvGrpSpPr/>
              <p:nvPr/>
            </p:nvGrpSpPr>
            <p:grpSpPr>
              <a:xfrm>
                <a:off x="4831002" y="3373230"/>
                <a:ext cx="31405" cy="26898"/>
                <a:chOff x="4831002" y="3373230"/>
                <a:chExt cx="31405" cy="26898"/>
              </a:xfrm>
            </p:grpSpPr>
            <p:sp>
              <p:nvSpPr>
                <p:cNvPr id="6347" name="Google Shape;6347;p53"/>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3"/>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9" name="Google Shape;6349;p53"/>
              <p:cNvGrpSpPr/>
              <p:nvPr/>
            </p:nvGrpSpPr>
            <p:grpSpPr>
              <a:xfrm>
                <a:off x="4719311" y="3355054"/>
                <a:ext cx="31499" cy="27001"/>
                <a:chOff x="4719311" y="3355054"/>
                <a:chExt cx="31499" cy="27001"/>
              </a:xfrm>
            </p:grpSpPr>
            <p:sp>
              <p:nvSpPr>
                <p:cNvPr id="6350" name="Google Shape;6350;p53"/>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3"/>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2" name="Google Shape;6352;p53"/>
              <p:cNvGrpSpPr/>
              <p:nvPr/>
            </p:nvGrpSpPr>
            <p:grpSpPr>
              <a:xfrm>
                <a:off x="4798755" y="3450260"/>
                <a:ext cx="26930" cy="26930"/>
                <a:chOff x="4798755" y="3450260"/>
                <a:chExt cx="26930" cy="26930"/>
              </a:xfrm>
            </p:grpSpPr>
            <p:sp>
              <p:nvSpPr>
                <p:cNvPr id="6353" name="Google Shape;6353;p53"/>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3"/>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5" name="Google Shape;6355;p53"/>
              <p:cNvGrpSpPr/>
              <p:nvPr/>
            </p:nvGrpSpPr>
            <p:grpSpPr>
              <a:xfrm>
                <a:off x="4645576" y="3467555"/>
                <a:ext cx="31405" cy="26953"/>
                <a:chOff x="4645576" y="3467555"/>
                <a:chExt cx="31405" cy="26953"/>
              </a:xfrm>
            </p:grpSpPr>
            <p:sp>
              <p:nvSpPr>
                <p:cNvPr id="6356" name="Google Shape;6356;p53"/>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3"/>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8" name="Google Shape;6358;p53"/>
              <p:cNvGrpSpPr/>
              <p:nvPr/>
            </p:nvGrpSpPr>
            <p:grpSpPr>
              <a:xfrm>
                <a:off x="4687631" y="3583965"/>
                <a:ext cx="31499" cy="26898"/>
                <a:chOff x="4687631" y="3583965"/>
                <a:chExt cx="31499" cy="26898"/>
              </a:xfrm>
            </p:grpSpPr>
            <p:sp>
              <p:nvSpPr>
                <p:cNvPr id="6359" name="Google Shape;6359;p53"/>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3"/>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1" name="Google Shape;6361;p53"/>
              <p:cNvGrpSpPr/>
              <p:nvPr/>
            </p:nvGrpSpPr>
            <p:grpSpPr>
              <a:xfrm>
                <a:off x="4719311" y="3471314"/>
                <a:ext cx="31499" cy="27001"/>
                <a:chOff x="4719311" y="3471314"/>
                <a:chExt cx="31499" cy="27001"/>
              </a:xfrm>
            </p:grpSpPr>
            <p:sp>
              <p:nvSpPr>
                <p:cNvPr id="6362" name="Google Shape;6362;p53"/>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3"/>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4" name="Google Shape;6364;p53"/>
              <p:cNvGrpSpPr/>
              <p:nvPr/>
            </p:nvGrpSpPr>
            <p:grpSpPr>
              <a:xfrm>
                <a:off x="4719311" y="3434404"/>
                <a:ext cx="31499" cy="26898"/>
                <a:chOff x="4719311" y="3434404"/>
                <a:chExt cx="31499" cy="26898"/>
              </a:xfrm>
            </p:grpSpPr>
            <p:sp>
              <p:nvSpPr>
                <p:cNvPr id="6365" name="Google Shape;6365;p53"/>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3"/>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7" name="Google Shape;6367;p53"/>
              <p:cNvGrpSpPr/>
              <p:nvPr/>
            </p:nvGrpSpPr>
            <p:grpSpPr>
              <a:xfrm>
                <a:off x="4768876" y="3401772"/>
                <a:ext cx="31499" cy="26898"/>
                <a:chOff x="4768876" y="3401772"/>
                <a:chExt cx="31499" cy="26898"/>
              </a:xfrm>
            </p:grpSpPr>
            <p:sp>
              <p:nvSpPr>
                <p:cNvPr id="6368" name="Google Shape;6368;p53"/>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3"/>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0" name="Google Shape;6370;p53"/>
              <p:cNvGrpSpPr/>
              <p:nvPr/>
            </p:nvGrpSpPr>
            <p:grpSpPr>
              <a:xfrm>
                <a:off x="4762214" y="3471377"/>
                <a:ext cx="26938" cy="26938"/>
                <a:chOff x="4762214" y="3471377"/>
                <a:chExt cx="26938" cy="26938"/>
              </a:xfrm>
            </p:grpSpPr>
            <p:sp>
              <p:nvSpPr>
                <p:cNvPr id="6371" name="Google Shape;6371;p53"/>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3"/>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3" name="Google Shape;6373;p53"/>
              <p:cNvGrpSpPr/>
              <p:nvPr/>
            </p:nvGrpSpPr>
            <p:grpSpPr>
              <a:xfrm>
                <a:off x="4790473" y="3344782"/>
                <a:ext cx="31405" cy="26898"/>
                <a:chOff x="4790473" y="3344782"/>
                <a:chExt cx="31405" cy="26898"/>
              </a:xfrm>
            </p:grpSpPr>
            <p:sp>
              <p:nvSpPr>
                <p:cNvPr id="6374" name="Google Shape;6374;p53"/>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3"/>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6" name="Google Shape;6376;p53"/>
              <p:cNvGrpSpPr/>
              <p:nvPr/>
            </p:nvGrpSpPr>
            <p:grpSpPr>
              <a:xfrm>
                <a:off x="4823774" y="3950733"/>
                <a:ext cx="37398" cy="32034"/>
                <a:chOff x="4823774" y="3950733"/>
                <a:chExt cx="37398" cy="32034"/>
              </a:xfrm>
            </p:grpSpPr>
            <p:sp>
              <p:nvSpPr>
                <p:cNvPr id="6377" name="Google Shape;6377;p53"/>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3"/>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9" name="Google Shape;6379;p53"/>
              <p:cNvGrpSpPr/>
              <p:nvPr/>
            </p:nvGrpSpPr>
            <p:grpSpPr>
              <a:xfrm>
                <a:off x="4823396" y="4110566"/>
                <a:ext cx="31405" cy="26906"/>
                <a:chOff x="4823396" y="4110566"/>
                <a:chExt cx="31405" cy="26906"/>
              </a:xfrm>
            </p:grpSpPr>
            <p:sp>
              <p:nvSpPr>
                <p:cNvPr id="6380" name="Google Shape;6380;p53"/>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3"/>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2" name="Google Shape;6382;p53"/>
              <p:cNvGrpSpPr/>
              <p:nvPr/>
            </p:nvGrpSpPr>
            <p:grpSpPr>
              <a:xfrm>
                <a:off x="4838332" y="3821150"/>
                <a:ext cx="31499" cy="26898"/>
                <a:chOff x="4838332" y="3821150"/>
                <a:chExt cx="31499" cy="26898"/>
              </a:xfrm>
            </p:grpSpPr>
            <p:sp>
              <p:nvSpPr>
                <p:cNvPr id="6383" name="Google Shape;6383;p53"/>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3"/>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5" name="Google Shape;6385;p53"/>
              <p:cNvGrpSpPr/>
              <p:nvPr/>
            </p:nvGrpSpPr>
            <p:grpSpPr>
              <a:xfrm>
                <a:off x="4661275" y="3815007"/>
                <a:ext cx="36824" cy="31523"/>
                <a:chOff x="4661275" y="3815007"/>
                <a:chExt cx="36824" cy="31523"/>
              </a:xfrm>
            </p:grpSpPr>
            <p:sp>
              <p:nvSpPr>
                <p:cNvPr id="6386" name="Google Shape;6386;p53"/>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3"/>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8" name="Google Shape;6388;p53"/>
              <p:cNvGrpSpPr/>
              <p:nvPr/>
            </p:nvGrpSpPr>
            <p:grpSpPr>
              <a:xfrm>
                <a:off x="4558998" y="3851037"/>
                <a:ext cx="33591" cy="28699"/>
                <a:chOff x="4558998" y="3851037"/>
                <a:chExt cx="33591" cy="28699"/>
              </a:xfrm>
            </p:grpSpPr>
            <p:sp>
              <p:nvSpPr>
                <p:cNvPr id="6389" name="Google Shape;6389;p53"/>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3"/>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1" name="Google Shape;6391;p53"/>
              <p:cNvGrpSpPr/>
              <p:nvPr/>
            </p:nvGrpSpPr>
            <p:grpSpPr>
              <a:xfrm>
                <a:off x="4696762" y="3638587"/>
                <a:ext cx="33591" cy="28794"/>
                <a:chOff x="4696762" y="3638587"/>
                <a:chExt cx="33591" cy="28794"/>
              </a:xfrm>
            </p:grpSpPr>
            <p:sp>
              <p:nvSpPr>
                <p:cNvPr id="6392" name="Google Shape;6392;p53"/>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3"/>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4" name="Google Shape;6394;p53"/>
              <p:cNvGrpSpPr/>
              <p:nvPr/>
            </p:nvGrpSpPr>
            <p:grpSpPr>
              <a:xfrm>
                <a:off x="4929479" y="3939140"/>
                <a:ext cx="33497" cy="28692"/>
                <a:chOff x="4929479" y="3939140"/>
                <a:chExt cx="33497" cy="28692"/>
              </a:xfrm>
            </p:grpSpPr>
            <p:sp>
              <p:nvSpPr>
                <p:cNvPr id="6395" name="Google Shape;6395;p53"/>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3"/>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97" name="Google Shape;6397;p53"/>
              <p:cNvGrpSpPr/>
              <p:nvPr/>
            </p:nvGrpSpPr>
            <p:grpSpPr>
              <a:xfrm>
                <a:off x="4907119" y="3986039"/>
                <a:ext cx="33497" cy="28699"/>
                <a:chOff x="4907119" y="3986039"/>
                <a:chExt cx="33497" cy="28699"/>
              </a:xfrm>
            </p:grpSpPr>
            <p:sp>
              <p:nvSpPr>
                <p:cNvPr id="6398" name="Google Shape;6398;p53"/>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3"/>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0" name="Google Shape;6400;p53"/>
              <p:cNvGrpSpPr/>
              <p:nvPr/>
            </p:nvGrpSpPr>
            <p:grpSpPr>
              <a:xfrm>
                <a:off x="4911783" y="4048102"/>
                <a:ext cx="33591" cy="28762"/>
                <a:chOff x="4911783" y="4048102"/>
                <a:chExt cx="33591" cy="28762"/>
              </a:xfrm>
            </p:grpSpPr>
            <p:sp>
              <p:nvSpPr>
                <p:cNvPr id="6401" name="Google Shape;6401;p53"/>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3"/>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03" name="Google Shape;6403;p53"/>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3"/>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05" name="Google Shape;6405;p53"/>
              <p:cNvGrpSpPr/>
              <p:nvPr/>
            </p:nvGrpSpPr>
            <p:grpSpPr>
              <a:xfrm>
                <a:off x="4762623" y="3837847"/>
                <a:ext cx="42416" cy="36273"/>
                <a:chOff x="4762623" y="3837847"/>
                <a:chExt cx="42416" cy="36273"/>
              </a:xfrm>
            </p:grpSpPr>
            <p:sp>
              <p:nvSpPr>
                <p:cNvPr id="6406" name="Google Shape;6406;p53"/>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3"/>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8" name="Google Shape;6408;p53"/>
              <p:cNvGrpSpPr/>
              <p:nvPr/>
            </p:nvGrpSpPr>
            <p:grpSpPr>
              <a:xfrm>
                <a:off x="4746044" y="4104966"/>
                <a:ext cx="33497" cy="28699"/>
                <a:chOff x="4746044" y="4104966"/>
                <a:chExt cx="33497" cy="28699"/>
              </a:xfrm>
            </p:grpSpPr>
            <p:sp>
              <p:nvSpPr>
                <p:cNvPr id="6409" name="Google Shape;6409;p53"/>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3"/>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1" name="Google Shape;6411;p53"/>
              <p:cNvGrpSpPr/>
              <p:nvPr/>
            </p:nvGrpSpPr>
            <p:grpSpPr>
              <a:xfrm>
                <a:off x="4859646" y="4162554"/>
                <a:ext cx="33591" cy="28762"/>
                <a:chOff x="4859646" y="4162554"/>
                <a:chExt cx="33591" cy="28762"/>
              </a:xfrm>
            </p:grpSpPr>
            <p:sp>
              <p:nvSpPr>
                <p:cNvPr id="6412" name="Google Shape;6412;p53"/>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3"/>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14" name="Google Shape;6414;p53"/>
            <p:cNvGrpSpPr/>
            <p:nvPr/>
          </p:nvGrpSpPr>
          <p:grpSpPr>
            <a:xfrm>
              <a:off x="3597785" y="3274438"/>
              <a:ext cx="855610" cy="1122100"/>
              <a:chOff x="3597785" y="3274438"/>
              <a:chExt cx="855610" cy="1122100"/>
            </a:xfrm>
          </p:grpSpPr>
          <p:grpSp>
            <p:nvGrpSpPr>
              <p:cNvPr id="6415" name="Google Shape;6415;p53"/>
              <p:cNvGrpSpPr/>
              <p:nvPr/>
            </p:nvGrpSpPr>
            <p:grpSpPr>
              <a:xfrm>
                <a:off x="3617857" y="3284717"/>
                <a:ext cx="826785" cy="1099165"/>
                <a:chOff x="3617857" y="3284717"/>
                <a:chExt cx="826785" cy="1099165"/>
              </a:xfrm>
            </p:grpSpPr>
            <p:sp>
              <p:nvSpPr>
                <p:cNvPr id="6416" name="Google Shape;6416;p53"/>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3"/>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3"/>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3"/>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3"/>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3"/>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3"/>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3"/>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3"/>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3"/>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3"/>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3"/>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3"/>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3"/>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3"/>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3"/>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3"/>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3"/>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3"/>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3"/>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3"/>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3"/>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3"/>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3"/>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3"/>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3"/>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3"/>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3"/>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3"/>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3"/>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3"/>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3"/>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3"/>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3"/>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3"/>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3"/>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3"/>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3"/>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3"/>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3"/>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3"/>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3"/>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3"/>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3"/>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3"/>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3"/>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3"/>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3"/>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3"/>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3"/>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3"/>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3"/>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3"/>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3"/>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3"/>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3"/>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2" name="Google Shape;6472;p53"/>
              <p:cNvGrpSpPr/>
              <p:nvPr/>
            </p:nvGrpSpPr>
            <p:grpSpPr>
              <a:xfrm>
                <a:off x="4180904" y="4251758"/>
                <a:ext cx="37783" cy="32420"/>
                <a:chOff x="4180904" y="4251758"/>
                <a:chExt cx="37783" cy="32420"/>
              </a:xfrm>
            </p:grpSpPr>
            <p:sp>
              <p:nvSpPr>
                <p:cNvPr id="6473" name="Google Shape;6473;p53"/>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3"/>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5" name="Google Shape;6475;p53"/>
              <p:cNvGrpSpPr/>
              <p:nvPr/>
            </p:nvGrpSpPr>
            <p:grpSpPr>
              <a:xfrm>
                <a:off x="4201644" y="4081324"/>
                <a:ext cx="37783" cy="32364"/>
                <a:chOff x="4201644" y="4081324"/>
                <a:chExt cx="37783" cy="32364"/>
              </a:xfrm>
            </p:grpSpPr>
            <p:sp>
              <p:nvSpPr>
                <p:cNvPr id="6476" name="Google Shape;6476;p53"/>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3"/>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8" name="Google Shape;6478;p53"/>
              <p:cNvGrpSpPr/>
              <p:nvPr/>
            </p:nvGrpSpPr>
            <p:grpSpPr>
              <a:xfrm>
                <a:off x="4284416" y="3887428"/>
                <a:ext cx="37783" cy="32451"/>
                <a:chOff x="4284416" y="3887428"/>
                <a:chExt cx="37783" cy="32451"/>
              </a:xfrm>
            </p:grpSpPr>
            <p:sp>
              <p:nvSpPr>
                <p:cNvPr id="6479" name="Google Shape;6479;p53"/>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3"/>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1" name="Google Shape;6481;p53"/>
              <p:cNvGrpSpPr/>
              <p:nvPr/>
            </p:nvGrpSpPr>
            <p:grpSpPr>
              <a:xfrm>
                <a:off x="4223721" y="3860404"/>
                <a:ext cx="37870" cy="32364"/>
                <a:chOff x="4223721" y="3860404"/>
                <a:chExt cx="37870" cy="32364"/>
              </a:xfrm>
            </p:grpSpPr>
            <p:sp>
              <p:nvSpPr>
                <p:cNvPr id="6482" name="Google Shape;6482;p53"/>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3"/>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4" name="Google Shape;6484;p53"/>
              <p:cNvGrpSpPr/>
              <p:nvPr/>
            </p:nvGrpSpPr>
            <p:grpSpPr>
              <a:xfrm>
                <a:off x="4104889" y="3699242"/>
                <a:ext cx="37776" cy="32357"/>
                <a:chOff x="4104889" y="3699242"/>
                <a:chExt cx="37776" cy="32357"/>
              </a:xfrm>
            </p:grpSpPr>
            <p:sp>
              <p:nvSpPr>
                <p:cNvPr id="6485" name="Google Shape;6485;p53"/>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3"/>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7" name="Google Shape;6487;p53"/>
              <p:cNvGrpSpPr/>
              <p:nvPr/>
            </p:nvGrpSpPr>
            <p:grpSpPr>
              <a:xfrm>
                <a:off x="4143608" y="3475121"/>
                <a:ext cx="37878" cy="32420"/>
                <a:chOff x="4143608" y="3475121"/>
                <a:chExt cx="37878" cy="32420"/>
              </a:xfrm>
            </p:grpSpPr>
            <p:sp>
              <p:nvSpPr>
                <p:cNvPr id="6488" name="Google Shape;6488;p53"/>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3"/>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0" name="Google Shape;6490;p53"/>
              <p:cNvGrpSpPr/>
              <p:nvPr/>
            </p:nvGrpSpPr>
            <p:grpSpPr>
              <a:xfrm>
                <a:off x="4217248" y="3570893"/>
                <a:ext cx="37776" cy="32364"/>
                <a:chOff x="4217248" y="3570893"/>
                <a:chExt cx="37776" cy="32364"/>
              </a:xfrm>
            </p:grpSpPr>
            <p:sp>
              <p:nvSpPr>
                <p:cNvPr id="6491" name="Google Shape;6491;p53"/>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3"/>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3" name="Google Shape;6493;p53"/>
              <p:cNvGrpSpPr/>
              <p:nvPr/>
            </p:nvGrpSpPr>
            <p:grpSpPr>
              <a:xfrm>
                <a:off x="4255307" y="3431612"/>
                <a:ext cx="37776" cy="32451"/>
                <a:chOff x="4255307" y="3431612"/>
                <a:chExt cx="37776" cy="32451"/>
              </a:xfrm>
            </p:grpSpPr>
            <p:sp>
              <p:nvSpPr>
                <p:cNvPr id="6494" name="Google Shape;6494;p53"/>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3"/>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6" name="Google Shape;6496;p53"/>
              <p:cNvGrpSpPr/>
              <p:nvPr/>
            </p:nvGrpSpPr>
            <p:grpSpPr>
              <a:xfrm>
                <a:off x="3853052" y="3577398"/>
                <a:ext cx="37776" cy="32420"/>
                <a:chOff x="3853052" y="3577398"/>
                <a:chExt cx="37776" cy="32420"/>
              </a:xfrm>
            </p:grpSpPr>
            <p:sp>
              <p:nvSpPr>
                <p:cNvPr id="6497" name="Google Shape;6497;p53"/>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3"/>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9" name="Google Shape;6499;p53"/>
              <p:cNvGrpSpPr/>
              <p:nvPr/>
            </p:nvGrpSpPr>
            <p:grpSpPr>
              <a:xfrm>
                <a:off x="4039908" y="3412107"/>
                <a:ext cx="37776" cy="32357"/>
                <a:chOff x="4039908" y="3412107"/>
                <a:chExt cx="37776" cy="32357"/>
              </a:xfrm>
            </p:grpSpPr>
            <p:sp>
              <p:nvSpPr>
                <p:cNvPr id="6500" name="Google Shape;6500;p53"/>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3"/>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2" name="Google Shape;6502;p53"/>
              <p:cNvGrpSpPr/>
              <p:nvPr/>
            </p:nvGrpSpPr>
            <p:grpSpPr>
              <a:xfrm>
                <a:off x="4017360" y="3342061"/>
                <a:ext cx="37870" cy="32380"/>
                <a:chOff x="4017360" y="3342061"/>
                <a:chExt cx="37870" cy="32380"/>
              </a:xfrm>
            </p:grpSpPr>
            <p:sp>
              <p:nvSpPr>
                <p:cNvPr id="6503" name="Google Shape;6503;p53"/>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3"/>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05" name="Google Shape;6505;p53"/>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3"/>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07" name="Google Shape;6507;p53"/>
              <p:cNvGrpSpPr/>
              <p:nvPr/>
            </p:nvGrpSpPr>
            <p:grpSpPr>
              <a:xfrm>
                <a:off x="3750870" y="3418650"/>
                <a:ext cx="37776" cy="32380"/>
                <a:chOff x="3750870" y="3418650"/>
                <a:chExt cx="37776" cy="32380"/>
              </a:xfrm>
            </p:grpSpPr>
            <p:sp>
              <p:nvSpPr>
                <p:cNvPr id="6508" name="Google Shape;6508;p53"/>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3"/>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0" name="Google Shape;6510;p53"/>
              <p:cNvGrpSpPr/>
              <p:nvPr/>
            </p:nvGrpSpPr>
            <p:grpSpPr>
              <a:xfrm>
                <a:off x="3632509" y="3274438"/>
                <a:ext cx="37783" cy="32357"/>
                <a:chOff x="3632509" y="3274438"/>
                <a:chExt cx="37783" cy="32357"/>
              </a:xfrm>
            </p:grpSpPr>
            <p:sp>
              <p:nvSpPr>
                <p:cNvPr id="6511" name="Google Shape;6511;p53"/>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3"/>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53"/>
              <p:cNvGrpSpPr/>
              <p:nvPr/>
            </p:nvGrpSpPr>
            <p:grpSpPr>
              <a:xfrm>
                <a:off x="3906424" y="3297561"/>
                <a:ext cx="37776" cy="32451"/>
                <a:chOff x="3906424" y="3297561"/>
                <a:chExt cx="37776" cy="32451"/>
              </a:xfrm>
            </p:grpSpPr>
            <p:sp>
              <p:nvSpPr>
                <p:cNvPr id="6514" name="Google Shape;6514;p53"/>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3"/>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6" name="Google Shape;6516;p53"/>
              <p:cNvGrpSpPr/>
              <p:nvPr/>
            </p:nvGrpSpPr>
            <p:grpSpPr>
              <a:xfrm>
                <a:off x="3866084" y="3412107"/>
                <a:ext cx="37776" cy="32357"/>
                <a:chOff x="3866084" y="3412107"/>
                <a:chExt cx="37776" cy="32357"/>
              </a:xfrm>
            </p:grpSpPr>
            <p:sp>
              <p:nvSpPr>
                <p:cNvPr id="6517" name="Google Shape;6517;p53"/>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3"/>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9" name="Google Shape;6519;p53"/>
              <p:cNvGrpSpPr/>
              <p:nvPr/>
            </p:nvGrpSpPr>
            <p:grpSpPr>
              <a:xfrm>
                <a:off x="4023919" y="3766409"/>
                <a:ext cx="37783" cy="32357"/>
                <a:chOff x="4023919" y="3766409"/>
                <a:chExt cx="37783" cy="32357"/>
              </a:xfrm>
            </p:grpSpPr>
            <p:sp>
              <p:nvSpPr>
                <p:cNvPr id="6520" name="Google Shape;6520;p53"/>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3"/>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2" name="Google Shape;6522;p53"/>
              <p:cNvGrpSpPr/>
              <p:nvPr/>
            </p:nvGrpSpPr>
            <p:grpSpPr>
              <a:xfrm>
                <a:off x="3973882" y="3779449"/>
                <a:ext cx="37776" cy="32357"/>
                <a:chOff x="3973882" y="3779449"/>
                <a:chExt cx="37776" cy="32357"/>
              </a:xfrm>
            </p:grpSpPr>
            <p:sp>
              <p:nvSpPr>
                <p:cNvPr id="6523" name="Google Shape;6523;p53"/>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3"/>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5" name="Google Shape;6525;p53"/>
              <p:cNvGrpSpPr/>
              <p:nvPr/>
            </p:nvGrpSpPr>
            <p:grpSpPr>
              <a:xfrm>
                <a:off x="4073398" y="3838028"/>
                <a:ext cx="37776" cy="32380"/>
                <a:chOff x="4073398" y="3838028"/>
                <a:chExt cx="37776" cy="32380"/>
              </a:xfrm>
            </p:grpSpPr>
            <p:sp>
              <p:nvSpPr>
                <p:cNvPr id="6526" name="Google Shape;6526;p53"/>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3"/>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8" name="Google Shape;6528;p53"/>
              <p:cNvGrpSpPr/>
              <p:nvPr/>
            </p:nvGrpSpPr>
            <p:grpSpPr>
              <a:xfrm>
                <a:off x="4342672" y="4144496"/>
                <a:ext cx="37752" cy="32364"/>
                <a:chOff x="4342672" y="4144496"/>
                <a:chExt cx="37752" cy="32364"/>
              </a:xfrm>
            </p:grpSpPr>
            <p:sp>
              <p:nvSpPr>
                <p:cNvPr id="6529" name="Google Shape;6529;p53"/>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3"/>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1" name="Google Shape;6531;p53"/>
              <p:cNvGrpSpPr/>
              <p:nvPr/>
            </p:nvGrpSpPr>
            <p:grpSpPr>
              <a:xfrm>
                <a:off x="4406386" y="4056872"/>
                <a:ext cx="37783" cy="32364"/>
                <a:chOff x="4406386" y="4056872"/>
                <a:chExt cx="37783" cy="32364"/>
              </a:xfrm>
            </p:grpSpPr>
            <p:sp>
              <p:nvSpPr>
                <p:cNvPr id="6532" name="Google Shape;6532;p53"/>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3"/>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4" name="Google Shape;6534;p53"/>
              <p:cNvGrpSpPr/>
              <p:nvPr/>
            </p:nvGrpSpPr>
            <p:grpSpPr>
              <a:xfrm>
                <a:off x="4284416" y="4245254"/>
                <a:ext cx="37783" cy="32357"/>
                <a:chOff x="4284416" y="4245254"/>
                <a:chExt cx="37783" cy="32357"/>
              </a:xfrm>
            </p:grpSpPr>
            <p:sp>
              <p:nvSpPr>
                <p:cNvPr id="6535" name="Google Shape;6535;p53"/>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3"/>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53"/>
              <p:cNvGrpSpPr/>
              <p:nvPr/>
            </p:nvGrpSpPr>
            <p:grpSpPr>
              <a:xfrm>
                <a:off x="4219057" y="4331258"/>
                <a:ext cx="37776" cy="32364"/>
                <a:chOff x="4219057" y="4331258"/>
                <a:chExt cx="37776" cy="32364"/>
              </a:xfrm>
            </p:grpSpPr>
            <p:sp>
              <p:nvSpPr>
                <p:cNvPr id="6538" name="Google Shape;6538;p53"/>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3"/>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0" name="Google Shape;6540;p53"/>
              <p:cNvGrpSpPr/>
              <p:nvPr/>
            </p:nvGrpSpPr>
            <p:grpSpPr>
              <a:xfrm>
                <a:off x="4204122" y="4141688"/>
                <a:ext cx="33497" cy="28699"/>
                <a:chOff x="4204122" y="4141688"/>
                <a:chExt cx="33497" cy="28699"/>
              </a:xfrm>
            </p:grpSpPr>
            <p:sp>
              <p:nvSpPr>
                <p:cNvPr id="6541" name="Google Shape;6541;p53"/>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3"/>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3" name="Google Shape;6543;p53"/>
              <p:cNvGrpSpPr/>
              <p:nvPr/>
            </p:nvGrpSpPr>
            <p:grpSpPr>
              <a:xfrm>
                <a:off x="4301546" y="4003869"/>
                <a:ext cx="38916" cy="33324"/>
                <a:chOff x="4301546" y="4003869"/>
                <a:chExt cx="38916" cy="33324"/>
              </a:xfrm>
            </p:grpSpPr>
            <p:sp>
              <p:nvSpPr>
                <p:cNvPr id="6544" name="Google Shape;6544;p53"/>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3"/>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6" name="Google Shape;6546;p53"/>
              <p:cNvGrpSpPr/>
              <p:nvPr/>
            </p:nvGrpSpPr>
            <p:grpSpPr>
              <a:xfrm>
                <a:off x="4210681" y="3924669"/>
                <a:ext cx="36549" cy="31366"/>
                <a:chOff x="4210681" y="3924669"/>
                <a:chExt cx="36549" cy="31366"/>
              </a:xfrm>
            </p:grpSpPr>
            <p:sp>
              <p:nvSpPr>
                <p:cNvPr id="6547" name="Google Shape;6547;p53"/>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3"/>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9" name="Google Shape;6549;p53"/>
              <p:cNvGrpSpPr/>
              <p:nvPr/>
            </p:nvGrpSpPr>
            <p:grpSpPr>
              <a:xfrm>
                <a:off x="3987771" y="3628874"/>
                <a:ext cx="31499" cy="26993"/>
                <a:chOff x="3987771" y="3628874"/>
                <a:chExt cx="31499" cy="26993"/>
              </a:xfrm>
            </p:grpSpPr>
            <p:sp>
              <p:nvSpPr>
                <p:cNvPr id="6550" name="Google Shape;6550;p53"/>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3"/>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2" name="Google Shape;6552;p53"/>
              <p:cNvGrpSpPr/>
              <p:nvPr/>
            </p:nvGrpSpPr>
            <p:grpSpPr>
              <a:xfrm>
                <a:off x="4087382" y="3775674"/>
                <a:ext cx="31405" cy="26898"/>
                <a:chOff x="4087382" y="3775674"/>
                <a:chExt cx="31405" cy="26898"/>
              </a:xfrm>
            </p:grpSpPr>
            <p:sp>
              <p:nvSpPr>
                <p:cNvPr id="6553" name="Google Shape;6553;p53"/>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3"/>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5" name="Google Shape;6555;p53"/>
              <p:cNvGrpSpPr/>
              <p:nvPr/>
            </p:nvGrpSpPr>
            <p:grpSpPr>
              <a:xfrm>
                <a:off x="4118873" y="3856637"/>
                <a:ext cx="31405" cy="26906"/>
                <a:chOff x="4118873" y="3856637"/>
                <a:chExt cx="31405" cy="26906"/>
              </a:xfrm>
            </p:grpSpPr>
            <p:sp>
              <p:nvSpPr>
                <p:cNvPr id="6556" name="Google Shape;6556;p53"/>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3"/>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8" name="Google Shape;6558;p53"/>
              <p:cNvGrpSpPr/>
              <p:nvPr/>
            </p:nvGrpSpPr>
            <p:grpSpPr>
              <a:xfrm>
                <a:off x="4168541" y="3639523"/>
                <a:ext cx="31499" cy="26906"/>
                <a:chOff x="4168541" y="3639523"/>
                <a:chExt cx="31499" cy="26906"/>
              </a:xfrm>
            </p:grpSpPr>
            <p:sp>
              <p:nvSpPr>
                <p:cNvPr id="6559" name="Google Shape;6559;p53"/>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3"/>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1" name="Google Shape;6561;p53"/>
              <p:cNvGrpSpPr/>
              <p:nvPr/>
            </p:nvGrpSpPr>
            <p:grpSpPr>
              <a:xfrm>
                <a:off x="3965789" y="3393545"/>
                <a:ext cx="31405" cy="26945"/>
                <a:chOff x="3965789" y="3393545"/>
                <a:chExt cx="31405" cy="26945"/>
              </a:xfrm>
            </p:grpSpPr>
            <p:sp>
              <p:nvSpPr>
                <p:cNvPr id="6562" name="Google Shape;6562;p53"/>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3"/>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53"/>
              <p:cNvGrpSpPr/>
              <p:nvPr/>
            </p:nvGrpSpPr>
            <p:grpSpPr>
              <a:xfrm>
                <a:off x="3925166" y="3491008"/>
                <a:ext cx="31405" cy="27001"/>
                <a:chOff x="3925166" y="3491008"/>
                <a:chExt cx="31405" cy="27001"/>
              </a:xfrm>
            </p:grpSpPr>
            <p:sp>
              <p:nvSpPr>
                <p:cNvPr id="6565" name="Google Shape;6565;p53"/>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3"/>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53"/>
              <p:cNvGrpSpPr/>
              <p:nvPr/>
            </p:nvGrpSpPr>
            <p:grpSpPr>
              <a:xfrm>
                <a:off x="3682845" y="3340976"/>
                <a:ext cx="31397" cy="26898"/>
                <a:chOff x="3682845" y="3340976"/>
                <a:chExt cx="31397" cy="26898"/>
              </a:xfrm>
            </p:grpSpPr>
            <p:sp>
              <p:nvSpPr>
                <p:cNvPr id="6568" name="Google Shape;6568;p53"/>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3"/>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0" name="Google Shape;6570;p53"/>
              <p:cNvGrpSpPr/>
              <p:nvPr/>
            </p:nvGrpSpPr>
            <p:grpSpPr>
              <a:xfrm>
                <a:off x="3795393" y="3353725"/>
                <a:ext cx="31499" cy="26993"/>
                <a:chOff x="3795393" y="3353725"/>
                <a:chExt cx="31499" cy="26993"/>
              </a:xfrm>
            </p:grpSpPr>
            <p:sp>
              <p:nvSpPr>
                <p:cNvPr id="6571" name="Google Shape;6571;p53"/>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3"/>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3" name="Google Shape;6573;p53"/>
              <p:cNvGrpSpPr/>
              <p:nvPr/>
            </p:nvGrpSpPr>
            <p:grpSpPr>
              <a:xfrm>
                <a:off x="4176909" y="4363221"/>
                <a:ext cx="38924" cy="33316"/>
                <a:chOff x="4176909" y="4363221"/>
                <a:chExt cx="38924" cy="33316"/>
              </a:xfrm>
            </p:grpSpPr>
            <p:sp>
              <p:nvSpPr>
                <p:cNvPr id="6574" name="Google Shape;6574;p53"/>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3"/>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6" name="Google Shape;6576;p53"/>
              <p:cNvGrpSpPr/>
              <p:nvPr/>
            </p:nvGrpSpPr>
            <p:grpSpPr>
              <a:xfrm>
                <a:off x="4226191" y="4007660"/>
                <a:ext cx="33560" cy="28770"/>
                <a:chOff x="4226191" y="4007660"/>
                <a:chExt cx="33560" cy="28770"/>
              </a:xfrm>
            </p:grpSpPr>
            <p:sp>
              <p:nvSpPr>
                <p:cNvPr id="6577" name="Google Shape;6577;p53"/>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3"/>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9" name="Google Shape;6579;p53"/>
              <p:cNvGrpSpPr/>
              <p:nvPr/>
            </p:nvGrpSpPr>
            <p:grpSpPr>
              <a:xfrm>
                <a:off x="3597785" y="3377045"/>
                <a:ext cx="33591" cy="28699"/>
                <a:chOff x="3597785" y="3377045"/>
                <a:chExt cx="33591" cy="28699"/>
              </a:xfrm>
            </p:grpSpPr>
            <p:sp>
              <p:nvSpPr>
                <p:cNvPr id="6580" name="Google Shape;6580;p53"/>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3"/>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2" name="Google Shape;6582;p53"/>
              <p:cNvGrpSpPr/>
              <p:nvPr/>
            </p:nvGrpSpPr>
            <p:grpSpPr>
              <a:xfrm>
                <a:off x="3887870" y="3669796"/>
                <a:ext cx="33591" cy="28692"/>
                <a:chOff x="3887870" y="3669796"/>
                <a:chExt cx="33591" cy="28692"/>
              </a:xfrm>
            </p:grpSpPr>
            <p:sp>
              <p:nvSpPr>
                <p:cNvPr id="6583" name="Google Shape;6583;p53"/>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3"/>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5" name="Google Shape;6585;p53"/>
              <p:cNvGrpSpPr/>
              <p:nvPr/>
            </p:nvGrpSpPr>
            <p:grpSpPr>
              <a:xfrm>
                <a:off x="3818320" y="3481625"/>
                <a:ext cx="33497" cy="28770"/>
                <a:chOff x="3818320" y="3481625"/>
                <a:chExt cx="33497" cy="28770"/>
              </a:xfrm>
            </p:grpSpPr>
            <p:sp>
              <p:nvSpPr>
                <p:cNvPr id="6586" name="Google Shape;6586;p53"/>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3"/>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8" name="Google Shape;6588;p53"/>
              <p:cNvGrpSpPr/>
              <p:nvPr/>
            </p:nvGrpSpPr>
            <p:grpSpPr>
              <a:xfrm>
                <a:off x="4278139" y="4120948"/>
                <a:ext cx="37492" cy="32129"/>
                <a:chOff x="4278139" y="4120948"/>
                <a:chExt cx="37492" cy="32129"/>
              </a:xfrm>
            </p:grpSpPr>
            <p:sp>
              <p:nvSpPr>
                <p:cNvPr id="6589" name="Google Shape;6589;p53"/>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3"/>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1" name="Google Shape;6591;p53"/>
              <p:cNvGrpSpPr/>
              <p:nvPr/>
            </p:nvGrpSpPr>
            <p:grpSpPr>
              <a:xfrm>
                <a:off x="4419898" y="3977388"/>
                <a:ext cx="33497" cy="28692"/>
                <a:chOff x="4419898" y="3977388"/>
                <a:chExt cx="33497" cy="28692"/>
              </a:xfrm>
            </p:grpSpPr>
            <p:sp>
              <p:nvSpPr>
                <p:cNvPr id="6592" name="Google Shape;6592;p53"/>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3"/>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4" name="Google Shape;6594;p53"/>
              <p:cNvGrpSpPr/>
              <p:nvPr/>
            </p:nvGrpSpPr>
            <p:grpSpPr>
              <a:xfrm>
                <a:off x="4158930" y="4034684"/>
                <a:ext cx="33497" cy="28762"/>
                <a:chOff x="4158930" y="4034684"/>
                <a:chExt cx="33497" cy="28762"/>
              </a:xfrm>
            </p:grpSpPr>
            <p:sp>
              <p:nvSpPr>
                <p:cNvPr id="6595" name="Google Shape;6595;p53"/>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3"/>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97" name="Google Shape;6597;p53"/>
              <p:cNvGrpSpPr/>
              <p:nvPr/>
            </p:nvGrpSpPr>
            <p:grpSpPr>
              <a:xfrm>
                <a:off x="4134949" y="3957049"/>
                <a:ext cx="33497" cy="28770"/>
                <a:chOff x="4134949" y="3957049"/>
                <a:chExt cx="33497" cy="28770"/>
              </a:xfrm>
            </p:grpSpPr>
            <p:sp>
              <p:nvSpPr>
                <p:cNvPr id="6598" name="Google Shape;6598;p53"/>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3"/>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0" name="Google Shape;6600;p53"/>
              <p:cNvGrpSpPr/>
              <p:nvPr/>
            </p:nvGrpSpPr>
            <p:grpSpPr>
              <a:xfrm>
                <a:off x="4193653" y="4184403"/>
                <a:ext cx="43580" cy="37264"/>
                <a:chOff x="4193653" y="4184403"/>
                <a:chExt cx="43580" cy="37264"/>
              </a:xfrm>
            </p:grpSpPr>
            <p:sp>
              <p:nvSpPr>
                <p:cNvPr id="6601" name="Google Shape;6601;p53"/>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3"/>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3" name="Google Shape;6603;p53"/>
              <p:cNvGrpSpPr/>
              <p:nvPr/>
            </p:nvGrpSpPr>
            <p:grpSpPr>
              <a:xfrm>
                <a:off x="4343600" y="3943844"/>
                <a:ext cx="43580" cy="37312"/>
                <a:chOff x="4343600" y="3943844"/>
                <a:chExt cx="43580" cy="37312"/>
              </a:xfrm>
            </p:grpSpPr>
            <p:sp>
              <p:nvSpPr>
                <p:cNvPr id="6604" name="Google Shape;6604;p53"/>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3"/>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6" name="Google Shape;6606;p53"/>
              <p:cNvGrpSpPr/>
              <p:nvPr/>
            </p:nvGrpSpPr>
            <p:grpSpPr>
              <a:xfrm>
                <a:off x="4172339" y="3381693"/>
                <a:ext cx="31499" cy="27001"/>
                <a:chOff x="4172339" y="3381693"/>
                <a:chExt cx="31499" cy="27001"/>
              </a:xfrm>
            </p:grpSpPr>
            <p:sp>
              <p:nvSpPr>
                <p:cNvPr id="6607" name="Google Shape;6607;p53"/>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3"/>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612"/>
        <p:cNvGrpSpPr/>
        <p:nvPr/>
      </p:nvGrpSpPr>
      <p:grpSpPr>
        <a:xfrm>
          <a:off x="0" y="0"/>
          <a:ext cx="0" cy="0"/>
          <a:chOff x="0" y="0"/>
          <a:chExt cx="0" cy="0"/>
        </a:xfrm>
      </p:grpSpPr>
      <p:grpSp>
        <p:nvGrpSpPr>
          <p:cNvPr id="6613" name="Google Shape;6613;p54"/>
          <p:cNvGrpSpPr/>
          <p:nvPr/>
        </p:nvGrpSpPr>
        <p:grpSpPr>
          <a:xfrm>
            <a:off x="729274" y="1175734"/>
            <a:ext cx="2507799" cy="206239"/>
            <a:chOff x="106648" y="895722"/>
            <a:chExt cx="4481413" cy="374300"/>
          </a:xfrm>
        </p:grpSpPr>
        <p:grpSp>
          <p:nvGrpSpPr>
            <p:cNvPr id="6614" name="Google Shape;6614;p54"/>
            <p:cNvGrpSpPr/>
            <p:nvPr/>
          </p:nvGrpSpPr>
          <p:grpSpPr>
            <a:xfrm>
              <a:off x="2233276" y="895722"/>
              <a:ext cx="1082667" cy="223591"/>
              <a:chOff x="4808316" y="2800065"/>
              <a:chExt cx="1999386" cy="412910"/>
            </a:xfrm>
          </p:grpSpPr>
          <p:sp>
            <p:nvSpPr>
              <p:cNvPr id="6615" name="Google Shape;6615;p54"/>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16" name="Google Shape;6616;p54"/>
              <p:cNvGrpSpPr/>
              <p:nvPr/>
            </p:nvGrpSpPr>
            <p:grpSpPr>
              <a:xfrm>
                <a:off x="4808316" y="2800065"/>
                <a:ext cx="92400" cy="411825"/>
                <a:chOff x="845575" y="2563700"/>
                <a:chExt cx="92400" cy="411825"/>
              </a:xfrm>
            </p:grpSpPr>
            <p:cxnSp>
              <p:nvCxnSpPr>
                <p:cNvPr id="6617" name="Google Shape;6617;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18" name="Google Shape;6618;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19" name="Google Shape;6619;p54"/>
            <p:cNvGrpSpPr/>
            <p:nvPr/>
          </p:nvGrpSpPr>
          <p:grpSpPr>
            <a:xfrm>
              <a:off x="106648" y="895722"/>
              <a:ext cx="1088401" cy="223591"/>
              <a:chOff x="881025" y="2800065"/>
              <a:chExt cx="2009975" cy="412910"/>
            </a:xfrm>
          </p:grpSpPr>
          <p:sp>
            <p:nvSpPr>
              <p:cNvPr id="6620" name="Google Shape;6620;p54"/>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1" name="Google Shape;6621;p54"/>
              <p:cNvGrpSpPr/>
              <p:nvPr/>
            </p:nvGrpSpPr>
            <p:grpSpPr>
              <a:xfrm>
                <a:off x="881025" y="2800065"/>
                <a:ext cx="92400" cy="411825"/>
                <a:chOff x="845575" y="2563700"/>
                <a:chExt cx="92400" cy="411825"/>
              </a:xfrm>
            </p:grpSpPr>
            <p:cxnSp>
              <p:nvCxnSpPr>
                <p:cNvPr id="6622" name="Google Shape;6622;p54"/>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23" name="Google Shape;6623;p54"/>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4" name="Google Shape;6624;p54"/>
            <p:cNvGrpSpPr/>
            <p:nvPr/>
          </p:nvGrpSpPr>
          <p:grpSpPr>
            <a:xfrm>
              <a:off x="1172346" y="1047018"/>
              <a:ext cx="1083151" cy="223003"/>
              <a:chOff x="2849073" y="3079467"/>
              <a:chExt cx="2000279" cy="411825"/>
            </a:xfrm>
          </p:grpSpPr>
          <p:sp>
            <p:nvSpPr>
              <p:cNvPr id="6625" name="Google Shape;6625;p54"/>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26" name="Google Shape;6626;p54"/>
              <p:cNvGrpSpPr/>
              <p:nvPr/>
            </p:nvGrpSpPr>
            <p:grpSpPr>
              <a:xfrm rot="10800000">
                <a:off x="2849073" y="3079467"/>
                <a:ext cx="92400" cy="411825"/>
                <a:chOff x="2070100" y="2563700"/>
                <a:chExt cx="92400" cy="411825"/>
              </a:xfrm>
            </p:grpSpPr>
            <p:cxnSp>
              <p:nvCxnSpPr>
                <p:cNvPr id="6627" name="Google Shape;6627;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28" name="Google Shape;6628;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29" name="Google Shape;6629;p54"/>
            <p:cNvGrpSpPr/>
            <p:nvPr/>
          </p:nvGrpSpPr>
          <p:grpSpPr>
            <a:xfrm>
              <a:off x="3290132" y="1047018"/>
              <a:ext cx="1297929" cy="223003"/>
              <a:chOff x="6760035" y="3079467"/>
              <a:chExt cx="2396914" cy="411825"/>
            </a:xfrm>
          </p:grpSpPr>
          <p:sp>
            <p:nvSpPr>
              <p:cNvPr id="6630" name="Google Shape;6630;p54"/>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1" name="Google Shape;6631;p54"/>
              <p:cNvGrpSpPr/>
              <p:nvPr/>
            </p:nvGrpSpPr>
            <p:grpSpPr>
              <a:xfrm rot="10800000">
                <a:off x="6760035" y="3079467"/>
                <a:ext cx="92400" cy="411825"/>
                <a:chOff x="2070100" y="2563700"/>
                <a:chExt cx="92400" cy="411825"/>
              </a:xfrm>
            </p:grpSpPr>
            <p:cxnSp>
              <p:nvCxnSpPr>
                <p:cNvPr id="6632" name="Google Shape;6632;p54"/>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633" name="Google Shape;6633;p54"/>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634" name="Google Shape;6634;p54"/>
          <p:cNvGrpSpPr/>
          <p:nvPr/>
        </p:nvGrpSpPr>
        <p:grpSpPr>
          <a:xfrm>
            <a:off x="2147036" y="3575105"/>
            <a:ext cx="1086701" cy="799429"/>
            <a:chOff x="2183288" y="3555572"/>
            <a:chExt cx="1136241" cy="835873"/>
          </a:xfrm>
        </p:grpSpPr>
        <p:sp>
          <p:nvSpPr>
            <p:cNvPr id="6635" name="Google Shape;6635;p54"/>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6" name="Google Shape;6636;p54"/>
            <p:cNvGrpSpPr/>
            <p:nvPr/>
          </p:nvGrpSpPr>
          <p:grpSpPr>
            <a:xfrm>
              <a:off x="2205895" y="3637269"/>
              <a:ext cx="1089848" cy="724993"/>
              <a:chOff x="2205895" y="3637269"/>
              <a:chExt cx="1089848" cy="724993"/>
            </a:xfrm>
          </p:grpSpPr>
          <p:sp>
            <p:nvSpPr>
              <p:cNvPr id="6637" name="Google Shape;6637;p54"/>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4"/>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4"/>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4"/>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4"/>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4"/>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3" name="Google Shape;6643;p54"/>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44" name="Google Shape;6644;p54"/>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645" name="Google Shape;6645;p54"/>
            <p:cNvGrpSpPr/>
            <p:nvPr/>
          </p:nvGrpSpPr>
          <p:grpSpPr>
            <a:xfrm>
              <a:off x="3173850" y="3779426"/>
              <a:ext cx="145679" cy="70048"/>
              <a:chOff x="3173850" y="3779426"/>
              <a:chExt cx="145679" cy="70048"/>
            </a:xfrm>
          </p:grpSpPr>
          <p:cxnSp>
            <p:nvCxnSpPr>
              <p:cNvPr id="6646" name="Google Shape;6646;p54"/>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647" name="Google Shape;6647;p54"/>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8" name="Google Shape;6648;p54"/>
            <p:cNvGrpSpPr/>
            <p:nvPr/>
          </p:nvGrpSpPr>
          <p:grpSpPr>
            <a:xfrm>
              <a:off x="2183288" y="4139483"/>
              <a:ext cx="145133" cy="70048"/>
              <a:chOff x="2183288" y="4139483"/>
              <a:chExt cx="145133" cy="70048"/>
            </a:xfrm>
          </p:grpSpPr>
          <p:cxnSp>
            <p:nvCxnSpPr>
              <p:cNvPr id="6649" name="Google Shape;6649;p54"/>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650" name="Google Shape;6650;p54"/>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51" name="Google Shape;6651;p54"/>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2" name="Google Shape;6652;p54"/>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653" name="Google Shape;6653;p54"/>
            <p:cNvGrpSpPr/>
            <p:nvPr/>
          </p:nvGrpSpPr>
          <p:grpSpPr>
            <a:xfrm>
              <a:off x="2943836" y="4268886"/>
              <a:ext cx="60717" cy="122559"/>
              <a:chOff x="2943836" y="4268886"/>
              <a:chExt cx="60717" cy="122559"/>
            </a:xfrm>
          </p:grpSpPr>
          <p:sp>
            <p:nvSpPr>
              <p:cNvPr id="6654" name="Google Shape;6654;p54"/>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55" name="Google Shape;6655;p54"/>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656" name="Google Shape;6656;p54"/>
          <p:cNvGrpSpPr/>
          <p:nvPr/>
        </p:nvGrpSpPr>
        <p:grpSpPr>
          <a:xfrm>
            <a:off x="3409981" y="1496104"/>
            <a:ext cx="1675870" cy="758251"/>
            <a:chOff x="3530532" y="1496185"/>
            <a:chExt cx="1562000" cy="706730"/>
          </a:xfrm>
        </p:grpSpPr>
        <p:cxnSp>
          <p:nvCxnSpPr>
            <p:cNvPr id="6657" name="Google Shape;6657;p54"/>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658" name="Google Shape;6658;p54"/>
            <p:cNvGrpSpPr/>
            <p:nvPr/>
          </p:nvGrpSpPr>
          <p:grpSpPr>
            <a:xfrm>
              <a:off x="3530532" y="1496185"/>
              <a:ext cx="323430" cy="463587"/>
              <a:chOff x="3530532" y="1496185"/>
              <a:chExt cx="323430" cy="463587"/>
            </a:xfrm>
          </p:grpSpPr>
          <p:grpSp>
            <p:nvGrpSpPr>
              <p:cNvPr id="6659" name="Google Shape;6659;p54"/>
              <p:cNvGrpSpPr/>
              <p:nvPr/>
            </p:nvGrpSpPr>
            <p:grpSpPr>
              <a:xfrm>
                <a:off x="3567462" y="1496185"/>
                <a:ext cx="286500" cy="361376"/>
                <a:chOff x="3567462" y="1496185"/>
                <a:chExt cx="286500" cy="361376"/>
              </a:xfrm>
            </p:grpSpPr>
            <p:cxnSp>
              <p:nvCxnSpPr>
                <p:cNvPr id="6660" name="Google Shape;6660;p54"/>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661" name="Google Shape;6661;p54"/>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2" name="Google Shape;6662;p54"/>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3" name="Google Shape;6663;p54"/>
            <p:cNvGrpSpPr/>
            <p:nvPr/>
          </p:nvGrpSpPr>
          <p:grpSpPr>
            <a:xfrm>
              <a:off x="3891569" y="1779209"/>
              <a:ext cx="323945" cy="423706"/>
              <a:chOff x="3891569" y="1779209"/>
              <a:chExt cx="323945" cy="423706"/>
            </a:xfrm>
          </p:grpSpPr>
          <p:grpSp>
            <p:nvGrpSpPr>
              <p:cNvPr id="6664" name="Google Shape;6664;p54"/>
              <p:cNvGrpSpPr/>
              <p:nvPr/>
            </p:nvGrpSpPr>
            <p:grpSpPr>
              <a:xfrm>
                <a:off x="3929014" y="1881638"/>
                <a:ext cx="286500" cy="321278"/>
                <a:chOff x="3929014" y="1881638"/>
                <a:chExt cx="286500" cy="321278"/>
              </a:xfrm>
            </p:grpSpPr>
            <p:cxnSp>
              <p:nvCxnSpPr>
                <p:cNvPr id="6665" name="Google Shape;6665;p54"/>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666" name="Google Shape;6666;p54"/>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7" name="Google Shape;6667;p54"/>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54"/>
            <p:cNvGrpSpPr/>
            <p:nvPr/>
          </p:nvGrpSpPr>
          <p:grpSpPr>
            <a:xfrm>
              <a:off x="4252606" y="1496185"/>
              <a:ext cx="324721" cy="463587"/>
              <a:chOff x="4252606" y="1496185"/>
              <a:chExt cx="324721" cy="463587"/>
            </a:xfrm>
          </p:grpSpPr>
          <p:grpSp>
            <p:nvGrpSpPr>
              <p:cNvPr id="6669" name="Google Shape;6669;p54"/>
              <p:cNvGrpSpPr/>
              <p:nvPr/>
            </p:nvGrpSpPr>
            <p:grpSpPr>
              <a:xfrm>
                <a:off x="4290828" y="1496185"/>
                <a:ext cx="286500" cy="361376"/>
                <a:chOff x="4290828" y="1496185"/>
                <a:chExt cx="286500" cy="361376"/>
              </a:xfrm>
            </p:grpSpPr>
            <p:cxnSp>
              <p:nvCxnSpPr>
                <p:cNvPr id="6670" name="Google Shape;6670;p54"/>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671" name="Google Shape;6671;p54"/>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2" name="Google Shape;6672;p54"/>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3" name="Google Shape;6673;p54"/>
            <p:cNvGrpSpPr/>
            <p:nvPr/>
          </p:nvGrpSpPr>
          <p:grpSpPr>
            <a:xfrm>
              <a:off x="4613643" y="1763716"/>
              <a:ext cx="325308" cy="439200"/>
              <a:chOff x="4613643" y="1763716"/>
              <a:chExt cx="325308" cy="439200"/>
            </a:xfrm>
          </p:grpSpPr>
          <p:grpSp>
            <p:nvGrpSpPr>
              <p:cNvPr id="6674" name="Google Shape;6674;p54"/>
              <p:cNvGrpSpPr/>
              <p:nvPr/>
            </p:nvGrpSpPr>
            <p:grpSpPr>
              <a:xfrm>
                <a:off x="4652451" y="1879538"/>
                <a:ext cx="286500" cy="323378"/>
                <a:chOff x="4652451" y="1879538"/>
                <a:chExt cx="286500" cy="323378"/>
              </a:xfrm>
            </p:grpSpPr>
            <p:cxnSp>
              <p:nvCxnSpPr>
                <p:cNvPr id="6675" name="Google Shape;6675;p54"/>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676" name="Google Shape;6676;p54"/>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77" name="Google Shape;6677;p54"/>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78" name="Google Shape;6678;p54"/>
          <p:cNvGrpSpPr/>
          <p:nvPr/>
        </p:nvGrpSpPr>
        <p:grpSpPr>
          <a:xfrm>
            <a:off x="3421841" y="2349730"/>
            <a:ext cx="1652173" cy="391517"/>
            <a:chOff x="3512551" y="2358270"/>
            <a:chExt cx="1597383" cy="378533"/>
          </a:xfrm>
        </p:grpSpPr>
        <p:cxnSp>
          <p:nvCxnSpPr>
            <p:cNvPr id="6679" name="Google Shape;6679;p54"/>
            <p:cNvCxnSpPr>
              <a:stCxn id="6680" idx="6"/>
              <a:endCxn id="6681"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682" name="Google Shape;6682;p54"/>
            <p:cNvGrpSpPr/>
            <p:nvPr/>
          </p:nvGrpSpPr>
          <p:grpSpPr>
            <a:xfrm>
              <a:off x="3512551" y="2358270"/>
              <a:ext cx="225647" cy="307714"/>
              <a:chOff x="2182679" y="2004714"/>
              <a:chExt cx="792300" cy="1080458"/>
            </a:xfrm>
          </p:grpSpPr>
          <p:cxnSp>
            <p:nvCxnSpPr>
              <p:cNvPr id="6683" name="Google Shape;6683;p54"/>
              <p:cNvCxnSpPr>
                <a:stCxn id="6684"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680" name="Google Shape;6680;p54"/>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4"/>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5" name="Google Shape;6685;p54"/>
            <p:cNvGrpSpPr/>
            <p:nvPr/>
          </p:nvGrpSpPr>
          <p:grpSpPr>
            <a:xfrm>
              <a:off x="3969644" y="2440153"/>
              <a:ext cx="225853" cy="296651"/>
              <a:chOff x="3775710" y="1729289"/>
              <a:chExt cx="136500" cy="179289"/>
            </a:xfrm>
          </p:grpSpPr>
          <p:cxnSp>
            <p:nvCxnSpPr>
              <p:cNvPr id="6686" name="Google Shape;6686;p54"/>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687" name="Google Shape;6687;p54"/>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4"/>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9" name="Google Shape;6689;p54"/>
            <p:cNvGrpSpPr/>
            <p:nvPr/>
          </p:nvGrpSpPr>
          <p:grpSpPr>
            <a:xfrm>
              <a:off x="4427051" y="2358270"/>
              <a:ext cx="225647" cy="307714"/>
              <a:chOff x="5393704" y="2004714"/>
              <a:chExt cx="792300" cy="1080458"/>
            </a:xfrm>
          </p:grpSpPr>
          <p:cxnSp>
            <p:nvCxnSpPr>
              <p:cNvPr id="6690" name="Google Shape;6690;p54"/>
              <p:cNvCxnSpPr>
                <a:stCxn id="6691"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692" name="Google Shape;6692;p54"/>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4"/>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93" name="Google Shape;6693;p54"/>
            <p:cNvGrpSpPr/>
            <p:nvPr/>
          </p:nvGrpSpPr>
          <p:grpSpPr>
            <a:xfrm>
              <a:off x="4884287" y="2440252"/>
              <a:ext cx="225647" cy="296532"/>
              <a:chOff x="6999166" y="2292572"/>
              <a:chExt cx="792300" cy="1041192"/>
            </a:xfrm>
          </p:grpSpPr>
          <p:cxnSp>
            <p:nvCxnSpPr>
              <p:cNvPr id="6694" name="Google Shape;6694;p54"/>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681" name="Google Shape;6681;p54"/>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4"/>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96" name="Google Shape;6696;p54"/>
          <p:cNvGrpSpPr/>
          <p:nvPr/>
        </p:nvGrpSpPr>
        <p:grpSpPr>
          <a:xfrm>
            <a:off x="6842649" y="1185930"/>
            <a:ext cx="1581844" cy="732818"/>
            <a:chOff x="634175" y="2986275"/>
            <a:chExt cx="3147949" cy="1458344"/>
          </a:xfrm>
        </p:grpSpPr>
        <p:cxnSp>
          <p:nvCxnSpPr>
            <p:cNvPr id="6697" name="Google Shape;6697;p54"/>
            <p:cNvCxnSpPr>
              <a:stCxn id="6698" idx="4"/>
              <a:endCxn id="6699"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6700" name="Google Shape;6700;p54"/>
            <p:cNvCxnSpPr>
              <a:stCxn id="6699" idx="0"/>
              <a:endCxn id="6701"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702" name="Google Shape;6702;p54"/>
            <p:cNvCxnSpPr>
              <a:stCxn id="6701" idx="4"/>
              <a:endCxn id="6703"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704" name="Google Shape;6704;p54"/>
            <p:cNvCxnSpPr>
              <a:stCxn id="6703" idx="0"/>
              <a:endCxn id="6705"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6705" name="Google Shape;6705;p54"/>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01" name="Google Shape;6701;p54"/>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98" name="Google Shape;6698;p54"/>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03" name="Google Shape;6703;p54"/>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699" name="Google Shape;6699;p54"/>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706" name="Google Shape;6706;p54"/>
          <p:cNvGrpSpPr/>
          <p:nvPr/>
        </p:nvGrpSpPr>
        <p:grpSpPr>
          <a:xfrm>
            <a:off x="3410364" y="2880240"/>
            <a:ext cx="1675128" cy="313674"/>
            <a:chOff x="998425" y="1182125"/>
            <a:chExt cx="1065400" cy="199500"/>
          </a:xfrm>
        </p:grpSpPr>
        <p:sp>
          <p:nvSpPr>
            <p:cNvPr id="6707" name="Google Shape;6707;p54"/>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4"/>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4"/>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4"/>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4"/>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2" name="Google Shape;6712;p54"/>
          <p:cNvGrpSpPr/>
          <p:nvPr/>
        </p:nvGrpSpPr>
        <p:grpSpPr>
          <a:xfrm>
            <a:off x="3410363" y="3836206"/>
            <a:ext cx="1675129" cy="525345"/>
            <a:chOff x="5194708" y="3484366"/>
            <a:chExt cx="3148148" cy="987304"/>
          </a:xfrm>
        </p:grpSpPr>
        <p:grpSp>
          <p:nvGrpSpPr>
            <p:cNvPr id="6713" name="Google Shape;6713;p54"/>
            <p:cNvGrpSpPr/>
            <p:nvPr/>
          </p:nvGrpSpPr>
          <p:grpSpPr>
            <a:xfrm>
              <a:off x="7531521" y="3484366"/>
              <a:ext cx="811335" cy="987304"/>
              <a:chOff x="3379425" y="1617275"/>
              <a:chExt cx="1090650" cy="1327200"/>
            </a:xfrm>
          </p:grpSpPr>
          <p:sp>
            <p:nvSpPr>
              <p:cNvPr id="6714" name="Google Shape;6714;p54"/>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4"/>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4"/>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7" name="Google Shape;6717;p54"/>
            <p:cNvGrpSpPr/>
            <p:nvPr/>
          </p:nvGrpSpPr>
          <p:grpSpPr>
            <a:xfrm>
              <a:off x="6752546" y="3484366"/>
              <a:ext cx="811428" cy="987304"/>
              <a:chOff x="2332275" y="1617275"/>
              <a:chExt cx="1090775" cy="1327200"/>
            </a:xfrm>
          </p:grpSpPr>
          <p:sp>
            <p:nvSpPr>
              <p:cNvPr id="6718" name="Google Shape;6718;p54"/>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4"/>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4"/>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1" name="Google Shape;6721;p54"/>
            <p:cNvGrpSpPr/>
            <p:nvPr/>
          </p:nvGrpSpPr>
          <p:grpSpPr>
            <a:xfrm>
              <a:off x="5973664" y="3484366"/>
              <a:ext cx="811335" cy="987304"/>
              <a:chOff x="1285250" y="1617275"/>
              <a:chExt cx="1090650" cy="1327200"/>
            </a:xfrm>
          </p:grpSpPr>
          <p:sp>
            <p:nvSpPr>
              <p:cNvPr id="6722" name="Google Shape;6722;p54"/>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4"/>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4"/>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54"/>
            <p:cNvGrpSpPr/>
            <p:nvPr/>
          </p:nvGrpSpPr>
          <p:grpSpPr>
            <a:xfrm>
              <a:off x="5194708" y="3484366"/>
              <a:ext cx="811409" cy="987304"/>
              <a:chOff x="238125" y="1617275"/>
              <a:chExt cx="1090750" cy="1327200"/>
            </a:xfrm>
          </p:grpSpPr>
          <p:sp>
            <p:nvSpPr>
              <p:cNvPr id="6726" name="Google Shape;6726;p54"/>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4"/>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4"/>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9" name="Google Shape;6729;p54"/>
          <p:cNvGrpSpPr/>
          <p:nvPr/>
        </p:nvGrpSpPr>
        <p:grpSpPr>
          <a:xfrm>
            <a:off x="6844048" y="2482095"/>
            <a:ext cx="1579046" cy="522230"/>
            <a:chOff x="6853641" y="2534077"/>
            <a:chExt cx="1515545" cy="501229"/>
          </a:xfrm>
        </p:grpSpPr>
        <p:grpSp>
          <p:nvGrpSpPr>
            <p:cNvPr id="6730" name="Google Shape;6730;p54"/>
            <p:cNvGrpSpPr/>
            <p:nvPr/>
          </p:nvGrpSpPr>
          <p:grpSpPr>
            <a:xfrm>
              <a:off x="6853641" y="2618923"/>
              <a:ext cx="1515545" cy="324556"/>
              <a:chOff x="6853641" y="2618923"/>
              <a:chExt cx="1515545" cy="324556"/>
            </a:xfrm>
          </p:grpSpPr>
          <p:sp>
            <p:nvSpPr>
              <p:cNvPr id="6731" name="Google Shape;6731;p54"/>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4"/>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4"/>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4"/>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4"/>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6" name="Google Shape;6736;p54"/>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4"/>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4"/>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4"/>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4"/>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1" name="Google Shape;6741;p54"/>
          <p:cNvGrpSpPr/>
          <p:nvPr/>
        </p:nvGrpSpPr>
        <p:grpSpPr>
          <a:xfrm>
            <a:off x="3438940" y="3357136"/>
            <a:ext cx="1617976" cy="346616"/>
            <a:chOff x="1808063" y="4294338"/>
            <a:chExt cx="3370782" cy="721817"/>
          </a:xfrm>
        </p:grpSpPr>
        <p:sp>
          <p:nvSpPr>
            <p:cNvPr id="6742" name="Google Shape;6742;p54"/>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4"/>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4"/>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4"/>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4"/>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4"/>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4"/>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4"/>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4"/>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4"/>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2" name="Google Shape;6752;p54"/>
          <p:cNvGrpSpPr/>
          <p:nvPr/>
        </p:nvGrpSpPr>
        <p:grpSpPr>
          <a:xfrm>
            <a:off x="5264936" y="4023886"/>
            <a:ext cx="1417067" cy="350605"/>
            <a:chOff x="4234950" y="2101012"/>
            <a:chExt cx="4219974" cy="1044090"/>
          </a:xfrm>
        </p:grpSpPr>
        <p:sp>
          <p:nvSpPr>
            <p:cNvPr id="6753" name="Google Shape;6753;p54"/>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4"/>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4"/>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4"/>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4"/>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4"/>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4"/>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4"/>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4"/>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4"/>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4"/>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4"/>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4"/>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4"/>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4"/>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4"/>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9" name="Google Shape;6769;p54"/>
          <p:cNvGrpSpPr/>
          <p:nvPr/>
        </p:nvGrpSpPr>
        <p:grpSpPr>
          <a:xfrm>
            <a:off x="6840408" y="2014643"/>
            <a:ext cx="1586327" cy="371557"/>
            <a:chOff x="1247650" y="2075423"/>
            <a:chExt cx="6648477" cy="1557238"/>
          </a:xfrm>
        </p:grpSpPr>
        <p:sp>
          <p:nvSpPr>
            <p:cNvPr id="6770" name="Google Shape;6770;p54"/>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4"/>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4"/>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4"/>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4"/>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4"/>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54"/>
          <p:cNvGrpSpPr/>
          <p:nvPr/>
        </p:nvGrpSpPr>
        <p:grpSpPr>
          <a:xfrm>
            <a:off x="5271678" y="1167833"/>
            <a:ext cx="1415601" cy="1648533"/>
            <a:chOff x="1839112" y="2209163"/>
            <a:chExt cx="1918159" cy="2233784"/>
          </a:xfrm>
        </p:grpSpPr>
        <p:sp>
          <p:nvSpPr>
            <p:cNvPr id="6777" name="Google Shape;6777;p54"/>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4"/>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4"/>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0" name="Google Shape;6780;p54"/>
            <p:cNvCxnSpPr>
              <a:stCxn id="6777" idx="6"/>
              <a:endCxn id="6778"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781" name="Google Shape;6781;p54"/>
            <p:cNvCxnSpPr>
              <a:stCxn id="6778" idx="4"/>
              <a:endCxn id="6782"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783" name="Google Shape;6783;p54"/>
            <p:cNvCxnSpPr>
              <a:stCxn id="6782" idx="6"/>
              <a:endCxn id="6779"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784" name="Google Shape;6784;p54"/>
            <p:cNvCxnSpPr>
              <a:stCxn id="6779" idx="4"/>
              <a:endCxn id="6785"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782" name="Google Shape;6782;p54"/>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4"/>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4"/>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7" name="Google Shape;6787;p54"/>
            <p:cNvCxnSpPr>
              <a:endCxn id="6786"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788" name="Google Shape;6788;p54"/>
          <p:cNvGrpSpPr/>
          <p:nvPr/>
        </p:nvGrpSpPr>
        <p:grpSpPr>
          <a:xfrm>
            <a:off x="3428944" y="1185917"/>
            <a:ext cx="1637968" cy="154942"/>
            <a:chOff x="238125" y="2506075"/>
            <a:chExt cx="7115411" cy="673075"/>
          </a:xfrm>
        </p:grpSpPr>
        <p:sp>
          <p:nvSpPr>
            <p:cNvPr id="6789" name="Google Shape;6789;p54"/>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4"/>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4"/>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4"/>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4"/>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4" name="Google Shape;6794;p54"/>
          <p:cNvGrpSpPr/>
          <p:nvPr/>
        </p:nvGrpSpPr>
        <p:grpSpPr>
          <a:xfrm>
            <a:off x="1969680" y="1500635"/>
            <a:ext cx="1262932" cy="785408"/>
            <a:chOff x="548861" y="389676"/>
            <a:chExt cx="3843371" cy="2390163"/>
          </a:xfrm>
        </p:grpSpPr>
        <p:cxnSp>
          <p:nvCxnSpPr>
            <p:cNvPr id="6795" name="Google Shape;6795;p54"/>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96" name="Google Shape;6796;p54"/>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97" name="Google Shape;6797;p54"/>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798" name="Google Shape;6798;p54"/>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799" name="Google Shape;6799;p54"/>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800" name="Google Shape;6800;p54"/>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01" name="Google Shape;6801;p54"/>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802" name="Google Shape;6802;p54"/>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4"/>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4"/>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4"/>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4"/>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4"/>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54"/>
          <p:cNvGrpSpPr/>
          <p:nvPr/>
        </p:nvGrpSpPr>
        <p:grpSpPr>
          <a:xfrm>
            <a:off x="757812" y="2607512"/>
            <a:ext cx="1412054" cy="633562"/>
            <a:chOff x="1187400" y="2529299"/>
            <a:chExt cx="6769193" cy="2241903"/>
          </a:xfrm>
        </p:grpSpPr>
        <p:sp>
          <p:nvSpPr>
            <p:cNvPr id="6809" name="Google Shape;6809;p54"/>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810" name="Google Shape;6810;p54"/>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1" name="Google Shape;6811;p54"/>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2" name="Google Shape;6812;p54"/>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3" name="Google Shape;6813;p54"/>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4" name="Google Shape;6814;p54"/>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815" name="Google Shape;6815;p54"/>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816" name="Google Shape;6816;p54"/>
            <p:cNvCxnSpPr>
              <a:stCxn id="6809" idx="2"/>
              <a:endCxn id="6810"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17" name="Google Shape;6817;p54"/>
            <p:cNvCxnSpPr>
              <a:stCxn id="6811" idx="0"/>
              <a:endCxn id="6809"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18" name="Google Shape;6818;p54"/>
            <p:cNvCxnSpPr>
              <a:stCxn id="6811" idx="2"/>
              <a:endCxn id="6813"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19" name="Google Shape;6819;p54"/>
            <p:cNvCxnSpPr>
              <a:stCxn id="6812" idx="0"/>
              <a:endCxn id="6811"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20" name="Google Shape;6820;p54"/>
            <p:cNvCxnSpPr>
              <a:stCxn id="6810" idx="2"/>
              <a:endCxn id="6815"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821" name="Google Shape;6821;p54"/>
            <p:cNvCxnSpPr>
              <a:stCxn id="6814" idx="0"/>
              <a:endCxn id="6810"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822" name="Google Shape;6822;p54"/>
          <p:cNvGrpSpPr/>
          <p:nvPr/>
        </p:nvGrpSpPr>
        <p:grpSpPr>
          <a:xfrm>
            <a:off x="6844058" y="3100221"/>
            <a:ext cx="1579035" cy="540873"/>
            <a:chOff x="6895650" y="3126697"/>
            <a:chExt cx="1436662" cy="492105"/>
          </a:xfrm>
        </p:grpSpPr>
        <p:sp>
          <p:nvSpPr>
            <p:cNvPr id="6823" name="Google Shape;6823;p54"/>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4"/>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4"/>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4"/>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4"/>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8" name="Google Shape;6828;p54"/>
            <p:cNvGrpSpPr/>
            <p:nvPr/>
          </p:nvGrpSpPr>
          <p:grpSpPr>
            <a:xfrm>
              <a:off x="6995957" y="3335810"/>
              <a:ext cx="1230393" cy="71754"/>
              <a:chOff x="6995957" y="3287964"/>
              <a:chExt cx="1230393" cy="71754"/>
            </a:xfrm>
          </p:grpSpPr>
          <p:sp>
            <p:nvSpPr>
              <p:cNvPr id="6829" name="Google Shape;6829;p54"/>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4"/>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4"/>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4"/>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4"/>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34" name="Google Shape;6834;p54"/>
          <p:cNvGrpSpPr/>
          <p:nvPr/>
        </p:nvGrpSpPr>
        <p:grpSpPr>
          <a:xfrm>
            <a:off x="6842640" y="3736984"/>
            <a:ext cx="1581862" cy="650625"/>
            <a:chOff x="6777990" y="3710194"/>
            <a:chExt cx="1646915" cy="677382"/>
          </a:xfrm>
        </p:grpSpPr>
        <p:grpSp>
          <p:nvGrpSpPr>
            <p:cNvPr id="6835" name="Google Shape;6835;p54"/>
            <p:cNvGrpSpPr/>
            <p:nvPr/>
          </p:nvGrpSpPr>
          <p:grpSpPr>
            <a:xfrm>
              <a:off x="6777990" y="3874492"/>
              <a:ext cx="411129" cy="513083"/>
              <a:chOff x="6777990" y="3874492"/>
              <a:chExt cx="411129" cy="513083"/>
            </a:xfrm>
          </p:grpSpPr>
          <p:cxnSp>
            <p:nvCxnSpPr>
              <p:cNvPr id="6836" name="Google Shape;6836;p54"/>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37" name="Google Shape;6837;p54"/>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8" name="Google Shape;6838;p54"/>
            <p:cNvGrpSpPr/>
            <p:nvPr/>
          </p:nvGrpSpPr>
          <p:grpSpPr>
            <a:xfrm>
              <a:off x="7188425" y="3710194"/>
              <a:ext cx="411123" cy="520535"/>
              <a:chOff x="7188425" y="3710194"/>
              <a:chExt cx="411123" cy="520535"/>
            </a:xfrm>
          </p:grpSpPr>
          <p:cxnSp>
            <p:nvCxnSpPr>
              <p:cNvPr id="6839" name="Google Shape;6839;p54"/>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40" name="Google Shape;6840;p54"/>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1" name="Google Shape;6841;p54"/>
            <p:cNvGrpSpPr/>
            <p:nvPr/>
          </p:nvGrpSpPr>
          <p:grpSpPr>
            <a:xfrm>
              <a:off x="7603341" y="3874492"/>
              <a:ext cx="411474" cy="513083"/>
              <a:chOff x="7603341" y="3874492"/>
              <a:chExt cx="411474" cy="513083"/>
            </a:xfrm>
          </p:grpSpPr>
          <p:cxnSp>
            <p:nvCxnSpPr>
              <p:cNvPr id="6842" name="Google Shape;6842;p54"/>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843" name="Google Shape;6843;p54"/>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4" name="Google Shape;6844;p54"/>
            <p:cNvGrpSpPr/>
            <p:nvPr/>
          </p:nvGrpSpPr>
          <p:grpSpPr>
            <a:xfrm>
              <a:off x="8013776" y="3722847"/>
              <a:ext cx="411129" cy="507881"/>
              <a:chOff x="8013776" y="3722847"/>
              <a:chExt cx="411129" cy="507881"/>
            </a:xfrm>
          </p:grpSpPr>
          <p:cxnSp>
            <p:nvCxnSpPr>
              <p:cNvPr id="6845" name="Google Shape;6845;p54"/>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846" name="Google Shape;6846;p54"/>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47" name="Google Shape;6847;p54"/>
          <p:cNvGrpSpPr/>
          <p:nvPr/>
        </p:nvGrpSpPr>
        <p:grpSpPr>
          <a:xfrm>
            <a:off x="5262155" y="2909824"/>
            <a:ext cx="1421889" cy="1020603"/>
            <a:chOff x="5190863" y="2824811"/>
            <a:chExt cx="1544860" cy="1108869"/>
          </a:xfrm>
        </p:grpSpPr>
        <p:grpSp>
          <p:nvGrpSpPr>
            <p:cNvPr id="6848" name="Google Shape;6848;p54"/>
            <p:cNvGrpSpPr/>
            <p:nvPr/>
          </p:nvGrpSpPr>
          <p:grpSpPr>
            <a:xfrm>
              <a:off x="5938695" y="3176919"/>
              <a:ext cx="685761" cy="404739"/>
              <a:chOff x="5938695" y="3176919"/>
              <a:chExt cx="685761" cy="404739"/>
            </a:xfrm>
          </p:grpSpPr>
          <p:grpSp>
            <p:nvGrpSpPr>
              <p:cNvPr id="6849" name="Google Shape;6849;p54"/>
              <p:cNvGrpSpPr/>
              <p:nvPr/>
            </p:nvGrpSpPr>
            <p:grpSpPr>
              <a:xfrm>
                <a:off x="5938695" y="3176919"/>
                <a:ext cx="685761" cy="404739"/>
                <a:chOff x="5938695" y="3176919"/>
                <a:chExt cx="685761" cy="404739"/>
              </a:xfrm>
            </p:grpSpPr>
            <p:sp>
              <p:nvSpPr>
                <p:cNvPr id="6850" name="Google Shape;6850;p54"/>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4"/>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2" name="Google Shape;6852;p54"/>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3" name="Google Shape;6853;p54"/>
            <p:cNvGrpSpPr/>
            <p:nvPr/>
          </p:nvGrpSpPr>
          <p:grpSpPr>
            <a:xfrm>
              <a:off x="5305233" y="3176835"/>
              <a:ext cx="685971" cy="404655"/>
              <a:chOff x="5305233" y="3176835"/>
              <a:chExt cx="685971" cy="404655"/>
            </a:xfrm>
          </p:grpSpPr>
          <p:grpSp>
            <p:nvGrpSpPr>
              <p:cNvPr id="6854" name="Google Shape;6854;p54"/>
              <p:cNvGrpSpPr/>
              <p:nvPr/>
            </p:nvGrpSpPr>
            <p:grpSpPr>
              <a:xfrm>
                <a:off x="5305233" y="3176835"/>
                <a:ext cx="685971" cy="404655"/>
                <a:chOff x="5305233" y="3176835"/>
                <a:chExt cx="685971" cy="404655"/>
              </a:xfrm>
            </p:grpSpPr>
            <p:sp>
              <p:nvSpPr>
                <p:cNvPr id="6855" name="Google Shape;6855;p54"/>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4"/>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7" name="Google Shape;6857;p54"/>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58" name="Google Shape;6858;p54"/>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9" name="Google Shape;6859;p54"/>
            <p:cNvGrpSpPr/>
            <p:nvPr/>
          </p:nvGrpSpPr>
          <p:grpSpPr>
            <a:xfrm>
              <a:off x="5657361" y="2824811"/>
              <a:ext cx="1078361" cy="404655"/>
              <a:chOff x="5657361" y="2824811"/>
              <a:chExt cx="1078361" cy="404655"/>
            </a:xfrm>
          </p:grpSpPr>
          <p:grpSp>
            <p:nvGrpSpPr>
              <p:cNvPr id="6860" name="Google Shape;6860;p54"/>
              <p:cNvGrpSpPr/>
              <p:nvPr/>
            </p:nvGrpSpPr>
            <p:grpSpPr>
              <a:xfrm>
                <a:off x="5657361" y="2824811"/>
                <a:ext cx="1078361" cy="404655"/>
                <a:chOff x="5657361" y="2824811"/>
                <a:chExt cx="1078361" cy="404655"/>
              </a:xfrm>
            </p:grpSpPr>
            <p:grpSp>
              <p:nvGrpSpPr>
                <p:cNvPr id="6861" name="Google Shape;6861;p54"/>
                <p:cNvGrpSpPr/>
                <p:nvPr/>
              </p:nvGrpSpPr>
              <p:grpSpPr>
                <a:xfrm>
                  <a:off x="5938485" y="2824811"/>
                  <a:ext cx="797237" cy="404655"/>
                  <a:chOff x="5938485" y="2824811"/>
                  <a:chExt cx="797237" cy="404655"/>
                </a:xfrm>
              </p:grpSpPr>
              <p:sp>
                <p:nvSpPr>
                  <p:cNvPr id="6862" name="Google Shape;6862;p54"/>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4"/>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4" name="Google Shape;6864;p54"/>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5" name="Google Shape;6865;p54"/>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6" name="Google Shape;6866;p54"/>
            <p:cNvGrpSpPr/>
            <p:nvPr/>
          </p:nvGrpSpPr>
          <p:grpSpPr>
            <a:xfrm>
              <a:off x="5190863" y="3528942"/>
              <a:ext cx="1078026" cy="404739"/>
              <a:chOff x="5190863" y="3528942"/>
              <a:chExt cx="1078026" cy="404739"/>
            </a:xfrm>
          </p:grpSpPr>
          <p:sp>
            <p:nvSpPr>
              <p:cNvPr id="6867" name="Google Shape;6867;p54"/>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8" name="Google Shape;6868;p54"/>
              <p:cNvGrpSpPr/>
              <p:nvPr/>
            </p:nvGrpSpPr>
            <p:grpSpPr>
              <a:xfrm>
                <a:off x="5190863" y="3528942"/>
                <a:ext cx="1078026" cy="404739"/>
                <a:chOff x="5190863" y="3528942"/>
                <a:chExt cx="1078026" cy="404739"/>
              </a:xfrm>
            </p:grpSpPr>
            <p:sp>
              <p:nvSpPr>
                <p:cNvPr id="6869" name="Google Shape;6869;p54"/>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4"/>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71" name="Google Shape;6871;p54"/>
          <p:cNvGrpSpPr/>
          <p:nvPr/>
        </p:nvGrpSpPr>
        <p:grpSpPr>
          <a:xfrm>
            <a:off x="728162" y="1474292"/>
            <a:ext cx="1086719" cy="879487"/>
            <a:chOff x="803162" y="1474292"/>
            <a:chExt cx="1086719" cy="879487"/>
          </a:xfrm>
        </p:grpSpPr>
        <p:grpSp>
          <p:nvGrpSpPr>
            <p:cNvPr id="6872" name="Google Shape;6872;p54"/>
            <p:cNvGrpSpPr/>
            <p:nvPr/>
          </p:nvGrpSpPr>
          <p:grpSpPr>
            <a:xfrm>
              <a:off x="803162" y="1625948"/>
              <a:ext cx="445856" cy="576579"/>
              <a:chOff x="803162" y="1625948"/>
              <a:chExt cx="445856" cy="576579"/>
            </a:xfrm>
          </p:grpSpPr>
          <p:sp>
            <p:nvSpPr>
              <p:cNvPr id="6873" name="Google Shape;6873;p54"/>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74" name="Google Shape;6874;p54"/>
              <p:cNvGrpSpPr/>
              <p:nvPr/>
            </p:nvGrpSpPr>
            <p:grpSpPr>
              <a:xfrm>
                <a:off x="1056023" y="1625948"/>
                <a:ext cx="192995" cy="576579"/>
                <a:chOff x="1056023" y="1625948"/>
                <a:chExt cx="192995" cy="576579"/>
              </a:xfrm>
            </p:grpSpPr>
            <p:sp>
              <p:nvSpPr>
                <p:cNvPr id="6875" name="Google Shape;6875;p54"/>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4"/>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4"/>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4"/>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4"/>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80" name="Google Shape;6880;p54"/>
            <p:cNvGrpSpPr/>
            <p:nvPr/>
          </p:nvGrpSpPr>
          <p:grpSpPr>
            <a:xfrm>
              <a:off x="1371406" y="1474292"/>
              <a:ext cx="518475" cy="879487"/>
              <a:chOff x="1398231" y="1474292"/>
              <a:chExt cx="518475" cy="879487"/>
            </a:xfrm>
          </p:grpSpPr>
          <p:grpSp>
            <p:nvGrpSpPr>
              <p:cNvPr id="6881" name="Google Shape;6881;p54"/>
              <p:cNvGrpSpPr/>
              <p:nvPr/>
            </p:nvGrpSpPr>
            <p:grpSpPr>
              <a:xfrm>
                <a:off x="1398231" y="1474292"/>
                <a:ext cx="518475" cy="341643"/>
                <a:chOff x="1398231" y="1474292"/>
                <a:chExt cx="518475" cy="341643"/>
              </a:xfrm>
            </p:grpSpPr>
            <p:sp>
              <p:nvSpPr>
                <p:cNvPr id="6882" name="Google Shape;6882;p54"/>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3" name="Google Shape;6883;p54"/>
                <p:cNvGrpSpPr/>
                <p:nvPr/>
              </p:nvGrpSpPr>
              <p:grpSpPr>
                <a:xfrm>
                  <a:off x="1616453" y="1474292"/>
                  <a:ext cx="300253" cy="341643"/>
                  <a:chOff x="1616453" y="1475379"/>
                  <a:chExt cx="300253" cy="341643"/>
                </a:xfrm>
              </p:grpSpPr>
              <p:sp>
                <p:nvSpPr>
                  <p:cNvPr id="6884" name="Google Shape;6884;p54"/>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4"/>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4"/>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4"/>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4"/>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4"/>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4"/>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1" name="Google Shape;6891;p54"/>
                  <p:cNvGrpSpPr/>
                  <p:nvPr/>
                </p:nvGrpSpPr>
                <p:grpSpPr>
                  <a:xfrm>
                    <a:off x="1839639" y="1475379"/>
                    <a:ext cx="77067" cy="341643"/>
                    <a:chOff x="1839639" y="1475379"/>
                    <a:chExt cx="77067" cy="341643"/>
                  </a:xfrm>
                </p:grpSpPr>
                <p:sp>
                  <p:nvSpPr>
                    <p:cNvPr id="6892" name="Google Shape;6892;p54"/>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4"/>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894" name="Google Shape;6894;p54"/>
              <p:cNvGrpSpPr/>
              <p:nvPr/>
            </p:nvGrpSpPr>
            <p:grpSpPr>
              <a:xfrm>
                <a:off x="1398451" y="2012951"/>
                <a:ext cx="518255" cy="340828"/>
                <a:chOff x="1398451" y="2012951"/>
                <a:chExt cx="518255" cy="340828"/>
              </a:xfrm>
            </p:grpSpPr>
            <p:sp>
              <p:nvSpPr>
                <p:cNvPr id="6895" name="Google Shape;6895;p54"/>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96" name="Google Shape;6896;p54"/>
                <p:cNvGrpSpPr/>
                <p:nvPr/>
              </p:nvGrpSpPr>
              <p:grpSpPr>
                <a:xfrm>
                  <a:off x="1616453" y="2012951"/>
                  <a:ext cx="300253" cy="340828"/>
                  <a:chOff x="1616453" y="2013538"/>
                  <a:chExt cx="300253" cy="340828"/>
                </a:xfrm>
              </p:grpSpPr>
              <p:sp>
                <p:nvSpPr>
                  <p:cNvPr id="6897" name="Google Shape;6897;p54"/>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4"/>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4"/>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4"/>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4"/>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4"/>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4"/>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4" name="Google Shape;6904;p54"/>
                  <p:cNvGrpSpPr/>
                  <p:nvPr/>
                </p:nvGrpSpPr>
                <p:grpSpPr>
                  <a:xfrm>
                    <a:off x="1839639" y="2013538"/>
                    <a:ext cx="77067" cy="340828"/>
                    <a:chOff x="1839639" y="2013538"/>
                    <a:chExt cx="77067" cy="340828"/>
                  </a:xfrm>
                </p:grpSpPr>
                <p:sp>
                  <p:nvSpPr>
                    <p:cNvPr id="6905" name="Google Shape;6905;p54"/>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4"/>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907" name="Google Shape;6907;p54"/>
          <p:cNvGrpSpPr/>
          <p:nvPr/>
        </p:nvGrpSpPr>
        <p:grpSpPr>
          <a:xfrm>
            <a:off x="724986" y="3605478"/>
            <a:ext cx="1368681" cy="682918"/>
            <a:chOff x="724986" y="3605478"/>
            <a:chExt cx="1368681" cy="682918"/>
          </a:xfrm>
        </p:grpSpPr>
        <p:grpSp>
          <p:nvGrpSpPr>
            <p:cNvPr id="6908" name="Google Shape;6908;p54"/>
            <p:cNvGrpSpPr/>
            <p:nvPr/>
          </p:nvGrpSpPr>
          <p:grpSpPr>
            <a:xfrm>
              <a:off x="1289102" y="3823629"/>
              <a:ext cx="240442" cy="250435"/>
              <a:chOff x="-165066" y="3843615"/>
              <a:chExt cx="221259" cy="230455"/>
            </a:xfrm>
          </p:grpSpPr>
          <p:sp>
            <p:nvSpPr>
              <p:cNvPr id="6909" name="Google Shape;6909;p54"/>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4"/>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4"/>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4"/>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4"/>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4"/>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4"/>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4"/>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4"/>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4"/>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4"/>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4"/>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4"/>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4"/>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4"/>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4"/>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4"/>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4"/>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4"/>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4"/>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54"/>
            <p:cNvGrpSpPr/>
            <p:nvPr/>
          </p:nvGrpSpPr>
          <p:grpSpPr>
            <a:xfrm>
              <a:off x="724986" y="3605478"/>
              <a:ext cx="1368681" cy="682918"/>
              <a:chOff x="724986" y="3605478"/>
              <a:chExt cx="1368681" cy="682918"/>
            </a:xfrm>
          </p:grpSpPr>
          <p:grpSp>
            <p:nvGrpSpPr>
              <p:cNvPr id="6930" name="Google Shape;6930;p54"/>
              <p:cNvGrpSpPr/>
              <p:nvPr/>
            </p:nvGrpSpPr>
            <p:grpSpPr>
              <a:xfrm>
                <a:off x="1498221" y="4047614"/>
                <a:ext cx="529172" cy="240783"/>
                <a:chOff x="1498221" y="4047614"/>
                <a:chExt cx="529172" cy="240783"/>
              </a:xfrm>
            </p:grpSpPr>
            <p:grpSp>
              <p:nvGrpSpPr>
                <p:cNvPr id="6931" name="Google Shape;6931;p54"/>
                <p:cNvGrpSpPr/>
                <p:nvPr/>
              </p:nvGrpSpPr>
              <p:grpSpPr>
                <a:xfrm>
                  <a:off x="1826655" y="4224370"/>
                  <a:ext cx="200738" cy="25631"/>
                  <a:chOff x="1826655" y="4224370"/>
                  <a:chExt cx="200738" cy="25631"/>
                </a:xfrm>
              </p:grpSpPr>
              <p:sp>
                <p:nvSpPr>
                  <p:cNvPr id="6932" name="Google Shape;6932;p54"/>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4"/>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4" name="Google Shape;6934;p54"/>
                <p:cNvGrpSpPr/>
                <p:nvPr/>
              </p:nvGrpSpPr>
              <p:grpSpPr>
                <a:xfrm>
                  <a:off x="1498221" y="4047614"/>
                  <a:ext cx="328444" cy="240783"/>
                  <a:chOff x="1498221" y="4047614"/>
                  <a:chExt cx="328444" cy="240783"/>
                </a:xfrm>
              </p:grpSpPr>
              <p:sp>
                <p:nvSpPr>
                  <p:cNvPr id="6935" name="Google Shape;6935;p54"/>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36" name="Google Shape;6936;p54"/>
                  <p:cNvGrpSpPr/>
                  <p:nvPr/>
                </p:nvGrpSpPr>
                <p:grpSpPr>
                  <a:xfrm>
                    <a:off x="1498221" y="4047614"/>
                    <a:ext cx="150566" cy="190416"/>
                    <a:chOff x="1498221" y="4047614"/>
                    <a:chExt cx="150566" cy="190416"/>
                  </a:xfrm>
                </p:grpSpPr>
                <p:sp>
                  <p:nvSpPr>
                    <p:cNvPr id="6937" name="Google Shape;6937;p54"/>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4"/>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39" name="Google Shape;6939;p54"/>
              <p:cNvGrpSpPr/>
              <p:nvPr/>
            </p:nvGrpSpPr>
            <p:grpSpPr>
              <a:xfrm>
                <a:off x="1560718" y="3800594"/>
                <a:ext cx="532948" cy="302090"/>
                <a:chOff x="1560718" y="3800594"/>
                <a:chExt cx="532948" cy="302090"/>
              </a:xfrm>
            </p:grpSpPr>
            <p:grpSp>
              <p:nvGrpSpPr>
                <p:cNvPr id="6940" name="Google Shape;6940;p54"/>
                <p:cNvGrpSpPr/>
                <p:nvPr/>
              </p:nvGrpSpPr>
              <p:grpSpPr>
                <a:xfrm>
                  <a:off x="1912179" y="3827344"/>
                  <a:ext cx="181487" cy="25631"/>
                  <a:chOff x="1912179" y="3827344"/>
                  <a:chExt cx="181487" cy="25631"/>
                </a:xfrm>
              </p:grpSpPr>
              <p:sp>
                <p:nvSpPr>
                  <p:cNvPr id="6941" name="Google Shape;6941;p54"/>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4"/>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54"/>
                <p:cNvGrpSpPr/>
                <p:nvPr/>
              </p:nvGrpSpPr>
              <p:grpSpPr>
                <a:xfrm>
                  <a:off x="1912179" y="4044505"/>
                  <a:ext cx="181487" cy="25622"/>
                  <a:chOff x="1912179" y="4044506"/>
                  <a:chExt cx="181487" cy="25622"/>
                </a:xfrm>
              </p:grpSpPr>
              <p:sp>
                <p:nvSpPr>
                  <p:cNvPr id="6944" name="Google Shape;6944;p54"/>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4"/>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6" name="Google Shape;6946;p54"/>
                <p:cNvGrpSpPr/>
                <p:nvPr/>
              </p:nvGrpSpPr>
              <p:grpSpPr>
                <a:xfrm>
                  <a:off x="1560718" y="3800594"/>
                  <a:ext cx="351472" cy="302090"/>
                  <a:chOff x="1560718" y="3800594"/>
                  <a:chExt cx="351472" cy="302090"/>
                </a:xfrm>
              </p:grpSpPr>
              <p:grpSp>
                <p:nvGrpSpPr>
                  <p:cNvPr id="6947" name="Google Shape;6947;p54"/>
                  <p:cNvGrpSpPr/>
                  <p:nvPr/>
                </p:nvGrpSpPr>
                <p:grpSpPr>
                  <a:xfrm>
                    <a:off x="1560718" y="3842857"/>
                    <a:ext cx="173586" cy="217131"/>
                    <a:chOff x="1560718" y="3842857"/>
                    <a:chExt cx="173586" cy="217131"/>
                  </a:xfrm>
                </p:grpSpPr>
                <p:sp>
                  <p:nvSpPr>
                    <p:cNvPr id="6948" name="Google Shape;6948;p54"/>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4"/>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4"/>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1" name="Google Shape;6951;p54"/>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4"/>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953" name="Google Shape;6953;p54"/>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4" name="Google Shape;6954;p54"/>
              <p:cNvGrpSpPr/>
              <p:nvPr/>
            </p:nvGrpSpPr>
            <p:grpSpPr>
              <a:xfrm>
                <a:off x="785350" y="3605478"/>
                <a:ext cx="535311" cy="249245"/>
                <a:chOff x="785350" y="3605478"/>
                <a:chExt cx="535311" cy="249245"/>
              </a:xfrm>
            </p:grpSpPr>
            <p:grpSp>
              <p:nvGrpSpPr>
                <p:cNvPr id="6955" name="Google Shape;6955;p54"/>
                <p:cNvGrpSpPr/>
                <p:nvPr/>
              </p:nvGrpSpPr>
              <p:grpSpPr>
                <a:xfrm>
                  <a:off x="785350" y="3605478"/>
                  <a:ext cx="376191" cy="102736"/>
                  <a:chOff x="785350" y="3605478"/>
                  <a:chExt cx="376191" cy="102736"/>
                </a:xfrm>
              </p:grpSpPr>
              <p:sp>
                <p:nvSpPr>
                  <p:cNvPr id="6956" name="Google Shape;6956;p54"/>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4"/>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4"/>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9" name="Google Shape;6959;p54"/>
                <p:cNvGrpSpPr/>
                <p:nvPr/>
              </p:nvGrpSpPr>
              <p:grpSpPr>
                <a:xfrm>
                  <a:off x="1161530" y="3655851"/>
                  <a:ext cx="159131" cy="198872"/>
                  <a:chOff x="1161530" y="3655851"/>
                  <a:chExt cx="159131" cy="198872"/>
                </a:xfrm>
              </p:grpSpPr>
              <p:sp>
                <p:nvSpPr>
                  <p:cNvPr id="6960" name="Google Shape;6960;p54"/>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4"/>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62" name="Google Shape;6962;p54"/>
              <p:cNvGrpSpPr/>
              <p:nvPr/>
            </p:nvGrpSpPr>
            <p:grpSpPr>
              <a:xfrm>
                <a:off x="785350" y="4047614"/>
                <a:ext cx="535311" cy="240783"/>
                <a:chOff x="785350" y="4047614"/>
                <a:chExt cx="535311" cy="240783"/>
              </a:xfrm>
            </p:grpSpPr>
            <p:grpSp>
              <p:nvGrpSpPr>
                <p:cNvPr id="6963" name="Google Shape;6963;p54"/>
                <p:cNvGrpSpPr/>
                <p:nvPr/>
              </p:nvGrpSpPr>
              <p:grpSpPr>
                <a:xfrm>
                  <a:off x="1161636" y="4047614"/>
                  <a:ext cx="159025" cy="190415"/>
                  <a:chOff x="1161636" y="4047614"/>
                  <a:chExt cx="159025" cy="190415"/>
                </a:xfrm>
              </p:grpSpPr>
              <p:sp>
                <p:nvSpPr>
                  <p:cNvPr id="6964" name="Google Shape;6964;p54"/>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4"/>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6" name="Google Shape;6966;p54"/>
                <p:cNvGrpSpPr/>
                <p:nvPr/>
              </p:nvGrpSpPr>
              <p:grpSpPr>
                <a:xfrm>
                  <a:off x="785350" y="4185661"/>
                  <a:ext cx="376191" cy="102736"/>
                  <a:chOff x="785350" y="4185661"/>
                  <a:chExt cx="376191" cy="102736"/>
                </a:xfrm>
              </p:grpSpPr>
              <p:sp>
                <p:nvSpPr>
                  <p:cNvPr id="6967" name="Google Shape;6967;p54"/>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4"/>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4"/>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0" name="Google Shape;6970;p54"/>
              <p:cNvGrpSpPr/>
              <p:nvPr/>
            </p:nvGrpSpPr>
            <p:grpSpPr>
              <a:xfrm>
                <a:off x="1501054" y="3605478"/>
                <a:ext cx="526340" cy="249240"/>
                <a:chOff x="1501054" y="3605478"/>
                <a:chExt cx="526340" cy="249240"/>
              </a:xfrm>
            </p:grpSpPr>
            <p:grpSp>
              <p:nvGrpSpPr>
                <p:cNvPr id="6971" name="Google Shape;6971;p54"/>
                <p:cNvGrpSpPr/>
                <p:nvPr/>
              </p:nvGrpSpPr>
              <p:grpSpPr>
                <a:xfrm>
                  <a:off x="1834208" y="3643867"/>
                  <a:ext cx="193185" cy="25622"/>
                  <a:chOff x="1834208" y="3643867"/>
                  <a:chExt cx="193185" cy="25622"/>
                </a:xfrm>
              </p:grpSpPr>
              <p:sp>
                <p:nvSpPr>
                  <p:cNvPr id="6972" name="Google Shape;6972;p54"/>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4"/>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54"/>
                <p:cNvGrpSpPr/>
                <p:nvPr/>
              </p:nvGrpSpPr>
              <p:grpSpPr>
                <a:xfrm>
                  <a:off x="1501054" y="3605478"/>
                  <a:ext cx="333165" cy="249240"/>
                  <a:chOff x="1501054" y="3605478"/>
                  <a:chExt cx="333165" cy="249240"/>
                </a:xfrm>
              </p:grpSpPr>
              <p:sp>
                <p:nvSpPr>
                  <p:cNvPr id="6975" name="Google Shape;6975;p54"/>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6" name="Google Shape;6976;p54"/>
                  <p:cNvGrpSpPr/>
                  <p:nvPr/>
                </p:nvGrpSpPr>
                <p:grpSpPr>
                  <a:xfrm>
                    <a:off x="1501054" y="3655851"/>
                    <a:ext cx="155286" cy="198867"/>
                    <a:chOff x="1501054" y="3655851"/>
                    <a:chExt cx="155286" cy="198867"/>
                  </a:xfrm>
                </p:grpSpPr>
                <p:sp>
                  <p:nvSpPr>
                    <p:cNvPr id="6977" name="Google Shape;6977;p54"/>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4"/>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79" name="Google Shape;6979;p54"/>
              <p:cNvGrpSpPr/>
              <p:nvPr/>
            </p:nvGrpSpPr>
            <p:grpSpPr>
              <a:xfrm>
                <a:off x="724986" y="3800594"/>
                <a:ext cx="532950" cy="302090"/>
                <a:chOff x="724986" y="3800594"/>
                <a:chExt cx="532950" cy="302090"/>
              </a:xfrm>
            </p:grpSpPr>
            <p:grpSp>
              <p:nvGrpSpPr>
                <p:cNvPr id="6980" name="Google Shape;6980;p54"/>
                <p:cNvGrpSpPr/>
                <p:nvPr/>
              </p:nvGrpSpPr>
              <p:grpSpPr>
                <a:xfrm>
                  <a:off x="724986" y="4044367"/>
                  <a:ext cx="181314" cy="25626"/>
                  <a:chOff x="724986" y="4044367"/>
                  <a:chExt cx="181314" cy="25626"/>
                </a:xfrm>
              </p:grpSpPr>
              <p:sp>
                <p:nvSpPr>
                  <p:cNvPr id="6981" name="Google Shape;6981;p54"/>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4"/>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54"/>
                <p:cNvGrpSpPr/>
                <p:nvPr/>
              </p:nvGrpSpPr>
              <p:grpSpPr>
                <a:xfrm>
                  <a:off x="906290" y="3800594"/>
                  <a:ext cx="351646" cy="302090"/>
                  <a:chOff x="906290" y="3800594"/>
                  <a:chExt cx="351646" cy="302090"/>
                </a:xfrm>
              </p:grpSpPr>
              <p:grpSp>
                <p:nvGrpSpPr>
                  <p:cNvPr id="6984" name="Google Shape;6984;p54"/>
                  <p:cNvGrpSpPr/>
                  <p:nvPr/>
                </p:nvGrpSpPr>
                <p:grpSpPr>
                  <a:xfrm>
                    <a:off x="1084172" y="3842857"/>
                    <a:ext cx="173764" cy="217131"/>
                    <a:chOff x="1084172" y="3842857"/>
                    <a:chExt cx="173764" cy="217131"/>
                  </a:xfrm>
                </p:grpSpPr>
                <p:grpSp>
                  <p:nvGrpSpPr>
                    <p:cNvPr id="6985" name="Google Shape;6985;p54"/>
                    <p:cNvGrpSpPr/>
                    <p:nvPr/>
                  </p:nvGrpSpPr>
                  <p:grpSpPr>
                    <a:xfrm>
                      <a:off x="1156862" y="3936509"/>
                      <a:ext cx="101073" cy="25622"/>
                      <a:chOff x="1156862" y="3936509"/>
                      <a:chExt cx="101073" cy="25622"/>
                    </a:xfrm>
                  </p:grpSpPr>
                  <p:sp>
                    <p:nvSpPr>
                      <p:cNvPr id="6986" name="Google Shape;6986;p54"/>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4"/>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8" name="Google Shape;6988;p54"/>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89" name="Google Shape;6989;p54"/>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4"/>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54"/>
                <p:cNvGrpSpPr/>
                <p:nvPr/>
              </p:nvGrpSpPr>
              <p:grpSpPr>
                <a:xfrm>
                  <a:off x="724986" y="3830189"/>
                  <a:ext cx="189533" cy="25626"/>
                  <a:chOff x="724986" y="3830189"/>
                  <a:chExt cx="189533" cy="25626"/>
                </a:xfrm>
              </p:grpSpPr>
              <p:sp>
                <p:nvSpPr>
                  <p:cNvPr id="6992" name="Google Shape;6992;p54"/>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4"/>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6994" name="Google Shape;6994;p54"/>
          <p:cNvGrpSpPr/>
          <p:nvPr/>
        </p:nvGrpSpPr>
        <p:grpSpPr>
          <a:xfrm>
            <a:off x="2253298" y="2455640"/>
            <a:ext cx="948701" cy="935378"/>
            <a:chOff x="2253298" y="2428317"/>
            <a:chExt cx="948701" cy="935378"/>
          </a:xfrm>
        </p:grpSpPr>
        <p:sp>
          <p:nvSpPr>
            <p:cNvPr id="6995" name="Google Shape;6995;p54"/>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4"/>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4"/>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4"/>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4"/>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4"/>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4"/>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4"/>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4"/>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4"/>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4"/>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4"/>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4"/>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4"/>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4"/>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4"/>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4"/>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4"/>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4"/>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4"/>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4"/>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4"/>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4"/>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4"/>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4"/>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4"/>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4"/>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4"/>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4"/>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4"/>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4"/>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4"/>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4"/>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031"/>
        <p:cNvGrpSpPr/>
        <p:nvPr/>
      </p:nvGrpSpPr>
      <p:grpSpPr>
        <a:xfrm>
          <a:off x="0" y="0"/>
          <a:ext cx="0" cy="0"/>
          <a:chOff x="0" y="0"/>
          <a:chExt cx="0" cy="0"/>
        </a:xfrm>
      </p:grpSpPr>
      <p:grpSp>
        <p:nvGrpSpPr>
          <p:cNvPr id="7032" name="Google Shape;7032;p55"/>
          <p:cNvGrpSpPr/>
          <p:nvPr/>
        </p:nvGrpSpPr>
        <p:grpSpPr>
          <a:xfrm>
            <a:off x="3353582" y="1145627"/>
            <a:ext cx="2363393" cy="1017867"/>
            <a:chOff x="3292400" y="1219146"/>
            <a:chExt cx="2615240" cy="1110239"/>
          </a:xfrm>
        </p:grpSpPr>
        <p:sp>
          <p:nvSpPr>
            <p:cNvPr id="7033" name="Google Shape;7033;p55"/>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034" name="Google Shape;7034;p55"/>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35" name="Google Shape;7035;p55"/>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036" name="Google Shape;7036;p55"/>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037" name="Google Shape;7037;p55"/>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038" name="Google Shape;7038;p55"/>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039" name="Google Shape;7039;p55"/>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040" name="Google Shape;7040;p55"/>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041" name="Google Shape;7041;p55"/>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042" name="Google Shape;7042;p55"/>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043" name="Google Shape;7043;p55"/>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044" name="Google Shape;7044;p55"/>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045" name="Google Shape;7045;p55"/>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046" name="Google Shape;7046;p55"/>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047" name="Google Shape;7047;p55"/>
            <p:cNvGrpSpPr/>
            <p:nvPr/>
          </p:nvGrpSpPr>
          <p:grpSpPr>
            <a:xfrm>
              <a:off x="3748438" y="1378608"/>
              <a:ext cx="2159202" cy="903971"/>
              <a:chOff x="1683525" y="2179850"/>
              <a:chExt cx="4519050" cy="2134525"/>
            </a:xfrm>
          </p:grpSpPr>
          <p:sp>
            <p:nvSpPr>
              <p:cNvPr id="7048" name="Google Shape;7048;p55"/>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49" name="Google Shape;7049;p55"/>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0" name="Google Shape;7050;p55"/>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1" name="Google Shape;7051;p55"/>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2" name="Google Shape;7052;p55"/>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3" name="Google Shape;7053;p55"/>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4" name="Google Shape;7054;p55"/>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5" name="Google Shape;7055;p55"/>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6" name="Google Shape;7056;p55"/>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7" name="Google Shape;7057;p55"/>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8" name="Google Shape;7058;p55"/>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059" name="Google Shape;7059;p55"/>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060" name="Google Shape;7060;p55"/>
          <p:cNvGraphicFramePr/>
          <p:nvPr/>
        </p:nvGraphicFramePr>
        <p:xfrm>
          <a:off x="5949675" y="2323100"/>
          <a:ext cx="2491300" cy="868600"/>
        </p:xfrm>
        <a:graphic>
          <a:graphicData uri="http://schemas.openxmlformats.org/drawingml/2006/table">
            <a:tbl>
              <a:tblPr>
                <a:noFill/>
                <a:tableStyleId>{CFC3103A-A733-44B1-ACDB-24017907EDAF}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061" name="Google Shape;7061;p55"/>
          <p:cNvGrpSpPr/>
          <p:nvPr/>
        </p:nvGrpSpPr>
        <p:grpSpPr>
          <a:xfrm>
            <a:off x="5926924" y="3381697"/>
            <a:ext cx="2519825" cy="1001454"/>
            <a:chOff x="1906114" y="789980"/>
            <a:chExt cx="1487676" cy="606868"/>
          </a:xfrm>
        </p:grpSpPr>
        <p:cxnSp>
          <p:nvCxnSpPr>
            <p:cNvPr id="7062" name="Google Shape;7062;p55"/>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063" name="Google Shape;7063;p55"/>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064" name="Google Shape;7064;p55"/>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065" name="Google Shape;7065;p55"/>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066" name="Google Shape;7066;p55"/>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067" name="Google Shape;7067;p55"/>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068" name="Google Shape;7068;p55"/>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069" name="Google Shape;7069;p55"/>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5"/>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5"/>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5"/>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5"/>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5"/>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5"/>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076" name="Google Shape;7076;p55"/>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077" name="Google Shape;7077;p55"/>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078" name="Google Shape;7078;p55"/>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9" name="Google Shape;7079;p55"/>
          <p:cNvGrpSpPr/>
          <p:nvPr/>
        </p:nvGrpSpPr>
        <p:grpSpPr>
          <a:xfrm>
            <a:off x="726399" y="1190655"/>
            <a:ext cx="2394370" cy="976502"/>
            <a:chOff x="749309" y="1112739"/>
            <a:chExt cx="2371603" cy="976502"/>
          </a:xfrm>
        </p:grpSpPr>
        <p:sp>
          <p:nvSpPr>
            <p:cNvPr id="7080" name="Google Shape;7080;p55"/>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5"/>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5"/>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5"/>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5"/>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5"/>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5"/>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5"/>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5"/>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5"/>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5"/>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5"/>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5"/>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5"/>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5"/>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5"/>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5"/>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5"/>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5"/>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5"/>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5"/>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5"/>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5"/>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5"/>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5"/>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5"/>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5"/>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5"/>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5"/>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5"/>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5"/>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5"/>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112" name="Google Shape;7112;p55"/>
          <p:cNvGraphicFramePr/>
          <p:nvPr/>
        </p:nvGraphicFramePr>
        <p:xfrm>
          <a:off x="5949700" y="1188950"/>
          <a:ext cx="2491300" cy="976425"/>
        </p:xfrm>
        <a:graphic>
          <a:graphicData uri="http://schemas.openxmlformats.org/drawingml/2006/table">
            <a:tbl>
              <a:tblPr>
                <a:noFill/>
                <a:tableStyleId>{CFC3103A-A733-44B1-ACDB-24017907EDAF}</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113" name="Google Shape;7113;p55"/>
          <p:cNvGraphicFramePr/>
          <p:nvPr/>
        </p:nvGraphicFramePr>
        <p:xfrm>
          <a:off x="3356413" y="2323100"/>
          <a:ext cx="2363400" cy="868575"/>
        </p:xfrm>
        <a:graphic>
          <a:graphicData uri="http://schemas.openxmlformats.org/drawingml/2006/table">
            <a:tbl>
              <a:tblPr>
                <a:noFill/>
                <a:tableStyleId>{CFC3103A-A733-44B1-ACDB-24017907EDAF}</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114" name="Google Shape;7114;p55"/>
          <p:cNvGrpSpPr/>
          <p:nvPr/>
        </p:nvGrpSpPr>
        <p:grpSpPr>
          <a:xfrm>
            <a:off x="4100342" y="2709743"/>
            <a:ext cx="1517436" cy="74460"/>
            <a:chOff x="3980086" y="2804397"/>
            <a:chExt cx="1227600" cy="66900"/>
          </a:xfrm>
        </p:grpSpPr>
        <p:sp>
          <p:nvSpPr>
            <p:cNvPr id="7115" name="Google Shape;7115;p5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55"/>
          <p:cNvGrpSpPr/>
          <p:nvPr/>
        </p:nvGrpSpPr>
        <p:grpSpPr>
          <a:xfrm>
            <a:off x="4725406" y="3002330"/>
            <a:ext cx="892956" cy="74460"/>
            <a:chOff x="3980086" y="2804397"/>
            <a:chExt cx="1227600" cy="66900"/>
          </a:xfrm>
        </p:grpSpPr>
        <p:sp>
          <p:nvSpPr>
            <p:cNvPr id="7118" name="Google Shape;7118;p55"/>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5"/>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55"/>
          <p:cNvGrpSpPr/>
          <p:nvPr/>
        </p:nvGrpSpPr>
        <p:grpSpPr>
          <a:xfrm>
            <a:off x="3358498" y="3361213"/>
            <a:ext cx="2363244" cy="1005943"/>
            <a:chOff x="3358415" y="3361302"/>
            <a:chExt cx="2363244" cy="1024695"/>
          </a:xfrm>
        </p:grpSpPr>
        <p:grpSp>
          <p:nvGrpSpPr>
            <p:cNvPr id="7121" name="Google Shape;7121;p55"/>
            <p:cNvGrpSpPr/>
            <p:nvPr/>
          </p:nvGrpSpPr>
          <p:grpSpPr>
            <a:xfrm>
              <a:off x="3358415" y="3361302"/>
              <a:ext cx="441300" cy="1024695"/>
              <a:chOff x="3358415" y="3361302"/>
              <a:chExt cx="441300" cy="1024695"/>
            </a:xfrm>
          </p:grpSpPr>
          <p:sp>
            <p:nvSpPr>
              <p:cNvPr id="7122" name="Google Shape;7122;p55"/>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5"/>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5"/>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5"/>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5"/>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5"/>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55"/>
            <p:cNvGrpSpPr/>
            <p:nvPr/>
          </p:nvGrpSpPr>
          <p:grpSpPr>
            <a:xfrm>
              <a:off x="3838901" y="3361302"/>
              <a:ext cx="441300" cy="1024695"/>
              <a:chOff x="3838901" y="3361302"/>
              <a:chExt cx="441300" cy="1024695"/>
            </a:xfrm>
          </p:grpSpPr>
          <p:sp>
            <p:nvSpPr>
              <p:cNvPr id="7129" name="Google Shape;7129;p55"/>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5"/>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5"/>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5"/>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5"/>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5"/>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55"/>
            <p:cNvGrpSpPr/>
            <p:nvPr/>
          </p:nvGrpSpPr>
          <p:grpSpPr>
            <a:xfrm>
              <a:off x="4319387" y="3361302"/>
              <a:ext cx="441300" cy="1024695"/>
              <a:chOff x="4319387" y="3361302"/>
              <a:chExt cx="441300" cy="1024695"/>
            </a:xfrm>
          </p:grpSpPr>
          <p:sp>
            <p:nvSpPr>
              <p:cNvPr id="7136" name="Google Shape;7136;p55"/>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5"/>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5"/>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5"/>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5"/>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5"/>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55"/>
            <p:cNvGrpSpPr/>
            <p:nvPr/>
          </p:nvGrpSpPr>
          <p:grpSpPr>
            <a:xfrm>
              <a:off x="4799873" y="3361302"/>
              <a:ext cx="441300" cy="1024695"/>
              <a:chOff x="4799873" y="3361302"/>
              <a:chExt cx="441300" cy="1024695"/>
            </a:xfrm>
          </p:grpSpPr>
          <p:sp>
            <p:nvSpPr>
              <p:cNvPr id="7143" name="Google Shape;7143;p55"/>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5"/>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5"/>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5"/>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5"/>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5"/>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55"/>
            <p:cNvGrpSpPr/>
            <p:nvPr/>
          </p:nvGrpSpPr>
          <p:grpSpPr>
            <a:xfrm>
              <a:off x="5280360" y="3361302"/>
              <a:ext cx="441300" cy="1024695"/>
              <a:chOff x="5280360" y="3361302"/>
              <a:chExt cx="441300" cy="1024695"/>
            </a:xfrm>
          </p:grpSpPr>
          <p:sp>
            <p:nvSpPr>
              <p:cNvPr id="7150" name="Google Shape;7150;p55"/>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5"/>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5"/>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5"/>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5"/>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5"/>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156" name="Google Shape;7156;p55"/>
          <p:cNvGraphicFramePr/>
          <p:nvPr/>
        </p:nvGraphicFramePr>
        <p:xfrm>
          <a:off x="724925" y="2323100"/>
          <a:ext cx="2403600" cy="881400"/>
        </p:xfrm>
        <a:graphic>
          <a:graphicData uri="http://schemas.openxmlformats.org/drawingml/2006/table">
            <a:tbl>
              <a:tblPr>
                <a:noFill/>
                <a:tableStyleId>{CFC3103A-A733-44B1-ACDB-24017907EDAF}</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157" name="Google Shape;7157;p55"/>
          <p:cNvGrpSpPr/>
          <p:nvPr/>
        </p:nvGrpSpPr>
        <p:grpSpPr>
          <a:xfrm>
            <a:off x="726450" y="3372825"/>
            <a:ext cx="2403614" cy="1005900"/>
            <a:chOff x="726450" y="3372825"/>
            <a:chExt cx="2403614" cy="1005900"/>
          </a:xfrm>
        </p:grpSpPr>
        <p:grpSp>
          <p:nvGrpSpPr>
            <p:cNvPr id="7158" name="Google Shape;7158;p55"/>
            <p:cNvGrpSpPr/>
            <p:nvPr/>
          </p:nvGrpSpPr>
          <p:grpSpPr>
            <a:xfrm>
              <a:off x="726450" y="3696000"/>
              <a:ext cx="2403614" cy="500898"/>
              <a:chOff x="726450" y="3696000"/>
              <a:chExt cx="2403614" cy="500898"/>
            </a:xfrm>
          </p:grpSpPr>
          <p:sp>
            <p:nvSpPr>
              <p:cNvPr id="7159" name="Google Shape;7159;p55"/>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0" name="Google Shape;7160;p55"/>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161" name="Google Shape;7161;p55"/>
            <p:cNvGrpSpPr/>
            <p:nvPr/>
          </p:nvGrpSpPr>
          <p:grpSpPr>
            <a:xfrm>
              <a:off x="1348050" y="3372825"/>
              <a:ext cx="1720425" cy="1005900"/>
              <a:chOff x="1348050" y="3372825"/>
              <a:chExt cx="1720425" cy="1005900"/>
            </a:xfrm>
          </p:grpSpPr>
          <p:sp>
            <p:nvSpPr>
              <p:cNvPr id="7162" name="Google Shape;7162;p55"/>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3" name="Google Shape;7163;p55"/>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4" name="Google Shape;7164;p55"/>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5" name="Google Shape;7165;p55"/>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166" name="Google Shape;7166;p55"/>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167" name="Google Shape;7167;p55"/>
            <p:cNvGrpSpPr/>
            <p:nvPr/>
          </p:nvGrpSpPr>
          <p:grpSpPr>
            <a:xfrm>
              <a:off x="1455707" y="3731058"/>
              <a:ext cx="1491150" cy="417657"/>
              <a:chOff x="1455707" y="3731058"/>
              <a:chExt cx="1491150" cy="417657"/>
            </a:xfrm>
          </p:grpSpPr>
          <p:grpSp>
            <p:nvGrpSpPr>
              <p:cNvPr id="7168" name="Google Shape;7168;p55"/>
              <p:cNvGrpSpPr/>
              <p:nvPr/>
            </p:nvGrpSpPr>
            <p:grpSpPr>
              <a:xfrm>
                <a:off x="1472938" y="3745828"/>
                <a:ext cx="72126" cy="53788"/>
                <a:chOff x="1472938" y="3745828"/>
                <a:chExt cx="72126" cy="53788"/>
              </a:xfrm>
            </p:grpSpPr>
            <p:sp>
              <p:nvSpPr>
                <p:cNvPr id="7169" name="Google Shape;7169;p55"/>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5"/>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1" name="Google Shape;7171;p55"/>
              <p:cNvGrpSpPr/>
              <p:nvPr/>
            </p:nvGrpSpPr>
            <p:grpSpPr>
              <a:xfrm>
                <a:off x="1819181" y="4089633"/>
                <a:ext cx="72126" cy="53788"/>
                <a:chOff x="1819181" y="4089633"/>
                <a:chExt cx="72126" cy="53788"/>
              </a:xfrm>
            </p:grpSpPr>
            <p:sp>
              <p:nvSpPr>
                <p:cNvPr id="7172" name="Google Shape;7172;p55"/>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5"/>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55"/>
              <p:cNvGrpSpPr/>
              <p:nvPr/>
            </p:nvGrpSpPr>
            <p:grpSpPr>
              <a:xfrm>
                <a:off x="1455707" y="4084171"/>
                <a:ext cx="64321" cy="64544"/>
                <a:chOff x="1455707" y="4084171"/>
                <a:chExt cx="64321" cy="64544"/>
              </a:xfrm>
            </p:grpSpPr>
            <p:sp>
              <p:nvSpPr>
                <p:cNvPr id="7175" name="Google Shape;7175;p55"/>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5"/>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7" name="Google Shape;7177;p55"/>
              <p:cNvGrpSpPr/>
              <p:nvPr/>
            </p:nvGrpSpPr>
            <p:grpSpPr>
              <a:xfrm>
                <a:off x="1818610" y="3731058"/>
                <a:ext cx="64321" cy="64544"/>
                <a:chOff x="1818610" y="3731058"/>
                <a:chExt cx="64321" cy="64544"/>
              </a:xfrm>
            </p:grpSpPr>
            <p:sp>
              <p:nvSpPr>
                <p:cNvPr id="7178" name="Google Shape;7178;p55"/>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5"/>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55"/>
              <p:cNvGrpSpPr/>
              <p:nvPr/>
            </p:nvGrpSpPr>
            <p:grpSpPr>
              <a:xfrm>
                <a:off x="2172491" y="4089633"/>
                <a:ext cx="72126" cy="53788"/>
                <a:chOff x="2172491" y="4089633"/>
                <a:chExt cx="72126" cy="53788"/>
              </a:xfrm>
            </p:grpSpPr>
            <p:sp>
              <p:nvSpPr>
                <p:cNvPr id="7181" name="Google Shape;7181;p55"/>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5"/>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3" name="Google Shape;7183;p55"/>
              <p:cNvGrpSpPr/>
              <p:nvPr/>
            </p:nvGrpSpPr>
            <p:grpSpPr>
              <a:xfrm>
                <a:off x="2171920" y="3731058"/>
                <a:ext cx="64321" cy="64544"/>
                <a:chOff x="2171920" y="3731058"/>
                <a:chExt cx="64321" cy="64544"/>
              </a:xfrm>
            </p:grpSpPr>
            <p:sp>
              <p:nvSpPr>
                <p:cNvPr id="7184" name="Google Shape;7184;p55"/>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5"/>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55"/>
              <p:cNvGrpSpPr/>
              <p:nvPr/>
            </p:nvGrpSpPr>
            <p:grpSpPr>
              <a:xfrm>
                <a:off x="2874730" y="3745828"/>
                <a:ext cx="72126" cy="53788"/>
                <a:chOff x="2874730" y="3745828"/>
                <a:chExt cx="72126" cy="53788"/>
              </a:xfrm>
            </p:grpSpPr>
            <p:sp>
              <p:nvSpPr>
                <p:cNvPr id="7187" name="Google Shape;7187;p55"/>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5"/>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9" name="Google Shape;7189;p55"/>
              <p:cNvGrpSpPr/>
              <p:nvPr/>
            </p:nvGrpSpPr>
            <p:grpSpPr>
              <a:xfrm>
                <a:off x="2878589" y="4081481"/>
                <a:ext cx="64321" cy="64544"/>
                <a:chOff x="2878589" y="4081481"/>
                <a:chExt cx="64321" cy="64544"/>
              </a:xfrm>
            </p:grpSpPr>
            <p:sp>
              <p:nvSpPr>
                <p:cNvPr id="7190" name="Google Shape;7190;p55"/>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5"/>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55"/>
              <p:cNvGrpSpPr/>
              <p:nvPr/>
            </p:nvGrpSpPr>
            <p:grpSpPr>
              <a:xfrm>
                <a:off x="2525796" y="4089633"/>
                <a:ext cx="72126" cy="53788"/>
                <a:chOff x="2525796" y="4089633"/>
                <a:chExt cx="72126" cy="53788"/>
              </a:xfrm>
            </p:grpSpPr>
            <p:sp>
              <p:nvSpPr>
                <p:cNvPr id="7193" name="Google Shape;7193;p55"/>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5"/>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5" name="Google Shape;7195;p55"/>
              <p:cNvGrpSpPr/>
              <p:nvPr/>
            </p:nvGrpSpPr>
            <p:grpSpPr>
              <a:xfrm>
                <a:off x="2525225" y="3731058"/>
                <a:ext cx="64321" cy="64544"/>
                <a:chOff x="2525225" y="3731058"/>
                <a:chExt cx="64321" cy="64544"/>
              </a:xfrm>
            </p:grpSpPr>
            <p:sp>
              <p:nvSpPr>
                <p:cNvPr id="7196" name="Google Shape;7196;p55"/>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5"/>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201"/>
        <p:cNvGrpSpPr/>
        <p:nvPr/>
      </p:nvGrpSpPr>
      <p:grpSpPr>
        <a:xfrm>
          <a:off x="0" y="0"/>
          <a:ext cx="0" cy="0"/>
          <a:chOff x="0" y="0"/>
          <a:chExt cx="0" cy="0"/>
        </a:xfrm>
      </p:grpSpPr>
      <p:grpSp>
        <p:nvGrpSpPr>
          <p:cNvPr id="7202" name="Google Shape;7202;p56"/>
          <p:cNvGrpSpPr/>
          <p:nvPr/>
        </p:nvGrpSpPr>
        <p:grpSpPr>
          <a:xfrm>
            <a:off x="732428" y="1171356"/>
            <a:ext cx="845921" cy="690752"/>
            <a:chOff x="732428" y="1198513"/>
            <a:chExt cx="845921" cy="690752"/>
          </a:xfrm>
        </p:grpSpPr>
        <p:grpSp>
          <p:nvGrpSpPr>
            <p:cNvPr id="7203" name="Google Shape;7203;p56"/>
            <p:cNvGrpSpPr/>
            <p:nvPr/>
          </p:nvGrpSpPr>
          <p:grpSpPr>
            <a:xfrm>
              <a:off x="823030" y="1198513"/>
              <a:ext cx="755319" cy="690752"/>
              <a:chOff x="823030" y="1198513"/>
              <a:chExt cx="755319" cy="690752"/>
            </a:xfrm>
          </p:grpSpPr>
          <p:sp>
            <p:nvSpPr>
              <p:cNvPr id="7204" name="Google Shape;7204;p56"/>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6"/>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6" name="Google Shape;7206;p56"/>
            <p:cNvGrpSpPr/>
            <p:nvPr/>
          </p:nvGrpSpPr>
          <p:grpSpPr>
            <a:xfrm>
              <a:off x="732428" y="1239937"/>
              <a:ext cx="739912" cy="607886"/>
              <a:chOff x="732428" y="1239937"/>
              <a:chExt cx="739912" cy="607886"/>
            </a:xfrm>
          </p:grpSpPr>
          <p:sp>
            <p:nvSpPr>
              <p:cNvPr id="7207" name="Google Shape;7207;p56"/>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6"/>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56"/>
            <p:cNvGrpSpPr/>
            <p:nvPr/>
          </p:nvGrpSpPr>
          <p:grpSpPr>
            <a:xfrm>
              <a:off x="732428" y="1277018"/>
              <a:ext cx="702832" cy="533758"/>
              <a:chOff x="732428" y="1277018"/>
              <a:chExt cx="702832" cy="533758"/>
            </a:xfrm>
          </p:grpSpPr>
          <p:sp>
            <p:nvSpPr>
              <p:cNvPr id="7210" name="Google Shape;7210;p56"/>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6"/>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56"/>
            <p:cNvGrpSpPr/>
            <p:nvPr/>
          </p:nvGrpSpPr>
          <p:grpSpPr>
            <a:xfrm>
              <a:off x="931170" y="1306653"/>
              <a:ext cx="647179" cy="474455"/>
              <a:chOff x="931170" y="1306653"/>
              <a:chExt cx="647179" cy="474455"/>
            </a:xfrm>
          </p:grpSpPr>
          <p:sp>
            <p:nvSpPr>
              <p:cNvPr id="7213" name="Google Shape;7213;p56"/>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6"/>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5" name="Google Shape;7215;p56"/>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6" name="Google Shape;7216;p56"/>
          <p:cNvGrpSpPr/>
          <p:nvPr/>
        </p:nvGrpSpPr>
        <p:grpSpPr>
          <a:xfrm>
            <a:off x="3964037" y="1171363"/>
            <a:ext cx="634656" cy="699982"/>
            <a:chOff x="5985650" y="2860025"/>
            <a:chExt cx="1396075" cy="1539775"/>
          </a:xfrm>
        </p:grpSpPr>
        <p:sp>
          <p:nvSpPr>
            <p:cNvPr id="7217" name="Google Shape;7217;p56"/>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6"/>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6"/>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6"/>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6"/>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6"/>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6"/>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6"/>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6"/>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6"/>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6"/>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6"/>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6"/>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6"/>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6"/>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6"/>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6"/>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6"/>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6"/>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6"/>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6"/>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6"/>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6"/>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6"/>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6"/>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6"/>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6"/>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6"/>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6"/>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6"/>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6"/>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6"/>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56"/>
          <p:cNvGrpSpPr/>
          <p:nvPr/>
        </p:nvGrpSpPr>
        <p:grpSpPr>
          <a:xfrm>
            <a:off x="4719687" y="1171356"/>
            <a:ext cx="725845" cy="699975"/>
            <a:chOff x="4249973" y="1201875"/>
            <a:chExt cx="1958568" cy="1888762"/>
          </a:xfrm>
        </p:grpSpPr>
        <p:sp>
          <p:nvSpPr>
            <p:cNvPr id="7250" name="Google Shape;7250;p56"/>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1" name="Google Shape;7251;p56"/>
            <p:cNvGrpSpPr/>
            <p:nvPr/>
          </p:nvGrpSpPr>
          <p:grpSpPr>
            <a:xfrm>
              <a:off x="5853086" y="1789142"/>
              <a:ext cx="355454" cy="1048099"/>
              <a:chOff x="5576108" y="2016725"/>
              <a:chExt cx="565200" cy="1666560"/>
            </a:xfrm>
          </p:grpSpPr>
          <p:sp>
            <p:nvSpPr>
              <p:cNvPr id="7252" name="Google Shape;7252;p56"/>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53" name="Google Shape;7253;p56"/>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4" name="Google Shape;7254;p56"/>
            <p:cNvGrpSpPr/>
            <p:nvPr/>
          </p:nvGrpSpPr>
          <p:grpSpPr>
            <a:xfrm>
              <a:off x="4869455" y="2691676"/>
              <a:ext cx="1013897" cy="398961"/>
              <a:chOff x="4012057" y="3451825"/>
              <a:chExt cx="1612175" cy="634379"/>
            </a:xfrm>
          </p:grpSpPr>
          <p:sp>
            <p:nvSpPr>
              <p:cNvPr id="7255" name="Google Shape;7255;p56"/>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56" name="Google Shape;7256;p56"/>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7" name="Google Shape;7257;p56"/>
            <p:cNvGrpSpPr/>
            <p:nvPr/>
          </p:nvGrpSpPr>
          <p:grpSpPr>
            <a:xfrm>
              <a:off x="4276937" y="2155961"/>
              <a:ext cx="651965" cy="891358"/>
              <a:chOff x="3069908" y="2599997"/>
              <a:chExt cx="1036675" cy="1417328"/>
            </a:xfrm>
          </p:grpSpPr>
          <p:sp>
            <p:nvSpPr>
              <p:cNvPr id="7258" name="Google Shape;7258;p56"/>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59" name="Google Shape;7259;p56"/>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0" name="Google Shape;7260;p56"/>
            <p:cNvGrpSpPr/>
            <p:nvPr/>
          </p:nvGrpSpPr>
          <p:grpSpPr>
            <a:xfrm>
              <a:off x="5054918" y="1201875"/>
              <a:ext cx="999548" cy="602711"/>
              <a:chOff x="4306958" y="1082925"/>
              <a:chExt cx="1589359" cy="958358"/>
            </a:xfrm>
          </p:grpSpPr>
          <p:sp>
            <p:nvSpPr>
              <p:cNvPr id="7261" name="Google Shape;7261;p56"/>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62" name="Google Shape;7262;p56"/>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3" name="Google Shape;7263;p56"/>
            <p:cNvGrpSpPr/>
            <p:nvPr/>
          </p:nvGrpSpPr>
          <p:grpSpPr>
            <a:xfrm>
              <a:off x="4249973" y="1303451"/>
              <a:ext cx="799317" cy="841334"/>
              <a:chOff x="3027033" y="1244439"/>
              <a:chExt cx="1270977" cy="1337786"/>
            </a:xfrm>
          </p:grpSpPr>
          <p:sp>
            <p:nvSpPr>
              <p:cNvPr id="7264" name="Google Shape;7264;p56"/>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265" name="Google Shape;7265;p56"/>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6" name="Google Shape;7266;p56"/>
          <p:cNvGrpSpPr/>
          <p:nvPr/>
        </p:nvGrpSpPr>
        <p:grpSpPr>
          <a:xfrm>
            <a:off x="4072551" y="2058137"/>
            <a:ext cx="750769" cy="683784"/>
            <a:chOff x="4204684" y="2104422"/>
            <a:chExt cx="699822" cy="637382"/>
          </a:xfrm>
        </p:grpSpPr>
        <p:grpSp>
          <p:nvGrpSpPr>
            <p:cNvPr id="7267" name="Google Shape;7267;p56"/>
            <p:cNvGrpSpPr/>
            <p:nvPr/>
          </p:nvGrpSpPr>
          <p:grpSpPr>
            <a:xfrm>
              <a:off x="4204684" y="2430067"/>
              <a:ext cx="342957" cy="311738"/>
              <a:chOff x="4204684" y="2430067"/>
              <a:chExt cx="342957" cy="311738"/>
            </a:xfrm>
          </p:grpSpPr>
          <p:sp>
            <p:nvSpPr>
              <p:cNvPr id="7268" name="Google Shape;7268;p56"/>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6"/>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0" name="Google Shape;7270;p56"/>
            <p:cNvGrpSpPr/>
            <p:nvPr/>
          </p:nvGrpSpPr>
          <p:grpSpPr>
            <a:xfrm>
              <a:off x="4561586" y="2430067"/>
              <a:ext cx="342920" cy="311738"/>
              <a:chOff x="4561586" y="2430067"/>
              <a:chExt cx="342920" cy="311738"/>
            </a:xfrm>
          </p:grpSpPr>
          <p:sp>
            <p:nvSpPr>
              <p:cNvPr id="7271" name="Google Shape;7271;p56"/>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6"/>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3" name="Google Shape;7273;p56"/>
            <p:cNvGrpSpPr/>
            <p:nvPr/>
          </p:nvGrpSpPr>
          <p:grpSpPr>
            <a:xfrm>
              <a:off x="4561586" y="2104422"/>
              <a:ext cx="342920" cy="311738"/>
              <a:chOff x="4561586" y="2104422"/>
              <a:chExt cx="342920" cy="311738"/>
            </a:xfrm>
          </p:grpSpPr>
          <p:sp>
            <p:nvSpPr>
              <p:cNvPr id="7274" name="Google Shape;7274;p56"/>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6"/>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6" name="Google Shape;7276;p56"/>
            <p:cNvGrpSpPr/>
            <p:nvPr/>
          </p:nvGrpSpPr>
          <p:grpSpPr>
            <a:xfrm>
              <a:off x="4204684" y="2104422"/>
              <a:ext cx="342957" cy="311664"/>
              <a:chOff x="4204684" y="2104422"/>
              <a:chExt cx="342957" cy="311664"/>
            </a:xfrm>
          </p:grpSpPr>
          <p:sp>
            <p:nvSpPr>
              <p:cNvPr id="7277" name="Google Shape;7277;p56"/>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6"/>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9" name="Google Shape;7279;p56"/>
          <p:cNvGrpSpPr/>
          <p:nvPr/>
        </p:nvGrpSpPr>
        <p:grpSpPr>
          <a:xfrm>
            <a:off x="5536984" y="1171351"/>
            <a:ext cx="660591" cy="688867"/>
            <a:chOff x="5830645" y="1267368"/>
            <a:chExt cx="530340" cy="553040"/>
          </a:xfrm>
        </p:grpSpPr>
        <p:sp>
          <p:nvSpPr>
            <p:cNvPr id="7280" name="Google Shape;7280;p56"/>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1" name="Google Shape;7281;p56"/>
            <p:cNvGrpSpPr/>
            <p:nvPr/>
          </p:nvGrpSpPr>
          <p:grpSpPr>
            <a:xfrm>
              <a:off x="5830645" y="1267368"/>
              <a:ext cx="259743" cy="269909"/>
              <a:chOff x="5830645" y="1267368"/>
              <a:chExt cx="259743" cy="269909"/>
            </a:xfrm>
          </p:grpSpPr>
          <p:sp>
            <p:nvSpPr>
              <p:cNvPr id="7282" name="Google Shape;7282;p56"/>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6"/>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56"/>
            <p:cNvGrpSpPr/>
            <p:nvPr/>
          </p:nvGrpSpPr>
          <p:grpSpPr>
            <a:xfrm>
              <a:off x="6101293" y="1267368"/>
              <a:ext cx="259692" cy="269909"/>
              <a:chOff x="6101293" y="1267368"/>
              <a:chExt cx="259692" cy="269909"/>
            </a:xfrm>
          </p:grpSpPr>
          <p:sp>
            <p:nvSpPr>
              <p:cNvPr id="7285" name="Google Shape;7285;p56"/>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6"/>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7" name="Google Shape;7287;p56"/>
            <p:cNvGrpSpPr/>
            <p:nvPr/>
          </p:nvGrpSpPr>
          <p:grpSpPr>
            <a:xfrm>
              <a:off x="5830645" y="1550500"/>
              <a:ext cx="259692" cy="269909"/>
              <a:chOff x="5830645" y="1550500"/>
              <a:chExt cx="259692" cy="269909"/>
            </a:xfrm>
          </p:grpSpPr>
          <p:sp>
            <p:nvSpPr>
              <p:cNvPr id="7288" name="Google Shape;7288;p56"/>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6"/>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0" name="Google Shape;7290;p56"/>
            <p:cNvGrpSpPr/>
            <p:nvPr/>
          </p:nvGrpSpPr>
          <p:grpSpPr>
            <a:xfrm>
              <a:off x="6101293" y="1550500"/>
              <a:ext cx="259692" cy="269909"/>
              <a:chOff x="6101293" y="1550500"/>
              <a:chExt cx="259692" cy="269909"/>
            </a:xfrm>
          </p:grpSpPr>
          <p:sp>
            <p:nvSpPr>
              <p:cNvPr id="7291" name="Google Shape;7291;p56"/>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6"/>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3" name="Google Shape;7293;p56"/>
          <p:cNvGrpSpPr/>
          <p:nvPr/>
        </p:nvGrpSpPr>
        <p:grpSpPr>
          <a:xfrm>
            <a:off x="739138" y="2061810"/>
            <a:ext cx="697154" cy="679574"/>
            <a:chOff x="2679875" y="2361475"/>
            <a:chExt cx="780425" cy="760575"/>
          </a:xfrm>
        </p:grpSpPr>
        <p:sp>
          <p:nvSpPr>
            <p:cNvPr id="7294" name="Google Shape;7294;p56"/>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6"/>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6"/>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6"/>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6"/>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6"/>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56"/>
          <p:cNvGrpSpPr/>
          <p:nvPr/>
        </p:nvGrpSpPr>
        <p:grpSpPr>
          <a:xfrm>
            <a:off x="3138297" y="1171402"/>
            <a:ext cx="735829" cy="684547"/>
            <a:chOff x="3351965" y="1148808"/>
            <a:chExt cx="750770" cy="698375"/>
          </a:xfrm>
        </p:grpSpPr>
        <p:grpSp>
          <p:nvGrpSpPr>
            <p:cNvPr id="7301" name="Google Shape;7301;p56"/>
            <p:cNvGrpSpPr/>
            <p:nvPr/>
          </p:nvGrpSpPr>
          <p:grpSpPr>
            <a:xfrm>
              <a:off x="3586796" y="1148808"/>
              <a:ext cx="294857" cy="286830"/>
              <a:chOff x="3750225" y="1774000"/>
              <a:chExt cx="149575" cy="145525"/>
            </a:xfrm>
          </p:grpSpPr>
          <p:sp>
            <p:nvSpPr>
              <p:cNvPr id="7302" name="Google Shape;7302;p56"/>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6"/>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4" name="Google Shape;7304;p56"/>
            <p:cNvGrpSpPr/>
            <p:nvPr/>
          </p:nvGrpSpPr>
          <p:grpSpPr>
            <a:xfrm>
              <a:off x="3779245" y="1375768"/>
              <a:ext cx="323490" cy="286978"/>
              <a:chOff x="3847850" y="1889150"/>
              <a:chExt cx="164100" cy="145600"/>
            </a:xfrm>
          </p:grpSpPr>
          <p:sp>
            <p:nvSpPr>
              <p:cNvPr id="7305" name="Google Shape;7305;p56"/>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6"/>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56"/>
            <p:cNvGrpSpPr/>
            <p:nvPr/>
          </p:nvGrpSpPr>
          <p:grpSpPr>
            <a:xfrm>
              <a:off x="3351965" y="1330435"/>
              <a:ext cx="295449" cy="285401"/>
              <a:chOff x="3631100" y="1866150"/>
              <a:chExt cx="149875" cy="144800"/>
            </a:xfrm>
          </p:grpSpPr>
          <p:sp>
            <p:nvSpPr>
              <p:cNvPr id="7308" name="Google Shape;7308;p56"/>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6"/>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0" name="Google Shape;7310;p56"/>
            <p:cNvGrpSpPr/>
            <p:nvPr/>
          </p:nvGrpSpPr>
          <p:grpSpPr>
            <a:xfrm>
              <a:off x="3548208" y="1560352"/>
              <a:ext cx="294808" cy="286830"/>
              <a:chOff x="3730650" y="1982800"/>
              <a:chExt cx="149550" cy="145525"/>
            </a:xfrm>
          </p:grpSpPr>
          <p:sp>
            <p:nvSpPr>
              <p:cNvPr id="7311" name="Google Shape;7311;p56"/>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6"/>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13" name="Google Shape;7313;p56"/>
          <p:cNvGrpSpPr/>
          <p:nvPr/>
        </p:nvGrpSpPr>
        <p:grpSpPr>
          <a:xfrm>
            <a:off x="7639949" y="1171356"/>
            <a:ext cx="804565" cy="677795"/>
            <a:chOff x="7636443" y="1204988"/>
            <a:chExt cx="804565" cy="677795"/>
          </a:xfrm>
        </p:grpSpPr>
        <p:grpSp>
          <p:nvGrpSpPr>
            <p:cNvPr id="7314" name="Google Shape;7314;p56"/>
            <p:cNvGrpSpPr/>
            <p:nvPr/>
          </p:nvGrpSpPr>
          <p:grpSpPr>
            <a:xfrm>
              <a:off x="7636443" y="1509705"/>
              <a:ext cx="804565" cy="373078"/>
              <a:chOff x="7636443" y="1509705"/>
              <a:chExt cx="804565" cy="373078"/>
            </a:xfrm>
          </p:grpSpPr>
          <p:sp>
            <p:nvSpPr>
              <p:cNvPr id="7315" name="Google Shape;7315;p56"/>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6"/>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7" name="Google Shape;7317;p56"/>
            <p:cNvGrpSpPr/>
            <p:nvPr/>
          </p:nvGrpSpPr>
          <p:grpSpPr>
            <a:xfrm>
              <a:off x="7636443" y="1408133"/>
              <a:ext cx="804565" cy="373078"/>
              <a:chOff x="7636443" y="1408133"/>
              <a:chExt cx="804565" cy="373078"/>
            </a:xfrm>
          </p:grpSpPr>
          <p:sp>
            <p:nvSpPr>
              <p:cNvPr id="7318" name="Google Shape;7318;p56"/>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6"/>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0" name="Google Shape;7320;p56"/>
            <p:cNvGrpSpPr/>
            <p:nvPr/>
          </p:nvGrpSpPr>
          <p:grpSpPr>
            <a:xfrm>
              <a:off x="7636443" y="1306560"/>
              <a:ext cx="804565" cy="373078"/>
              <a:chOff x="7636443" y="1306560"/>
              <a:chExt cx="804565" cy="373078"/>
            </a:xfrm>
          </p:grpSpPr>
          <p:sp>
            <p:nvSpPr>
              <p:cNvPr id="7321" name="Google Shape;7321;p56"/>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6"/>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3" name="Google Shape;7323;p56"/>
            <p:cNvGrpSpPr/>
            <p:nvPr/>
          </p:nvGrpSpPr>
          <p:grpSpPr>
            <a:xfrm>
              <a:off x="7636443" y="1204988"/>
              <a:ext cx="804565" cy="373078"/>
              <a:chOff x="7636443" y="1204988"/>
              <a:chExt cx="804565" cy="373078"/>
            </a:xfrm>
          </p:grpSpPr>
          <p:sp>
            <p:nvSpPr>
              <p:cNvPr id="7324" name="Google Shape;7324;p56"/>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6"/>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26" name="Google Shape;7326;p56"/>
          <p:cNvGrpSpPr/>
          <p:nvPr/>
        </p:nvGrpSpPr>
        <p:grpSpPr>
          <a:xfrm>
            <a:off x="4978796" y="2078771"/>
            <a:ext cx="661339" cy="661188"/>
            <a:chOff x="3990000" y="975400"/>
            <a:chExt cx="3934200" cy="3933300"/>
          </a:xfrm>
        </p:grpSpPr>
        <p:sp>
          <p:nvSpPr>
            <p:cNvPr id="7327" name="Google Shape;7327;p56"/>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6"/>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6"/>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6"/>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1" name="Google Shape;7331;p56"/>
          <p:cNvGrpSpPr/>
          <p:nvPr/>
        </p:nvGrpSpPr>
        <p:grpSpPr>
          <a:xfrm>
            <a:off x="6622444" y="2057409"/>
            <a:ext cx="868881" cy="684241"/>
            <a:chOff x="6598259" y="2078634"/>
            <a:chExt cx="868881" cy="684241"/>
          </a:xfrm>
        </p:grpSpPr>
        <p:sp>
          <p:nvSpPr>
            <p:cNvPr id="7332" name="Google Shape;7332;p56"/>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6"/>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6"/>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6"/>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6"/>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6"/>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8" name="Google Shape;7338;p56"/>
            <p:cNvGrpSpPr/>
            <p:nvPr/>
          </p:nvGrpSpPr>
          <p:grpSpPr>
            <a:xfrm>
              <a:off x="6808175" y="2078634"/>
              <a:ext cx="452229" cy="684241"/>
              <a:chOff x="6808175" y="2078634"/>
              <a:chExt cx="452229" cy="684241"/>
            </a:xfrm>
          </p:grpSpPr>
          <p:sp>
            <p:nvSpPr>
              <p:cNvPr id="7339" name="Google Shape;7339;p56"/>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6"/>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6"/>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6"/>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6"/>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6"/>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5" name="Google Shape;7345;p56"/>
              <p:cNvGrpSpPr/>
              <p:nvPr/>
            </p:nvGrpSpPr>
            <p:grpSpPr>
              <a:xfrm>
                <a:off x="6821586" y="2078634"/>
                <a:ext cx="426871" cy="684241"/>
                <a:chOff x="6821586" y="2078634"/>
                <a:chExt cx="426871" cy="684241"/>
              </a:xfrm>
            </p:grpSpPr>
            <p:grpSp>
              <p:nvGrpSpPr>
                <p:cNvPr id="7346" name="Google Shape;7346;p56"/>
                <p:cNvGrpSpPr/>
                <p:nvPr/>
              </p:nvGrpSpPr>
              <p:grpSpPr>
                <a:xfrm>
                  <a:off x="6821586" y="2078634"/>
                  <a:ext cx="426871" cy="684241"/>
                  <a:chOff x="6821586" y="2078634"/>
                  <a:chExt cx="426871" cy="684241"/>
                </a:xfrm>
              </p:grpSpPr>
              <p:sp>
                <p:nvSpPr>
                  <p:cNvPr id="7347" name="Google Shape;7347;p56"/>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6"/>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6"/>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6"/>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6"/>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6"/>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6"/>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6"/>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6"/>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6"/>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6"/>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6"/>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6"/>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6"/>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6"/>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6"/>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6"/>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6"/>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6"/>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6" name="Google Shape;7366;p56"/>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6"/>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6"/>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6"/>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6"/>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6"/>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72" name="Google Shape;7372;p56"/>
          <p:cNvGrpSpPr/>
          <p:nvPr/>
        </p:nvGrpSpPr>
        <p:grpSpPr>
          <a:xfrm>
            <a:off x="5795610" y="2063018"/>
            <a:ext cx="671358" cy="671358"/>
            <a:chOff x="6535625" y="760425"/>
            <a:chExt cx="1665900" cy="1665900"/>
          </a:xfrm>
        </p:grpSpPr>
        <p:sp>
          <p:nvSpPr>
            <p:cNvPr id="7373" name="Google Shape;7373;p56"/>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6"/>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6"/>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6"/>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56"/>
          <p:cNvGrpSpPr/>
          <p:nvPr/>
        </p:nvGrpSpPr>
        <p:grpSpPr>
          <a:xfrm>
            <a:off x="732427" y="3731418"/>
            <a:ext cx="1340789" cy="640830"/>
            <a:chOff x="238125" y="1151100"/>
            <a:chExt cx="7139450" cy="3412300"/>
          </a:xfrm>
        </p:grpSpPr>
        <p:sp>
          <p:nvSpPr>
            <p:cNvPr id="7378" name="Google Shape;7378;p56"/>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6"/>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6"/>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6"/>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6"/>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6"/>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6"/>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6"/>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6"/>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6"/>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6"/>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6"/>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0" name="Google Shape;7390;p56"/>
          <p:cNvGrpSpPr/>
          <p:nvPr/>
        </p:nvGrpSpPr>
        <p:grpSpPr>
          <a:xfrm>
            <a:off x="5599650" y="2934699"/>
            <a:ext cx="985357" cy="585764"/>
            <a:chOff x="5145061" y="2881789"/>
            <a:chExt cx="1107641" cy="658458"/>
          </a:xfrm>
        </p:grpSpPr>
        <p:grpSp>
          <p:nvGrpSpPr>
            <p:cNvPr id="7391" name="Google Shape;7391;p56"/>
            <p:cNvGrpSpPr/>
            <p:nvPr/>
          </p:nvGrpSpPr>
          <p:grpSpPr>
            <a:xfrm>
              <a:off x="5722989" y="3244587"/>
              <a:ext cx="529713" cy="295659"/>
              <a:chOff x="5722989" y="3244587"/>
              <a:chExt cx="529713" cy="295659"/>
            </a:xfrm>
          </p:grpSpPr>
          <p:sp>
            <p:nvSpPr>
              <p:cNvPr id="7392" name="Google Shape;7392;p56"/>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93" name="Google Shape;7393;p56"/>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94" name="Google Shape;7394;p56"/>
            <p:cNvGrpSpPr/>
            <p:nvPr/>
          </p:nvGrpSpPr>
          <p:grpSpPr>
            <a:xfrm>
              <a:off x="5145061" y="3244587"/>
              <a:ext cx="536807" cy="295659"/>
              <a:chOff x="5145061" y="3244587"/>
              <a:chExt cx="536807" cy="295659"/>
            </a:xfrm>
          </p:grpSpPr>
          <p:sp>
            <p:nvSpPr>
              <p:cNvPr id="7395" name="Google Shape;7395;p56"/>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96" name="Google Shape;7396;p56"/>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397" name="Google Shape;7397;p56"/>
            <p:cNvGrpSpPr/>
            <p:nvPr/>
          </p:nvGrpSpPr>
          <p:grpSpPr>
            <a:xfrm>
              <a:off x="5341327" y="2898245"/>
              <a:ext cx="532309" cy="614891"/>
              <a:chOff x="5341327" y="2898245"/>
              <a:chExt cx="532309" cy="614891"/>
            </a:xfrm>
          </p:grpSpPr>
          <p:sp>
            <p:nvSpPr>
              <p:cNvPr id="7398" name="Google Shape;7398;p56"/>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399" name="Google Shape;7399;p56"/>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00" name="Google Shape;7400;p56"/>
            <p:cNvGrpSpPr/>
            <p:nvPr/>
          </p:nvGrpSpPr>
          <p:grpSpPr>
            <a:xfrm>
              <a:off x="5532290" y="2881789"/>
              <a:ext cx="620516" cy="305456"/>
              <a:chOff x="5532290" y="2881789"/>
              <a:chExt cx="620516" cy="305456"/>
            </a:xfrm>
          </p:grpSpPr>
          <p:sp>
            <p:nvSpPr>
              <p:cNvPr id="7401" name="Google Shape;7401;p56"/>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02" name="Google Shape;7402;p56"/>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403" name="Google Shape;7403;p56"/>
          <p:cNvGrpSpPr/>
          <p:nvPr/>
        </p:nvGrpSpPr>
        <p:grpSpPr>
          <a:xfrm>
            <a:off x="8178573" y="3726757"/>
            <a:ext cx="269068" cy="645491"/>
            <a:chOff x="7026852" y="3311869"/>
            <a:chExt cx="434331" cy="1041954"/>
          </a:xfrm>
        </p:grpSpPr>
        <p:sp>
          <p:nvSpPr>
            <p:cNvPr id="7404" name="Google Shape;7404;p56"/>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6"/>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6"/>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56"/>
          <p:cNvGrpSpPr/>
          <p:nvPr/>
        </p:nvGrpSpPr>
        <p:grpSpPr>
          <a:xfrm>
            <a:off x="6195154" y="3765995"/>
            <a:ext cx="293882" cy="293836"/>
            <a:chOff x="4873519" y="3311869"/>
            <a:chExt cx="499374" cy="499296"/>
          </a:xfrm>
        </p:grpSpPr>
        <p:sp>
          <p:nvSpPr>
            <p:cNvPr id="7408" name="Google Shape;7408;p56"/>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6"/>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56"/>
          <p:cNvGrpSpPr/>
          <p:nvPr/>
        </p:nvGrpSpPr>
        <p:grpSpPr>
          <a:xfrm>
            <a:off x="6195154" y="4078366"/>
            <a:ext cx="293882" cy="293882"/>
            <a:chOff x="4873519" y="3875839"/>
            <a:chExt cx="499374" cy="499374"/>
          </a:xfrm>
        </p:grpSpPr>
        <p:sp>
          <p:nvSpPr>
            <p:cNvPr id="7411" name="Google Shape;7411;p56"/>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6"/>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56"/>
          <p:cNvGrpSpPr/>
          <p:nvPr/>
        </p:nvGrpSpPr>
        <p:grpSpPr>
          <a:xfrm>
            <a:off x="2425681" y="2050319"/>
            <a:ext cx="698104" cy="698208"/>
            <a:chOff x="2565073" y="2075876"/>
            <a:chExt cx="672482" cy="672518"/>
          </a:xfrm>
        </p:grpSpPr>
        <p:sp>
          <p:nvSpPr>
            <p:cNvPr id="7414" name="Google Shape;7414;p56"/>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6"/>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6"/>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6"/>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6"/>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6"/>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0" name="Google Shape;7420;p56"/>
          <p:cNvGrpSpPr/>
          <p:nvPr/>
        </p:nvGrpSpPr>
        <p:grpSpPr>
          <a:xfrm>
            <a:off x="5649092" y="3734919"/>
            <a:ext cx="438354" cy="637329"/>
            <a:chOff x="1697726" y="3244179"/>
            <a:chExt cx="788124" cy="1146069"/>
          </a:xfrm>
        </p:grpSpPr>
        <p:sp>
          <p:nvSpPr>
            <p:cNvPr id="7421" name="Google Shape;7421;p56"/>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6"/>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23" name="Google Shape;7423;p56"/>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4" name="Google Shape;7424;p56"/>
          <p:cNvGrpSpPr/>
          <p:nvPr/>
        </p:nvGrpSpPr>
        <p:grpSpPr>
          <a:xfrm>
            <a:off x="7650306" y="2063282"/>
            <a:ext cx="799565" cy="670282"/>
            <a:chOff x="7617850" y="2063282"/>
            <a:chExt cx="799565" cy="670282"/>
          </a:xfrm>
        </p:grpSpPr>
        <p:cxnSp>
          <p:nvCxnSpPr>
            <p:cNvPr id="7425" name="Google Shape;7425;p56"/>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26" name="Google Shape;7426;p56"/>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27" name="Google Shape;7427;p56"/>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28" name="Google Shape;7428;p56"/>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429" name="Google Shape;7429;p56"/>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430" name="Google Shape;7430;p56"/>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431" name="Google Shape;7431;p56"/>
            <p:cNvGrpSpPr/>
            <p:nvPr/>
          </p:nvGrpSpPr>
          <p:grpSpPr>
            <a:xfrm>
              <a:off x="7734309" y="2063282"/>
              <a:ext cx="570957" cy="620095"/>
              <a:chOff x="7734309" y="2063282"/>
              <a:chExt cx="570957" cy="620095"/>
            </a:xfrm>
          </p:grpSpPr>
          <p:grpSp>
            <p:nvGrpSpPr>
              <p:cNvPr id="7432" name="Google Shape;7432;p56"/>
              <p:cNvGrpSpPr/>
              <p:nvPr/>
            </p:nvGrpSpPr>
            <p:grpSpPr>
              <a:xfrm>
                <a:off x="8031573" y="2063282"/>
                <a:ext cx="273693" cy="620095"/>
                <a:chOff x="8031573" y="2063282"/>
                <a:chExt cx="273693" cy="620095"/>
              </a:xfrm>
            </p:grpSpPr>
            <p:sp>
              <p:nvSpPr>
                <p:cNvPr id="7433" name="Google Shape;7433;p5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56"/>
              <p:cNvGrpSpPr/>
              <p:nvPr/>
            </p:nvGrpSpPr>
            <p:grpSpPr>
              <a:xfrm flipH="1">
                <a:off x="7734309" y="2063282"/>
                <a:ext cx="273693" cy="620095"/>
                <a:chOff x="8031573" y="2063282"/>
                <a:chExt cx="273693" cy="620095"/>
              </a:xfrm>
            </p:grpSpPr>
            <p:sp>
              <p:nvSpPr>
                <p:cNvPr id="7438" name="Google Shape;7438;p56"/>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6"/>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6"/>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6"/>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442" name="Google Shape;7442;p56"/>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6"/>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4" name="Google Shape;7444;p56"/>
          <p:cNvGrpSpPr/>
          <p:nvPr/>
        </p:nvGrpSpPr>
        <p:grpSpPr>
          <a:xfrm>
            <a:off x="7836913" y="2916765"/>
            <a:ext cx="602567" cy="601884"/>
            <a:chOff x="1186975" y="238125"/>
            <a:chExt cx="5244275" cy="5238325"/>
          </a:xfrm>
        </p:grpSpPr>
        <p:sp>
          <p:nvSpPr>
            <p:cNvPr id="7445" name="Google Shape;7445;p56"/>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6"/>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6"/>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6"/>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56"/>
          <p:cNvGrpSpPr/>
          <p:nvPr/>
        </p:nvGrpSpPr>
        <p:grpSpPr>
          <a:xfrm>
            <a:off x="3279650" y="2056249"/>
            <a:ext cx="651848" cy="687338"/>
            <a:chOff x="3400515" y="2056248"/>
            <a:chExt cx="698134" cy="735987"/>
          </a:xfrm>
        </p:grpSpPr>
        <p:grpSp>
          <p:nvGrpSpPr>
            <p:cNvPr id="7450" name="Google Shape;7450;p56"/>
            <p:cNvGrpSpPr/>
            <p:nvPr/>
          </p:nvGrpSpPr>
          <p:grpSpPr>
            <a:xfrm>
              <a:off x="3400515" y="2283913"/>
              <a:ext cx="312919" cy="219900"/>
              <a:chOff x="3400515" y="2283913"/>
              <a:chExt cx="312919" cy="219900"/>
            </a:xfrm>
          </p:grpSpPr>
          <p:sp>
            <p:nvSpPr>
              <p:cNvPr id="7451" name="Google Shape;7451;p56"/>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52" name="Google Shape;7452;p56"/>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453" name="Google Shape;7453;p56"/>
            <p:cNvGrpSpPr/>
            <p:nvPr/>
          </p:nvGrpSpPr>
          <p:grpSpPr>
            <a:xfrm>
              <a:off x="3547823" y="2461089"/>
              <a:ext cx="219900" cy="331146"/>
              <a:chOff x="3547823" y="2461089"/>
              <a:chExt cx="219900" cy="331146"/>
            </a:xfrm>
          </p:grpSpPr>
          <p:sp>
            <p:nvSpPr>
              <p:cNvPr id="7454" name="Google Shape;7454;p56"/>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55" name="Google Shape;7455;p56"/>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456" name="Google Shape;7456;p56"/>
            <p:cNvGrpSpPr/>
            <p:nvPr/>
          </p:nvGrpSpPr>
          <p:grpSpPr>
            <a:xfrm>
              <a:off x="3734138" y="2461089"/>
              <a:ext cx="219900" cy="331146"/>
              <a:chOff x="3734138" y="2461089"/>
              <a:chExt cx="219900" cy="331146"/>
            </a:xfrm>
          </p:grpSpPr>
          <p:sp>
            <p:nvSpPr>
              <p:cNvPr id="7457" name="Google Shape;7457;p56"/>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58" name="Google Shape;7458;p56"/>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459" name="Google Shape;7459;p56"/>
            <p:cNvGrpSpPr/>
            <p:nvPr/>
          </p:nvGrpSpPr>
          <p:grpSpPr>
            <a:xfrm>
              <a:off x="3787560" y="2281742"/>
              <a:ext cx="311089" cy="219900"/>
              <a:chOff x="3787560" y="2281742"/>
              <a:chExt cx="311089" cy="219900"/>
            </a:xfrm>
          </p:grpSpPr>
          <p:sp>
            <p:nvSpPr>
              <p:cNvPr id="7460" name="Google Shape;7460;p56"/>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461" name="Google Shape;7461;p56"/>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462" name="Google Shape;7462;p56"/>
            <p:cNvGrpSpPr/>
            <p:nvPr/>
          </p:nvGrpSpPr>
          <p:grpSpPr>
            <a:xfrm>
              <a:off x="3637290" y="2056248"/>
              <a:ext cx="219900" cy="330736"/>
              <a:chOff x="3637290" y="2056248"/>
              <a:chExt cx="219900" cy="330736"/>
            </a:xfrm>
          </p:grpSpPr>
          <p:sp>
            <p:nvSpPr>
              <p:cNvPr id="7463" name="Google Shape;7463;p56"/>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464" name="Google Shape;7464;p56"/>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465" name="Google Shape;7465;p56"/>
          <p:cNvGrpSpPr/>
          <p:nvPr/>
        </p:nvGrpSpPr>
        <p:grpSpPr>
          <a:xfrm>
            <a:off x="2571356" y="2926255"/>
            <a:ext cx="1268144" cy="592394"/>
            <a:chOff x="238125" y="1188750"/>
            <a:chExt cx="7140450" cy="3335550"/>
          </a:xfrm>
        </p:grpSpPr>
        <p:sp>
          <p:nvSpPr>
            <p:cNvPr id="7466" name="Google Shape;7466;p56"/>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6"/>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6"/>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6"/>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6"/>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56"/>
          <p:cNvGrpSpPr/>
          <p:nvPr/>
        </p:nvGrpSpPr>
        <p:grpSpPr>
          <a:xfrm>
            <a:off x="6679257" y="2928410"/>
            <a:ext cx="1053944" cy="590147"/>
            <a:chOff x="238125" y="1335475"/>
            <a:chExt cx="5418735" cy="3034175"/>
          </a:xfrm>
        </p:grpSpPr>
        <p:sp>
          <p:nvSpPr>
            <p:cNvPr id="7472" name="Google Shape;7472;p56"/>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6"/>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6"/>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5" name="Google Shape;7475;p56"/>
          <p:cNvGrpSpPr/>
          <p:nvPr/>
        </p:nvGrpSpPr>
        <p:grpSpPr>
          <a:xfrm>
            <a:off x="4110066" y="3733309"/>
            <a:ext cx="1268207" cy="638939"/>
            <a:chOff x="3967651" y="3645904"/>
            <a:chExt cx="1479304" cy="745292"/>
          </a:xfrm>
        </p:grpSpPr>
        <p:grpSp>
          <p:nvGrpSpPr>
            <p:cNvPr id="7476" name="Google Shape;7476;p56"/>
            <p:cNvGrpSpPr/>
            <p:nvPr/>
          </p:nvGrpSpPr>
          <p:grpSpPr>
            <a:xfrm>
              <a:off x="3967651" y="4009026"/>
              <a:ext cx="1479304" cy="382170"/>
              <a:chOff x="3967651" y="4009026"/>
              <a:chExt cx="1479304" cy="382170"/>
            </a:xfrm>
          </p:grpSpPr>
          <p:grpSp>
            <p:nvGrpSpPr>
              <p:cNvPr id="7477" name="Google Shape;7477;p56"/>
              <p:cNvGrpSpPr/>
              <p:nvPr/>
            </p:nvGrpSpPr>
            <p:grpSpPr>
              <a:xfrm>
                <a:off x="4892216" y="4195630"/>
                <a:ext cx="554739" cy="195566"/>
                <a:chOff x="3604375" y="4892160"/>
                <a:chExt cx="1651500" cy="582215"/>
              </a:xfrm>
            </p:grpSpPr>
            <p:sp>
              <p:nvSpPr>
                <p:cNvPr id="7478" name="Google Shape;7478;p56"/>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6"/>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0" name="Google Shape;7480;p56"/>
              <p:cNvGrpSpPr/>
              <p:nvPr/>
            </p:nvGrpSpPr>
            <p:grpSpPr>
              <a:xfrm>
                <a:off x="3967651" y="4146303"/>
                <a:ext cx="579402" cy="244893"/>
                <a:chOff x="851875" y="4745310"/>
                <a:chExt cx="1724925" cy="729065"/>
              </a:xfrm>
            </p:grpSpPr>
            <p:sp>
              <p:nvSpPr>
                <p:cNvPr id="7481" name="Google Shape;7481;p56"/>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6"/>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56"/>
              <p:cNvGrpSpPr/>
              <p:nvPr/>
            </p:nvGrpSpPr>
            <p:grpSpPr>
              <a:xfrm>
                <a:off x="4460753" y="4009026"/>
                <a:ext cx="493110" cy="382170"/>
                <a:chOff x="2319875" y="4336625"/>
                <a:chExt cx="1468025" cy="1137750"/>
              </a:xfrm>
            </p:grpSpPr>
            <p:sp>
              <p:nvSpPr>
                <p:cNvPr id="7484" name="Google Shape;7484;p56"/>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6"/>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6" name="Google Shape;7486;p56"/>
            <p:cNvGrpSpPr/>
            <p:nvPr/>
          </p:nvGrpSpPr>
          <p:grpSpPr>
            <a:xfrm>
              <a:off x="4479443" y="3645904"/>
              <a:ext cx="455965" cy="388789"/>
              <a:chOff x="2957425" y="238100"/>
              <a:chExt cx="1910200" cy="1628775"/>
            </a:xfrm>
          </p:grpSpPr>
          <p:sp>
            <p:nvSpPr>
              <p:cNvPr id="7487" name="Google Shape;7487;p56"/>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6"/>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6"/>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6"/>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6"/>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6"/>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6"/>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6"/>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6"/>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6"/>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97" name="Google Shape;7497;p56"/>
          <p:cNvGrpSpPr/>
          <p:nvPr/>
        </p:nvGrpSpPr>
        <p:grpSpPr>
          <a:xfrm>
            <a:off x="2496179" y="3734510"/>
            <a:ext cx="1243128" cy="637739"/>
            <a:chOff x="2496310" y="3693351"/>
            <a:chExt cx="1342906" cy="688926"/>
          </a:xfrm>
        </p:grpSpPr>
        <p:grpSp>
          <p:nvGrpSpPr>
            <p:cNvPr id="7498" name="Google Shape;7498;p56"/>
            <p:cNvGrpSpPr/>
            <p:nvPr/>
          </p:nvGrpSpPr>
          <p:grpSpPr>
            <a:xfrm>
              <a:off x="2496310" y="3693351"/>
              <a:ext cx="1342906" cy="688875"/>
              <a:chOff x="2496310" y="3693351"/>
              <a:chExt cx="1342906" cy="688875"/>
            </a:xfrm>
          </p:grpSpPr>
          <p:sp>
            <p:nvSpPr>
              <p:cNvPr id="7499" name="Google Shape;7499;p56"/>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6"/>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6"/>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6"/>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6"/>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6"/>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05" name="Google Shape;7505;p56"/>
              <p:cNvCxnSpPr>
                <a:stCxn id="7503"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506" name="Google Shape;7506;p56"/>
              <p:cNvCxnSpPr>
                <a:stCxn id="7500"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507" name="Google Shape;7507;p56"/>
              <p:cNvCxnSpPr>
                <a:stCxn id="7501"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508" name="Google Shape;7508;p56"/>
              <p:cNvCxnSpPr>
                <a:stCxn id="7504"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509" name="Google Shape;7509;p56"/>
              <p:cNvCxnSpPr>
                <a:stCxn id="7502"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510" name="Google Shape;7510;p56"/>
            <p:cNvGrpSpPr/>
            <p:nvPr/>
          </p:nvGrpSpPr>
          <p:grpSpPr>
            <a:xfrm>
              <a:off x="2675275" y="3930557"/>
              <a:ext cx="1003306" cy="451719"/>
              <a:chOff x="2675275" y="4174282"/>
              <a:chExt cx="1003306" cy="451719"/>
            </a:xfrm>
          </p:grpSpPr>
          <p:sp>
            <p:nvSpPr>
              <p:cNvPr id="7511" name="Google Shape;7511;p56"/>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6"/>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6"/>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14" name="Google Shape;7514;p56"/>
          <p:cNvGrpSpPr/>
          <p:nvPr/>
        </p:nvGrpSpPr>
        <p:grpSpPr>
          <a:xfrm>
            <a:off x="1669850" y="1171356"/>
            <a:ext cx="574511" cy="874709"/>
            <a:chOff x="1715404" y="1112080"/>
            <a:chExt cx="642270" cy="977984"/>
          </a:xfrm>
        </p:grpSpPr>
        <p:grpSp>
          <p:nvGrpSpPr>
            <p:cNvPr id="7515" name="Google Shape;7515;p56"/>
            <p:cNvGrpSpPr/>
            <p:nvPr/>
          </p:nvGrpSpPr>
          <p:grpSpPr>
            <a:xfrm>
              <a:off x="1715404" y="1112080"/>
              <a:ext cx="642270" cy="977984"/>
              <a:chOff x="1715404" y="1112080"/>
              <a:chExt cx="642270" cy="977984"/>
            </a:xfrm>
          </p:grpSpPr>
          <p:sp>
            <p:nvSpPr>
              <p:cNvPr id="7516" name="Google Shape;7516;p56"/>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6"/>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56"/>
            <p:cNvGrpSpPr/>
            <p:nvPr/>
          </p:nvGrpSpPr>
          <p:grpSpPr>
            <a:xfrm>
              <a:off x="1768927" y="1165603"/>
              <a:ext cx="535225" cy="851367"/>
              <a:chOff x="1768927" y="1165603"/>
              <a:chExt cx="535225" cy="851367"/>
            </a:xfrm>
          </p:grpSpPr>
          <p:sp>
            <p:nvSpPr>
              <p:cNvPr id="7519" name="Google Shape;7519;p56"/>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6"/>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56"/>
            <p:cNvGrpSpPr/>
            <p:nvPr/>
          </p:nvGrpSpPr>
          <p:grpSpPr>
            <a:xfrm>
              <a:off x="1822449" y="1219125"/>
              <a:ext cx="428180" cy="718859"/>
              <a:chOff x="1822449" y="1219125"/>
              <a:chExt cx="428180" cy="718859"/>
            </a:xfrm>
          </p:grpSpPr>
          <p:sp>
            <p:nvSpPr>
              <p:cNvPr id="7522" name="Google Shape;7522;p56"/>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6"/>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56"/>
            <p:cNvGrpSpPr/>
            <p:nvPr/>
          </p:nvGrpSpPr>
          <p:grpSpPr>
            <a:xfrm>
              <a:off x="1875972" y="1272648"/>
              <a:ext cx="321135" cy="586939"/>
              <a:chOff x="1875972" y="1272648"/>
              <a:chExt cx="321135" cy="586939"/>
            </a:xfrm>
          </p:grpSpPr>
          <p:sp>
            <p:nvSpPr>
              <p:cNvPr id="7525" name="Google Shape;7525;p56"/>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6"/>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27" name="Google Shape;7527;p56"/>
          <p:cNvGrpSpPr/>
          <p:nvPr/>
        </p:nvGrpSpPr>
        <p:grpSpPr>
          <a:xfrm>
            <a:off x="7777011" y="3728078"/>
            <a:ext cx="293855" cy="644170"/>
            <a:chOff x="241025" y="3151575"/>
            <a:chExt cx="293855" cy="644170"/>
          </a:xfrm>
        </p:grpSpPr>
        <p:sp>
          <p:nvSpPr>
            <p:cNvPr id="7528" name="Google Shape;7528;p56"/>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6"/>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56"/>
          <p:cNvGrpSpPr/>
          <p:nvPr/>
        </p:nvGrpSpPr>
        <p:grpSpPr>
          <a:xfrm>
            <a:off x="724994" y="2928078"/>
            <a:ext cx="1779649" cy="591620"/>
            <a:chOff x="246070" y="1983375"/>
            <a:chExt cx="1855347" cy="616849"/>
          </a:xfrm>
        </p:grpSpPr>
        <p:sp>
          <p:nvSpPr>
            <p:cNvPr id="7531" name="Google Shape;7531;p56"/>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6"/>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6"/>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6"/>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6"/>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6"/>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6"/>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6"/>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6"/>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56"/>
          <p:cNvGrpSpPr/>
          <p:nvPr/>
        </p:nvGrpSpPr>
        <p:grpSpPr>
          <a:xfrm>
            <a:off x="2335861" y="1171356"/>
            <a:ext cx="711055" cy="745993"/>
            <a:chOff x="2496269" y="1171698"/>
            <a:chExt cx="761953" cy="799392"/>
          </a:xfrm>
        </p:grpSpPr>
        <p:grpSp>
          <p:nvGrpSpPr>
            <p:cNvPr id="7541" name="Google Shape;7541;p56"/>
            <p:cNvGrpSpPr/>
            <p:nvPr/>
          </p:nvGrpSpPr>
          <p:grpSpPr>
            <a:xfrm>
              <a:off x="2496269" y="1171698"/>
              <a:ext cx="761953" cy="723022"/>
              <a:chOff x="2496269" y="1171698"/>
              <a:chExt cx="761953" cy="723022"/>
            </a:xfrm>
          </p:grpSpPr>
          <p:sp>
            <p:nvSpPr>
              <p:cNvPr id="7542" name="Google Shape;7542;p56"/>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6"/>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44" name="Google Shape;7544;p56"/>
              <p:cNvGrpSpPr/>
              <p:nvPr/>
            </p:nvGrpSpPr>
            <p:grpSpPr>
              <a:xfrm>
                <a:off x="2496269" y="1171698"/>
                <a:ext cx="761953" cy="723022"/>
                <a:chOff x="2496269" y="1120652"/>
                <a:chExt cx="761953" cy="723022"/>
              </a:xfrm>
            </p:grpSpPr>
            <p:grpSp>
              <p:nvGrpSpPr>
                <p:cNvPr id="7545" name="Google Shape;7545;p56"/>
                <p:cNvGrpSpPr/>
                <p:nvPr/>
              </p:nvGrpSpPr>
              <p:grpSpPr>
                <a:xfrm>
                  <a:off x="2496269" y="1120652"/>
                  <a:ext cx="761953" cy="723022"/>
                  <a:chOff x="2496269" y="1120652"/>
                  <a:chExt cx="761953" cy="723022"/>
                </a:xfrm>
              </p:grpSpPr>
              <p:grpSp>
                <p:nvGrpSpPr>
                  <p:cNvPr id="7546" name="Google Shape;7546;p56"/>
                  <p:cNvGrpSpPr/>
                  <p:nvPr/>
                </p:nvGrpSpPr>
                <p:grpSpPr>
                  <a:xfrm>
                    <a:off x="2496269" y="1304589"/>
                    <a:ext cx="407089" cy="305057"/>
                    <a:chOff x="2496269" y="1304589"/>
                    <a:chExt cx="407089" cy="305057"/>
                  </a:xfrm>
                </p:grpSpPr>
                <p:sp>
                  <p:nvSpPr>
                    <p:cNvPr id="7547" name="Google Shape;7547;p56"/>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6"/>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9" name="Google Shape;7549;p56"/>
                  <p:cNvGrpSpPr/>
                  <p:nvPr/>
                </p:nvGrpSpPr>
                <p:grpSpPr>
                  <a:xfrm>
                    <a:off x="2586468" y="1493376"/>
                    <a:ext cx="358850" cy="349656"/>
                    <a:chOff x="2586468" y="1493376"/>
                    <a:chExt cx="358850" cy="349656"/>
                  </a:xfrm>
                </p:grpSpPr>
                <p:sp>
                  <p:nvSpPr>
                    <p:cNvPr id="7550" name="Google Shape;7550;p56"/>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6"/>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2" name="Google Shape;7552;p56"/>
                  <p:cNvGrpSpPr/>
                  <p:nvPr/>
                </p:nvGrpSpPr>
                <p:grpSpPr>
                  <a:xfrm>
                    <a:off x="2807939" y="1494024"/>
                    <a:ext cx="358857" cy="349650"/>
                    <a:chOff x="2807939" y="1494024"/>
                    <a:chExt cx="358857" cy="349650"/>
                  </a:xfrm>
                </p:grpSpPr>
                <p:sp>
                  <p:nvSpPr>
                    <p:cNvPr id="7553" name="Google Shape;7553;p56"/>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6"/>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56"/>
                  <p:cNvGrpSpPr/>
                  <p:nvPr/>
                </p:nvGrpSpPr>
                <p:grpSpPr>
                  <a:xfrm>
                    <a:off x="2851133" y="1305635"/>
                    <a:ext cx="407089" cy="305057"/>
                    <a:chOff x="2851133" y="1305635"/>
                    <a:chExt cx="407089" cy="305057"/>
                  </a:xfrm>
                </p:grpSpPr>
                <p:sp>
                  <p:nvSpPr>
                    <p:cNvPr id="7556" name="Google Shape;7556;p56"/>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6"/>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8" name="Google Shape;7558;p56"/>
                  <p:cNvGrpSpPr/>
                  <p:nvPr/>
                </p:nvGrpSpPr>
                <p:grpSpPr>
                  <a:xfrm>
                    <a:off x="2727495" y="1120652"/>
                    <a:ext cx="300271" cy="396358"/>
                    <a:chOff x="2727495" y="1120652"/>
                    <a:chExt cx="300271" cy="396358"/>
                  </a:xfrm>
                </p:grpSpPr>
                <p:sp>
                  <p:nvSpPr>
                    <p:cNvPr id="7559" name="Google Shape;7559;p56"/>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6"/>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1" name="Google Shape;7561;p56"/>
                <p:cNvGrpSpPr/>
                <p:nvPr/>
              </p:nvGrpSpPr>
              <p:grpSpPr>
                <a:xfrm>
                  <a:off x="2722305" y="1350460"/>
                  <a:ext cx="308357" cy="308344"/>
                  <a:chOff x="2722305" y="1350460"/>
                  <a:chExt cx="308357" cy="308344"/>
                </a:xfrm>
              </p:grpSpPr>
              <p:sp>
                <p:nvSpPr>
                  <p:cNvPr id="7562" name="Google Shape;7562;p56"/>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3" name="Google Shape;7563;p56"/>
                  <p:cNvGrpSpPr/>
                  <p:nvPr/>
                </p:nvGrpSpPr>
                <p:grpSpPr>
                  <a:xfrm>
                    <a:off x="2725064" y="1364529"/>
                    <a:ext cx="297954" cy="280182"/>
                    <a:chOff x="2725064" y="1364529"/>
                    <a:chExt cx="297954" cy="280182"/>
                  </a:xfrm>
                </p:grpSpPr>
                <p:sp>
                  <p:nvSpPr>
                    <p:cNvPr id="7564" name="Google Shape;7564;p56"/>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6"/>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6"/>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6"/>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6"/>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569" name="Google Shape;7569;p56"/>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6"/>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6"/>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6"/>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6"/>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56"/>
          <p:cNvGrpSpPr/>
          <p:nvPr/>
        </p:nvGrpSpPr>
        <p:grpSpPr>
          <a:xfrm>
            <a:off x="3924561" y="2927462"/>
            <a:ext cx="1569144" cy="591015"/>
            <a:chOff x="3820100" y="3023049"/>
            <a:chExt cx="1303926" cy="491162"/>
          </a:xfrm>
        </p:grpSpPr>
        <p:grpSp>
          <p:nvGrpSpPr>
            <p:cNvPr id="7575" name="Google Shape;7575;p56"/>
            <p:cNvGrpSpPr/>
            <p:nvPr/>
          </p:nvGrpSpPr>
          <p:grpSpPr>
            <a:xfrm>
              <a:off x="3820100" y="3023072"/>
              <a:ext cx="1303926" cy="491139"/>
              <a:chOff x="3820100" y="3023072"/>
              <a:chExt cx="1303926" cy="491139"/>
            </a:xfrm>
          </p:grpSpPr>
          <p:sp>
            <p:nvSpPr>
              <p:cNvPr id="7576" name="Google Shape;7576;p56"/>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6"/>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56"/>
            <p:cNvGrpSpPr/>
            <p:nvPr/>
          </p:nvGrpSpPr>
          <p:grpSpPr>
            <a:xfrm>
              <a:off x="4132439" y="3023645"/>
              <a:ext cx="393633" cy="177096"/>
              <a:chOff x="4132439" y="3023645"/>
              <a:chExt cx="393633" cy="177096"/>
            </a:xfrm>
          </p:grpSpPr>
          <p:sp>
            <p:nvSpPr>
              <p:cNvPr id="7579" name="Google Shape;7579;p56"/>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6"/>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56"/>
            <p:cNvGrpSpPr/>
            <p:nvPr/>
          </p:nvGrpSpPr>
          <p:grpSpPr>
            <a:xfrm>
              <a:off x="3921811" y="3023049"/>
              <a:ext cx="1002397" cy="388943"/>
              <a:chOff x="3921811" y="3023049"/>
              <a:chExt cx="1002397" cy="388943"/>
            </a:xfrm>
          </p:grpSpPr>
          <p:sp>
            <p:nvSpPr>
              <p:cNvPr id="7582" name="Google Shape;7582;p56"/>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6"/>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56"/>
            <p:cNvGrpSpPr/>
            <p:nvPr/>
          </p:nvGrpSpPr>
          <p:grpSpPr>
            <a:xfrm>
              <a:off x="4023645" y="3023049"/>
              <a:ext cx="683032" cy="286722"/>
              <a:chOff x="4023645" y="3023049"/>
              <a:chExt cx="683032" cy="286722"/>
            </a:xfrm>
          </p:grpSpPr>
          <p:sp>
            <p:nvSpPr>
              <p:cNvPr id="7585" name="Google Shape;7585;p56"/>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6"/>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7" name="Google Shape;7587;p56"/>
          <p:cNvGrpSpPr/>
          <p:nvPr/>
        </p:nvGrpSpPr>
        <p:grpSpPr>
          <a:xfrm>
            <a:off x="1556683" y="2054307"/>
            <a:ext cx="713522" cy="688025"/>
            <a:chOff x="1706078" y="2092648"/>
            <a:chExt cx="660913" cy="637296"/>
          </a:xfrm>
        </p:grpSpPr>
        <p:sp>
          <p:nvSpPr>
            <p:cNvPr id="7588" name="Google Shape;7588;p56"/>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9" name="Google Shape;7589;p56"/>
            <p:cNvGrpSpPr/>
            <p:nvPr/>
          </p:nvGrpSpPr>
          <p:grpSpPr>
            <a:xfrm>
              <a:off x="1706078" y="2092648"/>
              <a:ext cx="660913" cy="575241"/>
              <a:chOff x="1706078" y="2092648"/>
              <a:chExt cx="660913" cy="575241"/>
            </a:xfrm>
          </p:grpSpPr>
          <p:sp>
            <p:nvSpPr>
              <p:cNvPr id="7590" name="Google Shape;7590;p56"/>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6"/>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6"/>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93" name="Google Shape;7593;p56"/>
          <p:cNvGrpSpPr/>
          <p:nvPr/>
        </p:nvGrpSpPr>
        <p:grpSpPr>
          <a:xfrm>
            <a:off x="6318542" y="1171856"/>
            <a:ext cx="1317459" cy="684168"/>
            <a:chOff x="238125" y="999450"/>
            <a:chExt cx="7140700" cy="3708225"/>
          </a:xfrm>
        </p:grpSpPr>
        <p:sp>
          <p:nvSpPr>
            <p:cNvPr id="7594" name="Google Shape;7594;p56"/>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6"/>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6"/>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6"/>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6"/>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6"/>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6"/>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6"/>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6"/>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606"/>
        <p:cNvGrpSpPr/>
        <p:nvPr/>
      </p:nvGrpSpPr>
      <p:grpSpPr>
        <a:xfrm>
          <a:off x="0" y="0"/>
          <a:ext cx="0" cy="0"/>
          <a:chOff x="0" y="0"/>
          <a:chExt cx="0" cy="0"/>
        </a:xfrm>
      </p:grpSpPr>
      <p:grpSp>
        <p:nvGrpSpPr>
          <p:cNvPr id="7607" name="Google Shape;7607;p57"/>
          <p:cNvGrpSpPr/>
          <p:nvPr/>
        </p:nvGrpSpPr>
        <p:grpSpPr>
          <a:xfrm>
            <a:off x="729238" y="1179665"/>
            <a:ext cx="1636117" cy="1526144"/>
            <a:chOff x="729238" y="1179665"/>
            <a:chExt cx="1636117" cy="1526144"/>
          </a:xfrm>
        </p:grpSpPr>
        <p:grpSp>
          <p:nvGrpSpPr>
            <p:cNvPr id="7608" name="Google Shape;7608;p57"/>
            <p:cNvGrpSpPr/>
            <p:nvPr/>
          </p:nvGrpSpPr>
          <p:grpSpPr>
            <a:xfrm>
              <a:off x="729238" y="1179665"/>
              <a:ext cx="80700" cy="1526144"/>
              <a:chOff x="729238" y="1179665"/>
              <a:chExt cx="80700" cy="1526144"/>
            </a:xfrm>
          </p:grpSpPr>
          <p:sp>
            <p:nvSpPr>
              <p:cNvPr id="7609" name="Google Shape;7609;p57"/>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7"/>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7"/>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7"/>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7"/>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7"/>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7"/>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7"/>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7"/>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7"/>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9" name="Google Shape;7619;p57"/>
            <p:cNvGrpSpPr/>
            <p:nvPr/>
          </p:nvGrpSpPr>
          <p:grpSpPr>
            <a:xfrm>
              <a:off x="903098" y="1179665"/>
              <a:ext cx="80700" cy="1526144"/>
              <a:chOff x="903098" y="1179665"/>
              <a:chExt cx="80700" cy="1526144"/>
            </a:xfrm>
          </p:grpSpPr>
          <p:sp>
            <p:nvSpPr>
              <p:cNvPr id="7620" name="Google Shape;7620;p57"/>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7"/>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7"/>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7"/>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7"/>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7"/>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7"/>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7"/>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7"/>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7"/>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57"/>
            <p:cNvGrpSpPr/>
            <p:nvPr/>
          </p:nvGrpSpPr>
          <p:grpSpPr>
            <a:xfrm>
              <a:off x="1076958" y="1179665"/>
              <a:ext cx="80700" cy="1526144"/>
              <a:chOff x="1076958" y="1179665"/>
              <a:chExt cx="80700" cy="1526144"/>
            </a:xfrm>
          </p:grpSpPr>
          <p:sp>
            <p:nvSpPr>
              <p:cNvPr id="7631" name="Google Shape;7631;p57"/>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7"/>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7"/>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7"/>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7"/>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7"/>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7"/>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7"/>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7"/>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7"/>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57"/>
            <p:cNvGrpSpPr/>
            <p:nvPr/>
          </p:nvGrpSpPr>
          <p:grpSpPr>
            <a:xfrm>
              <a:off x="1247707" y="1179665"/>
              <a:ext cx="80700" cy="1526144"/>
              <a:chOff x="1247707" y="1179665"/>
              <a:chExt cx="80700" cy="1526144"/>
            </a:xfrm>
          </p:grpSpPr>
          <p:sp>
            <p:nvSpPr>
              <p:cNvPr id="7642" name="Google Shape;7642;p57"/>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7"/>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7"/>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7"/>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7"/>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7"/>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7"/>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7"/>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7"/>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7"/>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2" name="Google Shape;7652;p57"/>
            <p:cNvGrpSpPr/>
            <p:nvPr/>
          </p:nvGrpSpPr>
          <p:grpSpPr>
            <a:xfrm>
              <a:off x="1421567" y="1179665"/>
              <a:ext cx="80700" cy="1526144"/>
              <a:chOff x="1421567" y="1179665"/>
              <a:chExt cx="80700" cy="1526144"/>
            </a:xfrm>
          </p:grpSpPr>
          <p:sp>
            <p:nvSpPr>
              <p:cNvPr id="7653" name="Google Shape;7653;p57"/>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7"/>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7"/>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7"/>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7"/>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7"/>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7"/>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7"/>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7"/>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7"/>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3" name="Google Shape;7663;p57"/>
            <p:cNvGrpSpPr/>
            <p:nvPr/>
          </p:nvGrpSpPr>
          <p:grpSpPr>
            <a:xfrm>
              <a:off x="1592327" y="1179665"/>
              <a:ext cx="80700" cy="1526144"/>
              <a:chOff x="1592327" y="1179665"/>
              <a:chExt cx="80700" cy="1526144"/>
            </a:xfrm>
          </p:grpSpPr>
          <p:sp>
            <p:nvSpPr>
              <p:cNvPr id="7664" name="Google Shape;7664;p57"/>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7"/>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7"/>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7"/>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7"/>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7"/>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7"/>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7"/>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7"/>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7"/>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57"/>
            <p:cNvGrpSpPr/>
            <p:nvPr/>
          </p:nvGrpSpPr>
          <p:grpSpPr>
            <a:xfrm>
              <a:off x="1766187" y="1179665"/>
              <a:ext cx="80700" cy="1526144"/>
              <a:chOff x="1766187" y="1179665"/>
              <a:chExt cx="80700" cy="1526144"/>
            </a:xfrm>
          </p:grpSpPr>
          <p:sp>
            <p:nvSpPr>
              <p:cNvPr id="7675" name="Google Shape;7675;p57"/>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7"/>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7"/>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7"/>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7"/>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7"/>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7"/>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7"/>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7"/>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7"/>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57"/>
            <p:cNvGrpSpPr/>
            <p:nvPr/>
          </p:nvGrpSpPr>
          <p:grpSpPr>
            <a:xfrm>
              <a:off x="1936935" y="1179665"/>
              <a:ext cx="80700" cy="1526144"/>
              <a:chOff x="1936935" y="1179665"/>
              <a:chExt cx="80700" cy="1526144"/>
            </a:xfrm>
          </p:grpSpPr>
          <p:sp>
            <p:nvSpPr>
              <p:cNvPr id="7686" name="Google Shape;7686;p57"/>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7"/>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7"/>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7"/>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7"/>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7"/>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7"/>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7"/>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7"/>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7"/>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57"/>
            <p:cNvGrpSpPr/>
            <p:nvPr/>
          </p:nvGrpSpPr>
          <p:grpSpPr>
            <a:xfrm>
              <a:off x="2110795" y="1179665"/>
              <a:ext cx="80700" cy="1526144"/>
              <a:chOff x="2110795" y="1179665"/>
              <a:chExt cx="80700" cy="1526144"/>
            </a:xfrm>
          </p:grpSpPr>
          <p:sp>
            <p:nvSpPr>
              <p:cNvPr id="7697" name="Google Shape;7697;p57"/>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7"/>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7"/>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7"/>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7"/>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7"/>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7"/>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7"/>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7"/>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7"/>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57"/>
            <p:cNvGrpSpPr/>
            <p:nvPr/>
          </p:nvGrpSpPr>
          <p:grpSpPr>
            <a:xfrm>
              <a:off x="2284655" y="1179665"/>
              <a:ext cx="80700" cy="1526144"/>
              <a:chOff x="2284655" y="1179665"/>
              <a:chExt cx="80700" cy="1526144"/>
            </a:xfrm>
          </p:grpSpPr>
          <p:sp>
            <p:nvSpPr>
              <p:cNvPr id="7708" name="Google Shape;7708;p57"/>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7"/>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7"/>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7"/>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7"/>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7"/>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7"/>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7"/>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7"/>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7"/>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8" name="Google Shape;7718;p57"/>
          <p:cNvGrpSpPr/>
          <p:nvPr/>
        </p:nvGrpSpPr>
        <p:grpSpPr>
          <a:xfrm>
            <a:off x="2623904" y="1198803"/>
            <a:ext cx="1364248" cy="1102133"/>
            <a:chOff x="2623904" y="1198803"/>
            <a:chExt cx="1364248" cy="1102133"/>
          </a:xfrm>
        </p:grpSpPr>
        <p:grpSp>
          <p:nvGrpSpPr>
            <p:cNvPr id="7719" name="Google Shape;7719;p57"/>
            <p:cNvGrpSpPr/>
            <p:nvPr/>
          </p:nvGrpSpPr>
          <p:grpSpPr>
            <a:xfrm>
              <a:off x="2623907" y="1198803"/>
              <a:ext cx="1364245" cy="273000"/>
              <a:chOff x="2623907" y="1198803"/>
              <a:chExt cx="1364245" cy="273000"/>
            </a:xfrm>
          </p:grpSpPr>
          <p:sp>
            <p:nvSpPr>
              <p:cNvPr id="7720" name="Google Shape;7720;p57"/>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7"/>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7"/>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7"/>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7"/>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57"/>
            <p:cNvGrpSpPr/>
            <p:nvPr/>
          </p:nvGrpSpPr>
          <p:grpSpPr>
            <a:xfrm>
              <a:off x="2623904" y="1476964"/>
              <a:ext cx="1364245" cy="273000"/>
              <a:chOff x="2623904" y="1476964"/>
              <a:chExt cx="1364245" cy="273000"/>
            </a:xfrm>
          </p:grpSpPr>
          <p:sp>
            <p:nvSpPr>
              <p:cNvPr id="7726" name="Google Shape;7726;p57"/>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7"/>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7"/>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7"/>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7"/>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57"/>
            <p:cNvGrpSpPr/>
            <p:nvPr/>
          </p:nvGrpSpPr>
          <p:grpSpPr>
            <a:xfrm>
              <a:off x="2623907" y="1749775"/>
              <a:ext cx="1364245" cy="273000"/>
              <a:chOff x="2623907" y="1749775"/>
              <a:chExt cx="1364245" cy="273000"/>
            </a:xfrm>
          </p:grpSpPr>
          <p:sp>
            <p:nvSpPr>
              <p:cNvPr id="7732" name="Google Shape;7732;p57"/>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7"/>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7"/>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7"/>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7"/>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57"/>
            <p:cNvGrpSpPr/>
            <p:nvPr/>
          </p:nvGrpSpPr>
          <p:grpSpPr>
            <a:xfrm>
              <a:off x="2623904" y="2027936"/>
              <a:ext cx="1364245" cy="273000"/>
              <a:chOff x="2623904" y="2027936"/>
              <a:chExt cx="1364245" cy="273000"/>
            </a:xfrm>
          </p:grpSpPr>
          <p:sp>
            <p:nvSpPr>
              <p:cNvPr id="7738" name="Google Shape;7738;p57"/>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7"/>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7"/>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7"/>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7"/>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3" name="Google Shape;7743;p57"/>
          <p:cNvGrpSpPr/>
          <p:nvPr/>
        </p:nvGrpSpPr>
        <p:grpSpPr>
          <a:xfrm>
            <a:off x="2613365" y="2657876"/>
            <a:ext cx="1387541" cy="159124"/>
            <a:chOff x="3200660" y="2180272"/>
            <a:chExt cx="2563824" cy="378237"/>
          </a:xfrm>
        </p:grpSpPr>
        <p:sp>
          <p:nvSpPr>
            <p:cNvPr id="7744" name="Google Shape;7744;p57"/>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7"/>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7"/>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7"/>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7"/>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7"/>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7"/>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7"/>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7"/>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7"/>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7"/>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7"/>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7"/>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7"/>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7"/>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7"/>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7"/>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7"/>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2" name="Google Shape;7762;p57"/>
          <p:cNvGrpSpPr/>
          <p:nvPr/>
        </p:nvGrpSpPr>
        <p:grpSpPr>
          <a:xfrm>
            <a:off x="2609890" y="2935640"/>
            <a:ext cx="1390502" cy="159625"/>
            <a:chOff x="3530150" y="2790075"/>
            <a:chExt cx="1962600" cy="225300"/>
          </a:xfrm>
        </p:grpSpPr>
        <p:sp>
          <p:nvSpPr>
            <p:cNvPr id="7763" name="Google Shape;7763;p57"/>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7"/>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57"/>
          <p:cNvGrpSpPr/>
          <p:nvPr/>
        </p:nvGrpSpPr>
        <p:grpSpPr>
          <a:xfrm>
            <a:off x="2609948" y="3213905"/>
            <a:ext cx="1411629" cy="154175"/>
            <a:chOff x="3558802" y="4011244"/>
            <a:chExt cx="1866000" cy="111600"/>
          </a:xfrm>
        </p:grpSpPr>
        <p:sp>
          <p:nvSpPr>
            <p:cNvPr id="7766" name="Google Shape;7766;p57"/>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7"/>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8" name="Google Shape;7768;p57"/>
          <p:cNvGrpSpPr/>
          <p:nvPr/>
        </p:nvGrpSpPr>
        <p:grpSpPr>
          <a:xfrm>
            <a:off x="2610235" y="2419475"/>
            <a:ext cx="1383503" cy="119761"/>
            <a:chOff x="3465975" y="2270258"/>
            <a:chExt cx="1986364" cy="171947"/>
          </a:xfrm>
        </p:grpSpPr>
        <p:sp>
          <p:nvSpPr>
            <p:cNvPr id="7769" name="Google Shape;7769;p57"/>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7"/>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7"/>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7"/>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7"/>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7"/>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7"/>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7"/>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57"/>
          <p:cNvGrpSpPr/>
          <p:nvPr/>
        </p:nvGrpSpPr>
        <p:grpSpPr>
          <a:xfrm>
            <a:off x="2621243" y="3783248"/>
            <a:ext cx="1369531" cy="195460"/>
            <a:chOff x="723300" y="4253549"/>
            <a:chExt cx="2276482" cy="324900"/>
          </a:xfrm>
        </p:grpSpPr>
        <p:sp>
          <p:nvSpPr>
            <p:cNvPr id="7778" name="Google Shape;7778;p57"/>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7"/>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7"/>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7"/>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7"/>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3" name="Google Shape;7783;p57"/>
          <p:cNvGrpSpPr/>
          <p:nvPr/>
        </p:nvGrpSpPr>
        <p:grpSpPr>
          <a:xfrm>
            <a:off x="2610803" y="3484489"/>
            <a:ext cx="1389066" cy="180119"/>
            <a:chOff x="705948" y="3788465"/>
            <a:chExt cx="2308953" cy="299400"/>
          </a:xfrm>
        </p:grpSpPr>
        <p:sp>
          <p:nvSpPr>
            <p:cNvPr id="7784" name="Google Shape;7784;p57"/>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7"/>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7"/>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7"/>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7"/>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57"/>
          <p:cNvGrpSpPr/>
          <p:nvPr/>
        </p:nvGrpSpPr>
        <p:grpSpPr>
          <a:xfrm>
            <a:off x="4207794" y="2088443"/>
            <a:ext cx="1433821" cy="191501"/>
            <a:chOff x="4273350" y="2088443"/>
            <a:chExt cx="1433821" cy="191501"/>
          </a:xfrm>
        </p:grpSpPr>
        <p:grpSp>
          <p:nvGrpSpPr>
            <p:cNvPr id="7790" name="Google Shape;7790;p57"/>
            <p:cNvGrpSpPr/>
            <p:nvPr/>
          </p:nvGrpSpPr>
          <p:grpSpPr>
            <a:xfrm>
              <a:off x="4273350" y="2088443"/>
              <a:ext cx="1433821" cy="0"/>
              <a:chOff x="5224975" y="2962250"/>
              <a:chExt cx="1544400" cy="0"/>
            </a:xfrm>
          </p:grpSpPr>
          <p:cxnSp>
            <p:nvCxnSpPr>
              <p:cNvPr id="7791" name="Google Shape;7791;p5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792" name="Google Shape;7792;p57"/>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793" name="Google Shape;7793;p57"/>
            <p:cNvGrpSpPr/>
            <p:nvPr/>
          </p:nvGrpSpPr>
          <p:grpSpPr>
            <a:xfrm>
              <a:off x="4273350" y="2279944"/>
              <a:ext cx="1433821" cy="0"/>
              <a:chOff x="5224975" y="2962250"/>
              <a:chExt cx="1544400" cy="0"/>
            </a:xfrm>
          </p:grpSpPr>
          <p:cxnSp>
            <p:nvCxnSpPr>
              <p:cNvPr id="7794" name="Google Shape;7794;p57"/>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795" name="Google Shape;7795;p57"/>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796" name="Google Shape;7796;p57"/>
          <p:cNvGrpSpPr/>
          <p:nvPr/>
        </p:nvGrpSpPr>
        <p:grpSpPr>
          <a:xfrm>
            <a:off x="2658741" y="4097347"/>
            <a:ext cx="1304609" cy="294074"/>
            <a:chOff x="2658741" y="4097347"/>
            <a:chExt cx="1304609" cy="294074"/>
          </a:xfrm>
        </p:grpSpPr>
        <p:grpSp>
          <p:nvGrpSpPr>
            <p:cNvPr id="7797" name="Google Shape;7797;p57"/>
            <p:cNvGrpSpPr/>
            <p:nvPr/>
          </p:nvGrpSpPr>
          <p:grpSpPr>
            <a:xfrm>
              <a:off x="2658741" y="4097347"/>
              <a:ext cx="118572" cy="294074"/>
              <a:chOff x="3343310" y="4475555"/>
              <a:chExt cx="127717" cy="316753"/>
            </a:xfrm>
          </p:grpSpPr>
          <p:sp>
            <p:nvSpPr>
              <p:cNvPr id="7798" name="Google Shape;7798;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0" name="Google Shape;7800;p57"/>
            <p:cNvGrpSpPr/>
            <p:nvPr/>
          </p:nvGrpSpPr>
          <p:grpSpPr>
            <a:xfrm>
              <a:off x="3815519" y="4098388"/>
              <a:ext cx="147831" cy="291991"/>
              <a:chOff x="3527539" y="4476677"/>
              <a:chExt cx="159232" cy="314510"/>
            </a:xfrm>
          </p:grpSpPr>
          <p:sp>
            <p:nvSpPr>
              <p:cNvPr id="7801" name="Google Shape;7801;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3" name="Google Shape;7803;p57"/>
            <p:cNvGrpSpPr/>
            <p:nvPr/>
          </p:nvGrpSpPr>
          <p:grpSpPr>
            <a:xfrm>
              <a:off x="3511696" y="4098388"/>
              <a:ext cx="147831" cy="291991"/>
              <a:chOff x="3527539" y="4476677"/>
              <a:chExt cx="159232" cy="314510"/>
            </a:xfrm>
          </p:grpSpPr>
          <p:sp>
            <p:nvSpPr>
              <p:cNvPr id="7804" name="Google Shape;7804;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6" name="Google Shape;7806;p57"/>
            <p:cNvGrpSpPr/>
            <p:nvPr/>
          </p:nvGrpSpPr>
          <p:grpSpPr>
            <a:xfrm>
              <a:off x="3207874" y="4098388"/>
              <a:ext cx="147831" cy="291991"/>
              <a:chOff x="3527539" y="4476677"/>
              <a:chExt cx="159232" cy="314510"/>
            </a:xfrm>
          </p:grpSpPr>
          <p:sp>
            <p:nvSpPr>
              <p:cNvPr id="7807" name="Google Shape;7807;p57"/>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7"/>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57"/>
            <p:cNvGrpSpPr/>
            <p:nvPr/>
          </p:nvGrpSpPr>
          <p:grpSpPr>
            <a:xfrm>
              <a:off x="2933305" y="4097347"/>
              <a:ext cx="118572" cy="294074"/>
              <a:chOff x="3343310" y="4475555"/>
              <a:chExt cx="127717" cy="316753"/>
            </a:xfrm>
          </p:grpSpPr>
          <p:sp>
            <p:nvSpPr>
              <p:cNvPr id="7810" name="Google Shape;7810;p57"/>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7"/>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12" name="Google Shape;7812;p57"/>
          <p:cNvGrpSpPr/>
          <p:nvPr/>
        </p:nvGrpSpPr>
        <p:grpSpPr>
          <a:xfrm>
            <a:off x="4209349" y="1176041"/>
            <a:ext cx="1430711" cy="751237"/>
            <a:chOff x="5159450" y="1919950"/>
            <a:chExt cx="1541050" cy="862500"/>
          </a:xfrm>
        </p:grpSpPr>
        <p:sp>
          <p:nvSpPr>
            <p:cNvPr id="7813" name="Google Shape;7813;p57"/>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814" name="Google Shape;7814;p57"/>
            <p:cNvGrpSpPr/>
            <p:nvPr/>
          </p:nvGrpSpPr>
          <p:grpSpPr>
            <a:xfrm>
              <a:off x="5159450" y="1919950"/>
              <a:ext cx="1541050" cy="862500"/>
              <a:chOff x="5159450" y="1919950"/>
              <a:chExt cx="1541050" cy="862500"/>
            </a:xfrm>
          </p:grpSpPr>
          <p:cxnSp>
            <p:nvCxnSpPr>
              <p:cNvPr id="7815" name="Google Shape;7815;p57"/>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816" name="Google Shape;7816;p57"/>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817" name="Google Shape;7817;p57"/>
          <p:cNvGrpSpPr/>
          <p:nvPr/>
        </p:nvGrpSpPr>
        <p:grpSpPr>
          <a:xfrm>
            <a:off x="4257486" y="2439811"/>
            <a:ext cx="1334436" cy="967914"/>
            <a:chOff x="4294923" y="2439811"/>
            <a:chExt cx="1334436" cy="967914"/>
          </a:xfrm>
        </p:grpSpPr>
        <p:grpSp>
          <p:nvGrpSpPr>
            <p:cNvPr id="7818" name="Google Shape;7818;p57"/>
            <p:cNvGrpSpPr/>
            <p:nvPr/>
          </p:nvGrpSpPr>
          <p:grpSpPr>
            <a:xfrm>
              <a:off x="4960455" y="2469658"/>
              <a:ext cx="668904" cy="885524"/>
              <a:chOff x="4960455" y="2469658"/>
              <a:chExt cx="668904" cy="885524"/>
            </a:xfrm>
          </p:grpSpPr>
          <p:sp>
            <p:nvSpPr>
              <p:cNvPr id="7819" name="Google Shape;7819;p57"/>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7"/>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7"/>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7"/>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7"/>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7"/>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57"/>
            <p:cNvGrpSpPr/>
            <p:nvPr/>
          </p:nvGrpSpPr>
          <p:grpSpPr>
            <a:xfrm>
              <a:off x="4294923" y="2469658"/>
              <a:ext cx="668951" cy="885524"/>
              <a:chOff x="4294923" y="2469658"/>
              <a:chExt cx="668951" cy="885524"/>
            </a:xfrm>
          </p:grpSpPr>
          <p:sp>
            <p:nvSpPr>
              <p:cNvPr id="7826" name="Google Shape;7826;p57"/>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7"/>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7"/>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7"/>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7"/>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7"/>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32" name="Google Shape;7832;p57"/>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57"/>
          <p:cNvGrpSpPr/>
          <p:nvPr/>
        </p:nvGrpSpPr>
        <p:grpSpPr>
          <a:xfrm>
            <a:off x="4243690" y="3494256"/>
            <a:ext cx="1430949" cy="897289"/>
            <a:chOff x="4351371" y="3547942"/>
            <a:chExt cx="1345130" cy="843475"/>
          </a:xfrm>
        </p:grpSpPr>
        <p:grpSp>
          <p:nvGrpSpPr>
            <p:cNvPr id="7834" name="Google Shape;7834;p57"/>
            <p:cNvGrpSpPr/>
            <p:nvPr/>
          </p:nvGrpSpPr>
          <p:grpSpPr>
            <a:xfrm>
              <a:off x="4351371" y="4209917"/>
              <a:ext cx="1345130" cy="181500"/>
              <a:chOff x="4351371" y="4209917"/>
              <a:chExt cx="1345130" cy="181500"/>
            </a:xfrm>
          </p:grpSpPr>
          <p:sp>
            <p:nvSpPr>
              <p:cNvPr id="7835" name="Google Shape;7835;p57"/>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6" name="Google Shape;7836;p57"/>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837" name="Google Shape;7837;p57"/>
            <p:cNvGrpSpPr/>
            <p:nvPr/>
          </p:nvGrpSpPr>
          <p:grpSpPr>
            <a:xfrm>
              <a:off x="4403010" y="3985221"/>
              <a:ext cx="1109518" cy="181500"/>
              <a:chOff x="4403010" y="3985221"/>
              <a:chExt cx="1109518" cy="181500"/>
            </a:xfrm>
          </p:grpSpPr>
          <p:sp>
            <p:nvSpPr>
              <p:cNvPr id="7838" name="Google Shape;7838;p57"/>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9" name="Google Shape;7839;p57"/>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840" name="Google Shape;7840;p57"/>
            <p:cNvGrpSpPr/>
            <p:nvPr/>
          </p:nvGrpSpPr>
          <p:grpSpPr>
            <a:xfrm>
              <a:off x="4618704" y="3766582"/>
              <a:ext cx="807858" cy="181500"/>
              <a:chOff x="4618704" y="3766582"/>
              <a:chExt cx="807858" cy="181500"/>
            </a:xfrm>
          </p:grpSpPr>
          <p:sp>
            <p:nvSpPr>
              <p:cNvPr id="7841" name="Google Shape;7841;p57"/>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2" name="Google Shape;7842;p57"/>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843" name="Google Shape;7843;p57"/>
            <p:cNvGrpSpPr/>
            <p:nvPr/>
          </p:nvGrpSpPr>
          <p:grpSpPr>
            <a:xfrm>
              <a:off x="4735238" y="3547942"/>
              <a:ext cx="462839" cy="181500"/>
              <a:chOff x="4735238" y="3547942"/>
              <a:chExt cx="462839" cy="181500"/>
            </a:xfrm>
          </p:grpSpPr>
          <p:sp>
            <p:nvSpPr>
              <p:cNvPr id="7844" name="Google Shape;7844;p57"/>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5" name="Google Shape;7845;p57"/>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846" name="Google Shape;7846;p57"/>
          <p:cNvGrpSpPr/>
          <p:nvPr/>
        </p:nvGrpSpPr>
        <p:grpSpPr>
          <a:xfrm>
            <a:off x="7420047" y="2429580"/>
            <a:ext cx="1020955" cy="928853"/>
            <a:chOff x="926675" y="238125"/>
            <a:chExt cx="5755100" cy="5232975"/>
          </a:xfrm>
        </p:grpSpPr>
        <p:sp>
          <p:nvSpPr>
            <p:cNvPr id="7847" name="Google Shape;7847;p57"/>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7"/>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7"/>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7"/>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1" name="Google Shape;7851;p57"/>
          <p:cNvGrpSpPr/>
          <p:nvPr/>
        </p:nvGrpSpPr>
        <p:grpSpPr>
          <a:xfrm>
            <a:off x="727421" y="2828315"/>
            <a:ext cx="1695374" cy="1560837"/>
            <a:chOff x="727421" y="2828315"/>
            <a:chExt cx="1695374" cy="1560837"/>
          </a:xfrm>
        </p:grpSpPr>
        <p:grpSp>
          <p:nvGrpSpPr>
            <p:cNvPr id="7852" name="Google Shape;7852;p57"/>
            <p:cNvGrpSpPr/>
            <p:nvPr/>
          </p:nvGrpSpPr>
          <p:grpSpPr>
            <a:xfrm>
              <a:off x="727421" y="2828315"/>
              <a:ext cx="1695374" cy="1560837"/>
              <a:chOff x="734799" y="2782450"/>
              <a:chExt cx="1571100" cy="1577400"/>
            </a:xfrm>
          </p:grpSpPr>
          <p:cxnSp>
            <p:nvCxnSpPr>
              <p:cNvPr id="7853" name="Google Shape;7853;p57"/>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854" name="Google Shape;7854;p57"/>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855" name="Google Shape;7855;p57"/>
            <p:cNvGrpSpPr/>
            <p:nvPr/>
          </p:nvGrpSpPr>
          <p:grpSpPr>
            <a:xfrm>
              <a:off x="819108" y="2882501"/>
              <a:ext cx="1556791" cy="1426186"/>
              <a:chOff x="819108" y="2882501"/>
              <a:chExt cx="1556791" cy="1426186"/>
            </a:xfrm>
          </p:grpSpPr>
          <p:grpSp>
            <p:nvGrpSpPr>
              <p:cNvPr id="7856" name="Google Shape;7856;p57"/>
              <p:cNvGrpSpPr/>
              <p:nvPr/>
            </p:nvGrpSpPr>
            <p:grpSpPr>
              <a:xfrm>
                <a:off x="819108" y="2882501"/>
                <a:ext cx="103104" cy="1426186"/>
                <a:chOff x="4674013" y="3100904"/>
                <a:chExt cx="122758" cy="1698043"/>
              </a:xfrm>
            </p:grpSpPr>
            <p:sp>
              <p:nvSpPr>
                <p:cNvPr id="7857" name="Google Shape;7857;p57"/>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7"/>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7"/>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7"/>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7"/>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7"/>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7"/>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4" name="Google Shape;7864;p57"/>
              <p:cNvGrpSpPr/>
              <p:nvPr/>
            </p:nvGrpSpPr>
            <p:grpSpPr>
              <a:xfrm>
                <a:off x="1062475" y="2882501"/>
                <a:ext cx="103104" cy="1426186"/>
                <a:chOff x="4940438" y="3100904"/>
                <a:chExt cx="122758" cy="1698043"/>
              </a:xfrm>
            </p:grpSpPr>
            <p:sp>
              <p:nvSpPr>
                <p:cNvPr id="7865" name="Google Shape;7865;p57"/>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7"/>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7"/>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7"/>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7"/>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7"/>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7"/>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2" name="Google Shape;7872;p57"/>
              <p:cNvGrpSpPr/>
              <p:nvPr/>
            </p:nvGrpSpPr>
            <p:grpSpPr>
              <a:xfrm>
                <a:off x="1299324" y="2882501"/>
                <a:ext cx="103104" cy="1426186"/>
                <a:chOff x="5206863" y="3100904"/>
                <a:chExt cx="122758" cy="1698043"/>
              </a:xfrm>
            </p:grpSpPr>
            <p:sp>
              <p:nvSpPr>
                <p:cNvPr id="7873" name="Google Shape;7873;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57"/>
              <p:cNvGrpSpPr/>
              <p:nvPr/>
            </p:nvGrpSpPr>
            <p:grpSpPr>
              <a:xfrm>
                <a:off x="1786057" y="2882501"/>
                <a:ext cx="103104" cy="1426186"/>
                <a:chOff x="6006138" y="3143629"/>
                <a:chExt cx="122758" cy="1698043"/>
              </a:xfrm>
            </p:grpSpPr>
            <p:sp>
              <p:nvSpPr>
                <p:cNvPr id="7881" name="Google Shape;7881;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8" name="Google Shape;7888;p57"/>
              <p:cNvGrpSpPr/>
              <p:nvPr/>
            </p:nvGrpSpPr>
            <p:grpSpPr>
              <a:xfrm>
                <a:off x="2029422" y="2882501"/>
                <a:ext cx="103104" cy="1426186"/>
                <a:chOff x="6805413" y="3100904"/>
                <a:chExt cx="122758" cy="1698043"/>
              </a:xfrm>
            </p:grpSpPr>
            <p:sp>
              <p:nvSpPr>
                <p:cNvPr id="7889" name="Google Shape;7889;p57"/>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7"/>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7"/>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7"/>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7"/>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7"/>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7"/>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6" name="Google Shape;7896;p57"/>
              <p:cNvGrpSpPr/>
              <p:nvPr/>
            </p:nvGrpSpPr>
            <p:grpSpPr>
              <a:xfrm>
                <a:off x="2272795" y="2882501"/>
                <a:ext cx="103104" cy="1426186"/>
                <a:chOff x="5206863" y="3100904"/>
                <a:chExt cx="122758" cy="1698043"/>
              </a:xfrm>
            </p:grpSpPr>
            <p:sp>
              <p:nvSpPr>
                <p:cNvPr id="7897" name="Google Shape;7897;p57"/>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7"/>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7"/>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7"/>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7"/>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7"/>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7"/>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57"/>
              <p:cNvGrpSpPr/>
              <p:nvPr/>
            </p:nvGrpSpPr>
            <p:grpSpPr>
              <a:xfrm>
                <a:off x="1542694" y="2882501"/>
                <a:ext cx="103104" cy="1426186"/>
                <a:chOff x="6006138" y="3143629"/>
                <a:chExt cx="122758" cy="1698043"/>
              </a:xfrm>
            </p:grpSpPr>
            <p:sp>
              <p:nvSpPr>
                <p:cNvPr id="7905" name="Google Shape;7905;p57"/>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7"/>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7"/>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7"/>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7"/>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7"/>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7"/>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12" name="Google Shape;7912;p57"/>
          <p:cNvGrpSpPr/>
          <p:nvPr/>
        </p:nvGrpSpPr>
        <p:grpSpPr>
          <a:xfrm>
            <a:off x="5683472" y="3518037"/>
            <a:ext cx="2749952" cy="870677"/>
            <a:chOff x="238125" y="1725700"/>
            <a:chExt cx="7139025" cy="2260325"/>
          </a:xfrm>
        </p:grpSpPr>
        <p:sp>
          <p:nvSpPr>
            <p:cNvPr id="7913" name="Google Shape;7913;p57"/>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7"/>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7"/>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7"/>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7"/>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7"/>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7"/>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7"/>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7"/>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7"/>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3" name="Google Shape;7923;p57"/>
          <p:cNvGrpSpPr/>
          <p:nvPr/>
        </p:nvGrpSpPr>
        <p:grpSpPr>
          <a:xfrm>
            <a:off x="5953636" y="2459783"/>
            <a:ext cx="1105452" cy="916747"/>
            <a:chOff x="5249100" y="1210600"/>
            <a:chExt cx="3502700" cy="2904775"/>
          </a:xfrm>
        </p:grpSpPr>
        <p:sp>
          <p:nvSpPr>
            <p:cNvPr id="7924" name="Google Shape;7924;p57"/>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7"/>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7"/>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7"/>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28" name="Google Shape;7928;p57"/>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929" name="Google Shape;7929;p57"/>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930" name="Google Shape;7930;p57"/>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931" name="Google Shape;7931;p57"/>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932" name="Google Shape;7932;p57"/>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57"/>
          <p:cNvGrpSpPr/>
          <p:nvPr/>
        </p:nvGrpSpPr>
        <p:grpSpPr>
          <a:xfrm>
            <a:off x="7136183" y="1179201"/>
            <a:ext cx="1304650" cy="1124856"/>
            <a:chOff x="7287122" y="1165658"/>
            <a:chExt cx="1219413" cy="1051365"/>
          </a:xfrm>
        </p:grpSpPr>
        <p:grpSp>
          <p:nvGrpSpPr>
            <p:cNvPr id="7934" name="Google Shape;7934;p57"/>
            <p:cNvGrpSpPr/>
            <p:nvPr/>
          </p:nvGrpSpPr>
          <p:grpSpPr>
            <a:xfrm>
              <a:off x="7287122" y="1969723"/>
              <a:ext cx="1219413" cy="247300"/>
              <a:chOff x="7287122" y="1969723"/>
              <a:chExt cx="1219413" cy="247300"/>
            </a:xfrm>
          </p:grpSpPr>
          <p:sp>
            <p:nvSpPr>
              <p:cNvPr id="7935" name="Google Shape;7935;p57"/>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36" name="Google Shape;7936;p57"/>
              <p:cNvGrpSpPr/>
              <p:nvPr/>
            </p:nvGrpSpPr>
            <p:grpSpPr>
              <a:xfrm>
                <a:off x="7287122" y="2063892"/>
                <a:ext cx="1151753" cy="73428"/>
                <a:chOff x="7287122" y="2063892"/>
                <a:chExt cx="1151753" cy="73428"/>
              </a:xfrm>
            </p:grpSpPr>
            <p:sp>
              <p:nvSpPr>
                <p:cNvPr id="7937" name="Google Shape;7937;p57"/>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8" name="Google Shape;7938;p57"/>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939" name="Google Shape;7939;p57"/>
            <p:cNvGrpSpPr/>
            <p:nvPr/>
          </p:nvGrpSpPr>
          <p:grpSpPr>
            <a:xfrm>
              <a:off x="7287122" y="1712201"/>
              <a:ext cx="1219403" cy="246767"/>
              <a:chOff x="7287122" y="1712201"/>
              <a:chExt cx="1219403" cy="246767"/>
            </a:xfrm>
          </p:grpSpPr>
          <p:sp>
            <p:nvSpPr>
              <p:cNvPr id="7940" name="Google Shape;7940;p57"/>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1" name="Google Shape;7941;p57"/>
              <p:cNvGrpSpPr/>
              <p:nvPr/>
            </p:nvGrpSpPr>
            <p:grpSpPr>
              <a:xfrm>
                <a:off x="7287122" y="1842861"/>
                <a:ext cx="1005303" cy="73419"/>
                <a:chOff x="7287122" y="1842861"/>
                <a:chExt cx="1005303" cy="73419"/>
              </a:xfrm>
            </p:grpSpPr>
            <p:sp>
              <p:nvSpPr>
                <p:cNvPr id="7942" name="Google Shape;7942;p57"/>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3" name="Google Shape;7943;p57"/>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944" name="Google Shape;7944;p57"/>
            <p:cNvGrpSpPr/>
            <p:nvPr/>
          </p:nvGrpSpPr>
          <p:grpSpPr>
            <a:xfrm>
              <a:off x="7287122" y="1447520"/>
              <a:ext cx="1219403" cy="286667"/>
              <a:chOff x="7287122" y="1447520"/>
              <a:chExt cx="1219403" cy="286667"/>
            </a:xfrm>
          </p:grpSpPr>
          <p:sp>
            <p:nvSpPr>
              <p:cNvPr id="7945" name="Google Shape;7945;p57"/>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6" name="Google Shape;7946;p57"/>
              <p:cNvGrpSpPr/>
              <p:nvPr/>
            </p:nvGrpSpPr>
            <p:grpSpPr>
              <a:xfrm>
                <a:off x="7287122" y="1581977"/>
                <a:ext cx="852803" cy="73428"/>
                <a:chOff x="7287122" y="1581977"/>
                <a:chExt cx="852803" cy="73428"/>
              </a:xfrm>
            </p:grpSpPr>
            <p:sp>
              <p:nvSpPr>
                <p:cNvPr id="7947" name="Google Shape;7947;p57"/>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48" name="Google Shape;7948;p57"/>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949" name="Google Shape;7949;p57"/>
            <p:cNvGrpSpPr/>
            <p:nvPr/>
          </p:nvGrpSpPr>
          <p:grpSpPr>
            <a:xfrm>
              <a:off x="7287122" y="1165658"/>
              <a:ext cx="1219403" cy="344253"/>
              <a:chOff x="7287122" y="1165658"/>
              <a:chExt cx="1219403" cy="344253"/>
            </a:xfrm>
          </p:grpSpPr>
          <p:sp>
            <p:nvSpPr>
              <p:cNvPr id="7950" name="Google Shape;7950;p57"/>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51" name="Google Shape;7951;p57"/>
              <p:cNvGrpSpPr/>
              <p:nvPr/>
            </p:nvGrpSpPr>
            <p:grpSpPr>
              <a:xfrm>
                <a:off x="7287122" y="1341025"/>
                <a:ext cx="695703" cy="73419"/>
                <a:chOff x="7287122" y="1341025"/>
                <a:chExt cx="695703" cy="73419"/>
              </a:xfrm>
            </p:grpSpPr>
            <p:sp>
              <p:nvSpPr>
                <p:cNvPr id="7952" name="Google Shape;7952;p57"/>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53" name="Google Shape;7953;p57"/>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954" name="Google Shape;7954;p57"/>
          <p:cNvGrpSpPr/>
          <p:nvPr/>
        </p:nvGrpSpPr>
        <p:grpSpPr>
          <a:xfrm>
            <a:off x="5802676" y="1185224"/>
            <a:ext cx="1397729" cy="1098540"/>
            <a:chOff x="5900602" y="1193063"/>
            <a:chExt cx="1299851" cy="1021707"/>
          </a:xfrm>
        </p:grpSpPr>
        <p:grpSp>
          <p:nvGrpSpPr>
            <p:cNvPr id="7955" name="Google Shape;7955;p57"/>
            <p:cNvGrpSpPr/>
            <p:nvPr/>
          </p:nvGrpSpPr>
          <p:grpSpPr>
            <a:xfrm>
              <a:off x="6520337" y="1193063"/>
              <a:ext cx="341815" cy="799959"/>
              <a:chOff x="6520337" y="1193063"/>
              <a:chExt cx="341815" cy="799959"/>
            </a:xfrm>
          </p:grpSpPr>
          <p:grpSp>
            <p:nvGrpSpPr>
              <p:cNvPr id="7956" name="Google Shape;7956;p57"/>
              <p:cNvGrpSpPr/>
              <p:nvPr/>
            </p:nvGrpSpPr>
            <p:grpSpPr>
              <a:xfrm>
                <a:off x="6520337" y="1589527"/>
                <a:ext cx="213950" cy="403494"/>
                <a:chOff x="6520337" y="1589527"/>
                <a:chExt cx="213950" cy="403494"/>
              </a:xfrm>
            </p:grpSpPr>
            <p:sp>
              <p:nvSpPr>
                <p:cNvPr id="7957" name="Google Shape;7957;p57"/>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7"/>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9" name="Google Shape;7959;p57"/>
              <p:cNvGrpSpPr/>
              <p:nvPr/>
            </p:nvGrpSpPr>
            <p:grpSpPr>
              <a:xfrm>
                <a:off x="6577204" y="1193063"/>
                <a:ext cx="284947" cy="464512"/>
                <a:chOff x="6577204" y="1193063"/>
                <a:chExt cx="284947" cy="464512"/>
              </a:xfrm>
            </p:grpSpPr>
            <p:sp>
              <p:nvSpPr>
                <p:cNvPr id="7960" name="Google Shape;7960;p57"/>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61" name="Google Shape;7961;p57"/>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962" name="Google Shape;7962;p57"/>
            <p:cNvGrpSpPr/>
            <p:nvPr/>
          </p:nvGrpSpPr>
          <p:grpSpPr>
            <a:xfrm>
              <a:off x="6238903" y="1193063"/>
              <a:ext cx="300475" cy="900152"/>
              <a:chOff x="6238903" y="1193063"/>
              <a:chExt cx="300475" cy="900152"/>
            </a:xfrm>
          </p:grpSpPr>
          <p:grpSp>
            <p:nvGrpSpPr>
              <p:cNvPr id="7963" name="Google Shape;7963;p57"/>
              <p:cNvGrpSpPr/>
              <p:nvPr/>
            </p:nvGrpSpPr>
            <p:grpSpPr>
              <a:xfrm>
                <a:off x="6290865" y="1489315"/>
                <a:ext cx="248514" cy="603900"/>
                <a:chOff x="6290865" y="1489315"/>
                <a:chExt cx="248514" cy="603900"/>
              </a:xfrm>
            </p:grpSpPr>
            <p:sp>
              <p:nvSpPr>
                <p:cNvPr id="7964" name="Google Shape;7964;p57"/>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7"/>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57"/>
              <p:cNvGrpSpPr/>
              <p:nvPr/>
            </p:nvGrpSpPr>
            <p:grpSpPr>
              <a:xfrm>
                <a:off x="6238903" y="1193063"/>
                <a:ext cx="284947" cy="333087"/>
                <a:chOff x="6238903" y="1193063"/>
                <a:chExt cx="284947" cy="333087"/>
              </a:xfrm>
            </p:grpSpPr>
            <p:sp>
              <p:nvSpPr>
                <p:cNvPr id="7967" name="Google Shape;7967;p57"/>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68" name="Google Shape;7968;p57"/>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969" name="Google Shape;7969;p57"/>
            <p:cNvGrpSpPr/>
            <p:nvPr/>
          </p:nvGrpSpPr>
          <p:grpSpPr>
            <a:xfrm>
              <a:off x="5900602" y="1193063"/>
              <a:ext cx="444345" cy="1021707"/>
              <a:chOff x="5900602" y="1193063"/>
              <a:chExt cx="444345" cy="1021707"/>
            </a:xfrm>
          </p:grpSpPr>
          <p:grpSp>
            <p:nvGrpSpPr>
              <p:cNvPr id="7970" name="Google Shape;7970;p57"/>
              <p:cNvGrpSpPr/>
              <p:nvPr/>
            </p:nvGrpSpPr>
            <p:grpSpPr>
              <a:xfrm>
                <a:off x="6046501" y="1367785"/>
                <a:ext cx="298446" cy="846986"/>
                <a:chOff x="6046501" y="1367785"/>
                <a:chExt cx="298446" cy="846986"/>
              </a:xfrm>
            </p:grpSpPr>
            <p:sp>
              <p:nvSpPr>
                <p:cNvPr id="7971" name="Google Shape;7971;p57"/>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7"/>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57"/>
              <p:cNvGrpSpPr/>
              <p:nvPr/>
            </p:nvGrpSpPr>
            <p:grpSpPr>
              <a:xfrm>
                <a:off x="5900602" y="1193063"/>
                <a:ext cx="284947" cy="182312"/>
                <a:chOff x="5900602" y="1193063"/>
                <a:chExt cx="284947" cy="182312"/>
              </a:xfrm>
            </p:grpSpPr>
            <p:sp>
              <p:nvSpPr>
                <p:cNvPr id="7974" name="Google Shape;7974;p57"/>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75" name="Google Shape;7975;p57"/>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976" name="Google Shape;7976;p57"/>
            <p:cNvGrpSpPr/>
            <p:nvPr/>
          </p:nvGrpSpPr>
          <p:grpSpPr>
            <a:xfrm>
              <a:off x="6738300" y="1193063"/>
              <a:ext cx="462153" cy="707634"/>
              <a:chOff x="6738300" y="1193063"/>
              <a:chExt cx="462153" cy="707634"/>
            </a:xfrm>
          </p:grpSpPr>
          <p:grpSp>
            <p:nvGrpSpPr>
              <p:cNvPr id="7977" name="Google Shape;7977;p57"/>
              <p:cNvGrpSpPr/>
              <p:nvPr/>
            </p:nvGrpSpPr>
            <p:grpSpPr>
              <a:xfrm>
                <a:off x="6915505" y="1193063"/>
                <a:ext cx="284947" cy="597387"/>
                <a:chOff x="6915505" y="1193063"/>
                <a:chExt cx="284947" cy="597387"/>
              </a:xfrm>
            </p:grpSpPr>
            <p:sp>
              <p:nvSpPr>
                <p:cNvPr id="7978" name="Google Shape;7978;p57"/>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79" name="Google Shape;7979;p57"/>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980" name="Google Shape;7980;p57"/>
              <p:cNvGrpSpPr/>
              <p:nvPr/>
            </p:nvGrpSpPr>
            <p:grpSpPr>
              <a:xfrm>
                <a:off x="6738300" y="1684725"/>
                <a:ext cx="230066" cy="215971"/>
                <a:chOff x="6738300" y="1684725"/>
                <a:chExt cx="230066" cy="215971"/>
              </a:xfrm>
            </p:grpSpPr>
            <p:sp>
              <p:nvSpPr>
                <p:cNvPr id="7981" name="Google Shape;7981;p57"/>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7"/>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986"/>
        <p:cNvGrpSpPr/>
        <p:nvPr/>
      </p:nvGrpSpPr>
      <p:grpSpPr>
        <a:xfrm>
          <a:off x="0" y="0"/>
          <a:ext cx="0" cy="0"/>
          <a:chOff x="0" y="0"/>
          <a:chExt cx="0" cy="0"/>
        </a:xfrm>
      </p:grpSpPr>
      <p:sp>
        <p:nvSpPr>
          <p:cNvPr id="7987" name="Google Shape;7987;p5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7988" name="Google Shape;7988;p58"/>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7989" name="Google Shape;7989;p58"/>
          <p:cNvGrpSpPr/>
          <p:nvPr/>
        </p:nvGrpSpPr>
        <p:grpSpPr>
          <a:xfrm>
            <a:off x="829359" y="2307635"/>
            <a:ext cx="339235" cy="298186"/>
            <a:chOff x="898875" y="244725"/>
            <a:chExt cx="481800" cy="423500"/>
          </a:xfrm>
        </p:grpSpPr>
        <p:sp>
          <p:nvSpPr>
            <p:cNvPr id="7990" name="Google Shape;7990;p5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1" name="Google Shape;7991;p5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2" name="Google Shape;7992;p5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3" name="Google Shape;7993;p5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4" name="Google Shape;7994;p5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5" name="Google Shape;7995;p5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6" name="Google Shape;7996;p58"/>
          <p:cNvGrpSpPr/>
          <p:nvPr/>
        </p:nvGrpSpPr>
        <p:grpSpPr>
          <a:xfrm>
            <a:off x="1267741" y="2287103"/>
            <a:ext cx="298169" cy="339253"/>
            <a:chOff x="1529350" y="258825"/>
            <a:chExt cx="423475" cy="481825"/>
          </a:xfrm>
        </p:grpSpPr>
        <p:sp>
          <p:nvSpPr>
            <p:cNvPr id="7997" name="Google Shape;7997;p58"/>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998" name="Google Shape;7998;p58"/>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7999" name="Google Shape;7999;p58"/>
          <p:cNvGrpSpPr/>
          <p:nvPr/>
        </p:nvGrpSpPr>
        <p:grpSpPr>
          <a:xfrm>
            <a:off x="1660716" y="2367273"/>
            <a:ext cx="340890" cy="178912"/>
            <a:chOff x="2084325" y="363300"/>
            <a:chExt cx="484150" cy="254100"/>
          </a:xfrm>
        </p:grpSpPr>
        <p:sp>
          <p:nvSpPr>
            <p:cNvPr id="8000" name="Google Shape;8000;p58"/>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1" name="Google Shape;8001;p58"/>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02" name="Google Shape;8002;p58"/>
          <p:cNvGrpSpPr/>
          <p:nvPr/>
        </p:nvGrpSpPr>
        <p:grpSpPr>
          <a:xfrm>
            <a:off x="2110011" y="2287102"/>
            <a:ext cx="298169" cy="339253"/>
            <a:chOff x="2707500" y="249400"/>
            <a:chExt cx="423475" cy="481825"/>
          </a:xfrm>
        </p:grpSpPr>
        <p:sp>
          <p:nvSpPr>
            <p:cNvPr id="8003" name="Google Shape;8003;p58"/>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4" name="Google Shape;8004;p58"/>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05" name="Google Shape;8005;p58"/>
          <p:cNvGrpSpPr/>
          <p:nvPr/>
        </p:nvGrpSpPr>
        <p:grpSpPr>
          <a:xfrm>
            <a:off x="2523626" y="2287428"/>
            <a:ext cx="305386" cy="338602"/>
            <a:chOff x="3300325" y="249875"/>
            <a:chExt cx="433725" cy="480900"/>
          </a:xfrm>
        </p:grpSpPr>
        <p:sp>
          <p:nvSpPr>
            <p:cNvPr id="8006" name="Google Shape;8006;p58"/>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7" name="Google Shape;8007;p58"/>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8" name="Google Shape;8008;p58"/>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09" name="Google Shape;8009;p58"/>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0" name="Google Shape;8010;p58"/>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1" name="Google Shape;8011;p58"/>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12" name="Google Shape;8012;p58"/>
          <p:cNvGrpSpPr/>
          <p:nvPr/>
        </p:nvGrpSpPr>
        <p:grpSpPr>
          <a:xfrm>
            <a:off x="2912712" y="2287349"/>
            <a:ext cx="352349" cy="338760"/>
            <a:chOff x="3854700" y="249750"/>
            <a:chExt cx="500425" cy="481125"/>
          </a:xfrm>
        </p:grpSpPr>
        <p:sp>
          <p:nvSpPr>
            <p:cNvPr id="8013" name="Google Shape;8013;p58"/>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4" name="Google Shape;8014;p58"/>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5" name="Google Shape;8015;p58"/>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6" name="Google Shape;8016;p58"/>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7" name="Google Shape;8017;p58"/>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8" name="Google Shape;8018;p58"/>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19" name="Google Shape;8019;p58"/>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0" name="Google Shape;8020;p58"/>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21" name="Google Shape;8021;p58"/>
          <p:cNvGrpSpPr/>
          <p:nvPr/>
        </p:nvGrpSpPr>
        <p:grpSpPr>
          <a:xfrm>
            <a:off x="3330701" y="2287349"/>
            <a:ext cx="352349" cy="338760"/>
            <a:chOff x="4447550" y="249750"/>
            <a:chExt cx="500425" cy="481125"/>
          </a:xfrm>
        </p:grpSpPr>
        <p:sp>
          <p:nvSpPr>
            <p:cNvPr id="8022" name="Google Shape;8022;p58"/>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3" name="Google Shape;8023;p58"/>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24" name="Google Shape;8024;p58"/>
          <p:cNvGrpSpPr/>
          <p:nvPr/>
        </p:nvGrpSpPr>
        <p:grpSpPr>
          <a:xfrm>
            <a:off x="3759902" y="2287102"/>
            <a:ext cx="339253" cy="339253"/>
            <a:chOff x="5049725" y="249400"/>
            <a:chExt cx="481825" cy="481825"/>
          </a:xfrm>
        </p:grpSpPr>
        <p:sp>
          <p:nvSpPr>
            <p:cNvPr id="8025" name="Google Shape;8025;p58"/>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6" name="Google Shape;8026;p58"/>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27" name="Google Shape;8027;p58"/>
          <p:cNvGrpSpPr/>
          <p:nvPr/>
        </p:nvGrpSpPr>
        <p:grpSpPr>
          <a:xfrm>
            <a:off x="4173843" y="2287102"/>
            <a:ext cx="339253" cy="339253"/>
            <a:chOff x="5660400" y="238125"/>
            <a:chExt cx="481825" cy="481825"/>
          </a:xfrm>
        </p:grpSpPr>
        <p:sp>
          <p:nvSpPr>
            <p:cNvPr id="8028" name="Google Shape;8028;p58"/>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29" name="Google Shape;8029;p58"/>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30" name="Google Shape;8030;p58"/>
          <p:cNvGrpSpPr/>
          <p:nvPr/>
        </p:nvGrpSpPr>
        <p:grpSpPr>
          <a:xfrm>
            <a:off x="4590529" y="2287102"/>
            <a:ext cx="339253" cy="339253"/>
            <a:chOff x="6235400" y="249400"/>
            <a:chExt cx="481825" cy="481825"/>
          </a:xfrm>
        </p:grpSpPr>
        <p:sp>
          <p:nvSpPr>
            <p:cNvPr id="8031" name="Google Shape;8031;p58"/>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2" name="Google Shape;8032;p58"/>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3" name="Google Shape;8033;p58"/>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4" name="Google Shape;8034;p58"/>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5" name="Google Shape;8035;p58"/>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36" name="Google Shape;8036;p58"/>
          <p:cNvGrpSpPr/>
          <p:nvPr/>
        </p:nvGrpSpPr>
        <p:grpSpPr>
          <a:xfrm>
            <a:off x="828875" y="2731810"/>
            <a:ext cx="340204" cy="298116"/>
            <a:chOff x="899850" y="871450"/>
            <a:chExt cx="483175" cy="423400"/>
          </a:xfrm>
        </p:grpSpPr>
        <p:sp>
          <p:nvSpPr>
            <p:cNvPr id="8037" name="Google Shape;8037;p58"/>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8" name="Google Shape;8038;p58"/>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39" name="Google Shape;8039;p58"/>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0" name="Google Shape;8040;p58"/>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041" name="Google Shape;8041;p58"/>
          <p:cNvSpPr/>
          <p:nvPr/>
        </p:nvSpPr>
        <p:spPr>
          <a:xfrm>
            <a:off x="1265674"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042" name="Google Shape;8042;p58"/>
          <p:cNvGrpSpPr/>
          <p:nvPr/>
        </p:nvGrpSpPr>
        <p:grpSpPr>
          <a:xfrm>
            <a:off x="1660875" y="2711232"/>
            <a:ext cx="340573" cy="339271"/>
            <a:chOff x="2085450" y="842250"/>
            <a:chExt cx="483700" cy="481850"/>
          </a:xfrm>
        </p:grpSpPr>
        <p:sp>
          <p:nvSpPr>
            <p:cNvPr id="8043" name="Google Shape;8043;p58"/>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4" name="Google Shape;8044;p58"/>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5" name="Google Shape;8045;p58"/>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46" name="Google Shape;8046;p58"/>
          <p:cNvGrpSpPr/>
          <p:nvPr/>
        </p:nvGrpSpPr>
        <p:grpSpPr>
          <a:xfrm>
            <a:off x="2089443" y="2711241"/>
            <a:ext cx="339306" cy="339253"/>
            <a:chOff x="2685825" y="840375"/>
            <a:chExt cx="481900" cy="481825"/>
          </a:xfrm>
        </p:grpSpPr>
        <p:sp>
          <p:nvSpPr>
            <p:cNvPr id="8047" name="Google Shape;8047;p58"/>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48" name="Google Shape;8048;p58"/>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49" name="Google Shape;8049;p58"/>
          <p:cNvGrpSpPr/>
          <p:nvPr/>
        </p:nvGrpSpPr>
        <p:grpSpPr>
          <a:xfrm>
            <a:off x="2501104" y="2710924"/>
            <a:ext cx="350431" cy="339887"/>
            <a:chOff x="3270675" y="841800"/>
            <a:chExt cx="497700" cy="482725"/>
          </a:xfrm>
        </p:grpSpPr>
        <p:sp>
          <p:nvSpPr>
            <p:cNvPr id="8050" name="Google Shape;8050;p58"/>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1" name="Google Shape;8051;p58"/>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2" name="Google Shape;8052;p58"/>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053" name="Google Shape;8053;p58"/>
          <p:cNvSpPr/>
          <p:nvPr/>
        </p:nvSpPr>
        <p:spPr>
          <a:xfrm>
            <a:off x="2919129"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054" name="Google Shape;8054;p58"/>
          <p:cNvGrpSpPr/>
          <p:nvPr/>
        </p:nvGrpSpPr>
        <p:grpSpPr>
          <a:xfrm>
            <a:off x="3337249" y="2731783"/>
            <a:ext cx="339253" cy="298169"/>
            <a:chOff x="4467200" y="877100"/>
            <a:chExt cx="481825" cy="423475"/>
          </a:xfrm>
        </p:grpSpPr>
        <p:sp>
          <p:nvSpPr>
            <p:cNvPr id="8055" name="Google Shape;8055;p58"/>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6" name="Google Shape;8056;p58"/>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7" name="Google Shape;8057;p58"/>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58" name="Google Shape;8058;p58"/>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59" name="Google Shape;8059;p58"/>
          <p:cNvGrpSpPr/>
          <p:nvPr/>
        </p:nvGrpSpPr>
        <p:grpSpPr>
          <a:xfrm>
            <a:off x="3752140" y="2711232"/>
            <a:ext cx="354778" cy="339271"/>
            <a:chOff x="5045500" y="842250"/>
            <a:chExt cx="503875" cy="481850"/>
          </a:xfrm>
        </p:grpSpPr>
        <p:sp>
          <p:nvSpPr>
            <p:cNvPr id="8060" name="Google Shape;8060;p58"/>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1" name="Google Shape;8061;p58"/>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62" name="Google Shape;8062;p58"/>
          <p:cNvGrpSpPr/>
          <p:nvPr/>
        </p:nvGrpSpPr>
        <p:grpSpPr>
          <a:xfrm>
            <a:off x="4174987" y="2737451"/>
            <a:ext cx="336965" cy="286833"/>
            <a:chOff x="5645200" y="879425"/>
            <a:chExt cx="478575" cy="407375"/>
          </a:xfrm>
        </p:grpSpPr>
        <p:sp>
          <p:nvSpPr>
            <p:cNvPr id="8063" name="Google Shape;8063;p58"/>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4" name="Google Shape;8064;p58"/>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5" name="Google Shape;8065;p58"/>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6" name="Google Shape;8066;p58"/>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7" name="Google Shape;8067;p58"/>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68" name="Google Shape;8068;p58"/>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69" name="Google Shape;8069;p58"/>
          <p:cNvGrpSpPr/>
          <p:nvPr/>
        </p:nvGrpSpPr>
        <p:grpSpPr>
          <a:xfrm>
            <a:off x="4611062" y="2711241"/>
            <a:ext cx="298186" cy="339253"/>
            <a:chOff x="6264525" y="842250"/>
            <a:chExt cx="423500" cy="481825"/>
          </a:xfrm>
        </p:grpSpPr>
        <p:sp>
          <p:nvSpPr>
            <p:cNvPr id="8070" name="Google Shape;8070;p58"/>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1" name="Google Shape;8071;p58"/>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2" name="Google Shape;8072;p58"/>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3" name="Google Shape;8073;p58"/>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4" name="Google Shape;8074;p58"/>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5" name="Google Shape;8075;p58"/>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6" name="Google Shape;8076;p58"/>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77" name="Google Shape;8077;p58"/>
          <p:cNvGrpSpPr/>
          <p:nvPr/>
        </p:nvGrpSpPr>
        <p:grpSpPr>
          <a:xfrm>
            <a:off x="829350" y="3125895"/>
            <a:ext cx="339253" cy="339253"/>
            <a:chOff x="900750" y="1436075"/>
            <a:chExt cx="481825" cy="481825"/>
          </a:xfrm>
        </p:grpSpPr>
        <p:sp>
          <p:nvSpPr>
            <p:cNvPr id="8078" name="Google Shape;8078;p58"/>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79" name="Google Shape;8079;p58"/>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0" name="Google Shape;8080;p58"/>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1" name="Google Shape;8081;p58"/>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2" name="Google Shape;8082;p58"/>
          <p:cNvGrpSpPr/>
          <p:nvPr/>
        </p:nvGrpSpPr>
        <p:grpSpPr>
          <a:xfrm>
            <a:off x="1247198" y="3186183"/>
            <a:ext cx="339253" cy="218676"/>
            <a:chOff x="1492675" y="1520750"/>
            <a:chExt cx="481825" cy="310575"/>
          </a:xfrm>
        </p:grpSpPr>
        <p:sp>
          <p:nvSpPr>
            <p:cNvPr id="8083" name="Google Shape;8083;p58"/>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4" name="Google Shape;8084;p58"/>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5" name="Google Shape;8085;p58"/>
          <p:cNvGrpSpPr/>
          <p:nvPr/>
        </p:nvGrpSpPr>
        <p:grpSpPr>
          <a:xfrm>
            <a:off x="1654995" y="3125877"/>
            <a:ext cx="352332" cy="339288"/>
            <a:chOff x="2071000" y="1435025"/>
            <a:chExt cx="500400" cy="481875"/>
          </a:xfrm>
        </p:grpSpPr>
        <p:sp>
          <p:nvSpPr>
            <p:cNvPr id="8086" name="Google Shape;8086;p58"/>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7" name="Google Shape;8087;p58"/>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88" name="Google Shape;8088;p58"/>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89" name="Google Shape;8089;p58"/>
          <p:cNvGrpSpPr/>
          <p:nvPr/>
        </p:nvGrpSpPr>
        <p:grpSpPr>
          <a:xfrm>
            <a:off x="2083159" y="3146709"/>
            <a:ext cx="351874" cy="297623"/>
            <a:chOff x="2678350" y="1464650"/>
            <a:chExt cx="499750" cy="422700"/>
          </a:xfrm>
        </p:grpSpPr>
        <p:sp>
          <p:nvSpPr>
            <p:cNvPr id="8090" name="Google Shape;8090;p58"/>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1" name="Google Shape;8091;p58"/>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2" name="Google Shape;8092;p58"/>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93" name="Google Shape;8093;p58"/>
          <p:cNvGrpSpPr/>
          <p:nvPr/>
        </p:nvGrpSpPr>
        <p:grpSpPr>
          <a:xfrm>
            <a:off x="2506692" y="3125895"/>
            <a:ext cx="339253" cy="339253"/>
            <a:chOff x="3271200" y="1435075"/>
            <a:chExt cx="481825" cy="481825"/>
          </a:xfrm>
        </p:grpSpPr>
        <p:sp>
          <p:nvSpPr>
            <p:cNvPr id="8094" name="Google Shape;8094;p58"/>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5" name="Google Shape;8095;p58"/>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096" name="Google Shape;8096;p58"/>
          <p:cNvGrpSpPr/>
          <p:nvPr/>
        </p:nvGrpSpPr>
        <p:grpSpPr>
          <a:xfrm>
            <a:off x="2917165" y="3125877"/>
            <a:ext cx="343442" cy="339288"/>
            <a:chOff x="3858100" y="1435075"/>
            <a:chExt cx="487775" cy="481875"/>
          </a:xfrm>
        </p:grpSpPr>
        <p:sp>
          <p:nvSpPr>
            <p:cNvPr id="8097" name="Google Shape;8097;p58"/>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8" name="Google Shape;8098;p58"/>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099" name="Google Shape;8099;p58"/>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0" name="Google Shape;8100;p58"/>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1" name="Google Shape;8101;p58"/>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02" name="Google Shape;8102;p58"/>
          <p:cNvGrpSpPr/>
          <p:nvPr/>
        </p:nvGrpSpPr>
        <p:grpSpPr>
          <a:xfrm>
            <a:off x="3337249" y="3125895"/>
            <a:ext cx="339253" cy="339253"/>
            <a:chOff x="4456875" y="1435075"/>
            <a:chExt cx="481825" cy="481825"/>
          </a:xfrm>
        </p:grpSpPr>
        <p:sp>
          <p:nvSpPr>
            <p:cNvPr id="8103" name="Google Shape;8103;p58"/>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4" name="Google Shape;8104;p58"/>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5" name="Google Shape;8105;p58"/>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6" name="Google Shape;8106;p58"/>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7" name="Google Shape;8107;p58"/>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8" name="Google Shape;8108;p58"/>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09" name="Google Shape;8109;p58"/>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0" name="Google Shape;8110;p58"/>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1" name="Google Shape;8111;p58"/>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2" name="Google Shape;8112;p58"/>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3" name="Google Shape;8113;p58"/>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4" name="Google Shape;8114;p58"/>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5" name="Google Shape;8115;p58"/>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6" name="Google Shape;8116;p58"/>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7" name="Google Shape;8117;p58"/>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8" name="Google Shape;8118;p58"/>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19" name="Google Shape;8119;p58"/>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0" name="Google Shape;8120;p58"/>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1" name="Google Shape;8121;p58"/>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22" name="Google Shape;8122;p58"/>
          <p:cNvGrpSpPr/>
          <p:nvPr/>
        </p:nvGrpSpPr>
        <p:grpSpPr>
          <a:xfrm>
            <a:off x="3758239" y="3125886"/>
            <a:ext cx="342580" cy="339271"/>
            <a:chOff x="5049725" y="1435050"/>
            <a:chExt cx="486550" cy="481850"/>
          </a:xfrm>
        </p:grpSpPr>
        <p:sp>
          <p:nvSpPr>
            <p:cNvPr id="8123" name="Google Shape;8123;p58"/>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4" name="Google Shape;8124;p58"/>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5" name="Google Shape;8125;p58"/>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6" name="Google Shape;8126;p58"/>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27" name="Google Shape;8127;p58"/>
          <p:cNvGrpSpPr/>
          <p:nvPr/>
        </p:nvGrpSpPr>
        <p:grpSpPr>
          <a:xfrm>
            <a:off x="4173790" y="3125895"/>
            <a:ext cx="339359" cy="339253"/>
            <a:chOff x="5642475" y="1435075"/>
            <a:chExt cx="481975" cy="481825"/>
          </a:xfrm>
        </p:grpSpPr>
        <p:sp>
          <p:nvSpPr>
            <p:cNvPr id="8128" name="Google Shape;8128;p58"/>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29" name="Google Shape;8129;p58"/>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0" name="Google Shape;8130;p58"/>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31" name="Google Shape;8131;p58"/>
          <p:cNvGrpSpPr/>
          <p:nvPr/>
        </p:nvGrpSpPr>
        <p:grpSpPr>
          <a:xfrm>
            <a:off x="4588276" y="3125886"/>
            <a:ext cx="343759" cy="339271"/>
            <a:chOff x="6232000" y="1435050"/>
            <a:chExt cx="488225" cy="481850"/>
          </a:xfrm>
        </p:grpSpPr>
        <p:sp>
          <p:nvSpPr>
            <p:cNvPr id="8132" name="Google Shape;8132;p58"/>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3" name="Google Shape;8133;p58"/>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4" name="Google Shape;8134;p58"/>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5" name="Google Shape;8135;p58"/>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6" name="Google Shape;8136;p58"/>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37" name="Google Shape;8137;p58"/>
          <p:cNvGrpSpPr/>
          <p:nvPr/>
        </p:nvGrpSpPr>
        <p:grpSpPr>
          <a:xfrm>
            <a:off x="849012" y="3539545"/>
            <a:ext cx="299929" cy="337792"/>
            <a:chOff x="924450" y="2028975"/>
            <a:chExt cx="425975" cy="479750"/>
          </a:xfrm>
        </p:grpSpPr>
        <p:sp>
          <p:nvSpPr>
            <p:cNvPr id="8138" name="Google Shape;8138;p58"/>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39" name="Google Shape;8139;p58"/>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0" name="Google Shape;8140;p58"/>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41" name="Google Shape;8141;p58"/>
          <p:cNvGrpSpPr/>
          <p:nvPr/>
        </p:nvGrpSpPr>
        <p:grpSpPr>
          <a:xfrm>
            <a:off x="1661509" y="3559347"/>
            <a:ext cx="339306" cy="298186"/>
            <a:chOff x="2085450" y="2057100"/>
            <a:chExt cx="481900" cy="423500"/>
          </a:xfrm>
        </p:grpSpPr>
        <p:sp>
          <p:nvSpPr>
            <p:cNvPr id="8142" name="Google Shape;8142;p58"/>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3" name="Google Shape;8143;p58"/>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4" name="Google Shape;8144;p58"/>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45" name="Google Shape;8145;p58"/>
          <p:cNvGrpSpPr/>
          <p:nvPr/>
        </p:nvGrpSpPr>
        <p:grpSpPr>
          <a:xfrm>
            <a:off x="2089442" y="3582592"/>
            <a:ext cx="339306" cy="251698"/>
            <a:chOff x="2678275" y="2090100"/>
            <a:chExt cx="481900" cy="357475"/>
          </a:xfrm>
        </p:grpSpPr>
        <p:sp>
          <p:nvSpPr>
            <p:cNvPr id="8146" name="Google Shape;8146;p58"/>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7" name="Google Shape;8147;p58"/>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8" name="Google Shape;8148;p58"/>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49" name="Google Shape;8149;p58"/>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50" name="Google Shape;8150;p58"/>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51" name="Google Shape;8151;p58"/>
          <p:cNvGrpSpPr/>
          <p:nvPr/>
        </p:nvGrpSpPr>
        <p:grpSpPr>
          <a:xfrm>
            <a:off x="2566646" y="3594790"/>
            <a:ext cx="219345" cy="227301"/>
            <a:chOff x="3357325" y="2093500"/>
            <a:chExt cx="311525" cy="322825"/>
          </a:xfrm>
        </p:grpSpPr>
        <p:sp>
          <p:nvSpPr>
            <p:cNvPr id="8152" name="Google Shape;8152;p58"/>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53" name="Google Shape;8153;p58"/>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54" name="Google Shape;8154;p58"/>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155" name="Google Shape;8155;p58"/>
          <p:cNvSpPr/>
          <p:nvPr/>
        </p:nvSpPr>
        <p:spPr>
          <a:xfrm>
            <a:off x="2921919"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156" name="Google Shape;8156;p58"/>
          <p:cNvGrpSpPr/>
          <p:nvPr/>
        </p:nvGrpSpPr>
        <p:grpSpPr>
          <a:xfrm>
            <a:off x="3360836" y="3538814"/>
            <a:ext cx="292078" cy="339253"/>
            <a:chOff x="4492800" y="2027925"/>
            <a:chExt cx="414825" cy="481825"/>
          </a:xfrm>
        </p:grpSpPr>
        <p:sp>
          <p:nvSpPr>
            <p:cNvPr id="8157" name="Google Shape;8157;p58"/>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58" name="Google Shape;8158;p58"/>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59" name="Google Shape;8159;p58"/>
          <p:cNvGrpSpPr/>
          <p:nvPr/>
        </p:nvGrpSpPr>
        <p:grpSpPr>
          <a:xfrm>
            <a:off x="3759928" y="3538805"/>
            <a:ext cx="339200" cy="339271"/>
            <a:chOff x="5049725" y="2027900"/>
            <a:chExt cx="481750" cy="481850"/>
          </a:xfrm>
        </p:grpSpPr>
        <p:sp>
          <p:nvSpPr>
            <p:cNvPr id="8160" name="Google Shape;8160;p58"/>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1" name="Google Shape;8161;p58"/>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2" name="Google Shape;8162;p58"/>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3" name="Google Shape;8163;p58"/>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4" name="Google Shape;8164;p58"/>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5" name="Google Shape;8165;p58"/>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6" name="Google Shape;8166;p58"/>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67" name="Google Shape;8167;p58"/>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68" name="Google Shape;8168;p58"/>
          <p:cNvGrpSpPr/>
          <p:nvPr/>
        </p:nvGrpSpPr>
        <p:grpSpPr>
          <a:xfrm>
            <a:off x="4233524" y="3538893"/>
            <a:ext cx="219890" cy="339095"/>
            <a:chOff x="5726350" y="2028150"/>
            <a:chExt cx="312300" cy="481600"/>
          </a:xfrm>
        </p:grpSpPr>
        <p:sp>
          <p:nvSpPr>
            <p:cNvPr id="8169" name="Google Shape;8169;p58"/>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70" name="Google Shape;8170;p58"/>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71" name="Google Shape;8171;p58"/>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72" name="Google Shape;8172;p58"/>
          <p:cNvGrpSpPr/>
          <p:nvPr/>
        </p:nvGrpSpPr>
        <p:grpSpPr>
          <a:xfrm>
            <a:off x="4593715" y="3542000"/>
            <a:ext cx="332881" cy="332881"/>
            <a:chOff x="6239925" y="2032450"/>
            <a:chExt cx="472775" cy="472775"/>
          </a:xfrm>
        </p:grpSpPr>
        <p:sp>
          <p:nvSpPr>
            <p:cNvPr id="8173" name="Google Shape;8173;p58"/>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74" name="Google Shape;8174;p58"/>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75" name="Google Shape;8175;p58"/>
          <p:cNvGrpSpPr/>
          <p:nvPr/>
        </p:nvGrpSpPr>
        <p:grpSpPr>
          <a:xfrm>
            <a:off x="5042807" y="2364092"/>
            <a:ext cx="334641" cy="185425"/>
            <a:chOff x="903075" y="2730000"/>
            <a:chExt cx="475275" cy="263350"/>
          </a:xfrm>
        </p:grpSpPr>
        <p:sp>
          <p:nvSpPr>
            <p:cNvPr id="8176" name="Google Shape;8176;p58"/>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77" name="Google Shape;8177;p58"/>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78" name="Google Shape;8178;p58"/>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79" name="Google Shape;8179;p58"/>
          <p:cNvGrpSpPr/>
          <p:nvPr/>
        </p:nvGrpSpPr>
        <p:grpSpPr>
          <a:xfrm>
            <a:off x="1247198" y="3538814"/>
            <a:ext cx="339253" cy="339253"/>
            <a:chOff x="1492675" y="2027925"/>
            <a:chExt cx="481825" cy="481825"/>
          </a:xfrm>
        </p:grpSpPr>
        <p:sp>
          <p:nvSpPr>
            <p:cNvPr id="8180" name="Google Shape;8180;p58"/>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1" name="Google Shape;8181;p58"/>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2" name="Google Shape;8182;p58"/>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3" name="Google Shape;8183;p58"/>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4" name="Google Shape;8184;p58"/>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85" name="Google Shape;8185;p58"/>
          <p:cNvGrpSpPr/>
          <p:nvPr/>
        </p:nvGrpSpPr>
        <p:grpSpPr>
          <a:xfrm>
            <a:off x="5473575" y="2287178"/>
            <a:ext cx="339253" cy="339253"/>
            <a:chOff x="1492675" y="2620775"/>
            <a:chExt cx="481825" cy="481825"/>
          </a:xfrm>
        </p:grpSpPr>
        <p:sp>
          <p:nvSpPr>
            <p:cNvPr id="8186" name="Google Shape;8186;p58"/>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87" name="Google Shape;8187;p58"/>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188" name="Google Shape;8188;p58"/>
          <p:cNvSpPr/>
          <p:nvPr/>
        </p:nvSpPr>
        <p:spPr>
          <a:xfrm>
            <a:off x="5873522"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189" name="Google Shape;8189;p58"/>
          <p:cNvGrpSpPr/>
          <p:nvPr/>
        </p:nvGrpSpPr>
        <p:grpSpPr>
          <a:xfrm>
            <a:off x="6297328" y="2303161"/>
            <a:ext cx="333585" cy="307287"/>
            <a:chOff x="2682350" y="2643425"/>
            <a:chExt cx="473775" cy="436425"/>
          </a:xfrm>
        </p:grpSpPr>
        <p:sp>
          <p:nvSpPr>
            <p:cNvPr id="8190" name="Google Shape;8190;p58"/>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1" name="Google Shape;8191;p58"/>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2" name="Google Shape;8192;p58"/>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3" name="Google Shape;8193;p58"/>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4" name="Google Shape;8194;p58"/>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5" name="Google Shape;8195;p58"/>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6" name="Google Shape;8196;p58"/>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197" name="Google Shape;8197;p58"/>
          <p:cNvGrpSpPr/>
          <p:nvPr/>
        </p:nvGrpSpPr>
        <p:grpSpPr>
          <a:xfrm>
            <a:off x="6762818" y="2287178"/>
            <a:ext cx="238531" cy="339253"/>
            <a:chOff x="3342725" y="2620775"/>
            <a:chExt cx="338775" cy="481825"/>
          </a:xfrm>
        </p:grpSpPr>
        <p:sp>
          <p:nvSpPr>
            <p:cNvPr id="8198" name="Google Shape;8198;p58"/>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199" name="Google Shape;8199;p58"/>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0" name="Google Shape;8200;p58"/>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01" name="Google Shape;8201;p58"/>
          <p:cNvGrpSpPr/>
          <p:nvPr/>
        </p:nvGrpSpPr>
        <p:grpSpPr>
          <a:xfrm>
            <a:off x="7156568" y="2287178"/>
            <a:ext cx="278296" cy="339253"/>
            <a:chOff x="3907325" y="2620775"/>
            <a:chExt cx="395250" cy="481825"/>
          </a:xfrm>
        </p:grpSpPr>
        <p:sp>
          <p:nvSpPr>
            <p:cNvPr id="8202" name="Google Shape;8202;p58"/>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3" name="Google Shape;8203;p58"/>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4" name="Google Shape;8204;p58"/>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5" name="Google Shape;8205;p58"/>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06" name="Google Shape;8206;p58"/>
          <p:cNvGrpSpPr/>
          <p:nvPr/>
        </p:nvGrpSpPr>
        <p:grpSpPr>
          <a:xfrm>
            <a:off x="7549755" y="2297783"/>
            <a:ext cx="339253" cy="318042"/>
            <a:chOff x="4456875" y="2635825"/>
            <a:chExt cx="481825" cy="451700"/>
          </a:xfrm>
        </p:grpSpPr>
        <p:sp>
          <p:nvSpPr>
            <p:cNvPr id="8207" name="Google Shape;8207;p58"/>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8" name="Google Shape;8208;p58"/>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09" name="Google Shape;8209;p58"/>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0" name="Google Shape;8210;p58"/>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1" name="Google Shape;8211;p58"/>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2" name="Google Shape;8212;p58"/>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13" name="Google Shape;8213;p58"/>
          <p:cNvGrpSpPr/>
          <p:nvPr/>
        </p:nvGrpSpPr>
        <p:grpSpPr>
          <a:xfrm>
            <a:off x="7974679" y="2297783"/>
            <a:ext cx="339253" cy="318042"/>
            <a:chOff x="5049725" y="2635825"/>
            <a:chExt cx="481825" cy="451700"/>
          </a:xfrm>
        </p:grpSpPr>
        <p:sp>
          <p:nvSpPr>
            <p:cNvPr id="8214" name="Google Shape;8214;p58"/>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5" name="Google Shape;8215;p58"/>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6" name="Google Shape;8216;p58"/>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17" name="Google Shape;8217;p58"/>
          <p:cNvGrpSpPr/>
          <p:nvPr/>
        </p:nvGrpSpPr>
        <p:grpSpPr>
          <a:xfrm>
            <a:off x="2375386" y="3952243"/>
            <a:ext cx="338566" cy="338373"/>
            <a:chOff x="5643000" y="2621375"/>
            <a:chExt cx="480850" cy="480575"/>
          </a:xfrm>
        </p:grpSpPr>
        <p:sp>
          <p:nvSpPr>
            <p:cNvPr id="8218" name="Google Shape;8218;p5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19" name="Google Shape;8219;p5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0" name="Google Shape;8220;p5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1" name="Google Shape;8221;p5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2" name="Google Shape;8222;p5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3" name="Google Shape;8223;p5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4" name="Google Shape;8224;p5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25" name="Google Shape;8225;p58"/>
          <p:cNvGrpSpPr/>
          <p:nvPr/>
        </p:nvGrpSpPr>
        <p:grpSpPr>
          <a:xfrm>
            <a:off x="4192782" y="3951803"/>
            <a:ext cx="339359" cy="339253"/>
            <a:chOff x="6235250" y="2620775"/>
            <a:chExt cx="481975" cy="481825"/>
          </a:xfrm>
        </p:grpSpPr>
        <p:sp>
          <p:nvSpPr>
            <p:cNvPr id="8226" name="Google Shape;8226;p58"/>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7" name="Google Shape;8227;p58"/>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8" name="Google Shape;8228;p58"/>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29" name="Google Shape;8229;p58"/>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0" name="Google Shape;8230;p58"/>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231" name="Google Shape;8231;p58"/>
          <p:cNvSpPr/>
          <p:nvPr/>
        </p:nvSpPr>
        <p:spPr>
          <a:xfrm>
            <a:off x="5037584"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232" name="Google Shape;8232;p58"/>
          <p:cNvGrpSpPr/>
          <p:nvPr/>
        </p:nvGrpSpPr>
        <p:grpSpPr>
          <a:xfrm>
            <a:off x="5472652" y="2711317"/>
            <a:ext cx="341101" cy="339253"/>
            <a:chOff x="1535000" y="3223325"/>
            <a:chExt cx="484450" cy="481825"/>
          </a:xfrm>
        </p:grpSpPr>
        <p:sp>
          <p:nvSpPr>
            <p:cNvPr id="8233" name="Google Shape;8233;p58"/>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4" name="Google Shape;8234;p58"/>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5" name="Google Shape;8235;p58"/>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36" name="Google Shape;8236;p58"/>
          <p:cNvGrpSpPr/>
          <p:nvPr/>
        </p:nvGrpSpPr>
        <p:grpSpPr>
          <a:xfrm>
            <a:off x="5880219" y="2746618"/>
            <a:ext cx="339253" cy="268649"/>
            <a:chOff x="2085525" y="3263750"/>
            <a:chExt cx="481825" cy="381550"/>
          </a:xfrm>
        </p:grpSpPr>
        <p:sp>
          <p:nvSpPr>
            <p:cNvPr id="8237" name="Google Shape;8237;p58"/>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38" name="Google Shape;8238;p58"/>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239" name="Google Shape;8239;p58"/>
          <p:cNvSpPr/>
          <p:nvPr/>
        </p:nvSpPr>
        <p:spPr>
          <a:xfrm>
            <a:off x="6294404"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240" name="Google Shape;8240;p58"/>
          <p:cNvGrpSpPr/>
          <p:nvPr/>
        </p:nvGrpSpPr>
        <p:grpSpPr>
          <a:xfrm>
            <a:off x="6711982" y="2711308"/>
            <a:ext cx="340204" cy="339271"/>
            <a:chOff x="3270450" y="3213625"/>
            <a:chExt cx="483175" cy="481850"/>
          </a:xfrm>
        </p:grpSpPr>
        <p:sp>
          <p:nvSpPr>
            <p:cNvPr id="8241" name="Google Shape;8241;p58"/>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42" name="Google Shape;8242;p58"/>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43" name="Google Shape;8243;p58"/>
          <p:cNvGrpSpPr/>
          <p:nvPr/>
        </p:nvGrpSpPr>
        <p:grpSpPr>
          <a:xfrm>
            <a:off x="7211250" y="2711317"/>
            <a:ext cx="168931" cy="339253"/>
            <a:chOff x="3984950" y="3213600"/>
            <a:chExt cx="239925" cy="481825"/>
          </a:xfrm>
        </p:grpSpPr>
        <p:sp>
          <p:nvSpPr>
            <p:cNvPr id="8244" name="Google Shape;8244;p58"/>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45" name="Google Shape;8245;p58"/>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246" name="Google Shape;8246;p58"/>
          <p:cNvSpPr/>
          <p:nvPr/>
        </p:nvSpPr>
        <p:spPr>
          <a:xfrm>
            <a:off x="7549578"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47" name="Google Shape;8247;p58"/>
          <p:cNvSpPr/>
          <p:nvPr/>
        </p:nvSpPr>
        <p:spPr>
          <a:xfrm>
            <a:off x="7974508"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248" name="Google Shape;8248;p58"/>
          <p:cNvGrpSpPr/>
          <p:nvPr/>
        </p:nvGrpSpPr>
        <p:grpSpPr>
          <a:xfrm>
            <a:off x="1874281" y="3981487"/>
            <a:ext cx="355218" cy="279880"/>
            <a:chOff x="5629975" y="3255775"/>
            <a:chExt cx="504500" cy="397500"/>
          </a:xfrm>
        </p:grpSpPr>
        <p:sp>
          <p:nvSpPr>
            <p:cNvPr id="8249" name="Google Shape;8249;p5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0" name="Google Shape;8250;p5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1" name="Google Shape;8251;p5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2" name="Google Shape;8252;p5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3" name="Google Shape;8253;p5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54" name="Google Shape;8254;p58"/>
          <p:cNvGrpSpPr/>
          <p:nvPr/>
        </p:nvGrpSpPr>
        <p:grpSpPr>
          <a:xfrm>
            <a:off x="3755839" y="3981593"/>
            <a:ext cx="340256" cy="279669"/>
            <a:chOff x="6234950" y="3255925"/>
            <a:chExt cx="483250" cy="397200"/>
          </a:xfrm>
        </p:grpSpPr>
        <p:sp>
          <p:nvSpPr>
            <p:cNvPr id="8255" name="Google Shape;8255;p58"/>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6" name="Google Shape;8256;p58"/>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7" name="Google Shape;8257;p58"/>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8" name="Google Shape;8258;p58"/>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59" name="Google Shape;8259;p58"/>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0" name="Google Shape;8260;p58"/>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61" name="Google Shape;8261;p58"/>
          <p:cNvGrpSpPr/>
          <p:nvPr/>
        </p:nvGrpSpPr>
        <p:grpSpPr>
          <a:xfrm>
            <a:off x="5051107" y="3125970"/>
            <a:ext cx="318042" cy="339253"/>
            <a:chOff x="914900" y="3806450"/>
            <a:chExt cx="451700" cy="481825"/>
          </a:xfrm>
        </p:grpSpPr>
        <p:sp>
          <p:nvSpPr>
            <p:cNvPr id="8262" name="Google Shape;8262;p58"/>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3" name="Google Shape;8263;p58"/>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4" name="Google Shape;8264;p58"/>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5" name="Google Shape;8265;p58"/>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6" name="Google Shape;8266;p58"/>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67" name="Google Shape;8267;p58"/>
          <p:cNvGrpSpPr/>
          <p:nvPr/>
        </p:nvGrpSpPr>
        <p:grpSpPr>
          <a:xfrm>
            <a:off x="5470028" y="3125785"/>
            <a:ext cx="346347" cy="339623"/>
            <a:chOff x="1490050" y="3805975"/>
            <a:chExt cx="491900" cy="482350"/>
          </a:xfrm>
        </p:grpSpPr>
        <p:sp>
          <p:nvSpPr>
            <p:cNvPr id="8268" name="Google Shape;8268;p58"/>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69" name="Google Shape;8269;p58"/>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0" name="Google Shape;8270;p58"/>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1" name="Google Shape;8271;p58"/>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72" name="Google Shape;8272;p58"/>
          <p:cNvGrpSpPr/>
          <p:nvPr/>
        </p:nvGrpSpPr>
        <p:grpSpPr>
          <a:xfrm>
            <a:off x="5893896" y="3125970"/>
            <a:ext cx="311899" cy="339253"/>
            <a:chOff x="2104275" y="3806450"/>
            <a:chExt cx="442975" cy="481825"/>
          </a:xfrm>
        </p:grpSpPr>
        <p:sp>
          <p:nvSpPr>
            <p:cNvPr id="8273" name="Google Shape;8273;p58"/>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4" name="Google Shape;8274;p58"/>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75" name="Google Shape;8275;p58"/>
          <p:cNvGrpSpPr/>
          <p:nvPr/>
        </p:nvGrpSpPr>
        <p:grpSpPr>
          <a:xfrm>
            <a:off x="6317413" y="3125970"/>
            <a:ext cx="293416" cy="339253"/>
            <a:chOff x="2710875" y="3806450"/>
            <a:chExt cx="416725" cy="481825"/>
          </a:xfrm>
        </p:grpSpPr>
        <p:sp>
          <p:nvSpPr>
            <p:cNvPr id="8276" name="Google Shape;8276;p58"/>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77" name="Google Shape;8277;p58"/>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78" name="Google Shape;8278;p58"/>
          <p:cNvGrpSpPr/>
          <p:nvPr/>
        </p:nvGrpSpPr>
        <p:grpSpPr>
          <a:xfrm>
            <a:off x="6712457" y="3166412"/>
            <a:ext cx="339253" cy="258369"/>
            <a:chOff x="3271200" y="3863875"/>
            <a:chExt cx="481825" cy="366950"/>
          </a:xfrm>
        </p:grpSpPr>
        <p:sp>
          <p:nvSpPr>
            <p:cNvPr id="8279" name="Google Shape;8279;p58"/>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0" name="Google Shape;8280;p58"/>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81" name="Google Shape;8281;p58"/>
          <p:cNvGrpSpPr/>
          <p:nvPr/>
        </p:nvGrpSpPr>
        <p:grpSpPr>
          <a:xfrm>
            <a:off x="7147952" y="3126199"/>
            <a:ext cx="295528" cy="338795"/>
            <a:chOff x="3895050" y="3806775"/>
            <a:chExt cx="419725" cy="481175"/>
          </a:xfrm>
        </p:grpSpPr>
        <p:sp>
          <p:nvSpPr>
            <p:cNvPr id="8282" name="Google Shape;8282;p58"/>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3" name="Google Shape;8283;p58"/>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84" name="Google Shape;8284;p58"/>
          <p:cNvGrpSpPr/>
          <p:nvPr/>
        </p:nvGrpSpPr>
        <p:grpSpPr>
          <a:xfrm>
            <a:off x="7551234" y="3125979"/>
            <a:ext cx="336296" cy="339235"/>
            <a:chOff x="4464775" y="3806475"/>
            <a:chExt cx="477625" cy="481800"/>
          </a:xfrm>
        </p:grpSpPr>
        <p:sp>
          <p:nvSpPr>
            <p:cNvPr id="8285" name="Google Shape;8285;p5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6" name="Google Shape;8286;p5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7" name="Google Shape;8287;p5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8" name="Google Shape;8288;p5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89" name="Google Shape;8289;p5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0" name="Google Shape;8290;p5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91" name="Google Shape;8291;p58"/>
          <p:cNvGrpSpPr/>
          <p:nvPr/>
        </p:nvGrpSpPr>
        <p:grpSpPr>
          <a:xfrm>
            <a:off x="7974679" y="3125970"/>
            <a:ext cx="339253" cy="339253"/>
            <a:chOff x="5049725" y="3806450"/>
            <a:chExt cx="481825" cy="481825"/>
          </a:xfrm>
        </p:grpSpPr>
        <p:sp>
          <p:nvSpPr>
            <p:cNvPr id="8292" name="Google Shape;8292;p58"/>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3" name="Google Shape;8293;p58"/>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4" name="Google Shape;8294;p58"/>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295" name="Google Shape;8295;p58"/>
          <p:cNvGrpSpPr/>
          <p:nvPr/>
        </p:nvGrpSpPr>
        <p:grpSpPr>
          <a:xfrm>
            <a:off x="1461983" y="3951798"/>
            <a:ext cx="339253" cy="339253"/>
            <a:chOff x="5651375" y="3806450"/>
            <a:chExt cx="481825" cy="481825"/>
          </a:xfrm>
        </p:grpSpPr>
        <p:sp>
          <p:nvSpPr>
            <p:cNvPr id="8296" name="Google Shape;8296;p58"/>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7" name="Google Shape;8297;p58"/>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8" name="Google Shape;8298;p58"/>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299" name="Google Shape;8299;p58"/>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00" name="Google Shape;8300;p58"/>
          <p:cNvGrpSpPr/>
          <p:nvPr/>
        </p:nvGrpSpPr>
        <p:grpSpPr>
          <a:xfrm>
            <a:off x="3360663" y="3953787"/>
            <a:ext cx="298503" cy="335275"/>
            <a:chOff x="6264300" y="3809300"/>
            <a:chExt cx="423950" cy="476175"/>
          </a:xfrm>
        </p:grpSpPr>
        <p:sp>
          <p:nvSpPr>
            <p:cNvPr id="8301" name="Google Shape;8301;p58"/>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2" name="Google Shape;8302;p58"/>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3" name="Google Shape;8303;p58"/>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04" name="Google Shape;8304;p58"/>
          <p:cNvGrpSpPr/>
          <p:nvPr/>
        </p:nvGrpSpPr>
        <p:grpSpPr>
          <a:xfrm>
            <a:off x="5039841" y="3538881"/>
            <a:ext cx="340573" cy="339271"/>
            <a:chOff x="898875" y="4399275"/>
            <a:chExt cx="483700" cy="481850"/>
          </a:xfrm>
        </p:grpSpPr>
        <p:sp>
          <p:nvSpPr>
            <p:cNvPr id="8305" name="Google Shape;8305;p58"/>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6" name="Google Shape;8306;p58"/>
            <p:cNvSpPr/>
            <p:nvPr/>
          </p:nvSpPr>
          <p:spPr>
            <a:xfrm>
              <a:off x="1138025" y="4763350"/>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7" name="Google Shape;8307;p58"/>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8" name="Google Shape;8308;p58"/>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09" name="Google Shape;8309;p58"/>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0" name="Google Shape;8310;p58"/>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1" name="Google Shape;8311;p58"/>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2" name="Google Shape;8312;p58"/>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13" name="Google Shape;8313;p58"/>
          <p:cNvGrpSpPr/>
          <p:nvPr/>
        </p:nvGrpSpPr>
        <p:grpSpPr>
          <a:xfrm>
            <a:off x="5473575" y="3554133"/>
            <a:ext cx="339253" cy="308765"/>
            <a:chOff x="1492675" y="4420975"/>
            <a:chExt cx="481825" cy="438525"/>
          </a:xfrm>
        </p:grpSpPr>
        <p:sp>
          <p:nvSpPr>
            <p:cNvPr id="8314" name="Google Shape;8314;p58"/>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5" name="Google Shape;8315;p58"/>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6" name="Google Shape;8316;p58"/>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7" name="Google Shape;8317;p58"/>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18" name="Google Shape;8318;p58"/>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19" name="Google Shape;8319;p58"/>
          <p:cNvGrpSpPr/>
          <p:nvPr/>
        </p:nvGrpSpPr>
        <p:grpSpPr>
          <a:xfrm>
            <a:off x="5878556" y="3539558"/>
            <a:ext cx="342580" cy="337915"/>
            <a:chOff x="2084100" y="4400250"/>
            <a:chExt cx="486550" cy="479925"/>
          </a:xfrm>
        </p:grpSpPr>
        <p:sp>
          <p:nvSpPr>
            <p:cNvPr id="8320" name="Google Shape;8320;p5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1" name="Google Shape;8321;p5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2" name="Google Shape;8322;p5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3" name="Google Shape;8323;p5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4" name="Google Shape;8324;p5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5" name="Google Shape;8325;p5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26" name="Google Shape;8326;p58"/>
          <p:cNvGrpSpPr/>
          <p:nvPr/>
        </p:nvGrpSpPr>
        <p:grpSpPr>
          <a:xfrm>
            <a:off x="6315036" y="3538907"/>
            <a:ext cx="298169" cy="339218"/>
            <a:chOff x="2707950" y="4399325"/>
            <a:chExt cx="423475" cy="481775"/>
          </a:xfrm>
        </p:grpSpPr>
        <p:sp>
          <p:nvSpPr>
            <p:cNvPr id="8327" name="Google Shape;8327;p58"/>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8" name="Google Shape;8328;p58"/>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29" name="Google Shape;8329;p58"/>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0" name="Google Shape;8330;p58"/>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1" name="Google Shape;8331;p58"/>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2" name="Google Shape;8332;p58"/>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3" name="Google Shape;8333;p58"/>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4" name="Google Shape;8334;p58"/>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5" name="Google Shape;8335;p58"/>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6" name="Google Shape;8336;p58"/>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7" name="Google Shape;8337;p58"/>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38" name="Google Shape;8338;p58"/>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39" name="Google Shape;8339;p58"/>
          <p:cNvGrpSpPr/>
          <p:nvPr/>
        </p:nvGrpSpPr>
        <p:grpSpPr>
          <a:xfrm>
            <a:off x="6744555" y="3538881"/>
            <a:ext cx="275057" cy="339271"/>
            <a:chOff x="3330525" y="4399275"/>
            <a:chExt cx="390650" cy="481850"/>
          </a:xfrm>
        </p:grpSpPr>
        <p:sp>
          <p:nvSpPr>
            <p:cNvPr id="8340" name="Google Shape;8340;p58"/>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1" name="Google Shape;8341;p58"/>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2" name="Google Shape;8342;p58"/>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3" name="Google Shape;8343;p58"/>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4" name="Google Shape;8344;p58"/>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5" name="Google Shape;8345;p58"/>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6" name="Google Shape;8346;p58"/>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47" name="Google Shape;8347;p58"/>
          <p:cNvGrpSpPr/>
          <p:nvPr/>
        </p:nvGrpSpPr>
        <p:grpSpPr>
          <a:xfrm>
            <a:off x="7169084" y="3538890"/>
            <a:ext cx="253265" cy="339253"/>
            <a:chOff x="3938800" y="4399275"/>
            <a:chExt cx="359700" cy="481825"/>
          </a:xfrm>
        </p:grpSpPr>
        <p:sp>
          <p:nvSpPr>
            <p:cNvPr id="8348" name="Google Shape;8348;p58"/>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49" name="Google Shape;8349;p58"/>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0" name="Google Shape;8350;p58"/>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1" name="Google Shape;8351;p58"/>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2" name="Google Shape;8352;p58"/>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53" name="Google Shape;8353;p58"/>
          <p:cNvGrpSpPr/>
          <p:nvPr/>
        </p:nvGrpSpPr>
        <p:grpSpPr>
          <a:xfrm>
            <a:off x="7639862" y="3538890"/>
            <a:ext cx="159039" cy="339253"/>
            <a:chOff x="4584850" y="4399275"/>
            <a:chExt cx="225875" cy="481825"/>
          </a:xfrm>
        </p:grpSpPr>
        <p:sp>
          <p:nvSpPr>
            <p:cNvPr id="8354" name="Google Shape;8354;p58"/>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5" name="Google Shape;8355;p58"/>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356" name="Google Shape;8356;p58"/>
          <p:cNvSpPr/>
          <p:nvPr/>
        </p:nvSpPr>
        <p:spPr>
          <a:xfrm>
            <a:off x="7957998"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357" name="Google Shape;8357;p58"/>
          <p:cNvGrpSpPr/>
          <p:nvPr/>
        </p:nvGrpSpPr>
        <p:grpSpPr>
          <a:xfrm>
            <a:off x="1049680" y="3951795"/>
            <a:ext cx="339253" cy="339253"/>
            <a:chOff x="5642550" y="4399275"/>
            <a:chExt cx="481825" cy="481825"/>
          </a:xfrm>
        </p:grpSpPr>
        <p:sp>
          <p:nvSpPr>
            <p:cNvPr id="8358" name="Google Shape;8358;p58"/>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59" name="Google Shape;8359;p58"/>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60" name="Google Shape;8360;p58"/>
          <p:cNvGrpSpPr/>
          <p:nvPr/>
        </p:nvGrpSpPr>
        <p:grpSpPr>
          <a:xfrm>
            <a:off x="2859815" y="3963703"/>
            <a:ext cx="363316" cy="315437"/>
            <a:chOff x="6218300" y="4416175"/>
            <a:chExt cx="516000" cy="448000"/>
          </a:xfrm>
        </p:grpSpPr>
        <p:sp>
          <p:nvSpPr>
            <p:cNvPr id="8361" name="Google Shape;8361;p58"/>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62" name="Google Shape;8362;p58"/>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63" name="Google Shape;8363;p58"/>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64" name="Google Shape;8364;p58"/>
          <p:cNvGrpSpPr/>
          <p:nvPr/>
        </p:nvGrpSpPr>
        <p:grpSpPr>
          <a:xfrm>
            <a:off x="5918879" y="3951792"/>
            <a:ext cx="339253" cy="339253"/>
            <a:chOff x="899850" y="4992125"/>
            <a:chExt cx="481825" cy="481825"/>
          </a:xfrm>
        </p:grpSpPr>
        <p:sp>
          <p:nvSpPr>
            <p:cNvPr id="8365" name="Google Shape;8365;p58"/>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66" name="Google Shape;8366;p58"/>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67" name="Google Shape;8367;p58"/>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68" name="Google Shape;8368;p58"/>
          <p:cNvGrpSpPr/>
          <p:nvPr/>
        </p:nvGrpSpPr>
        <p:grpSpPr>
          <a:xfrm>
            <a:off x="5461708" y="3951792"/>
            <a:ext cx="339253" cy="339253"/>
            <a:chOff x="1492675" y="4992125"/>
            <a:chExt cx="481825" cy="481825"/>
          </a:xfrm>
        </p:grpSpPr>
        <p:sp>
          <p:nvSpPr>
            <p:cNvPr id="8369" name="Google Shape;8369;p58"/>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70" name="Google Shape;8370;p58"/>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71" name="Google Shape;8371;p58"/>
          <p:cNvGrpSpPr/>
          <p:nvPr/>
        </p:nvGrpSpPr>
        <p:grpSpPr>
          <a:xfrm>
            <a:off x="5004462" y="3951792"/>
            <a:ext cx="339253" cy="339253"/>
            <a:chOff x="2085525" y="4992125"/>
            <a:chExt cx="481825" cy="481825"/>
          </a:xfrm>
        </p:grpSpPr>
        <p:sp>
          <p:nvSpPr>
            <p:cNvPr id="8372" name="Google Shape;8372;p58"/>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73" name="Google Shape;8373;p58"/>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74" name="Google Shape;8374;p58"/>
          <p:cNvGrpSpPr/>
          <p:nvPr/>
        </p:nvGrpSpPr>
        <p:grpSpPr>
          <a:xfrm>
            <a:off x="6833221" y="3951792"/>
            <a:ext cx="339253" cy="339253"/>
            <a:chOff x="2678350" y="4992125"/>
            <a:chExt cx="481825" cy="481825"/>
          </a:xfrm>
        </p:grpSpPr>
        <p:sp>
          <p:nvSpPr>
            <p:cNvPr id="8375" name="Google Shape;8375;p58"/>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76" name="Google Shape;8376;p58"/>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77" name="Google Shape;8377;p58"/>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78" name="Google Shape;8378;p58"/>
          <p:cNvGrpSpPr/>
          <p:nvPr/>
        </p:nvGrpSpPr>
        <p:grpSpPr>
          <a:xfrm>
            <a:off x="4628816" y="3951792"/>
            <a:ext cx="339253" cy="339253"/>
            <a:chOff x="3271200" y="4992125"/>
            <a:chExt cx="481825" cy="481825"/>
          </a:xfrm>
        </p:grpSpPr>
        <p:sp>
          <p:nvSpPr>
            <p:cNvPr id="8379" name="Google Shape;8379;p58"/>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0" name="Google Shape;8380;p58"/>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1" name="Google Shape;8381;p58"/>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82" name="Google Shape;8382;p58"/>
          <p:cNvGrpSpPr/>
          <p:nvPr/>
        </p:nvGrpSpPr>
        <p:grpSpPr>
          <a:xfrm>
            <a:off x="7290263" y="3952822"/>
            <a:ext cx="339411" cy="337193"/>
            <a:chOff x="3863900" y="4993625"/>
            <a:chExt cx="482050" cy="478900"/>
          </a:xfrm>
        </p:grpSpPr>
        <p:sp>
          <p:nvSpPr>
            <p:cNvPr id="8383" name="Google Shape;8383;p58"/>
            <p:cNvSpPr/>
            <p:nvPr/>
          </p:nvSpPr>
          <p:spPr>
            <a:xfrm>
              <a:off x="3877525"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4" name="Google Shape;8384;p58"/>
            <p:cNvSpPr/>
            <p:nvPr/>
          </p:nvSpPr>
          <p:spPr>
            <a:xfrm>
              <a:off x="4113750" y="5133350"/>
              <a:ext cx="232200" cy="339175"/>
            </a:xfrm>
            <a:custGeom>
              <a:avLst/>
              <a:gdLst/>
              <a:ahLst/>
              <a:cxnLst/>
              <a:rect l="l" t="t" r="r" b="b"/>
              <a:pathLst>
                <a:path w="9288" h="13567" extrusionOk="0">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5" name="Google Shape;8385;p58"/>
            <p:cNvSpPr/>
            <p:nvPr/>
          </p:nvSpPr>
          <p:spPr>
            <a:xfrm>
              <a:off x="3998800" y="4993625"/>
              <a:ext cx="334125" cy="168500"/>
            </a:xfrm>
            <a:custGeom>
              <a:avLst/>
              <a:gdLst/>
              <a:ahLst/>
              <a:cxnLst/>
              <a:rect l="l" t="t" r="r" b="b"/>
              <a:pathLst>
                <a:path w="13365" h="6740" extrusionOk="0">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6" name="Google Shape;8386;p58"/>
            <p:cNvSpPr/>
            <p:nvPr/>
          </p:nvSpPr>
          <p:spPr>
            <a:xfrm>
              <a:off x="3863900" y="5132450"/>
              <a:ext cx="221650" cy="339925"/>
            </a:xfrm>
            <a:custGeom>
              <a:avLst/>
              <a:gdLst/>
              <a:ahLst/>
              <a:cxnLst/>
              <a:rect l="l" t="t" r="r" b="b"/>
              <a:pathLst>
                <a:path w="8866" h="13597" extrusionOk="0">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87" name="Google Shape;8387;p58"/>
          <p:cNvGrpSpPr/>
          <p:nvPr/>
        </p:nvGrpSpPr>
        <p:grpSpPr>
          <a:xfrm>
            <a:off x="7747437" y="3952822"/>
            <a:ext cx="339411" cy="337193"/>
            <a:chOff x="4456725" y="4993625"/>
            <a:chExt cx="482050" cy="478900"/>
          </a:xfrm>
        </p:grpSpPr>
        <p:sp>
          <p:nvSpPr>
            <p:cNvPr id="8388" name="Google Shape;8388;p58"/>
            <p:cNvSpPr/>
            <p:nvPr/>
          </p:nvSpPr>
          <p:spPr>
            <a:xfrm>
              <a:off x="4470350" y="5058825"/>
              <a:ext cx="315450" cy="164750"/>
            </a:xfrm>
            <a:custGeom>
              <a:avLst/>
              <a:gdLst/>
              <a:ahLst/>
              <a:cxnLst/>
              <a:rect l="l" t="t" r="r" b="b"/>
              <a:pathLst>
                <a:path w="12618" h="6590" extrusionOk="0">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89" name="Google Shape;8389;p58"/>
            <p:cNvSpPr/>
            <p:nvPr/>
          </p:nvSpPr>
          <p:spPr>
            <a:xfrm>
              <a:off x="4706575" y="5133350"/>
              <a:ext cx="232200" cy="339175"/>
            </a:xfrm>
            <a:custGeom>
              <a:avLst/>
              <a:gdLst/>
              <a:ahLst/>
              <a:cxnLst/>
              <a:rect l="l" t="t" r="r" b="b"/>
              <a:pathLst>
                <a:path w="9288" h="13567" extrusionOk="0">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0" name="Google Shape;8390;p58"/>
            <p:cNvSpPr/>
            <p:nvPr/>
          </p:nvSpPr>
          <p:spPr>
            <a:xfrm>
              <a:off x="4591625" y="4993625"/>
              <a:ext cx="334125" cy="168500"/>
            </a:xfrm>
            <a:custGeom>
              <a:avLst/>
              <a:gdLst/>
              <a:ahLst/>
              <a:cxnLst/>
              <a:rect l="l" t="t" r="r" b="b"/>
              <a:pathLst>
                <a:path w="13365" h="6740" extrusionOk="0">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1" name="Google Shape;8391;p58"/>
            <p:cNvSpPr/>
            <p:nvPr/>
          </p:nvSpPr>
          <p:spPr>
            <a:xfrm>
              <a:off x="4456725" y="5132450"/>
              <a:ext cx="221650" cy="339925"/>
            </a:xfrm>
            <a:custGeom>
              <a:avLst/>
              <a:gdLst/>
              <a:ahLst/>
              <a:cxnLst/>
              <a:rect l="l" t="t" r="r" b="b"/>
              <a:pathLst>
                <a:path w="8866" h="13597" extrusionOk="0">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392" name="Google Shape;8392;p58"/>
          <p:cNvGrpSpPr/>
          <p:nvPr/>
        </p:nvGrpSpPr>
        <p:grpSpPr>
          <a:xfrm>
            <a:off x="6376030" y="3952813"/>
            <a:ext cx="339411" cy="337211"/>
            <a:chOff x="5049575" y="4993600"/>
            <a:chExt cx="482050" cy="478925"/>
          </a:xfrm>
        </p:grpSpPr>
        <p:sp>
          <p:nvSpPr>
            <p:cNvPr id="8393" name="Google Shape;8393;p58"/>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4" name="Google Shape;8394;p58"/>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5" name="Google Shape;8395;p58"/>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396" name="Google Shape;8396;p58"/>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47"/>
        <p:cNvGrpSpPr/>
        <p:nvPr/>
      </p:nvGrpSpPr>
      <p:grpSpPr>
        <a:xfrm>
          <a:off x="0" y="0"/>
          <a:ext cx="0" cy="0"/>
          <a:chOff x="0" y="0"/>
          <a:chExt cx="0" cy="0"/>
        </a:xfrm>
      </p:grpSpPr>
      <p:sp>
        <p:nvSpPr>
          <p:cNvPr id="648" name="Google Shape;648;p28"/>
          <p:cNvSpPr txBox="1">
            <a:spLocks noGrp="1"/>
          </p:cNvSpPr>
          <p:nvPr>
            <p:ph type="title"/>
          </p:nvPr>
        </p:nvSpPr>
        <p:spPr>
          <a:xfrm>
            <a:off x="721700" y="1675825"/>
            <a:ext cx="3219300" cy="513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Introduction</a:t>
            </a:r>
            <a:endParaRPr/>
          </a:p>
        </p:txBody>
      </p:sp>
      <p:sp>
        <p:nvSpPr>
          <p:cNvPr id="649" name="Google Shape;649;p28"/>
          <p:cNvSpPr txBox="1">
            <a:spLocks noGrp="1"/>
          </p:cNvSpPr>
          <p:nvPr>
            <p:ph type="body" idx="1"/>
          </p:nvPr>
        </p:nvSpPr>
        <p:spPr>
          <a:xfrm>
            <a:off x="721700" y="2190875"/>
            <a:ext cx="3219300" cy="127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Mercury is the closest planet to the Sun and the smallest one in the Solar System—it’s only a bit larger than the Moon</a:t>
            </a:r>
            <a:endParaRPr/>
          </a:p>
        </p:txBody>
      </p:sp>
      <p:grpSp>
        <p:nvGrpSpPr>
          <p:cNvPr id="650" name="Google Shape;650;p28"/>
          <p:cNvGrpSpPr/>
          <p:nvPr/>
        </p:nvGrpSpPr>
        <p:grpSpPr>
          <a:xfrm>
            <a:off x="753176" y="747287"/>
            <a:ext cx="7879195" cy="4042209"/>
            <a:chOff x="753176" y="747287"/>
            <a:chExt cx="7879195" cy="4042209"/>
          </a:xfrm>
        </p:grpSpPr>
        <p:sp>
          <p:nvSpPr>
            <p:cNvPr id="651" name="Google Shape;651;p28"/>
            <p:cNvSpPr/>
            <p:nvPr/>
          </p:nvSpPr>
          <p:spPr>
            <a:xfrm>
              <a:off x="4708506" y="1601081"/>
              <a:ext cx="644519" cy="1341805"/>
            </a:xfrm>
            <a:custGeom>
              <a:avLst/>
              <a:gdLst/>
              <a:ahLst/>
              <a:cxnLst/>
              <a:rect l="l" t="t" r="r" b="b"/>
              <a:pathLst>
                <a:path w="27287" h="56808" extrusionOk="0">
                  <a:moveTo>
                    <a:pt x="15912" y="0"/>
                  </a:moveTo>
                  <a:lnTo>
                    <a:pt x="0" y="7305"/>
                  </a:lnTo>
                  <a:lnTo>
                    <a:pt x="9941" y="56807"/>
                  </a:lnTo>
                  <a:lnTo>
                    <a:pt x="27287" y="56807"/>
                  </a:lnTo>
                  <a:lnTo>
                    <a:pt x="1591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a:off x="5084357" y="1601081"/>
              <a:ext cx="1441883" cy="1341805"/>
            </a:xfrm>
            <a:custGeom>
              <a:avLst/>
              <a:gdLst/>
              <a:ahLst/>
              <a:cxnLst/>
              <a:rect l="l" t="t" r="r" b="b"/>
              <a:pathLst>
                <a:path w="61045" h="56808" extrusionOk="0">
                  <a:moveTo>
                    <a:pt x="1" y="0"/>
                  </a:moveTo>
                  <a:lnTo>
                    <a:pt x="11376" y="56807"/>
                  </a:lnTo>
                  <a:lnTo>
                    <a:pt x="61044" y="56807"/>
                  </a:lnTo>
                  <a:lnTo>
                    <a:pt x="4967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a:off x="4604438" y="2608646"/>
              <a:ext cx="627985" cy="1288235"/>
            </a:xfrm>
            <a:custGeom>
              <a:avLst/>
              <a:gdLst/>
              <a:ahLst/>
              <a:cxnLst/>
              <a:rect l="l" t="t" r="r" b="b"/>
              <a:pathLst>
                <a:path w="26587" h="54540" extrusionOk="0">
                  <a:moveTo>
                    <a:pt x="1" y="0"/>
                  </a:moveTo>
                  <a:lnTo>
                    <a:pt x="1" y="54539"/>
                  </a:lnTo>
                  <a:lnTo>
                    <a:pt x="26586" y="54539"/>
                  </a:lnTo>
                  <a:lnTo>
                    <a:pt x="26586"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a:off x="6490047" y="2608646"/>
              <a:ext cx="427853" cy="1289014"/>
            </a:xfrm>
            <a:custGeom>
              <a:avLst/>
              <a:gdLst/>
              <a:ahLst/>
              <a:cxnLst/>
              <a:rect l="l" t="t" r="r" b="b"/>
              <a:pathLst>
                <a:path w="18114" h="54573" extrusionOk="0">
                  <a:moveTo>
                    <a:pt x="0" y="0"/>
                  </a:moveTo>
                  <a:lnTo>
                    <a:pt x="10841" y="54573"/>
                  </a:lnTo>
                  <a:lnTo>
                    <a:pt x="18113" y="54573"/>
                  </a:lnTo>
                  <a:lnTo>
                    <a:pt x="18113"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a:off x="5232455" y="2608646"/>
              <a:ext cx="345112" cy="1288235"/>
            </a:xfrm>
            <a:custGeom>
              <a:avLst/>
              <a:gdLst/>
              <a:ahLst/>
              <a:cxnLst/>
              <a:rect l="l" t="t" r="r" b="b"/>
              <a:pathLst>
                <a:path w="14611" h="54540" extrusionOk="0">
                  <a:moveTo>
                    <a:pt x="0" y="0"/>
                  </a:moveTo>
                  <a:lnTo>
                    <a:pt x="0" y="54539"/>
                  </a:lnTo>
                  <a:lnTo>
                    <a:pt x="14611" y="54539"/>
                  </a:lnTo>
                  <a:lnTo>
                    <a:pt x="1461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a:off x="6917914" y="2608646"/>
              <a:ext cx="345112" cy="1288235"/>
            </a:xfrm>
            <a:custGeom>
              <a:avLst/>
              <a:gdLst/>
              <a:ahLst/>
              <a:cxnLst/>
              <a:rect l="l" t="t" r="r" b="b"/>
              <a:pathLst>
                <a:path w="14611" h="54540" extrusionOk="0">
                  <a:moveTo>
                    <a:pt x="0" y="0"/>
                  </a:moveTo>
                  <a:lnTo>
                    <a:pt x="0" y="54539"/>
                  </a:lnTo>
                  <a:lnTo>
                    <a:pt x="14611" y="54539"/>
                  </a:lnTo>
                  <a:lnTo>
                    <a:pt x="1461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a:off x="5577573" y="3235864"/>
              <a:ext cx="1340246" cy="661077"/>
            </a:xfrm>
            <a:custGeom>
              <a:avLst/>
              <a:gdLst/>
              <a:ahLst/>
              <a:cxnLst/>
              <a:rect l="l" t="t" r="r" b="b"/>
              <a:pathLst>
                <a:path w="56742" h="27988" extrusionOk="0">
                  <a:moveTo>
                    <a:pt x="1" y="0"/>
                  </a:moveTo>
                  <a:lnTo>
                    <a:pt x="1" y="27987"/>
                  </a:lnTo>
                  <a:lnTo>
                    <a:pt x="56741" y="27987"/>
                  </a:lnTo>
                  <a:lnTo>
                    <a:pt x="567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a:off x="5577573" y="2949822"/>
              <a:ext cx="1340246" cy="288400"/>
            </a:xfrm>
            <a:custGeom>
              <a:avLst/>
              <a:gdLst/>
              <a:ahLst/>
              <a:cxnLst/>
              <a:rect l="l" t="t" r="r" b="b"/>
              <a:pathLst>
                <a:path w="56742" h="12210" extrusionOk="0">
                  <a:moveTo>
                    <a:pt x="1" y="1"/>
                  </a:moveTo>
                  <a:lnTo>
                    <a:pt x="1" y="12210"/>
                  </a:lnTo>
                  <a:lnTo>
                    <a:pt x="56741" y="12210"/>
                  </a:lnTo>
                  <a:lnTo>
                    <a:pt x="56741"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a:off x="5317541" y="2605481"/>
              <a:ext cx="264757" cy="1209462"/>
            </a:xfrm>
            <a:custGeom>
              <a:avLst/>
              <a:gdLst/>
              <a:ahLst/>
              <a:cxnLst/>
              <a:rect l="l" t="t" r="r" b="b"/>
              <a:pathLst>
                <a:path w="11209" h="51205" extrusionOk="0">
                  <a:moveTo>
                    <a:pt x="11009" y="1"/>
                  </a:moveTo>
                  <a:lnTo>
                    <a:pt x="5505" y="34"/>
                  </a:lnTo>
                  <a:lnTo>
                    <a:pt x="1" y="134"/>
                  </a:lnTo>
                  <a:lnTo>
                    <a:pt x="5471" y="201"/>
                  </a:lnTo>
                  <a:lnTo>
                    <a:pt x="10841" y="233"/>
                  </a:lnTo>
                  <a:lnTo>
                    <a:pt x="10841" y="233"/>
                  </a:lnTo>
                  <a:lnTo>
                    <a:pt x="10809" y="6505"/>
                  </a:lnTo>
                  <a:lnTo>
                    <a:pt x="10809" y="12877"/>
                  </a:lnTo>
                  <a:cubicBezTo>
                    <a:pt x="10809" y="17146"/>
                    <a:pt x="10809" y="21416"/>
                    <a:pt x="10809" y="25652"/>
                  </a:cubicBezTo>
                  <a:cubicBezTo>
                    <a:pt x="10809" y="29922"/>
                    <a:pt x="10809" y="34192"/>
                    <a:pt x="10842" y="38428"/>
                  </a:cubicBezTo>
                  <a:cubicBezTo>
                    <a:pt x="10875" y="42698"/>
                    <a:pt x="10909" y="46934"/>
                    <a:pt x="11009" y="51204"/>
                  </a:cubicBezTo>
                  <a:cubicBezTo>
                    <a:pt x="11075" y="46968"/>
                    <a:pt x="11075" y="42698"/>
                    <a:pt x="11142" y="38428"/>
                  </a:cubicBezTo>
                  <a:cubicBezTo>
                    <a:pt x="11175" y="34192"/>
                    <a:pt x="11175" y="29922"/>
                    <a:pt x="11175" y="25652"/>
                  </a:cubicBezTo>
                  <a:cubicBezTo>
                    <a:pt x="11209" y="21416"/>
                    <a:pt x="11175" y="17146"/>
                    <a:pt x="11175" y="12877"/>
                  </a:cubicBezTo>
                  <a:lnTo>
                    <a:pt x="11175" y="6505"/>
                  </a:lnTo>
                  <a:lnTo>
                    <a:pt x="11142" y="134"/>
                  </a:lnTo>
                  <a:lnTo>
                    <a:pt x="1114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a:off x="6913189" y="2608646"/>
              <a:ext cx="9472" cy="1211021"/>
            </a:xfrm>
            <a:custGeom>
              <a:avLst/>
              <a:gdLst/>
              <a:ahLst/>
              <a:cxnLst/>
              <a:rect l="l" t="t" r="r" b="b"/>
              <a:pathLst>
                <a:path w="401" h="51271" extrusionOk="0">
                  <a:moveTo>
                    <a:pt x="200" y="0"/>
                  </a:moveTo>
                  <a:cubicBezTo>
                    <a:pt x="100" y="4270"/>
                    <a:pt x="67" y="8540"/>
                    <a:pt x="33" y="12809"/>
                  </a:cubicBezTo>
                  <a:lnTo>
                    <a:pt x="0" y="25618"/>
                  </a:lnTo>
                  <a:lnTo>
                    <a:pt x="33" y="38461"/>
                  </a:lnTo>
                  <a:lnTo>
                    <a:pt x="100" y="44866"/>
                  </a:lnTo>
                  <a:lnTo>
                    <a:pt x="200" y="51270"/>
                  </a:lnTo>
                  <a:lnTo>
                    <a:pt x="300" y="44866"/>
                  </a:lnTo>
                  <a:lnTo>
                    <a:pt x="367" y="38461"/>
                  </a:lnTo>
                  <a:lnTo>
                    <a:pt x="400" y="25618"/>
                  </a:lnTo>
                  <a:lnTo>
                    <a:pt x="367" y="12809"/>
                  </a:lnTo>
                  <a:cubicBezTo>
                    <a:pt x="334" y="8540"/>
                    <a:pt x="267" y="4270"/>
                    <a:pt x="200" y="0"/>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8"/>
            <p:cNvSpPr/>
            <p:nvPr/>
          </p:nvSpPr>
          <p:spPr>
            <a:xfrm>
              <a:off x="5578376" y="3231139"/>
              <a:ext cx="1339443" cy="9472"/>
            </a:xfrm>
            <a:custGeom>
              <a:avLst/>
              <a:gdLst/>
              <a:ahLst/>
              <a:cxnLst/>
              <a:rect l="l" t="t" r="r" b="b"/>
              <a:pathLst>
                <a:path w="56708" h="401" extrusionOk="0">
                  <a:moveTo>
                    <a:pt x="28354" y="0"/>
                  </a:moveTo>
                  <a:lnTo>
                    <a:pt x="14177" y="34"/>
                  </a:lnTo>
                  <a:lnTo>
                    <a:pt x="7072" y="100"/>
                  </a:lnTo>
                  <a:lnTo>
                    <a:pt x="0" y="200"/>
                  </a:lnTo>
                  <a:lnTo>
                    <a:pt x="7072" y="301"/>
                  </a:lnTo>
                  <a:lnTo>
                    <a:pt x="14177" y="367"/>
                  </a:lnTo>
                  <a:lnTo>
                    <a:pt x="28354" y="401"/>
                  </a:lnTo>
                  <a:lnTo>
                    <a:pt x="42530" y="367"/>
                  </a:lnTo>
                  <a:cubicBezTo>
                    <a:pt x="47234" y="334"/>
                    <a:pt x="51970" y="301"/>
                    <a:pt x="56707" y="200"/>
                  </a:cubicBezTo>
                  <a:cubicBezTo>
                    <a:pt x="51970" y="100"/>
                    <a:pt x="47234" y="67"/>
                    <a:pt x="42530" y="34"/>
                  </a:cubicBezTo>
                  <a:lnTo>
                    <a:pt x="2835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a:off x="5578376" y="2945098"/>
              <a:ext cx="1339443" cy="9472"/>
            </a:xfrm>
            <a:custGeom>
              <a:avLst/>
              <a:gdLst/>
              <a:ahLst/>
              <a:cxnLst/>
              <a:rect l="l" t="t" r="r" b="b"/>
              <a:pathLst>
                <a:path w="56708" h="401" extrusionOk="0">
                  <a:moveTo>
                    <a:pt x="28354" y="1"/>
                  </a:moveTo>
                  <a:lnTo>
                    <a:pt x="14177" y="34"/>
                  </a:lnTo>
                  <a:lnTo>
                    <a:pt x="7072" y="101"/>
                  </a:lnTo>
                  <a:lnTo>
                    <a:pt x="0" y="201"/>
                  </a:lnTo>
                  <a:lnTo>
                    <a:pt x="7072" y="301"/>
                  </a:lnTo>
                  <a:lnTo>
                    <a:pt x="14177" y="368"/>
                  </a:lnTo>
                  <a:lnTo>
                    <a:pt x="28354" y="401"/>
                  </a:lnTo>
                  <a:lnTo>
                    <a:pt x="42530" y="368"/>
                  </a:lnTo>
                  <a:cubicBezTo>
                    <a:pt x="47234" y="334"/>
                    <a:pt x="51970" y="301"/>
                    <a:pt x="56707" y="201"/>
                  </a:cubicBezTo>
                  <a:cubicBezTo>
                    <a:pt x="51970" y="134"/>
                    <a:pt x="47234" y="67"/>
                    <a:pt x="42530" y="34"/>
                  </a:cubicBezTo>
                  <a:lnTo>
                    <a:pt x="2835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a:off x="4695855" y="3896979"/>
              <a:ext cx="147342" cy="345891"/>
            </a:xfrm>
            <a:custGeom>
              <a:avLst/>
              <a:gdLst/>
              <a:ahLst/>
              <a:cxnLst/>
              <a:rect l="l" t="t" r="r" b="b"/>
              <a:pathLst>
                <a:path w="6238" h="14644" extrusionOk="0">
                  <a:moveTo>
                    <a:pt x="0" y="0"/>
                  </a:moveTo>
                  <a:lnTo>
                    <a:pt x="334" y="4437"/>
                  </a:lnTo>
                  <a:lnTo>
                    <a:pt x="1201" y="14644"/>
                  </a:lnTo>
                  <a:lnTo>
                    <a:pt x="5037" y="14644"/>
                  </a:lnTo>
                  <a:lnTo>
                    <a:pt x="5871" y="4437"/>
                  </a:lnTo>
                  <a:lnTo>
                    <a:pt x="62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a:off x="4695855" y="3896979"/>
              <a:ext cx="147342" cy="104802"/>
            </a:xfrm>
            <a:custGeom>
              <a:avLst/>
              <a:gdLst/>
              <a:ahLst/>
              <a:cxnLst/>
              <a:rect l="l" t="t" r="r" b="b"/>
              <a:pathLst>
                <a:path w="6238" h="4437" extrusionOk="0">
                  <a:moveTo>
                    <a:pt x="0" y="0"/>
                  </a:moveTo>
                  <a:lnTo>
                    <a:pt x="334" y="4437"/>
                  </a:lnTo>
                  <a:lnTo>
                    <a:pt x="5871" y="4437"/>
                  </a:lnTo>
                  <a:lnTo>
                    <a:pt x="623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a:off x="5331738" y="3896979"/>
              <a:ext cx="147365" cy="345891"/>
            </a:xfrm>
            <a:custGeom>
              <a:avLst/>
              <a:gdLst/>
              <a:ahLst/>
              <a:cxnLst/>
              <a:rect l="l" t="t" r="r" b="b"/>
              <a:pathLst>
                <a:path w="6239" h="14644" extrusionOk="0">
                  <a:moveTo>
                    <a:pt x="0" y="0"/>
                  </a:moveTo>
                  <a:lnTo>
                    <a:pt x="334" y="4437"/>
                  </a:lnTo>
                  <a:lnTo>
                    <a:pt x="1201" y="14644"/>
                  </a:lnTo>
                  <a:lnTo>
                    <a:pt x="5037" y="14644"/>
                  </a:lnTo>
                  <a:lnTo>
                    <a:pt x="5871" y="4437"/>
                  </a:lnTo>
                  <a:lnTo>
                    <a:pt x="62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a:off x="5331738" y="3896979"/>
              <a:ext cx="147365" cy="104802"/>
            </a:xfrm>
            <a:custGeom>
              <a:avLst/>
              <a:gdLst/>
              <a:ahLst/>
              <a:cxnLst/>
              <a:rect l="l" t="t" r="r" b="b"/>
              <a:pathLst>
                <a:path w="6239" h="4437" extrusionOk="0">
                  <a:moveTo>
                    <a:pt x="0" y="0"/>
                  </a:moveTo>
                  <a:lnTo>
                    <a:pt x="334" y="4437"/>
                  </a:lnTo>
                  <a:lnTo>
                    <a:pt x="5871" y="4437"/>
                  </a:lnTo>
                  <a:lnTo>
                    <a:pt x="623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a:off x="6386039" y="3896979"/>
              <a:ext cx="147342" cy="345891"/>
            </a:xfrm>
            <a:custGeom>
              <a:avLst/>
              <a:gdLst/>
              <a:ahLst/>
              <a:cxnLst/>
              <a:rect l="l" t="t" r="r" b="b"/>
              <a:pathLst>
                <a:path w="6238" h="14644" extrusionOk="0">
                  <a:moveTo>
                    <a:pt x="0" y="0"/>
                  </a:moveTo>
                  <a:lnTo>
                    <a:pt x="367" y="4437"/>
                  </a:lnTo>
                  <a:lnTo>
                    <a:pt x="1201" y="14644"/>
                  </a:lnTo>
                  <a:lnTo>
                    <a:pt x="5037" y="14644"/>
                  </a:lnTo>
                  <a:lnTo>
                    <a:pt x="5904" y="4437"/>
                  </a:lnTo>
                  <a:lnTo>
                    <a:pt x="623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p:nvPr/>
          </p:nvSpPr>
          <p:spPr>
            <a:xfrm>
              <a:off x="6386039" y="3896979"/>
              <a:ext cx="147342" cy="104802"/>
            </a:xfrm>
            <a:custGeom>
              <a:avLst/>
              <a:gdLst/>
              <a:ahLst/>
              <a:cxnLst/>
              <a:rect l="l" t="t" r="r" b="b"/>
              <a:pathLst>
                <a:path w="6238" h="4437" extrusionOk="0">
                  <a:moveTo>
                    <a:pt x="0" y="0"/>
                  </a:moveTo>
                  <a:lnTo>
                    <a:pt x="367" y="4437"/>
                  </a:lnTo>
                  <a:lnTo>
                    <a:pt x="5904" y="4437"/>
                  </a:lnTo>
                  <a:lnTo>
                    <a:pt x="6238"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8"/>
            <p:cNvSpPr/>
            <p:nvPr/>
          </p:nvSpPr>
          <p:spPr>
            <a:xfrm>
              <a:off x="7021922" y="3896979"/>
              <a:ext cx="148145" cy="345891"/>
            </a:xfrm>
            <a:custGeom>
              <a:avLst/>
              <a:gdLst/>
              <a:ahLst/>
              <a:cxnLst/>
              <a:rect l="l" t="t" r="r" b="b"/>
              <a:pathLst>
                <a:path w="6272" h="14644" extrusionOk="0">
                  <a:moveTo>
                    <a:pt x="0" y="0"/>
                  </a:moveTo>
                  <a:lnTo>
                    <a:pt x="367" y="4437"/>
                  </a:lnTo>
                  <a:lnTo>
                    <a:pt x="1201" y="14644"/>
                  </a:lnTo>
                  <a:lnTo>
                    <a:pt x="5071" y="14644"/>
                  </a:lnTo>
                  <a:lnTo>
                    <a:pt x="5905" y="4437"/>
                  </a:lnTo>
                  <a:lnTo>
                    <a:pt x="6271"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a:off x="7021922" y="3896979"/>
              <a:ext cx="148145" cy="104802"/>
            </a:xfrm>
            <a:custGeom>
              <a:avLst/>
              <a:gdLst/>
              <a:ahLst/>
              <a:cxnLst/>
              <a:rect l="l" t="t" r="r" b="b"/>
              <a:pathLst>
                <a:path w="6272" h="4437" extrusionOk="0">
                  <a:moveTo>
                    <a:pt x="0" y="0"/>
                  </a:moveTo>
                  <a:lnTo>
                    <a:pt x="367" y="4437"/>
                  </a:lnTo>
                  <a:lnTo>
                    <a:pt x="5905" y="4437"/>
                  </a:lnTo>
                  <a:lnTo>
                    <a:pt x="6271"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a:off x="753176" y="4501600"/>
              <a:ext cx="7645533" cy="287896"/>
            </a:xfrm>
            <a:custGeom>
              <a:avLst/>
              <a:gdLst/>
              <a:ahLst/>
              <a:cxnLst/>
              <a:rect l="l" t="t" r="r" b="b"/>
              <a:pathLst>
                <a:path w="141068" h="21683" extrusionOk="0">
                  <a:moveTo>
                    <a:pt x="70517" y="0"/>
                  </a:moveTo>
                  <a:cubicBezTo>
                    <a:pt x="31556" y="0"/>
                    <a:pt x="0" y="4837"/>
                    <a:pt x="0" y="10841"/>
                  </a:cubicBezTo>
                  <a:cubicBezTo>
                    <a:pt x="0" y="16845"/>
                    <a:pt x="31556" y="21682"/>
                    <a:pt x="70550" y="21682"/>
                  </a:cubicBezTo>
                  <a:cubicBezTo>
                    <a:pt x="109512" y="21682"/>
                    <a:pt x="141067" y="16845"/>
                    <a:pt x="141067" y="10841"/>
                  </a:cubicBezTo>
                  <a:cubicBezTo>
                    <a:pt x="141067" y="4837"/>
                    <a:pt x="109512" y="0"/>
                    <a:pt x="7051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rot="10800000" flipH="1">
              <a:off x="4159808" y="4424791"/>
              <a:ext cx="4472563" cy="37465"/>
            </a:xfrm>
            <a:custGeom>
              <a:avLst/>
              <a:gdLst/>
              <a:ahLst/>
              <a:cxnLst/>
              <a:rect l="l" t="t" r="r" b="b"/>
              <a:pathLst>
                <a:path w="170790" h="402" extrusionOk="0">
                  <a:moveTo>
                    <a:pt x="85395" y="1"/>
                  </a:moveTo>
                  <a:lnTo>
                    <a:pt x="42698" y="68"/>
                  </a:lnTo>
                  <a:lnTo>
                    <a:pt x="21349" y="101"/>
                  </a:lnTo>
                  <a:lnTo>
                    <a:pt x="1" y="201"/>
                  </a:lnTo>
                  <a:lnTo>
                    <a:pt x="21349" y="301"/>
                  </a:lnTo>
                  <a:lnTo>
                    <a:pt x="42698" y="334"/>
                  </a:lnTo>
                  <a:lnTo>
                    <a:pt x="85395" y="401"/>
                  </a:lnTo>
                  <a:lnTo>
                    <a:pt x="128092" y="334"/>
                  </a:lnTo>
                  <a:lnTo>
                    <a:pt x="149441" y="301"/>
                  </a:lnTo>
                  <a:lnTo>
                    <a:pt x="170789" y="201"/>
                  </a:lnTo>
                  <a:lnTo>
                    <a:pt x="149441" y="101"/>
                  </a:lnTo>
                  <a:lnTo>
                    <a:pt x="128092" y="68"/>
                  </a:lnTo>
                  <a:lnTo>
                    <a:pt x="85395"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a:off x="4940911" y="2785978"/>
              <a:ext cx="470936" cy="965538"/>
            </a:xfrm>
            <a:custGeom>
              <a:avLst/>
              <a:gdLst/>
              <a:ahLst/>
              <a:cxnLst/>
              <a:rect l="l" t="t" r="r" b="b"/>
              <a:pathLst>
                <a:path w="19938" h="40878" extrusionOk="0">
                  <a:moveTo>
                    <a:pt x="8460" y="0"/>
                  </a:moveTo>
                  <a:cubicBezTo>
                    <a:pt x="8277" y="0"/>
                    <a:pt x="8092" y="10"/>
                    <a:pt x="7906" y="32"/>
                  </a:cubicBezTo>
                  <a:cubicBezTo>
                    <a:pt x="6138" y="332"/>
                    <a:pt x="4570" y="1299"/>
                    <a:pt x="3536" y="2767"/>
                  </a:cubicBezTo>
                  <a:cubicBezTo>
                    <a:pt x="2335" y="4302"/>
                    <a:pt x="1735" y="6203"/>
                    <a:pt x="1268" y="8071"/>
                  </a:cubicBezTo>
                  <a:cubicBezTo>
                    <a:pt x="801" y="10106"/>
                    <a:pt x="500" y="12207"/>
                    <a:pt x="400" y="14309"/>
                  </a:cubicBezTo>
                  <a:cubicBezTo>
                    <a:pt x="100" y="18679"/>
                    <a:pt x="33" y="23115"/>
                    <a:pt x="0" y="27518"/>
                  </a:cubicBezTo>
                  <a:cubicBezTo>
                    <a:pt x="0" y="29686"/>
                    <a:pt x="33" y="31888"/>
                    <a:pt x="33" y="34090"/>
                  </a:cubicBezTo>
                  <a:cubicBezTo>
                    <a:pt x="33" y="35190"/>
                    <a:pt x="67" y="36325"/>
                    <a:pt x="67" y="37459"/>
                  </a:cubicBezTo>
                  <a:cubicBezTo>
                    <a:pt x="33" y="38526"/>
                    <a:pt x="100" y="39627"/>
                    <a:pt x="234" y="40728"/>
                  </a:cubicBezTo>
                  <a:cubicBezTo>
                    <a:pt x="250" y="40828"/>
                    <a:pt x="350" y="40878"/>
                    <a:pt x="455" y="40878"/>
                  </a:cubicBezTo>
                  <a:cubicBezTo>
                    <a:pt x="559" y="40878"/>
                    <a:pt x="667" y="40828"/>
                    <a:pt x="701" y="40728"/>
                  </a:cubicBezTo>
                  <a:cubicBezTo>
                    <a:pt x="834" y="39594"/>
                    <a:pt x="867" y="38426"/>
                    <a:pt x="834" y="37292"/>
                  </a:cubicBezTo>
                  <a:cubicBezTo>
                    <a:pt x="867" y="36124"/>
                    <a:pt x="867" y="34924"/>
                    <a:pt x="867" y="33723"/>
                  </a:cubicBezTo>
                  <a:cubicBezTo>
                    <a:pt x="867" y="31388"/>
                    <a:pt x="934" y="29053"/>
                    <a:pt x="967" y="26684"/>
                  </a:cubicBezTo>
                  <a:cubicBezTo>
                    <a:pt x="1068" y="22548"/>
                    <a:pt x="1168" y="18412"/>
                    <a:pt x="1501" y="14275"/>
                  </a:cubicBezTo>
                  <a:cubicBezTo>
                    <a:pt x="1635" y="12274"/>
                    <a:pt x="1935" y="10273"/>
                    <a:pt x="2368" y="8304"/>
                  </a:cubicBezTo>
                  <a:cubicBezTo>
                    <a:pt x="2802" y="6503"/>
                    <a:pt x="3403" y="4669"/>
                    <a:pt x="4537" y="3201"/>
                  </a:cubicBezTo>
                  <a:cubicBezTo>
                    <a:pt x="5537" y="1942"/>
                    <a:pt x="7037" y="996"/>
                    <a:pt x="8674" y="996"/>
                  </a:cubicBezTo>
                  <a:cubicBezTo>
                    <a:pt x="8729" y="996"/>
                    <a:pt x="8784" y="997"/>
                    <a:pt x="8840" y="999"/>
                  </a:cubicBezTo>
                  <a:cubicBezTo>
                    <a:pt x="10541" y="1066"/>
                    <a:pt x="12042" y="2133"/>
                    <a:pt x="13243" y="3301"/>
                  </a:cubicBezTo>
                  <a:cubicBezTo>
                    <a:pt x="14544" y="4602"/>
                    <a:pt x="15711" y="6036"/>
                    <a:pt x="16745" y="7571"/>
                  </a:cubicBezTo>
                  <a:cubicBezTo>
                    <a:pt x="17913" y="9138"/>
                    <a:pt x="18914" y="10806"/>
                    <a:pt x="19814" y="12574"/>
                  </a:cubicBezTo>
                  <a:cubicBezTo>
                    <a:pt x="19824" y="12594"/>
                    <a:pt x="19840" y="12602"/>
                    <a:pt x="19856" y="12602"/>
                  </a:cubicBezTo>
                  <a:cubicBezTo>
                    <a:pt x="19895" y="12602"/>
                    <a:pt x="19938" y="12555"/>
                    <a:pt x="19914" y="12507"/>
                  </a:cubicBezTo>
                  <a:cubicBezTo>
                    <a:pt x="18880" y="10439"/>
                    <a:pt x="17746" y="8438"/>
                    <a:pt x="16479" y="6503"/>
                  </a:cubicBezTo>
                  <a:cubicBezTo>
                    <a:pt x="15344" y="4802"/>
                    <a:pt x="14144" y="3001"/>
                    <a:pt x="12542" y="1666"/>
                  </a:cubicBezTo>
                  <a:cubicBezTo>
                    <a:pt x="11381" y="714"/>
                    <a:pt x="9981" y="0"/>
                    <a:pt x="846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a:off x="5046076" y="2748962"/>
              <a:ext cx="573234" cy="590098"/>
            </a:xfrm>
            <a:custGeom>
              <a:avLst/>
              <a:gdLst/>
              <a:ahLst/>
              <a:cxnLst/>
              <a:rect l="l" t="t" r="r" b="b"/>
              <a:pathLst>
                <a:path w="24269" h="24983" extrusionOk="0">
                  <a:moveTo>
                    <a:pt x="6777" y="8478"/>
                  </a:moveTo>
                  <a:cubicBezTo>
                    <a:pt x="6853" y="8478"/>
                    <a:pt x="6925" y="8496"/>
                    <a:pt x="6990" y="8537"/>
                  </a:cubicBezTo>
                  <a:cubicBezTo>
                    <a:pt x="7513" y="8857"/>
                    <a:pt x="6896" y="10595"/>
                    <a:pt x="6111" y="10595"/>
                  </a:cubicBezTo>
                  <a:cubicBezTo>
                    <a:pt x="5995" y="10595"/>
                    <a:pt x="5875" y="10558"/>
                    <a:pt x="5755" y="10472"/>
                  </a:cubicBezTo>
                  <a:cubicBezTo>
                    <a:pt x="5066" y="9932"/>
                    <a:pt x="6100" y="8478"/>
                    <a:pt x="6777" y="8478"/>
                  </a:cubicBezTo>
                  <a:close/>
                  <a:moveTo>
                    <a:pt x="19232" y="12152"/>
                  </a:moveTo>
                  <a:cubicBezTo>
                    <a:pt x="20009" y="12152"/>
                    <a:pt x="21611" y="13576"/>
                    <a:pt x="21066" y="14408"/>
                  </a:cubicBezTo>
                  <a:cubicBezTo>
                    <a:pt x="20955" y="14570"/>
                    <a:pt x="20803" y="14639"/>
                    <a:pt x="20631" y="14639"/>
                  </a:cubicBezTo>
                  <a:cubicBezTo>
                    <a:pt x="19773" y="14639"/>
                    <a:pt x="18404" y="12912"/>
                    <a:pt x="18931" y="12273"/>
                  </a:cubicBezTo>
                  <a:cubicBezTo>
                    <a:pt x="19001" y="12189"/>
                    <a:pt x="19106" y="12152"/>
                    <a:pt x="19232" y="12152"/>
                  </a:cubicBezTo>
                  <a:close/>
                  <a:moveTo>
                    <a:pt x="12524" y="0"/>
                  </a:moveTo>
                  <a:cubicBezTo>
                    <a:pt x="11951" y="0"/>
                    <a:pt x="11441" y="67"/>
                    <a:pt x="11026" y="198"/>
                  </a:cubicBezTo>
                  <a:cubicBezTo>
                    <a:pt x="9317" y="756"/>
                    <a:pt x="9745" y="5038"/>
                    <a:pt x="9439" y="5038"/>
                  </a:cubicBezTo>
                  <a:cubicBezTo>
                    <a:pt x="9434" y="5038"/>
                    <a:pt x="9430" y="5037"/>
                    <a:pt x="9425" y="5035"/>
                  </a:cubicBezTo>
                  <a:cubicBezTo>
                    <a:pt x="7481" y="4254"/>
                    <a:pt x="5833" y="3843"/>
                    <a:pt x="4523" y="3843"/>
                  </a:cubicBezTo>
                  <a:cubicBezTo>
                    <a:pt x="1132" y="3843"/>
                    <a:pt x="0" y="6591"/>
                    <a:pt x="1853" y="12774"/>
                  </a:cubicBezTo>
                  <a:cubicBezTo>
                    <a:pt x="2053" y="11606"/>
                    <a:pt x="2453" y="10072"/>
                    <a:pt x="3120" y="9171"/>
                  </a:cubicBezTo>
                  <a:cubicBezTo>
                    <a:pt x="3589" y="8533"/>
                    <a:pt x="4073" y="8251"/>
                    <a:pt x="4417" y="8251"/>
                  </a:cubicBezTo>
                  <a:cubicBezTo>
                    <a:pt x="4955" y="8251"/>
                    <a:pt x="5153" y="8940"/>
                    <a:pt x="4421" y="10038"/>
                  </a:cubicBezTo>
                  <a:cubicBezTo>
                    <a:pt x="3520" y="11373"/>
                    <a:pt x="2953" y="12907"/>
                    <a:pt x="2753" y="14475"/>
                  </a:cubicBezTo>
                  <a:cubicBezTo>
                    <a:pt x="2753" y="14475"/>
                    <a:pt x="4755" y="17377"/>
                    <a:pt x="7190" y="18778"/>
                  </a:cubicBezTo>
                  <a:cubicBezTo>
                    <a:pt x="7090" y="17677"/>
                    <a:pt x="6756" y="15976"/>
                    <a:pt x="6990" y="14341"/>
                  </a:cubicBezTo>
                  <a:cubicBezTo>
                    <a:pt x="7229" y="12515"/>
                    <a:pt x="7905" y="11684"/>
                    <a:pt x="8436" y="11684"/>
                  </a:cubicBezTo>
                  <a:cubicBezTo>
                    <a:pt x="8943" y="11684"/>
                    <a:pt x="9318" y="12440"/>
                    <a:pt x="9058" y="13808"/>
                  </a:cubicBezTo>
                  <a:cubicBezTo>
                    <a:pt x="8657" y="16076"/>
                    <a:pt x="8457" y="18478"/>
                    <a:pt x="8591" y="19512"/>
                  </a:cubicBezTo>
                  <a:cubicBezTo>
                    <a:pt x="9391" y="20045"/>
                    <a:pt x="10259" y="20446"/>
                    <a:pt x="11159" y="20779"/>
                  </a:cubicBezTo>
                  <a:cubicBezTo>
                    <a:pt x="11026" y="20346"/>
                    <a:pt x="10892" y="19879"/>
                    <a:pt x="10726" y="19278"/>
                  </a:cubicBezTo>
                  <a:cubicBezTo>
                    <a:pt x="10146" y="17159"/>
                    <a:pt x="10893" y="16009"/>
                    <a:pt x="11482" y="16009"/>
                  </a:cubicBezTo>
                  <a:cubicBezTo>
                    <a:pt x="11774" y="16009"/>
                    <a:pt x="12027" y="16291"/>
                    <a:pt x="12060" y="16876"/>
                  </a:cubicBezTo>
                  <a:cubicBezTo>
                    <a:pt x="12193" y="18411"/>
                    <a:pt x="12460" y="19912"/>
                    <a:pt x="12894" y="21413"/>
                  </a:cubicBezTo>
                  <a:cubicBezTo>
                    <a:pt x="14061" y="21780"/>
                    <a:pt x="15029" y="22047"/>
                    <a:pt x="15596" y="22280"/>
                  </a:cubicBezTo>
                  <a:cubicBezTo>
                    <a:pt x="17130" y="22814"/>
                    <a:pt x="18498" y="23748"/>
                    <a:pt x="19565" y="24982"/>
                  </a:cubicBezTo>
                  <a:cubicBezTo>
                    <a:pt x="20699" y="23982"/>
                    <a:pt x="21600" y="22781"/>
                    <a:pt x="22301" y="21480"/>
                  </a:cubicBezTo>
                  <a:cubicBezTo>
                    <a:pt x="21533" y="20846"/>
                    <a:pt x="20366" y="19879"/>
                    <a:pt x="18765" y="18744"/>
                  </a:cubicBezTo>
                  <a:cubicBezTo>
                    <a:pt x="16372" y="17054"/>
                    <a:pt x="16494" y="15040"/>
                    <a:pt x="17801" y="15040"/>
                  </a:cubicBezTo>
                  <a:cubicBezTo>
                    <a:pt x="18171" y="15040"/>
                    <a:pt x="18636" y="15201"/>
                    <a:pt x="19165" y="15576"/>
                  </a:cubicBezTo>
                  <a:cubicBezTo>
                    <a:pt x="20900" y="16776"/>
                    <a:pt x="22267" y="19045"/>
                    <a:pt x="22868" y="20212"/>
                  </a:cubicBezTo>
                  <a:cubicBezTo>
                    <a:pt x="23702" y="18177"/>
                    <a:pt x="24169" y="16009"/>
                    <a:pt x="24269" y="13841"/>
                  </a:cubicBezTo>
                  <a:cubicBezTo>
                    <a:pt x="21867" y="11606"/>
                    <a:pt x="15929" y="8470"/>
                    <a:pt x="17731" y="8470"/>
                  </a:cubicBezTo>
                  <a:cubicBezTo>
                    <a:pt x="19332" y="8470"/>
                    <a:pt x="22934" y="10805"/>
                    <a:pt x="24235" y="11739"/>
                  </a:cubicBezTo>
                  <a:cubicBezTo>
                    <a:pt x="24202" y="11106"/>
                    <a:pt x="24135" y="10505"/>
                    <a:pt x="24035" y="9871"/>
                  </a:cubicBezTo>
                  <a:cubicBezTo>
                    <a:pt x="21800" y="8404"/>
                    <a:pt x="14462" y="6102"/>
                    <a:pt x="15629" y="5435"/>
                  </a:cubicBezTo>
                  <a:cubicBezTo>
                    <a:pt x="15796" y="5339"/>
                    <a:pt x="16029" y="5296"/>
                    <a:pt x="16312" y="5296"/>
                  </a:cubicBezTo>
                  <a:cubicBezTo>
                    <a:pt x="18184" y="5296"/>
                    <a:pt x="22235" y="7170"/>
                    <a:pt x="23568" y="7837"/>
                  </a:cubicBezTo>
                  <a:cubicBezTo>
                    <a:pt x="23268" y="6836"/>
                    <a:pt x="22834" y="5869"/>
                    <a:pt x="22200" y="5035"/>
                  </a:cubicBezTo>
                  <a:cubicBezTo>
                    <a:pt x="19628" y="1577"/>
                    <a:pt x="15312" y="0"/>
                    <a:pt x="12524"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a:off x="5191801" y="2873097"/>
              <a:ext cx="309824" cy="416987"/>
            </a:xfrm>
            <a:custGeom>
              <a:avLst/>
              <a:gdLst/>
              <a:ahLst/>
              <a:cxnLst/>
              <a:rect l="l" t="t" r="r" b="b"/>
              <a:pathLst>
                <a:path w="13117" h="17654" extrusionOk="0">
                  <a:moveTo>
                    <a:pt x="3625" y="0"/>
                  </a:moveTo>
                  <a:cubicBezTo>
                    <a:pt x="3594" y="0"/>
                    <a:pt x="3565" y="31"/>
                    <a:pt x="3589" y="80"/>
                  </a:cubicBezTo>
                  <a:lnTo>
                    <a:pt x="3889" y="447"/>
                  </a:lnTo>
                  <a:cubicBezTo>
                    <a:pt x="3456" y="981"/>
                    <a:pt x="3089" y="1514"/>
                    <a:pt x="2755" y="2115"/>
                  </a:cubicBezTo>
                  <a:cubicBezTo>
                    <a:pt x="2388" y="2715"/>
                    <a:pt x="2055" y="3316"/>
                    <a:pt x="1755" y="3949"/>
                  </a:cubicBezTo>
                  <a:cubicBezTo>
                    <a:pt x="1087" y="5184"/>
                    <a:pt x="554" y="6451"/>
                    <a:pt x="20" y="7685"/>
                  </a:cubicBezTo>
                  <a:cubicBezTo>
                    <a:pt x="1" y="7743"/>
                    <a:pt x="26" y="7779"/>
                    <a:pt x="58" y="7779"/>
                  </a:cubicBezTo>
                  <a:cubicBezTo>
                    <a:pt x="80" y="7779"/>
                    <a:pt x="106" y="7761"/>
                    <a:pt x="120" y="7719"/>
                  </a:cubicBezTo>
                  <a:cubicBezTo>
                    <a:pt x="620" y="6451"/>
                    <a:pt x="1221" y="5184"/>
                    <a:pt x="1921" y="3983"/>
                  </a:cubicBezTo>
                  <a:cubicBezTo>
                    <a:pt x="2222" y="3416"/>
                    <a:pt x="2555" y="2882"/>
                    <a:pt x="2922" y="2315"/>
                  </a:cubicBezTo>
                  <a:cubicBezTo>
                    <a:pt x="3289" y="1748"/>
                    <a:pt x="3689" y="1181"/>
                    <a:pt x="4023" y="614"/>
                  </a:cubicBezTo>
                  <a:cubicBezTo>
                    <a:pt x="4757" y="1514"/>
                    <a:pt x="5424" y="2482"/>
                    <a:pt x="6024" y="3482"/>
                  </a:cubicBezTo>
                  <a:cubicBezTo>
                    <a:pt x="4890" y="5717"/>
                    <a:pt x="4256" y="8086"/>
                    <a:pt x="3623" y="10487"/>
                  </a:cubicBezTo>
                  <a:cubicBezTo>
                    <a:pt x="3623" y="10529"/>
                    <a:pt x="3674" y="10557"/>
                    <a:pt x="3712" y="10557"/>
                  </a:cubicBezTo>
                  <a:cubicBezTo>
                    <a:pt x="3737" y="10557"/>
                    <a:pt x="3756" y="10546"/>
                    <a:pt x="3756" y="10521"/>
                  </a:cubicBezTo>
                  <a:cubicBezTo>
                    <a:pt x="4190" y="8119"/>
                    <a:pt x="5157" y="5884"/>
                    <a:pt x="6124" y="3649"/>
                  </a:cubicBezTo>
                  <a:cubicBezTo>
                    <a:pt x="6658" y="4583"/>
                    <a:pt x="7192" y="5550"/>
                    <a:pt x="7659" y="6518"/>
                  </a:cubicBezTo>
                  <a:lnTo>
                    <a:pt x="7659" y="6551"/>
                  </a:lnTo>
                  <a:cubicBezTo>
                    <a:pt x="7659" y="9086"/>
                    <a:pt x="8092" y="11588"/>
                    <a:pt x="8259" y="14123"/>
                  </a:cubicBezTo>
                  <a:cubicBezTo>
                    <a:pt x="8259" y="14173"/>
                    <a:pt x="8293" y="14198"/>
                    <a:pt x="8326" y="14198"/>
                  </a:cubicBezTo>
                  <a:cubicBezTo>
                    <a:pt x="8359" y="14198"/>
                    <a:pt x="8393" y="14173"/>
                    <a:pt x="8393" y="14123"/>
                  </a:cubicBezTo>
                  <a:cubicBezTo>
                    <a:pt x="7992" y="11788"/>
                    <a:pt x="8026" y="9387"/>
                    <a:pt x="7926" y="6985"/>
                  </a:cubicBezTo>
                  <a:lnTo>
                    <a:pt x="7926" y="6985"/>
                  </a:lnTo>
                  <a:cubicBezTo>
                    <a:pt x="8126" y="7418"/>
                    <a:pt x="8326" y="7852"/>
                    <a:pt x="8526" y="8286"/>
                  </a:cubicBezTo>
                  <a:cubicBezTo>
                    <a:pt x="9227" y="9753"/>
                    <a:pt x="9860" y="11221"/>
                    <a:pt x="10561" y="12689"/>
                  </a:cubicBezTo>
                  <a:cubicBezTo>
                    <a:pt x="11328" y="14357"/>
                    <a:pt x="12129" y="15958"/>
                    <a:pt x="12829" y="17626"/>
                  </a:cubicBezTo>
                  <a:cubicBezTo>
                    <a:pt x="12829" y="17645"/>
                    <a:pt x="12841" y="17653"/>
                    <a:pt x="12856" y="17653"/>
                  </a:cubicBezTo>
                  <a:cubicBezTo>
                    <a:pt x="12893" y="17653"/>
                    <a:pt x="12953" y="17606"/>
                    <a:pt x="12929" y="17559"/>
                  </a:cubicBezTo>
                  <a:cubicBezTo>
                    <a:pt x="10628" y="12822"/>
                    <a:pt x="8926" y="7685"/>
                    <a:pt x="6091" y="3249"/>
                  </a:cubicBezTo>
                  <a:lnTo>
                    <a:pt x="6091" y="3249"/>
                  </a:lnTo>
                  <a:cubicBezTo>
                    <a:pt x="7225" y="3749"/>
                    <a:pt x="8359" y="4183"/>
                    <a:pt x="9493" y="4717"/>
                  </a:cubicBezTo>
                  <a:cubicBezTo>
                    <a:pt x="10694" y="5284"/>
                    <a:pt x="11862" y="5851"/>
                    <a:pt x="12996" y="6518"/>
                  </a:cubicBezTo>
                  <a:cubicBezTo>
                    <a:pt x="13009" y="6531"/>
                    <a:pt x="13022" y="6536"/>
                    <a:pt x="13034" y="6536"/>
                  </a:cubicBezTo>
                  <a:cubicBezTo>
                    <a:pt x="13084" y="6536"/>
                    <a:pt x="13116" y="6445"/>
                    <a:pt x="13063" y="6418"/>
                  </a:cubicBezTo>
                  <a:cubicBezTo>
                    <a:pt x="11929" y="5784"/>
                    <a:pt x="10761" y="5083"/>
                    <a:pt x="9527" y="4516"/>
                  </a:cubicBezTo>
                  <a:cubicBezTo>
                    <a:pt x="8393" y="3949"/>
                    <a:pt x="7192" y="3449"/>
                    <a:pt x="5958" y="3049"/>
                  </a:cubicBezTo>
                  <a:cubicBezTo>
                    <a:pt x="5757" y="2748"/>
                    <a:pt x="5557" y="2448"/>
                    <a:pt x="5324" y="2148"/>
                  </a:cubicBezTo>
                  <a:lnTo>
                    <a:pt x="5324" y="2148"/>
                  </a:lnTo>
                  <a:cubicBezTo>
                    <a:pt x="5991" y="2315"/>
                    <a:pt x="6625" y="2482"/>
                    <a:pt x="7292" y="2715"/>
                  </a:cubicBezTo>
                  <a:cubicBezTo>
                    <a:pt x="7959" y="2949"/>
                    <a:pt x="8660" y="3215"/>
                    <a:pt x="9293" y="3516"/>
                  </a:cubicBezTo>
                  <a:cubicBezTo>
                    <a:pt x="9303" y="3520"/>
                    <a:pt x="9311" y="3522"/>
                    <a:pt x="9319" y="3522"/>
                  </a:cubicBezTo>
                  <a:cubicBezTo>
                    <a:pt x="9367" y="3522"/>
                    <a:pt x="9384" y="3444"/>
                    <a:pt x="9327" y="3416"/>
                  </a:cubicBezTo>
                  <a:cubicBezTo>
                    <a:pt x="8660" y="3115"/>
                    <a:pt x="7992" y="2882"/>
                    <a:pt x="7325" y="2648"/>
                  </a:cubicBezTo>
                  <a:cubicBezTo>
                    <a:pt x="6658" y="2415"/>
                    <a:pt x="5958" y="2248"/>
                    <a:pt x="5290" y="2081"/>
                  </a:cubicBezTo>
                  <a:cubicBezTo>
                    <a:pt x="4890" y="1514"/>
                    <a:pt x="4490" y="1014"/>
                    <a:pt x="4056" y="480"/>
                  </a:cubicBezTo>
                  <a:cubicBezTo>
                    <a:pt x="4056" y="447"/>
                    <a:pt x="4023" y="447"/>
                    <a:pt x="4023" y="413"/>
                  </a:cubicBezTo>
                  <a:cubicBezTo>
                    <a:pt x="3889" y="280"/>
                    <a:pt x="3789" y="147"/>
                    <a:pt x="3656" y="13"/>
                  </a:cubicBezTo>
                  <a:cubicBezTo>
                    <a:pt x="3647" y="4"/>
                    <a:pt x="3636" y="0"/>
                    <a:pt x="362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a:off x="4701501" y="2993948"/>
              <a:ext cx="365472" cy="762524"/>
            </a:xfrm>
            <a:custGeom>
              <a:avLst/>
              <a:gdLst/>
              <a:ahLst/>
              <a:cxnLst/>
              <a:rect l="l" t="t" r="r" b="b"/>
              <a:pathLst>
                <a:path w="15473" h="32283" extrusionOk="0">
                  <a:moveTo>
                    <a:pt x="6799" y="1"/>
                  </a:moveTo>
                  <a:cubicBezTo>
                    <a:pt x="3997" y="1"/>
                    <a:pt x="1863" y="2403"/>
                    <a:pt x="28" y="4237"/>
                  </a:cubicBezTo>
                  <a:cubicBezTo>
                    <a:pt x="1" y="4292"/>
                    <a:pt x="40" y="4346"/>
                    <a:pt x="92" y="4346"/>
                  </a:cubicBezTo>
                  <a:cubicBezTo>
                    <a:pt x="103" y="4346"/>
                    <a:pt x="116" y="4343"/>
                    <a:pt x="128" y="4337"/>
                  </a:cubicBezTo>
                  <a:cubicBezTo>
                    <a:pt x="1758" y="2707"/>
                    <a:pt x="4009" y="820"/>
                    <a:pt x="6401" y="820"/>
                  </a:cubicBezTo>
                  <a:cubicBezTo>
                    <a:pt x="6994" y="820"/>
                    <a:pt x="7597" y="936"/>
                    <a:pt x="8200" y="1202"/>
                  </a:cubicBezTo>
                  <a:cubicBezTo>
                    <a:pt x="10469" y="2169"/>
                    <a:pt x="11736" y="4704"/>
                    <a:pt x="12437" y="6906"/>
                  </a:cubicBezTo>
                  <a:cubicBezTo>
                    <a:pt x="13204" y="9374"/>
                    <a:pt x="13437" y="12009"/>
                    <a:pt x="13738" y="14545"/>
                  </a:cubicBezTo>
                  <a:cubicBezTo>
                    <a:pt x="14071" y="17447"/>
                    <a:pt x="14305" y="20382"/>
                    <a:pt x="14405" y="23284"/>
                  </a:cubicBezTo>
                  <a:cubicBezTo>
                    <a:pt x="14472" y="24752"/>
                    <a:pt x="14505" y="26186"/>
                    <a:pt x="14472" y="27654"/>
                  </a:cubicBezTo>
                  <a:cubicBezTo>
                    <a:pt x="14438" y="29122"/>
                    <a:pt x="14405" y="30589"/>
                    <a:pt x="14472" y="32057"/>
                  </a:cubicBezTo>
                  <a:cubicBezTo>
                    <a:pt x="14488" y="32207"/>
                    <a:pt x="14605" y="32282"/>
                    <a:pt x="14726" y="32282"/>
                  </a:cubicBezTo>
                  <a:cubicBezTo>
                    <a:pt x="14847" y="32282"/>
                    <a:pt x="14972" y="32207"/>
                    <a:pt x="15005" y="32057"/>
                  </a:cubicBezTo>
                  <a:cubicBezTo>
                    <a:pt x="15272" y="30323"/>
                    <a:pt x="15406" y="28555"/>
                    <a:pt x="15406" y="26787"/>
                  </a:cubicBezTo>
                  <a:cubicBezTo>
                    <a:pt x="15439" y="25019"/>
                    <a:pt x="15472" y="23284"/>
                    <a:pt x="15406" y="21550"/>
                  </a:cubicBezTo>
                  <a:cubicBezTo>
                    <a:pt x="15305" y="18381"/>
                    <a:pt x="15072" y="15245"/>
                    <a:pt x="14672" y="12109"/>
                  </a:cubicBezTo>
                  <a:cubicBezTo>
                    <a:pt x="14338" y="9508"/>
                    <a:pt x="13904" y="6839"/>
                    <a:pt x="12704" y="4471"/>
                  </a:cubicBezTo>
                  <a:cubicBezTo>
                    <a:pt x="11536" y="2202"/>
                    <a:pt x="9535" y="1"/>
                    <a:pt x="679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a:off x="4479950" y="2894475"/>
              <a:ext cx="478258" cy="498169"/>
            </a:xfrm>
            <a:custGeom>
              <a:avLst/>
              <a:gdLst/>
              <a:ahLst/>
              <a:cxnLst/>
              <a:rect l="l" t="t" r="r" b="b"/>
              <a:pathLst>
                <a:path w="20248" h="21091" extrusionOk="0">
                  <a:moveTo>
                    <a:pt x="3758" y="8286"/>
                  </a:moveTo>
                  <a:cubicBezTo>
                    <a:pt x="4086" y="8286"/>
                    <a:pt x="4397" y="8390"/>
                    <a:pt x="4503" y="8615"/>
                  </a:cubicBezTo>
                  <a:cubicBezTo>
                    <a:pt x="4656" y="8943"/>
                    <a:pt x="3949" y="9300"/>
                    <a:pt x="3397" y="9300"/>
                  </a:cubicBezTo>
                  <a:cubicBezTo>
                    <a:pt x="3107" y="9300"/>
                    <a:pt x="2860" y="9201"/>
                    <a:pt x="2802" y="8949"/>
                  </a:cubicBezTo>
                  <a:cubicBezTo>
                    <a:pt x="2722" y="8526"/>
                    <a:pt x="3260" y="8286"/>
                    <a:pt x="3758" y="8286"/>
                  </a:cubicBezTo>
                  <a:close/>
                  <a:moveTo>
                    <a:pt x="16602" y="12815"/>
                  </a:moveTo>
                  <a:cubicBezTo>
                    <a:pt x="16955" y="12815"/>
                    <a:pt x="17520" y="13148"/>
                    <a:pt x="17446" y="13518"/>
                  </a:cubicBezTo>
                  <a:cubicBezTo>
                    <a:pt x="17410" y="13687"/>
                    <a:pt x="17306" y="13754"/>
                    <a:pt x="17175" y="13754"/>
                  </a:cubicBezTo>
                  <a:cubicBezTo>
                    <a:pt x="16814" y="13754"/>
                    <a:pt x="16247" y="13245"/>
                    <a:pt x="16345" y="12951"/>
                  </a:cubicBezTo>
                  <a:cubicBezTo>
                    <a:pt x="16380" y="12856"/>
                    <a:pt x="16478" y="12815"/>
                    <a:pt x="16602" y="12815"/>
                  </a:cubicBezTo>
                  <a:close/>
                  <a:moveTo>
                    <a:pt x="9043" y="15455"/>
                  </a:moveTo>
                  <a:cubicBezTo>
                    <a:pt x="9802" y="15455"/>
                    <a:pt x="10782" y="17152"/>
                    <a:pt x="10007" y="17555"/>
                  </a:cubicBezTo>
                  <a:cubicBezTo>
                    <a:pt x="9934" y="17593"/>
                    <a:pt x="9860" y="17610"/>
                    <a:pt x="9786" y="17610"/>
                  </a:cubicBezTo>
                  <a:cubicBezTo>
                    <a:pt x="9021" y="17610"/>
                    <a:pt x="8295" y="15730"/>
                    <a:pt x="8873" y="15487"/>
                  </a:cubicBezTo>
                  <a:cubicBezTo>
                    <a:pt x="8928" y="15465"/>
                    <a:pt x="8985" y="15455"/>
                    <a:pt x="9043" y="15455"/>
                  </a:cubicBezTo>
                  <a:close/>
                  <a:moveTo>
                    <a:pt x="8767" y="1"/>
                  </a:moveTo>
                  <a:cubicBezTo>
                    <a:pt x="7751" y="1"/>
                    <a:pt x="6538" y="289"/>
                    <a:pt x="5337" y="1010"/>
                  </a:cubicBezTo>
                  <a:cubicBezTo>
                    <a:pt x="6471" y="1110"/>
                    <a:pt x="7839" y="1477"/>
                    <a:pt x="8373" y="2277"/>
                  </a:cubicBezTo>
                  <a:cubicBezTo>
                    <a:pt x="8902" y="3008"/>
                    <a:pt x="8403" y="3511"/>
                    <a:pt x="7824" y="3511"/>
                  </a:cubicBezTo>
                  <a:cubicBezTo>
                    <a:pt x="7638" y="3511"/>
                    <a:pt x="7443" y="3459"/>
                    <a:pt x="7272" y="3345"/>
                  </a:cubicBezTo>
                  <a:cubicBezTo>
                    <a:pt x="6772" y="3011"/>
                    <a:pt x="5838" y="1977"/>
                    <a:pt x="4170" y="1843"/>
                  </a:cubicBezTo>
                  <a:cubicBezTo>
                    <a:pt x="3469" y="2444"/>
                    <a:pt x="2836" y="3144"/>
                    <a:pt x="2302" y="3945"/>
                  </a:cubicBezTo>
                  <a:cubicBezTo>
                    <a:pt x="2102" y="4212"/>
                    <a:pt x="1935" y="4479"/>
                    <a:pt x="1768" y="4779"/>
                  </a:cubicBezTo>
                  <a:cubicBezTo>
                    <a:pt x="2692" y="4349"/>
                    <a:pt x="3676" y="4140"/>
                    <a:pt x="4659" y="4140"/>
                  </a:cubicBezTo>
                  <a:cubicBezTo>
                    <a:pt x="5736" y="4140"/>
                    <a:pt x="6812" y="4391"/>
                    <a:pt x="7806" y="4879"/>
                  </a:cubicBezTo>
                  <a:cubicBezTo>
                    <a:pt x="9720" y="5808"/>
                    <a:pt x="9116" y="7616"/>
                    <a:pt x="7717" y="7616"/>
                  </a:cubicBezTo>
                  <a:cubicBezTo>
                    <a:pt x="7459" y="7616"/>
                    <a:pt x="7174" y="7555"/>
                    <a:pt x="6872" y="7414"/>
                  </a:cubicBezTo>
                  <a:cubicBezTo>
                    <a:pt x="5321" y="6692"/>
                    <a:pt x="3834" y="5970"/>
                    <a:pt x="2256" y="5970"/>
                  </a:cubicBezTo>
                  <a:cubicBezTo>
                    <a:pt x="1866" y="5970"/>
                    <a:pt x="1471" y="6014"/>
                    <a:pt x="1068" y="6113"/>
                  </a:cubicBezTo>
                  <a:cubicBezTo>
                    <a:pt x="334" y="7948"/>
                    <a:pt x="0" y="9916"/>
                    <a:pt x="67" y="11917"/>
                  </a:cubicBezTo>
                  <a:cubicBezTo>
                    <a:pt x="1068" y="11183"/>
                    <a:pt x="2202" y="10650"/>
                    <a:pt x="3403" y="10316"/>
                  </a:cubicBezTo>
                  <a:cubicBezTo>
                    <a:pt x="3795" y="10217"/>
                    <a:pt x="4141" y="10175"/>
                    <a:pt x="4430" y="10175"/>
                  </a:cubicBezTo>
                  <a:cubicBezTo>
                    <a:pt x="5786" y="10175"/>
                    <a:pt x="5904" y="11097"/>
                    <a:pt x="3870" y="11317"/>
                  </a:cubicBezTo>
                  <a:cubicBezTo>
                    <a:pt x="2535" y="11450"/>
                    <a:pt x="1268" y="11884"/>
                    <a:pt x="100" y="12551"/>
                  </a:cubicBezTo>
                  <a:cubicBezTo>
                    <a:pt x="100" y="12918"/>
                    <a:pt x="134" y="13285"/>
                    <a:pt x="167" y="13652"/>
                  </a:cubicBezTo>
                  <a:cubicBezTo>
                    <a:pt x="1034" y="12985"/>
                    <a:pt x="2068" y="12551"/>
                    <a:pt x="3136" y="12384"/>
                  </a:cubicBezTo>
                  <a:cubicBezTo>
                    <a:pt x="3301" y="12367"/>
                    <a:pt x="3454" y="12359"/>
                    <a:pt x="3597" y="12359"/>
                  </a:cubicBezTo>
                  <a:cubicBezTo>
                    <a:pt x="5710" y="12359"/>
                    <a:pt x="5461" y="14092"/>
                    <a:pt x="3836" y="14186"/>
                  </a:cubicBezTo>
                  <a:cubicBezTo>
                    <a:pt x="2635" y="14186"/>
                    <a:pt x="1401" y="14419"/>
                    <a:pt x="300" y="14886"/>
                  </a:cubicBezTo>
                  <a:cubicBezTo>
                    <a:pt x="701" y="18322"/>
                    <a:pt x="1668" y="21057"/>
                    <a:pt x="1801" y="21091"/>
                  </a:cubicBezTo>
                  <a:cubicBezTo>
                    <a:pt x="4103" y="20957"/>
                    <a:pt x="6371" y="20690"/>
                    <a:pt x="8640" y="20223"/>
                  </a:cubicBezTo>
                  <a:cubicBezTo>
                    <a:pt x="8006" y="18856"/>
                    <a:pt x="6538" y="17021"/>
                    <a:pt x="7272" y="16888"/>
                  </a:cubicBezTo>
                  <a:cubicBezTo>
                    <a:pt x="7301" y="16882"/>
                    <a:pt x="7331" y="16880"/>
                    <a:pt x="7361" y="16880"/>
                  </a:cubicBezTo>
                  <a:cubicBezTo>
                    <a:pt x="8100" y="16880"/>
                    <a:pt x="8856" y="18455"/>
                    <a:pt x="9273" y="20123"/>
                  </a:cubicBezTo>
                  <a:cubicBezTo>
                    <a:pt x="10941" y="19790"/>
                    <a:pt x="12609" y="19356"/>
                    <a:pt x="14244" y="18756"/>
                  </a:cubicBezTo>
                  <a:cubicBezTo>
                    <a:pt x="13110" y="17755"/>
                    <a:pt x="11308" y="16521"/>
                    <a:pt x="12009" y="16020"/>
                  </a:cubicBezTo>
                  <a:cubicBezTo>
                    <a:pt x="12098" y="15952"/>
                    <a:pt x="12199" y="15921"/>
                    <a:pt x="12308" y="15921"/>
                  </a:cubicBezTo>
                  <a:cubicBezTo>
                    <a:pt x="13057" y="15921"/>
                    <a:pt x="14217" y="17383"/>
                    <a:pt x="14944" y="18489"/>
                  </a:cubicBezTo>
                  <a:cubicBezTo>
                    <a:pt x="15678" y="18155"/>
                    <a:pt x="16412" y="17755"/>
                    <a:pt x="17079" y="17288"/>
                  </a:cubicBezTo>
                  <a:cubicBezTo>
                    <a:pt x="15545" y="15020"/>
                    <a:pt x="11809" y="14553"/>
                    <a:pt x="12276" y="12918"/>
                  </a:cubicBezTo>
                  <a:cubicBezTo>
                    <a:pt x="12383" y="12541"/>
                    <a:pt x="12655" y="12371"/>
                    <a:pt x="13027" y="12371"/>
                  </a:cubicBezTo>
                  <a:cubicBezTo>
                    <a:pt x="14270" y="12371"/>
                    <a:pt x="16640" y="14252"/>
                    <a:pt x="17846" y="16587"/>
                  </a:cubicBezTo>
                  <a:cubicBezTo>
                    <a:pt x="19681" y="14653"/>
                    <a:pt x="20248" y="11951"/>
                    <a:pt x="20048" y="9649"/>
                  </a:cubicBezTo>
                  <a:cubicBezTo>
                    <a:pt x="18413" y="9449"/>
                    <a:pt x="15311" y="9782"/>
                    <a:pt x="15545" y="8648"/>
                  </a:cubicBezTo>
                  <a:cubicBezTo>
                    <a:pt x="15663" y="8054"/>
                    <a:pt x="16301" y="7814"/>
                    <a:pt x="17140" y="7814"/>
                  </a:cubicBezTo>
                  <a:cubicBezTo>
                    <a:pt x="17949" y="7814"/>
                    <a:pt x="18947" y="8037"/>
                    <a:pt x="19848" y="8381"/>
                  </a:cubicBezTo>
                  <a:cubicBezTo>
                    <a:pt x="19681" y="7447"/>
                    <a:pt x="19314" y="6580"/>
                    <a:pt x="18780" y="5813"/>
                  </a:cubicBezTo>
                  <a:cubicBezTo>
                    <a:pt x="18306" y="5208"/>
                    <a:pt x="17561" y="4990"/>
                    <a:pt x="16734" y="4990"/>
                  </a:cubicBezTo>
                  <a:cubicBezTo>
                    <a:pt x="14597" y="4990"/>
                    <a:pt x="11909" y="6447"/>
                    <a:pt x="11909" y="6447"/>
                  </a:cubicBezTo>
                  <a:cubicBezTo>
                    <a:pt x="11909" y="6447"/>
                    <a:pt x="12476" y="1243"/>
                    <a:pt x="10474" y="342"/>
                  </a:cubicBezTo>
                  <a:cubicBezTo>
                    <a:pt x="10034" y="129"/>
                    <a:pt x="9444" y="1"/>
                    <a:pt x="876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a:off x="4529107" y="3050358"/>
              <a:ext cx="308572" cy="335286"/>
            </a:xfrm>
            <a:custGeom>
              <a:avLst/>
              <a:gdLst/>
              <a:ahLst/>
              <a:cxnLst/>
              <a:rect l="l" t="t" r="r" b="b"/>
              <a:pathLst>
                <a:path w="13064" h="14195" extrusionOk="0">
                  <a:moveTo>
                    <a:pt x="3800" y="11800"/>
                  </a:moveTo>
                  <a:cubicBezTo>
                    <a:pt x="3805" y="11882"/>
                    <a:pt x="3811" y="11964"/>
                    <a:pt x="3818" y="12046"/>
                  </a:cubicBezTo>
                  <a:lnTo>
                    <a:pt x="3818" y="12046"/>
                  </a:lnTo>
                  <a:cubicBezTo>
                    <a:pt x="3815" y="11963"/>
                    <a:pt x="3809" y="11881"/>
                    <a:pt x="3800" y="11800"/>
                  </a:cubicBezTo>
                  <a:close/>
                  <a:moveTo>
                    <a:pt x="3818" y="12046"/>
                  </a:moveTo>
                  <a:cubicBezTo>
                    <a:pt x="3823" y="12170"/>
                    <a:pt x="3823" y="12297"/>
                    <a:pt x="3823" y="12423"/>
                  </a:cubicBezTo>
                  <a:cubicBezTo>
                    <a:pt x="3823" y="12440"/>
                    <a:pt x="3832" y="12448"/>
                    <a:pt x="3840" y="12448"/>
                  </a:cubicBezTo>
                  <a:cubicBezTo>
                    <a:pt x="3848" y="12448"/>
                    <a:pt x="3857" y="12440"/>
                    <a:pt x="3857" y="12423"/>
                  </a:cubicBezTo>
                  <a:cubicBezTo>
                    <a:pt x="3843" y="12302"/>
                    <a:pt x="3830" y="12174"/>
                    <a:pt x="3818" y="12046"/>
                  </a:cubicBezTo>
                  <a:close/>
                  <a:moveTo>
                    <a:pt x="9889" y="1"/>
                  </a:moveTo>
                  <a:cubicBezTo>
                    <a:pt x="9881" y="1"/>
                    <a:pt x="9871" y="5"/>
                    <a:pt x="9861" y="15"/>
                  </a:cubicBezTo>
                  <a:cubicBezTo>
                    <a:pt x="9461" y="548"/>
                    <a:pt x="9027" y="1049"/>
                    <a:pt x="8593" y="1549"/>
                  </a:cubicBezTo>
                  <a:lnTo>
                    <a:pt x="7493" y="2917"/>
                  </a:lnTo>
                  <a:cubicBezTo>
                    <a:pt x="5458" y="1916"/>
                    <a:pt x="3256" y="1282"/>
                    <a:pt x="1021" y="949"/>
                  </a:cubicBezTo>
                  <a:cubicBezTo>
                    <a:pt x="988" y="949"/>
                    <a:pt x="988" y="1015"/>
                    <a:pt x="1021" y="1015"/>
                  </a:cubicBezTo>
                  <a:cubicBezTo>
                    <a:pt x="3223" y="1382"/>
                    <a:pt x="5358" y="2083"/>
                    <a:pt x="7359" y="3050"/>
                  </a:cubicBezTo>
                  <a:cubicBezTo>
                    <a:pt x="6692" y="3884"/>
                    <a:pt x="6025" y="4718"/>
                    <a:pt x="5425" y="5585"/>
                  </a:cubicBezTo>
                  <a:cubicBezTo>
                    <a:pt x="5291" y="5552"/>
                    <a:pt x="5191" y="5552"/>
                    <a:pt x="5091" y="5518"/>
                  </a:cubicBezTo>
                  <a:cubicBezTo>
                    <a:pt x="4891" y="5485"/>
                    <a:pt x="4724" y="5452"/>
                    <a:pt x="4557" y="5418"/>
                  </a:cubicBezTo>
                  <a:cubicBezTo>
                    <a:pt x="4224" y="5385"/>
                    <a:pt x="3923" y="5352"/>
                    <a:pt x="3557" y="5318"/>
                  </a:cubicBezTo>
                  <a:cubicBezTo>
                    <a:pt x="3312" y="5318"/>
                    <a:pt x="3082" y="5304"/>
                    <a:pt x="2847" y="5304"/>
                  </a:cubicBezTo>
                  <a:cubicBezTo>
                    <a:pt x="2730" y="5304"/>
                    <a:pt x="2611" y="5307"/>
                    <a:pt x="2489" y="5318"/>
                  </a:cubicBezTo>
                  <a:cubicBezTo>
                    <a:pt x="2122" y="5318"/>
                    <a:pt x="1755" y="5352"/>
                    <a:pt x="1388" y="5352"/>
                  </a:cubicBezTo>
                  <a:cubicBezTo>
                    <a:pt x="1355" y="5352"/>
                    <a:pt x="1355" y="5385"/>
                    <a:pt x="1388" y="5385"/>
                  </a:cubicBezTo>
                  <a:cubicBezTo>
                    <a:pt x="1648" y="5361"/>
                    <a:pt x="1907" y="5338"/>
                    <a:pt x="2167" y="5338"/>
                  </a:cubicBezTo>
                  <a:cubicBezTo>
                    <a:pt x="2274" y="5338"/>
                    <a:pt x="2382" y="5342"/>
                    <a:pt x="2489" y="5352"/>
                  </a:cubicBezTo>
                  <a:cubicBezTo>
                    <a:pt x="2823" y="5352"/>
                    <a:pt x="3156" y="5352"/>
                    <a:pt x="3523" y="5385"/>
                  </a:cubicBezTo>
                  <a:cubicBezTo>
                    <a:pt x="3857" y="5452"/>
                    <a:pt x="4224" y="5485"/>
                    <a:pt x="4591" y="5552"/>
                  </a:cubicBezTo>
                  <a:cubicBezTo>
                    <a:pt x="4757" y="5585"/>
                    <a:pt x="4891" y="5585"/>
                    <a:pt x="5058" y="5619"/>
                  </a:cubicBezTo>
                  <a:lnTo>
                    <a:pt x="5324" y="5719"/>
                  </a:lnTo>
                  <a:cubicBezTo>
                    <a:pt x="4724" y="6553"/>
                    <a:pt x="4124" y="7420"/>
                    <a:pt x="3557" y="8320"/>
                  </a:cubicBezTo>
                  <a:cubicBezTo>
                    <a:pt x="2322" y="10222"/>
                    <a:pt x="1188" y="12190"/>
                    <a:pt x="21" y="14125"/>
                  </a:cubicBezTo>
                  <a:cubicBezTo>
                    <a:pt x="0" y="14166"/>
                    <a:pt x="18" y="14194"/>
                    <a:pt x="50" y="14194"/>
                  </a:cubicBezTo>
                  <a:cubicBezTo>
                    <a:pt x="70" y="14194"/>
                    <a:pt x="95" y="14183"/>
                    <a:pt x="121" y="14158"/>
                  </a:cubicBezTo>
                  <a:cubicBezTo>
                    <a:pt x="788" y="13057"/>
                    <a:pt x="1455" y="11956"/>
                    <a:pt x="2122" y="10889"/>
                  </a:cubicBezTo>
                  <a:cubicBezTo>
                    <a:pt x="2456" y="10355"/>
                    <a:pt x="2823" y="9822"/>
                    <a:pt x="3156" y="9254"/>
                  </a:cubicBezTo>
                  <a:cubicBezTo>
                    <a:pt x="3190" y="9321"/>
                    <a:pt x="3223" y="9388"/>
                    <a:pt x="3223" y="9455"/>
                  </a:cubicBezTo>
                  <a:cubicBezTo>
                    <a:pt x="3290" y="9588"/>
                    <a:pt x="3323" y="9721"/>
                    <a:pt x="3356" y="9855"/>
                  </a:cubicBezTo>
                  <a:cubicBezTo>
                    <a:pt x="3456" y="10122"/>
                    <a:pt x="3523" y="10355"/>
                    <a:pt x="3590" y="10655"/>
                  </a:cubicBezTo>
                  <a:cubicBezTo>
                    <a:pt x="3657" y="10956"/>
                    <a:pt x="3690" y="11256"/>
                    <a:pt x="3757" y="11556"/>
                  </a:cubicBezTo>
                  <a:cubicBezTo>
                    <a:pt x="3776" y="11635"/>
                    <a:pt x="3790" y="11717"/>
                    <a:pt x="3800" y="11800"/>
                  </a:cubicBezTo>
                  <a:lnTo>
                    <a:pt x="3800" y="11800"/>
                  </a:lnTo>
                  <a:cubicBezTo>
                    <a:pt x="3794" y="11695"/>
                    <a:pt x="3790" y="11590"/>
                    <a:pt x="3790" y="11489"/>
                  </a:cubicBezTo>
                  <a:cubicBezTo>
                    <a:pt x="3757" y="11189"/>
                    <a:pt x="3723" y="10922"/>
                    <a:pt x="3690" y="10655"/>
                  </a:cubicBezTo>
                  <a:cubicBezTo>
                    <a:pt x="3623" y="10355"/>
                    <a:pt x="3557" y="10055"/>
                    <a:pt x="3490" y="9788"/>
                  </a:cubicBezTo>
                  <a:cubicBezTo>
                    <a:pt x="3456" y="9655"/>
                    <a:pt x="3390" y="9488"/>
                    <a:pt x="3356" y="9355"/>
                  </a:cubicBezTo>
                  <a:cubicBezTo>
                    <a:pt x="3323" y="9288"/>
                    <a:pt x="3290" y="9188"/>
                    <a:pt x="3256" y="9121"/>
                  </a:cubicBezTo>
                  <a:cubicBezTo>
                    <a:pt x="3990" y="7954"/>
                    <a:pt x="4757" y="6819"/>
                    <a:pt x="5558" y="5685"/>
                  </a:cubicBezTo>
                  <a:cubicBezTo>
                    <a:pt x="5558" y="5685"/>
                    <a:pt x="5591" y="5652"/>
                    <a:pt x="5558" y="5652"/>
                  </a:cubicBezTo>
                  <a:cubicBezTo>
                    <a:pt x="5658" y="5552"/>
                    <a:pt x="5725" y="5418"/>
                    <a:pt x="5791" y="5318"/>
                  </a:cubicBezTo>
                  <a:cubicBezTo>
                    <a:pt x="6058" y="4985"/>
                    <a:pt x="6292" y="4618"/>
                    <a:pt x="6559" y="4284"/>
                  </a:cubicBezTo>
                  <a:cubicBezTo>
                    <a:pt x="6792" y="4818"/>
                    <a:pt x="7059" y="5285"/>
                    <a:pt x="7326" y="5852"/>
                  </a:cubicBezTo>
                  <a:cubicBezTo>
                    <a:pt x="7593" y="6419"/>
                    <a:pt x="7860" y="7020"/>
                    <a:pt x="8060" y="7587"/>
                  </a:cubicBezTo>
                  <a:cubicBezTo>
                    <a:pt x="8527" y="8754"/>
                    <a:pt x="8894" y="9955"/>
                    <a:pt x="9127" y="11189"/>
                  </a:cubicBezTo>
                  <a:cubicBezTo>
                    <a:pt x="9127" y="11206"/>
                    <a:pt x="9144" y="11214"/>
                    <a:pt x="9161" y="11214"/>
                  </a:cubicBezTo>
                  <a:cubicBezTo>
                    <a:pt x="9177" y="11214"/>
                    <a:pt x="9194" y="11206"/>
                    <a:pt x="9194" y="11189"/>
                  </a:cubicBezTo>
                  <a:cubicBezTo>
                    <a:pt x="8960" y="9955"/>
                    <a:pt x="8627" y="8721"/>
                    <a:pt x="8227" y="7520"/>
                  </a:cubicBezTo>
                  <a:cubicBezTo>
                    <a:pt x="7993" y="6986"/>
                    <a:pt x="7793" y="6419"/>
                    <a:pt x="7526" y="5852"/>
                  </a:cubicBezTo>
                  <a:cubicBezTo>
                    <a:pt x="7259" y="5285"/>
                    <a:pt x="6959" y="4751"/>
                    <a:pt x="6625" y="4251"/>
                  </a:cubicBezTo>
                  <a:cubicBezTo>
                    <a:pt x="6926" y="3851"/>
                    <a:pt x="7226" y="3450"/>
                    <a:pt x="7526" y="3050"/>
                  </a:cubicBezTo>
                  <a:lnTo>
                    <a:pt x="7526" y="3017"/>
                  </a:lnTo>
                  <a:lnTo>
                    <a:pt x="7793" y="2683"/>
                  </a:lnTo>
                  <a:lnTo>
                    <a:pt x="8327" y="1949"/>
                  </a:lnTo>
                  <a:cubicBezTo>
                    <a:pt x="9127" y="2616"/>
                    <a:pt x="9961" y="3217"/>
                    <a:pt x="10728" y="3851"/>
                  </a:cubicBezTo>
                  <a:cubicBezTo>
                    <a:pt x="11529" y="4518"/>
                    <a:pt x="12296" y="5185"/>
                    <a:pt x="12997" y="5919"/>
                  </a:cubicBezTo>
                  <a:cubicBezTo>
                    <a:pt x="13016" y="5929"/>
                    <a:pt x="13030" y="5933"/>
                    <a:pt x="13040" y="5933"/>
                  </a:cubicBezTo>
                  <a:cubicBezTo>
                    <a:pt x="13063" y="5933"/>
                    <a:pt x="13063" y="5909"/>
                    <a:pt x="13063" y="5885"/>
                  </a:cubicBezTo>
                  <a:cubicBezTo>
                    <a:pt x="12329" y="5152"/>
                    <a:pt x="11562" y="4451"/>
                    <a:pt x="10795" y="3751"/>
                  </a:cubicBezTo>
                  <a:cubicBezTo>
                    <a:pt x="10028" y="3083"/>
                    <a:pt x="9261" y="2450"/>
                    <a:pt x="8427" y="1849"/>
                  </a:cubicBezTo>
                  <a:cubicBezTo>
                    <a:pt x="8894" y="1215"/>
                    <a:pt x="9361" y="615"/>
                    <a:pt x="9894" y="48"/>
                  </a:cubicBezTo>
                  <a:cubicBezTo>
                    <a:pt x="9918" y="24"/>
                    <a:pt x="9908" y="1"/>
                    <a:pt x="988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a:off x="4952722" y="3288588"/>
              <a:ext cx="316768" cy="452370"/>
            </a:xfrm>
            <a:custGeom>
              <a:avLst/>
              <a:gdLst/>
              <a:ahLst/>
              <a:cxnLst/>
              <a:rect l="l" t="t" r="r" b="b"/>
              <a:pathLst>
                <a:path w="13411" h="19152" extrusionOk="0">
                  <a:moveTo>
                    <a:pt x="6817" y="1"/>
                  </a:moveTo>
                  <a:cubicBezTo>
                    <a:pt x="6769" y="1"/>
                    <a:pt x="6720" y="2"/>
                    <a:pt x="6672" y="3"/>
                  </a:cubicBezTo>
                  <a:cubicBezTo>
                    <a:pt x="5705" y="103"/>
                    <a:pt x="4804" y="537"/>
                    <a:pt x="4137" y="1238"/>
                  </a:cubicBezTo>
                  <a:cubicBezTo>
                    <a:pt x="2802" y="2505"/>
                    <a:pt x="1902" y="4173"/>
                    <a:pt x="1535" y="5974"/>
                  </a:cubicBezTo>
                  <a:cubicBezTo>
                    <a:pt x="1068" y="8076"/>
                    <a:pt x="934" y="10244"/>
                    <a:pt x="701" y="12346"/>
                  </a:cubicBezTo>
                  <a:cubicBezTo>
                    <a:pt x="568" y="13446"/>
                    <a:pt x="467" y="14581"/>
                    <a:pt x="334" y="15648"/>
                  </a:cubicBezTo>
                  <a:cubicBezTo>
                    <a:pt x="234" y="16749"/>
                    <a:pt x="34" y="17883"/>
                    <a:pt x="0" y="18984"/>
                  </a:cubicBezTo>
                  <a:cubicBezTo>
                    <a:pt x="0" y="19092"/>
                    <a:pt x="98" y="19151"/>
                    <a:pt x="198" y="19151"/>
                  </a:cubicBezTo>
                  <a:cubicBezTo>
                    <a:pt x="283" y="19151"/>
                    <a:pt x="370" y="19109"/>
                    <a:pt x="401" y="19017"/>
                  </a:cubicBezTo>
                  <a:cubicBezTo>
                    <a:pt x="634" y="17883"/>
                    <a:pt x="734" y="16682"/>
                    <a:pt x="868" y="15515"/>
                  </a:cubicBezTo>
                  <a:cubicBezTo>
                    <a:pt x="1035" y="14347"/>
                    <a:pt x="1201" y="13213"/>
                    <a:pt x="1335" y="12045"/>
                  </a:cubicBezTo>
                  <a:cubicBezTo>
                    <a:pt x="1602" y="10077"/>
                    <a:pt x="1768" y="8043"/>
                    <a:pt x="2302" y="6141"/>
                  </a:cubicBezTo>
                  <a:cubicBezTo>
                    <a:pt x="2736" y="4540"/>
                    <a:pt x="3470" y="2905"/>
                    <a:pt x="4771" y="1771"/>
                  </a:cubicBezTo>
                  <a:cubicBezTo>
                    <a:pt x="5378" y="1196"/>
                    <a:pt x="6168" y="835"/>
                    <a:pt x="6996" y="835"/>
                  </a:cubicBezTo>
                  <a:cubicBezTo>
                    <a:pt x="7033" y="835"/>
                    <a:pt x="7069" y="836"/>
                    <a:pt x="7106" y="837"/>
                  </a:cubicBezTo>
                  <a:cubicBezTo>
                    <a:pt x="8006" y="937"/>
                    <a:pt x="8840" y="1271"/>
                    <a:pt x="9541" y="1838"/>
                  </a:cubicBezTo>
                  <a:cubicBezTo>
                    <a:pt x="11075" y="3006"/>
                    <a:pt x="12376" y="4473"/>
                    <a:pt x="13343" y="6141"/>
                  </a:cubicBezTo>
                  <a:cubicBezTo>
                    <a:pt x="13353" y="6151"/>
                    <a:pt x="13363" y="6155"/>
                    <a:pt x="13372" y="6155"/>
                  </a:cubicBezTo>
                  <a:cubicBezTo>
                    <a:pt x="13393" y="6155"/>
                    <a:pt x="13410" y="6131"/>
                    <a:pt x="13410" y="6108"/>
                  </a:cubicBezTo>
                  <a:cubicBezTo>
                    <a:pt x="12876" y="5107"/>
                    <a:pt x="12309" y="4140"/>
                    <a:pt x="11642" y="3239"/>
                  </a:cubicBezTo>
                  <a:cubicBezTo>
                    <a:pt x="11008" y="2305"/>
                    <a:pt x="10241" y="1504"/>
                    <a:pt x="9374" y="837"/>
                  </a:cubicBezTo>
                  <a:cubicBezTo>
                    <a:pt x="8613" y="299"/>
                    <a:pt x="7733" y="1"/>
                    <a:pt x="681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8"/>
            <p:cNvSpPr/>
            <p:nvPr/>
          </p:nvSpPr>
          <p:spPr>
            <a:xfrm>
              <a:off x="5017328" y="3275950"/>
              <a:ext cx="422349" cy="375960"/>
            </a:xfrm>
            <a:custGeom>
              <a:avLst/>
              <a:gdLst/>
              <a:ahLst/>
              <a:cxnLst/>
              <a:rect l="l" t="t" r="r" b="b"/>
              <a:pathLst>
                <a:path w="17881" h="15917" extrusionOk="0">
                  <a:moveTo>
                    <a:pt x="14155" y="3364"/>
                  </a:moveTo>
                  <a:cubicBezTo>
                    <a:pt x="14575" y="3364"/>
                    <a:pt x="14997" y="3509"/>
                    <a:pt x="15045" y="3841"/>
                  </a:cubicBezTo>
                  <a:cubicBezTo>
                    <a:pt x="15090" y="4202"/>
                    <a:pt x="14748" y="4346"/>
                    <a:pt x="14352" y="4346"/>
                  </a:cubicBezTo>
                  <a:cubicBezTo>
                    <a:pt x="13872" y="4346"/>
                    <a:pt x="13313" y="4134"/>
                    <a:pt x="13277" y="3841"/>
                  </a:cubicBezTo>
                  <a:cubicBezTo>
                    <a:pt x="13224" y="3542"/>
                    <a:pt x="13689" y="3364"/>
                    <a:pt x="14155" y="3364"/>
                  </a:cubicBezTo>
                  <a:close/>
                  <a:moveTo>
                    <a:pt x="16500" y="9315"/>
                  </a:moveTo>
                  <a:cubicBezTo>
                    <a:pt x="16705" y="9315"/>
                    <a:pt x="16931" y="9416"/>
                    <a:pt x="17013" y="9645"/>
                  </a:cubicBezTo>
                  <a:cubicBezTo>
                    <a:pt x="17063" y="9795"/>
                    <a:pt x="16846" y="9878"/>
                    <a:pt x="16613" y="9878"/>
                  </a:cubicBezTo>
                  <a:cubicBezTo>
                    <a:pt x="16379" y="9878"/>
                    <a:pt x="16129" y="9795"/>
                    <a:pt x="16112" y="9612"/>
                  </a:cubicBezTo>
                  <a:cubicBezTo>
                    <a:pt x="16095" y="9424"/>
                    <a:pt x="16286" y="9315"/>
                    <a:pt x="16500" y="9315"/>
                  </a:cubicBezTo>
                  <a:close/>
                  <a:moveTo>
                    <a:pt x="6615" y="9944"/>
                  </a:moveTo>
                  <a:cubicBezTo>
                    <a:pt x="6623" y="9944"/>
                    <a:pt x="6631" y="9944"/>
                    <a:pt x="6639" y="9945"/>
                  </a:cubicBezTo>
                  <a:lnTo>
                    <a:pt x="6605" y="9945"/>
                  </a:lnTo>
                  <a:cubicBezTo>
                    <a:pt x="7201" y="10011"/>
                    <a:pt x="7534" y="12114"/>
                    <a:pt x="6529" y="12114"/>
                  </a:cubicBezTo>
                  <a:cubicBezTo>
                    <a:pt x="6521" y="12114"/>
                    <a:pt x="6513" y="12114"/>
                    <a:pt x="6505" y="12113"/>
                  </a:cubicBezTo>
                  <a:cubicBezTo>
                    <a:pt x="5750" y="12081"/>
                    <a:pt x="6094" y="9944"/>
                    <a:pt x="6615" y="9944"/>
                  </a:cubicBezTo>
                  <a:close/>
                  <a:moveTo>
                    <a:pt x="11651" y="1"/>
                  </a:moveTo>
                  <a:cubicBezTo>
                    <a:pt x="7953" y="1"/>
                    <a:pt x="9307" y="4775"/>
                    <a:pt x="9307" y="4775"/>
                  </a:cubicBezTo>
                  <a:cubicBezTo>
                    <a:pt x="9307" y="4775"/>
                    <a:pt x="6730" y="2938"/>
                    <a:pt x="4235" y="2938"/>
                  </a:cubicBezTo>
                  <a:cubicBezTo>
                    <a:pt x="4191" y="2938"/>
                    <a:pt x="4147" y="2939"/>
                    <a:pt x="4104" y="2940"/>
                  </a:cubicBezTo>
                  <a:cubicBezTo>
                    <a:pt x="1569" y="2973"/>
                    <a:pt x="1" y="7176"/>
                    <a:pt x="2703" y="10946"/>
                  </a:cubicBezTo>
                  <a:cubicBezTo>
                    <a:pt x="3036" y="11413"/>
                    <a:pt x="3437" y="11813"/>
                    <a:pt x="3904" y="12180"/>
                  </a:cubicBezTo>
                  <a:cubicBezTo>
                    <a:pt x="3703" y="11113"/>
                    <a:pt x="3470" y="9178"/>
                    <a:pt x="4037" y="8177"/>
                  </a:cubicBezTo>
                  <a:cubicBezTo>
                    <a:pt x="4364" y="7550"/>
                    <a:pt x="4716" y="7291"/>
                    <a:pt x="4994" y="7291"/>
                  </a:cubicBezTo>
                  <a:cubicBezTo>
                    <a:pt x="5425" y="7291"/>
                    <a:pt x="5675" y="7913"/>
                    <a:pt x="5371" y="8744"/>
                  </a:cubicBezTo>
                  <a:cubicBezTo>
                    <a:pt x="4871" y="9979"/>
                    <a:pt x="4571" y="11313"/>
                    <a:pt x="4537" y="12647"/>
                  </a:cubicBezTo>
                  <a:cubicBezTo>
                    <a:pt x="5705" y="13348"/>
                    <a:pt x="6906" y="13948"/>
                    <a:pt x="8207" y="14382"/>
                  </a:cubicBezTo>
                  <a:cubicBezTo>
                    <a:pt x="8073" y="13748"/>
                    <a:pt x="8040" y="13114"/>
                    <a:pt x="8073" y="12480"/>
                  </a:cubicBezTo>
                  <a:cubicBezTo>
                    <a:pt x="8155" y="11646"/>
                    <a:pt x="8509" y="11229"/>
                    <a:pt x="8810" y="11229"/>
                  </a:cubicBezTo>
                  <a:cubicBezTo>
                    <a:pt x="9123" y="11229"/>
                    <a:pt x="9377" y="11679"/>
                    <a:pt x="9207" y="12580"/>
                  </a:cubicBezTo>
                  <a:cubicBezTo>
                    <a:pt x="9074" y="13281"/>
                    <a:pt x="9007" y="13948"/>
                    <a:pt x="9041" y="14649"/>
                  </a:cubicBezTo>
                  <a:cubicBezTo>
                    <a:pt x="10909" y="15216"/>
                    <a:pt x="12810" y="15649"/>
                    <a:pt x="14745" y="15916"/>
                  </a:cubicBezTo>
                  <a:cubicBezTo>
                    <a:pt x="15712" y="14649"/>
                    <a:pt x="16513" y="13248"/>
                    <a:pt x="17080" y="11713"/>
                  </a:cubicBezTo>
                  <a:cubicBezTo>
                    <a:pt x="15712" y="11380"/>
                    <a:pt x="12910" y="11313"/>
                    <a:pt x="13010" y="10312"/>
                  </a:cubicBezTo>
                  <a:cubicBezTo>
                    <a:pt x="13033" y="9867"/>
                    <a:pt x="13364" y="9692"/>
                    <a:pt x="13852" y="9692"/>
                  </a:cubicBezTo>
                  <a:cubicBezTo>
                    <a:pt x="14792" y="9692"/>
                    <a:pt x="16315" y="10343"/>
                    <a:pt x="17346" y="10979"/>
                  </a:cubicBezTo>
                  <a:cubicBezTo>
                    <a:pt x="17713" y="9845"/>
                    <a:pt x="17880" y="8644"/>
                    <a:pt x="17813" y="7410"/>
                  </a:cubicBezTo>
                  <a:cubicBezTo>
                    <a:pt x="16579" y="7076"/>
                    <a:pt x="15312" y="6876"/>
                    <a:pt x="14044" y="6810"/>
                  </a:cubicBezTo>
                  <a:cubicBezTo>
                    <a:pt x="11238" y="6545"/>
                    <a:pt x="11340" y="4974"/>
                    <a:pt x="13315" y="4974"/>
                  </a:cubicBezTo>
                  <a:cubicBezTo>
                    <a:pt x="13335" y="4974"/>
                    <a:pt x="13356" y="4975"/>
                    <a:pt x="13377" y="4975"/>
                  </a:cubicBezTo>
                  <a:cubicBezTo>
                    <a:pt x="14911" y="5008"/>
                    <a:pt x="16813" y="5942"/>
                    <a:pt x="17713" y="6409"/>
                  </a:cubicBezTo>
                  <a:cubicBezTo>
                    <a:pt x="17146" y="2573"/>
                    <a:pt x="14211" y="105"/>
                    <a:pt x="11843" y="5"/>
                  </a:cubicBezTo>
                  <a:cubicBezTo>
                    <a:pt x="11777" y="2"/>
                    <a:pt x="11713" y="1"/>
                    <a:pt x="1165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8"/>
            <p:cNvSpPr/>
            <p:nvPr/>
          </p:nvSpPr>
          <p:spPr>
            <a:xfrm>
              <a:off x="5192486" y="3547889"/>
              <a:ext cx="6897" cy="20053"/>
            </a:xfrm>
            <a:custGeom>
              <a:avLst/>
              <a:gdLst/>
              <a:ahLst/>
              <a:cxnLst/>
              <a:rect l="l" t="t" r="r" b="b"/>
              <a:pathLst>
                <a:path w="292" h="849" extrusionOk="0">
                  <a:moveTo>
                    <a:pt x="291" y="1"/>
                  </a:moveTo>
                  <a:lnTo>
                    <a:pt x="291" y="1"/>
                  </a:lnTo>
                  <a:cubicBezTo>
                    <a:pt x="191" y="268"/>
                    <a:pt x="124" y="535"/>
                    <a:pt x="24" y="802"/>
                  </a:cubicBezTo>
                  <a:cubicBezTo>
                    <a:pt x="1" y="825"/>
                    <a:pt x="27" y="849"/>
                    <a:pt x="57" y="849"/>
                  </a:cubicBezTo>
                  <a:cubicBezTo>
                    <a:pt x="69" y="849"/>
                    <a:pt x="81" y="845"/>
                    <a:pt x="91" y="835"/>
                  </a:cubicBezTo>
                  <a:cubicBezTo>
                    <a:pt x="158" y="535"/>
                    <a:pt x="225" y="268"/>
                    <a:pt x="2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a:off x="5200919" y="3393447"/>
              <a:ext cx="196117" cy="254057"/>
            </a:xfrm>
            <a:custGeom>
              <a:avLst/>
              <a:gdLst/>
              <a:ahLst/>
              <a:cxnLst/>
              <a:rect l="l" t="t" r="r" b="b"/>
              <a:pathLst>
                <a:path w="8303" h="10756" extrusionOk="0">
                  <a:moveTo>
                    <a:pt x="1736" y="1"/>
                  </a:moveTo>
                  <a:cubicBezTo>
                    <a:pt x="1702" y="1"/>
                    <a:pt x="1702" y="1"/>
                    <a:pt x="1702" y="34"/>
                  </a:cubicBezTo>
                  <a:cubicBezTo>
                    <a:pt x="1802" y="268"/>
                    <a:pt x="1902" y="501"/>
                    <a:pt x="2002" y="735"/>
                  </a:cubicBezTo>
                  <a:cubicBezTo>
                    <a:pt x="1869" y="935"/>
                    <a:pt x="1769" y="1168"/>
                    <a:pt x="1669" y="1435"/>
                  </a:cubicBezTo>
                  <a:cubicBezTo>
                    <a:pt x="1535" y="1702"/>
                    <a:pt x="1435" y="2002"/>
                    <a:pt x="1302" y="2303"/>
                  </a:cubicBezTo>
                  <a:cubicBezTo>
                    <a:pt x="1135" y="2836"/>
                    <a:pt x="902" y="3370"/>
                    <a:pt x="701" y="3904"/>
                  </a:cubicBezTo>
                  <a:cubicBezTo>
                    <a:pt x="435" y="4704"/>
                    <a:pt x="234" y="5538"/>
                    <a:pt x="1" y="6339"/>
                  </a:cubicBezTo>
                  <a:cubicBezTo>
                    <a:pt x="268" y="5505"/>
                    <a:pt x="601" y="4704"/>
                    <a:pt x="902" y="3904"/>
                  </a:cubicBezTo>
                  <a:cubicBezTo>
                    <a:pt x="1135" y="3370"/>
                    <a:pt x="1302" y="2803"/>
                    <a:pt x="1535" y="2236"/>
                  </a:cubicBezTo>
                  <a:lnTo>
                    <a:pt x="1836" y="1502"/>
                  </a:lnTo>
                  <a:cubicBezTo>
                    <a:pt x="1969" y="1268"/>
                    <a:pt x="2036" y="1068"/>
                    <a:pt x="2102" y="835"/>
                  </a:cubicBezTo>
                  <a:cubicBezTo>
                    <a:pt x="2203" y="1035"/>
                    <a:pt x="2303" y="1202"/>
                    <a:pt x="2403" y="1402"/>
                  </a:cubicBezTo>
                  <a:cubicBezTo>
                    <a:pt x="2636" y="1836"/>
                    <a:pt x="2836" y="2236"/>
                    <a:pt x="3070" y="2703"/>
                  </a:cubicBezTo>
                  <a:cubicBezTo>
                    <a:pt x="3303" y="3137"/>
                    <a:pt x="3537" y="3604"/>
                    <a:pt x="3770" y="4071"/>
                  </a:cubicBezTo>
                  <a:cubicBezTo>
                    <a:pt x="3704" y="4237"/>
                    <a:pt x="3670" y="4404"/>
                    <a:pt x="3637" y="4571"/>
                  </a:cubicBezTo>
                  <a:cubicBezTo>
                    <a:pt x="3604" y="4771"/>
                    <a:pt x="3570" y="5005"/>
                    <a:pt x="3537" y="5238"/>
                  </a:cubicBezTo>
                  <a:cubicBezTo>
                    <a:pt x="3470" y="5672"/>
                    <a:pt x="3403" y="6105"/>
                    <a:pt x="3370" y="6539"/>
                  </a:cubicBezTo>
                  <a:cubicBezTo>
                    <a:pt x="3303" y="7006"/>
                    <a:pt x="3270" y="7506"/>
                    <a:pt x="3237" y="7940"/>
                  </a:cubicBezTo>
                  <a:cubicBezTo>
                    <a:pt x="3203" y="8374"/>
                    <a:pt x="3203" y="8841"/>
                    <a:pt x="3137" y="9274"/>
                  </a:cubicBezTo>
                  <a:cubicBezTo>
                    <a:pt x="3137" y="9308"/>
                    <a:pt x="3153" y="9324"/>
                    <a:pt x="3170" y="9324"/>
                  </a:cubicBezTo>
                  <a:cubicBezTo>
                    <a:pt x="3187" y="9324"/>
                    <a:pt x="3203" y="9308"/>
                    <a:pt x="3203" y="9274"/>
                  </a:cubicBezTo>
                  <a:cubicBezTo>
                    <a:pt x="3237" y="8340"/>
                    <a:pt x="3337" y="7440"/>
                    <a:pt x="3537" y="6539"/>
                  </a:cubicBezTo>
                  <a:cubicBezTo>
                    <a:pt x="3604" y="6072"/>
                    <a:pt x="3670" y="5638"/>
                    <a:pt x="3737" y="5205"/>
                  </a:cubicBezTo>
                  <a:cubicBezTo>
                    <a:pt x="3770" y="4971"/>
                    <a:pt x="3837" y="4771"/>
                    <a:pt x="3870" y="4538"/>
                  </a:cubicBezTo>
                  <a:cubicBezTo>
                    <a:pt x="3870" y="4471"/>
                    <a:pt x="3904" y="4404"/>
                    <a:pt x="3904" y="4337"/>
                  </a:cubicBezTo>
                  <a:cubicBezTo>
                    <a:pt x="4071" y="4671"/>
                    <a:pt x="4237" y="4971"/>
                    <a:pt x="4404" y="5305"/>
                  </a:cubicBezTo>
                  <a:cubicBezTo>
                    <a:pt x="5271" y="7073"/>
                    <a:pt x="6072" y="8874"/>
                    <a:pt x="6739" y="10742"/>
                  </a:cubicBezTo>
                  <a:cubicBezTo>
                    <a:pt x="6749" y="10752"/>
                    <a:pt x="6759" y="10756"/>
                    <a:pt x="6768" y="10756"/>
                  </a:cubicBezTo>
                  <a:cubicBezTo>
                    <a:pt x="6789" y="10756"/>
                    <a:pt x="6806" y="10732"/>
                    <a:pt x="6806" y="10709"/>
                  </a:cubicBezTo>
                  <a:cubicBezTo>
                    <a:pt x="6105" y="8841"/>
                    <a:pt x="5438" y="6973"/>
                    <a:pt x="4604" y="5138"/>
                  </a:cubicBezTo>
                  <a:cubicBezTo>
                    <a:pt x="4204" y="4304"/>
                    <a:pt x="3804" y="3503"/>
                    <a:pt x="3370" y="2703"/>
                  </a:cubicBezTo>
                  <a:lnTo>
                    <a:pt x="3370" y="2703"/>
                  </a:lnTo>
                  <a:cubicBezTo>
                    <a:pt x="3537" y="2736"/>
                    <a:pt x="3704" y="2770"/>
                    <a:pt x="3837" y="2803"/>
                  </a:cubicBezTo>
                  <a:lnTo>
                    <a:pt x="4471" y="2936"/>
                  </a:lnTo>
                  <a:cubicBezTo>
                    <a:pt x="4871" y="3003"/>
                    <a:pt x="5271" y="3103"/>
                    <a:pt x="5672" y="3203"/>
                  </a:cubicBezTo>
                  <a:cubicBezTo>
                    <a:pt x="6539" y="3403"/>
                    <a:pt x="7406" y="3637"/>
                    <a:pt x="8240" y="3904"/>
                  </a:cubicBezTo>
                  <a:cubicBezTo>
                    <a:pt x="8245" y="3908"/>
                    <a:pt x="8250" y="3911"/>
                    <a:pt x="8254" y="3911"/>
                  </a:cubicBezTo>
                  <a:cubicBezTo>
                    <a:pt x="8282" y="3911"/>
                    <a:pt x="8302" y="3837"/>
                    <a:pt x="8274" y="3837"/>
                  </a:cubicBezTo>
                  <a:cubicBezTo>
                    <a:pt x="7406" y="3570"/>
                    <a:pt x="6539" y="3303"/>
                    <a:pt x="5705" y="3036"/>
                  </a:cubicBezTo>
                  <a:cubicBezTo>
                    <a:pt x="5305" y="2936"/>
                    <a:pt x="4871" y="2836"/>
                    <a:pt x="4471" y="2736"/>
                  </a:cubicBezTo>
                  <a:cubicBezTo>
                    <a:pt x="4271" y="2703"/>
                    <a:pt x="4071" y="2670"/>
                    <a:pt x="3870" y="2636"/>
                  </a:cubicBezTo>
                  <a:cubicBezTo>
                    <a:pt x="3670" y="2569"/>
                    <a:pt x="3470" y="2569"/>
                    <a:pt x="3303" y="2569"/>
                  </a:cubicBezTo>
                  <a:cubicBezTo>
                    <a:pt x="3270" y="2536"/>
                    <a:pt x="3270" y="2503"/>
                    <a:pt x="3237" y="2469"/>
                  </a:cubicBezTo>
                  <a:cubicBezTo>
                    <a:pt x="3170" y="2303"/>
                    <a:pt x="3070" y="2136"/>
                    <a:pt x="2970" y="1969"/>
                  </a:cubicBezTo>
                  <a:lnTo>
                    <a:pt x="2970" y="1969"/>
                  </a:lnTo>
                  <a:lnTo>
                    <a:pt x="3503" y="2036"/>
                  </a:lnTo>
                  <a:lnTo>
                    <a:pt x="4171" y="2102"/>
                  </a:lnTo>
                  <a:cubicBezTo>
                    <a:pt x="4404" y="2136"/>
                    <a:pt x="4638" y="2169"/>
                    <a:pt x="4871" y="2236"/>
                  </a:cubicBezTo>
                  <a:cubicBezTo>
                    <a:pt x="5105" y="2269"/>
                    <a:pt x="5371" y="2336"/>
                    <a:pt x="5605" y="2436"/>
                  </a:cubicBezTo>
                  <a:cubicBezTo>
                    <a:pt x="5638" y="2436"/>
                    <a:pt x="5672" y="2336"/>
                    <a:pt x="5605" y="2336"/>
                  </a:cubicBezTo>
                  <a:cubicBezTo>
                    <a:pt x="5371" y="2303"/>
                    <a:pt x="5138" y="2236"/>
                    <a:pt x="4904" y="2169"/>
                  </a:cubicBezTo>
                  <a:lnTo>
                    <a:pt x="4204" y="2002"/>
                  </a:lnTo>
                  <a:cubicBezTo>
                    <a:pt x="3970" y="1969"/>
                    <a:pt x="3737" y="1902"/>
                    <a:pt x="3503" y="1869"/>
                  </a:cubicBezTo>
                  <a:cubicBezTo>
                    <a:pt x="3270" y="1836"/>
                    <a:pt x="3036" y="1769"/>
                    <a:pt x="2836" y="1769"/>
                  </a:cubicBezTo>
                  <a:lnTo>
                    <a:pt x="2503" y="1202"/>
                  </a:lnTo>
                  <a:cubicBezTo>
                    <a:pt x="2269" y="768"/>
                    <a:pt x="2036" y="368"/>
                    <a:pt x="173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a:off x="5199360" y="3543165"/>
              <a:ext cx="1583" cy="4748"/>
            </a:xfrm>
            <a:custGeom>
              <a:avLst/>
              <a:gdLst/>
              <a:ahLst/>
              <a:cxnLst/>
              <a:rect l="l" t="t" r="r" b="b"/>
              <a:pathLst>
                <a:path w="67" h="201" extrusionOk="0">
                  <a:moveTo>
                    <a:pt x="0" y="201"/>
                  </a:moveTo>
                  <a:cubicBezTo>
                    <a:pt x="0" y="134"/>
                    <a:pt x="34" y="68"/>
                    <a:pt x="67" y="1"/>
                  </a:cubicBezTo>
                  <a:cubicBezTo>
                    <a:pt x="34" y="68"/>
                    <a:pt x="0" y="134"/>
                    <a:pt x="0" y="20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a:off x="4840045" y="3684213"/>
              <a:ext cx="331719" cy="497201"/>
            </a:xfrm>
            <a:custGeom>
              <a:avLst/>
              <a:gdLst/>
              <a:ahLst/>
              <a:cxnLst/>
              <a:rect l="l" t="t" r="r" b="b"/>
              <a:pathLst>
                <a:path w="14044" h="21050" extrusionOk="0">
                  <a:moveTo>
                    <a:pt x="0" y="1"/>
                  </a:moveTo>
                  <a:lnTo>
                    <a:pt x="234" y="5872"/>
                  </a:lnTo>
                  <a:lnTo>
                    <a:pt x="801" y="21049"/>
                  </a:lnTo>
                  <a:lnTo>
                    <a:pt x="13243" y="21049"/>
                  </a:lnTo>
                  <a:lnTo>
                    <a:pt x="13844" y="5872"/>
                  </a:lnTo>
                  <a:lnTo>
                    <a:pt x="14044"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a:off x="4840045" y="3684213"/>
              <a:ext cx="331719" cy="138697"/>
            </a:xfrm>
            <a:custGeom>
              <a:avLst/>
              <a:gdLst/>
              <a:ahLst/>
              <a:cxnLst/>
              <a:rect l="l" t="t" r="r" b="b"/>
              <a:pathLst>
                <a:path w="14044" h="5872" extrusionOk="0">
                  <a:moveTo>
                    <a:pt x="0" y="1"/>
                  </a:moveTo>
                  <a:lnTo>
                    <a:pt x="234" y="5872"/>
                  </a:lnTo>
                  <a:lnTo>
                    <a:pt x="13844" y="5872"/>
                  </a:lnTo>
                  <a:lnTo>
                    <a:pt x="14044"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a:off x="4818761" y="3627496"/>
              <a:ext cx="374283" cy="112691"/>
            </a:xfrm>
            <a:custGeom>
              <a:avLst/>
              <a:gdLst/>
              <a:ahLst/>
              <a:cxnLst/>
              <a:rect l="l" t="t" r="r" b="b"/>
              <a:pathLst>
                <a:path w="15846" h="4771" extrusionOk="0">
                  <a:moveTo>
                    <a:pt x="1" y="0"/>
                  </a:moveTo>
                  <a:lnTo>
                    <a:pt x="1" y="4770"/>
                  </a:lnTo>
                  <a:lnTo>
                    <a:pt x="15845" y="4770"/>
                  </a:lnTo>
                  <a:lnTo>
                    <a:pt x="15845"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8"/>
            <p:cNvSpPr/>
            <p:nvPr/>
          </p:nvSpPr>
          <p:spPr>
            <a:xfrm>
              <a:off x="5077210" y="4181438"/>
              <a:ext cx="52035" cy="59097"/>
            </a:xfrm>
            <a:custGeom>
              <a:avLst/>
              <a:gdLst/>
              <a:ahLst/>
              <a:cxnLst/>
              <a:rect l="l" t="t" r="r" b="b"/>
              <a:pathLst>
                <a:path w="2203" h="2502" extrusionOk="0">
                  <a:moveTo>
                    <a:pt x="1" y="0"/>
                  </a:moveTo>
                  <a:lnTo>
                    <a:pt x="1" y="2502"/>
                  </a:lnTo>
                  <a:lnTo>
                    <a:pt x="2202" y="2502"/>
                  </a:lnTo>
                  <a:lnTo>
                    <a:pt x="2202"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8"/>
            <p:cNvSpPr/>
            <p:nvPr/>
          </p:nvSpPr>
          <p:spPr>
            <a:xfrm>
              <a:off x="5077210" y="4181438"/>
              <a:ext cx="52035" cy="29950"/>
            </a:xfrm>
            <a:custGeom>
              <a:avLst/>
              <a:gdLst/>
              <a:ahLst/>
              <a:cxnLst/>
              <a:rect l="l" t="t" r="r" b="b"/>
              <a:pathLst>
                <a:path w="2203" h="1268" extrusionOk="0">
                  <a:moveTo>
                    <a:pt x="1" y="0"/>
                  </a:moveTo>
                  <a:lnTo>
                    <a:pt x="1" y="1268"/>
                  </a:lnTo>
                  <a:lnTo>
                    <a:pt x="2202" y="1268"/>
                  </a:lnTo>
                  <a:lnTo>
                    <a:pt x="220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8"/>
            <p:cNvSpPr/>
            <p:nvPr/>
          </p:nvSpPr>
          <p:spPr>
            <a:xfrm>
              <a:off x="4882588" y="4181438"/>
              <a:ext cx="52035" cy="59097"/>
            </a:xfrm>
            <a:custGeom>
              <a:avLst/>
              <a:gdLst/>
              <a:ahLst/>
              <a:cxnLst/>
              <a:rect l="l" t="t" r="r" b="b"/>
              <a:pathLst>
                <a:path w="2203" h="2502" extrusionOk="0">
                  <a:moveTo>
                    <a:pt x="1" y="0"/>
                  </a:moveTo>
                  <a:lnTo>
                    <a:pt x="1" y="2502"/>
                  </a:lnTo>
                  <a:lnTo>
                    <a:pt x="2202" y="2502"/>
                  </a:lnTo>
                  <a:lnTo>
                    <a:pt x="2202"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8"/>
            <p:cNvSpPr/>
            <p:nvPr/>
          </p:nvSpPr>
          <p:spPr>
            <a:xfrm>
              <a:off x="4882588" y="4181438"/>
              <a:ext cx="52035" cy="29950"/>
            </a:xfrm>
            <a:custGeom>
              <a:avLst/>
              <a:gdLst/>
              <a:ahLst/>
              <a:cxnLst/>
              <a:rect l="l" t="t" r="r" b="b"/>
              <a:pathLst>
                <a:path w="2203" h="1268" extrusionOk="0">
                  <a:moveTo>
                    <a:pt x="1" y="0"/>
                  </a:moveTo>
                  <a:lnTo>
                    <a:pt x="1" y="1268"/>
                  </a:lnTo>
                  <a:lnTo>
                    <a:pt x="2202" y="1268"/>
                  </a:lnTo>
                  <a:lnTo>
                    <a:pt x="220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a:off x="6685462" y="1429473"/>
              <a:ext cx="229303" cy="207454"/>
            </a:xfrm>
            <a:custGeom>
              <a:avLst/>
              <a:gdLst/>
              <a:ahLst/>
              <a:cxnLst/>
              <a:rect l="l" t="t" r="r" b="b"/>
              <a:pathLst>
                <a:path w="9708" h="8783" extrusionOk="0">
                  <a:moveTo>
                    <a:pt x="2463" y="0"/>
                  </a:moveTo>
                  <a:cubicBezTo>
                    <a:pt x="2403" y="0"/>
                    <a:pt x="2336" y="55"/>
                    <a:pt x="2336" y="109"/>
                  </a:cubicBezTo>
                  <a:cubicBezTo>
                    <a:pt x="1569" y="1644"/>
                    <a:pt x="1002" y="3245"/>
                    <a:pt x="601" y="4913"/>
                  </a:cubicBezTo>
                  <a:cubicBezTo>
                    <a:pt x="334" y="5914"/>
                    <a:pt x="168" y="6914"/>
                    <a:pt x="68" y="7948"/>
                  </a:cubicBezTo>
                  <a:lnTo>
                    <a:pt x="1" y="8549"/>
                  </a:lnTo>
                  <a:lnTo>
                    <a:pt x="1" y="8782"/>
                  </a:lnTo>
                  <a:lnTo>
                    <a:pt x="7806" y="8782"/>
                  </a:lnTo>
                  <a:cubicBezTo>
                    <a:pt x="7973" y="5747"/>
                    <a:pt x="8607" y="2811"/>
                    <a:pt x="9708" y="9"/>
                  </a:cubicBezTo>
                  <a:lnTo>
                    <a:pt x="2503" y="9"/>
                  </a:lnTo>
                  <a:cubicBezTo>
                    <a:pt x="2490" y="3"/>
                    <a:pt x="2477" y="0"/>
                    <a:pt x="2463"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8"/>
            <p:cNvSpPr/>
            <p:nvPr/>
          </p:nvSpPr>
          <p:spPr>
            <a:xfrm>
              <a:off x="6686266" y="1690499"/>
              <a:ext cx="222996" cy="202518"/>
            </a:xfrm>
            <a:custGeom>
              <a:avLst/>
              <a:gdLst/>
              <a:ahLst/>
              <a:cxnLst/>
              <a:rect l="l" t="t" r="r" b="b"/>
              <a:pathLst>
                <a:path w="9441" h="8574" extrusionOk="0">
                  <a:moveTo>
                    <a:pt x="0" y="1"/>
                  </a:moveTo>
                  <a:lnTo>
                    <a:pt x="0" y="201"/>
                  </a:lnTo>
                  <a:lnTo>
                    <a:pt x="0" y="301"/>
                  </a:lnTo>
                  <a:cubicBezTo>
                    <a:pt x="34" y="1201"/>
                    <a:pt x="167" y="2135"/>
                    <a:pt x="334" y="3036"/>
                  </a:cubicBezTo>
                  <a:cubicBezTo>
                    <a:pt x="701" y="4904"/>
                    <a:pt x="1301" y="6739"/>
                    <a:pt x="2102" y="8440"/>
                  </a:cubicBezTo>
                  <a:cubicBezTo>
                    <a:pt x="2135" y="8507"/>
                    <a:pt x="2202" y="8573"/>
                    <a:pt x="2302" y="8573"/>
                  </a:cubicBezTo>
                  <a:lnTo>
                    <a:pt x="9440" y="8573"/>
                  </a:lnTo>
                  <a:cubicBezTo>
                    <a:pt x="9440" y="8507"/>
                    <a:pt x="9407" y="8473"/>
                    <a:pt x="9407" y="8440"/>
                  </a:cubicBezTo>
                  <a:cubicBezTo>
                    <a:pt x="9007" y="7306"/>
                    <a:pt x="8640" y="6138"/>
                    <a:pt x="8406" y="4937"/>
                  </a:cubicBezTo>
                  <a:cubicBezTo>
                    <a:pt x="8173" y="3970"/>
                    <a:pt x="8006" y="3003"/>
                    <a:pt x="7906" y="2002"/>
                  </a:cubicBezTo>
                  <a:cubicBezTo>
                    <a:pt x="7839" y="1368"/>
                    <a:pt x="7806" y="734"/>
                    <a:pt x="7772" y="134"/>
                  </a:cubicBezTo>
                  <a:cubicBezTo>
                    <a:pt x="7772" y="1"/>
                    <a:pt x="7772" y="1"/>
                    <a:pt x="7639"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8"/>
            <p:cNvSpPr/>
            <p:nvPr/>
          </p:nvSpPr>
          <p:spPr>
            <a:xfrm>
              <a:off x="7250432" y="1946375"/>
              <a:ext cx="368779" cy="227933"/>
            </a:xfrm>
            <a:custGeom>
              <a:avLst/>
              <a:gdLst/>
              <a:ahLst/>
              <a:cxnLst/>
              <a:rect l="l" t="t" r="r" b="b"/>
              <a:pathLst>
                <a:path w="15613" h="9650" extrusionOk="0">
                  <a:moveTo>
                    <a:pt x="8268" y="1"/>
                  </a:moveTo>
                  <a:cubicBezTo>
                    <a:pt x="8207" y="1"/>
                    <a:pt x="8140" y="55"/>
                    <a:pt x="8140" y="110"/>
                  </a:cubicBezTo>
                  <a:cubicBezTo>
                    <a:pt x="7473" y="1444"/>
                    <a:pt x="6706" y="2712"/>
                    <a:pt x="5838" y="3912"/>
                  </a:cubicBezTo>
                  <a:cubicBezTo>
                    <a:pt x="4271" y="6047"/>
                    <a:pt x="2369" y="7915"/>
                    <a:pt x="201" y="9383"/>
                  </a:cubicBezTo>
                  <a:lnTo>
                    <a:pt x="1" y="9516"/>
                  </a:lnTo>
                  <a:lnTo>
                    <a:pt x="168" y="9650"/>
                  </a:lnTo>
                  <a:lnTo>
                    <a:pt x="335" y="9650"/>
                  </a:lnTo>
                  <a:lnTo>
                    <a:pt x="635" y="9583"/>
                  </a:lnTo>
                  <a:cubicBezTo>
                    <a:pt x="1635" y="9450"/>
                    <a:pt x="2636" y="9216"/>
                    <a:pt x="3604" y="8949"/>
                  </a:cubicBezTo>
                  <a:cubicBezTo>
                    <a:pt x="6105" y="8216"/>
                    <a:pt x="8474" y="7048"/>
                    <a:pt x="10575" y="5480"/>
                  </a:cubicBezTo>
                  <a:cubicBezTo>
                    <a:pt x="11643" y="4646"/>
                    <a:pt x="12643" y="3746"/>
                    <a:pt x="13544" y="2745"/>
                  </a:cubicBezTo>
                  <a:cubicBezTo>
                    <a:pt x="14278" y="1911"/>
                    <a:pt x="14945" y="1044"/>
                    <a:pt x="15545" y="110"/>
                  </a:cubicBezTo>
                  <a:lnTo>
                    <a:pt x="15612" y="10"/>
                  </a:lnTo>
                  <a:lnTo>
                    <a:pt x="8307" y="10"/>
                  </a:lnTo>
                  <a:cubicBezTo>
                    <a:pt x="8295" y="4"/>
                    <a:pt x="8281" y="1"/>
                    <a:pt x="826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8"/>
            <p:cNvSpPr/>
            <p:nvPr/>
          </p:nvSpPr>
          <p:spPr>
            <a:xfrm>
              <a:off x="7213416" y="1429686"/>
              <a:ext cx="237168" cy="207242"/>
            </a:xfrm>
            <a:custGeom>
              <a:avLst/>
              <a:gdLst/>
              <a:ahLst/>
              <a:cxnLst/>
              <a:rect l="l" t="t" r="r" b="b"/>
              <a:pathLst>
                <a:path w="10041" h="8774" extrusionOk="0">
                  <a:moveTo>
                    <a:pt x="0" y="0"/>
                  </a:moveTo>
                  <a:lnTo>
                    <a:pt x="0" y="8773"/>
                  </a:lnTo>
                  <a:lnTo>
                    <a:pt x="10041" y="8773"/>
                  </a:lnTo>
                  <a:cubicBezTo>
                    <a:pt x="10007" y="8506"/>
                    <a:pt x="10007" y="8273"/>
                    <a:pt x="9974" y="8006"/>
                  </a:cubicBezTo>
                  <a:cubicBezTo>
                    <a:pt x="9874" y="7072"/>
                    <a:pt x="9740" y="6138"/>
                    <a:pt x="9574" y="5237"/>
                  </a:cubicBezTo>
                  <a:cubicBezTo>
                    <a:pt x="9240" y="3469"/>
                    <a:pt x="8706" y="1735"/>
                    <a:pt x="7973" y="100"/>
                  </a:cubicBezTo>
                  <a:cubicBezTo>
                    <a:pt x="7973" y="34"/>
                    <a:pt x="7906" y="0"/>
                    <a:pt x="7806"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a:off x="7211833" y="1692861"/>
              <a:ext cx="237971" cy="199565"/>
            </a:xfrm>
            <a:custGeom>
              <a:avLst/>
              <a:gdLst/>
              <a:ahLst/>
              <a:cxnLst/>
              <a:rect l="l" t="t" r="r" b="b"/>
              <a:pathLst>
                <a:path w="10075" h="8449" extrusionOk="0">
                  <a:moveTo>
                    <a:pt x="0" y="1"/>
                  </a:moveTo>
                  <a:lnTo>
                    <a:pt x="0" y="8440"/>
                  </a:lnTo>
                  <a:lnTo>
                    <a:pt x="8040" y="8440"/>
                  </a:lnTo>
                  <a:cubicBezTo>
                    <a:pt x="8058" y="8446"/>
                    <a:pt x="8075" y="8449"/>
                    <a:pt x="8091" y="8449"/>
                  </a:cubicBezTo>
                  <a:cubicBezTo>
                    <a:pt x="8163" y="8449"/>
                    <a:pt x="8212" y="8394"/>
                    <a:pt x="8240" y="8340"/>
                  </a:cubicBezTo>
                  <a:cubicBezTo>
                    <a:pt x="8807" y="6939"/>
                    <a:pt x="9240" y="5538"/>
                    <a:pt x="9541" y="4070"/>
                  </a:cubicBezTo>
                  <a:cubicBezTo>
                    <a:pt x="9674" y="3403"/>
                    <a:pt x="9774" y="2736"/>
                    <a:pt x="9874" y="2069"/>
                  </a:cubicBezTo>
                  <a:cubicBezTo>
                    <a:pt x="9941" y="1568"/>
                    <a:pt x="9974" y="1101"/>
                    <a:pt x="10041" y="601"/>
                  </a:cubicBezTo>
                  <a:cubicBezTo>
                    <a:pt x="10074" y="401"/>
                    <a:pt x="10074" y="201"/>
                    <a:pt x="10074"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8"/>
            <p:cNvSpPr/>
            <p:nvPr/>
          </p:nvSpPr>
          <p:spPr>
            <a:xfrm>
              <a:off x="6928156" y="1430466"/>
              <a:ext cx="231665" cy="208021"/>
            </a:xfrm>
            <a:custGeom>
              <a:avLst/>
              <a:gdLst/>
              <a:ahLst/>
              <a:cxnLst/>
              <a:rect l="l" t="t" r="r" b="b"/>
              <a:pathLst>
                <a:path w="9808" h="8807" extrusionOk="0">
                  <a:moveTo>
                    <a:pt x="2202" y="1"/>
                  </a:moveTo>
                  <a:cubicBezTo>
                    <a:pt x="2136" y="1"/>
                    <a:pt x="2069" y="34"/>
                    <a:pt x="2069" y="101"/>
                  </a:cubicBezTo>
                  <a:cubicBezTo>
                    <a:pt x="1435" y="1502"/>
                    <a:pt x="968" y="2936"/>
                    <a:pt x="635" y="4437"/>
                  </a:cubicBezTo>
                  <a:cubicBezTo>
                    <a:pt x="468" y="5171"/>
                    <a:pt x="334" y="5905"/>
                    <a:pt x="234" y="6672"/>
                  </a:cubicBezTo>
                  <a:cubicBezTo>
                    <a:pt x="134" y="7139"/>
                    <a:pt x="101" y="7640"/>
                    <a:pt x="34" y="8140"/>
                  </a:cubicBezTo>
                  <a:cubicBezTo>
                    <a:pt x="34" y="8340"/>
                    <a:pt x="1" y="8574"/>
                    <a:pt x="1" y="8807"/>
                  </a:cubicBezTo>
                  <a:lnTo>
                    <a:pt x="9808" y="8807"/>
                  </a:lnTo>
                  <a:lnTo>
                    <a:pt x="9808"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8"/>
            <p:cNvSpPr/>
            <p:nvPr/>
          </p:nvSpPr>
          <p:spPr>
            <a:xfrm>
              <a:off x="6928156" y="1692082"/>
              <a:ext cx="231665" cy="200935"/>
            </a:xfrm>
            <a:custGeom>
              <a:avLst/>
              <a:gdLst/>
              <a:ahLst/>
              <a:cxnLst/>
              <a:rect l="l" t="t" r="r" b="b"/>
              <a:pathLst>
                <a:path w="9808" h="8507" extrusionOk="0">
                  <a:moveTo>
                    <a:pt x="1" y="0"/>
                  </a:moveTo>
                  <a:cubicBezTo>
                    <a:pt x="1" y="0"/>
                    <a:pt x="1" y="34"/>
                    <a:pt x="1" y="34"/>
                  </a:cubicBezTo>
                  <a:cubicBezTo>
                    <a:pt x="34" y="567"/>
                    <a:pt x="68" y="1068"/>
                    <a:pt x="101" y="1601"/>
                  </a:cubicBezTo>
                  <a:cubicBezTo>
                    <a:pt x="201" y="2402"/>
                    <a:pt x="334" y="3169"/>
                    <a:pt x="468" y="3970"/>
                  </a:cubicBezTo>
                  <a:cubicBezTo>
                    <a:pt x="768" y="5471"/>
                    <a:pt x="1202" y="6939"/>
                    <a:pt x="1802" y="8373"/>
                  </a:cubicBezTo>
                  <a:cubicBezTo>
                    <a:pt x="1836" y="8440"/>
                    <a:pt x="1902" y="8506"/>
                    <a:pt x="1969" y="8506"/>
                  </a:cubicBezTo>
                  <a:lnTo>
                    <a:pt x="9808" y="8506"/>
                  </a:lnTo>
                  <a:lnTo>
                    <a:pt x="9808" y="8373"/>
                  </a:lnTo>
                  <a:lnTo>
                    <a:pt x="9808" y="100"/>
                  </a:lnTo>
                  <a:cubicBezTo>
                    <a:pt x="9808" y="34"/>
                    <a:pt x="9808" y="0"/>
                    <a:pt x="9708"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a:off x="7462416" y="1429473"/>
              <a:ext cx="240310" cy="209013"/>
            </a:xfrm>
            <a:custGeom>
              <a:avLst/>
              <a:gdLst/>
              <a:ahLst/>
              <a:cxnLst/>
              <a:rect l="l" t="t" r="r" b="b"/>
              <a:pathLst>
                <a:path w="10174" h="8849" extrusionOk="0">
                  <a:moveTo>
                    <a:pt x="7709" y="0"/>
                  </a:moveTo>
                  <a:cubicBezTo>
                    <a:pt x="7697" y="0"/>
                    <a:pt x="7684" y="3"/>
                    <a:pt x="7672" y="9"/>
                  </a:cubicBezTo>
                  <a:lnTo>
                    <a:pt x="0" y="9"/>
                  </a:lnTo>
                  <a:cubicBezTo>
                    <a:pt x="1101" y="2811"/>
                    <a:pt x="1735" y="5813"/>
                    <a:pt x="1901" y="8849"/>
                  </a:cubicBezTo>
                  <a:lnTo>
                    <a:pt x="10141" y="8849"/>
                  </a:lnTo>
                  <a:lnTo>
                    <a:pt x="10174" y="8682"/>
                  </a:lnTo>
                  <a:cubicBezTo>
                    <a:pt x="10074" y="7648"/>
                    <a:pt x="9940" y="6614"/>
                    <a:pt x="9740" y="5613"/>
                  </a:cubicBezTo>
                  <a:cubicBezTo>
                    <a:pt x="9373" y="3679"/>
                    <a:pt x="8706" y="1844"/>
                    <a:pt x="7839" y="109"/>
                  </a:cubicBezTo>
                  <a:cubicBezTo>
                    <a:pt x="7812" y="55"/>
                    <a:pt x="7762" y="0"/>
                    <a:pt x="7709"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8"/>
            <p:cNvSpPr/>
            <p:nvPr/>
          </p:nvSpPr>
          <p:spPr>
            <a:xfrm>
              <a:off x="7467920" y="1690499"/>
              <a:ext cx="234027" cy="202518"/>
            </a:xfrm>
            <a:custGeom>
              <a:avLst/>
              <a:gdLst/>
              <a:ahLst/>
              <a:cxnLst/>
              <a:rect l="l" t="t" r="r" b="b"/>
              <a:pathLst>
                <a:path w="9908" h="8574" extrusionOk="0">
                  <a:moveTo>
                    <a:pt x="1768" y="1"/>
                  </a:moveTo>
                  <a:cubicBezTo>
                    <a:pt x="1702" y="1"/>
                    <a:pt x="1668" y="34"/>
                    <a:pt x="1668" y="101"/>
                  </a:cubicBezTo>
                  <a:cubicBezTo>
                    <a:pt x="1668" y="334"/>
                    <a:pt x="1635" y="568"/>
                    <a:pt x="1635" y="801"/>
                  </a:cubicBezTo>
                  <a:cubicBezTo>
                    <a:pt x="1568" y="1802"/>
                    <a:pt x="1468" y="2803"/>
                    <a:pt x="1268" y="3770"/>
                  </a:cubicBezTo>
                  <a:cubicBezTo>
                    <a:pt x="1035" y="5138"/>
                    <a:pt x="701" y="6472"/>
                    <a:pt x="267" y="7773"/>
                  </a:cubicBezTo>
                  <a:cubicBezTo>
                    <a:pt x="167" y="8040"/>
                    <a:pt x="101" y="8307"/>
                    <a:pt x="1" y="8573"/>
                  </a:cubicBezTo>
                  <a:lnTo>
                    <a:pt x="7639" y="8573"/>
                  </a:lnTo>
                  <a:cubicBezTo>
                    <a:pt x="7673" y="8573"/>
                    <a:pt x="7739" y="8540"/>
                    <a:pt x="7773" y="8473"/>
                  </a:cubicBezTo>
                  <a:cubicBezTo>
                    <a:pt x="7873" y="8240"/>
                    <a:pt x="8006" y="7973"/>
                    <a:pt x="8106" y="7739"/>
                  </a:cubicBezTo>
                  <a:cubicBezTo>
                    <a:pt x="8807" y="6138"/>
                    <a:pt x="9307" y="4504"/>
                    <a:pt x="9607" y="2803"/>
                  </a:cubicBezTo>
                  <a:cubicBezTo>
                    <a:pt x="9741" y="2069"/>
                    <a:pt x="9841" y="1302"/>
                    <a:pt x="9874" y="568"/>
                  </a:cubicBezTo>
                  <a:cubicBezTo>
                    <a:pt x="9908" y="401"/>
                    <a:pt x="9908" y="201"/>
                    <a:pt x="990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a:off x="7251235" y="1157842"/>
              <a:ext cx="362449" cy="219264"/>
            </a:xfrm>
            <a:custGeom>
              <a:avLst/>
              <a:gdLst/>
              <a:ahLst/>
              <a:cxnLst/>
              <a:rect l="l" t="t" r="r" b="b"/>
              <a:pathLst>
                <a:path w="15345" h="9283" extrusionOk="0">
                  <a:moveTo>
                    <a:pt x="34" y="0"/>
                  </a:moveTo>
                  <a:lnTo>
                    <a:pt x="34" y="0"/>
                  </a:lnTo>
                  <a:cubicBezTo>
                    <a:pt x="67" y="33"/>
                    <a:pt x="100" y="100"/>
                    <a:pt x="100" y="134"/>
                  </a:cubicBezTo>
                  <a:lnTo>
                    <a:pt x="0" y="200"/>
                  </a:lnTo>
                  <a:lnTo>
                    <a:pt x="67" y="267"/>
                  </a:lnTo>
                  <a:cubicBezTo>
                    <a:pt x="567" y="634"/>
                    <a:pt x="1068" y="1001"/>
                    <a:pt x="1568" y="1368"/>
                  </a:cubicBezTo>
                  <a:cubicBezTo>
                    <a:pt x="2569" y="2135"/>
                    <a:pt x="3469" y="2969"/>
                    <a:pt x="4303" y="3903"/>
                  </a:cubicBezTo>
                  <a:cubicBezTo>
                    <a:pt x="5738" y="5504"/>
                    <a:pt x="6939" y="7272"/>
                    <a:pt x="7873" y="9173"/>
                  </a:cubicBezTo>
                  <a:cubicBezTo>
                    <a:pt x="7900" y="9228"/>
                    <a:pt x="7949" y="9282"/>
                    <a:pt x="8021" y="9282"/>
                  </a:cubicBezTo>
                  <a:cubicBezTo>
                    <a:pt x="8037" y="9282"/>
                    <a:pt x="8054" y="9280"/>
                    <a:pt x="8073" y="9273"/>
                  </a:cubicBezTo>
                  <a:lnTo>
                    <a:pt x="15345" y="9273"/>
                  </a:lnTo>
                  <a:cubicBezTo>
                    <a:pt x="15345" y="9273"/>
                    <a:pt x="15345" y="9273"/>
                    <a:pt x="15345" y="9240"/>
                  </a:cubicBezTo>
                  <a:cubicBezTo>
                    <a:pt x="13343" y="6238"/>
                    <a:pt x="10575" y="3803"/>
                    <a:pt x="7306" y="2168"/>
                  </a:cubicBezTo>
                  <a:cubicBezTo>
                    <a:pt x="5037" y="1001"/>
                    <a:pt x="2569" y="267"/>
                    <a:pt x="3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a:off x="6768990" y="1944816"/>
              <a:ext cx="357725" cy="227933"/>
            </a:xfrm>
            <a:custGeom>
              <a:avLst/>
              <a:gdLst/>
              <a:ahLst/>
              <a:cxnLst/>
              <a:rect l="l" t="t" r="r" b="b"/>
              <a:pathLst>
                <a:path w="15145" h="9650" extrusionOk="0">
                  <a:moveTo>
                    <a:pt x="6842" y="0"/>
                  </a:moveTo>
                  <a:cubicBezTo>
                    <a:pt x="6830" y="0"/>
                    <a:pt x="6818" y="3"/>
                    <a:pt x="6806" y="9"/>
                  </a:cubicBezTo>
                  <a:lnTo>
                    <a:pt x="1" y="9"/>
                  </a:lnTo>
                  <a:cubicBezTo>
                    <a:pt x="1" y="9"/>
                    <a:pt x="1" y="42"/>
                    <a:pt x="34" y="76"/>
                  </a:cubicBezTo>
                  <a:cubicBezTo>
                    <a:pt x="501" y="843"/>
                    <a:pt x="1035" y="1577"/>
                    <a:pt x="1602" y="2277"/>
                  </a:cubicBezTo>
                  <a:cubicBezTo>
                    <a:pt x="2402" y="3211"/>
                    <a:pt x="3236" y="4079"/>
                    <a:pt x="4170" y="4846"/>
                  </a:cubicBezTo>
                  <a:cubicBezTo>
                    <a:pt x="5471" y="5947"/>
                    <a:pt x="6906" y="6881"/>
                    <a:pt x="8440" y="7614"/>
                  </a:cubicBezTo>
                  <a:cubicBezTo>
                    <a:pt x="9774" y="8282"/>
                    <a:pt x="11142" y="8815"/>
                    <a:pt x="12610" y="9182"/>
                  </a:cubicBezTo>
                  <a:cubicBezTo>
                    <a:pt x="13377" y="9382"/>
                    <a:pt x="14144" y="9516"/>
                    <a:pt x="14945" y="9649"/>
                  </a:cubicBezTo>
                  <a:cubicBezTo>
                    <a:pt x="15011" y="9616"/>
                    <a:pt x="15078" y="9616"/>
                    <a:pt x="15145" y="9616"/>
                  </a:cubicBezTo>
                  <a:lnTo>
                    <a:pt x="15112" y="9549"/>
                  </a:lnTo>
                  <a:cubicBezTo>
                    <a:pt x="14111" y="8882"/>
                    <a:pt x="13177" y="8115"/>
                    <a:pt x="12310" y="7314"/>
                  </a:cubicBezTo>
                  <a:cubicBezTo>
                    <a:pt x="11275" y="6347"/>
                    <a:pt x="10308" y="5279"/>
                    <a:pt x="9441" y="4112"/>
                  </a:cubicBezTo>
                  <a:cubicBezTo>
                    <a:pt x="8507" y="2844"/>
                    <a:pt x="7673" y="1510"/>
                    <a:pt x="6972" y="109"/>
                  </a:cubicBezTo>
                  <a:cubicBezTo>
                    <a:pt x="6945" y="55"/>
                    <a:pt x="6896" y="0"/>
                    <a:pt x="6842"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8"/>
            <p:cNvSpPr/>
            <p:nvPr/>
          </p:nvSpPr>
          <p:spPr>
            <a:xfrm>
              <a:off x="6773715" y="1159401"/>
              <a:ext cx="351442" cy="216714"/>
            </a:xfrm>
            <a:custGeom>
              <a:avLst/>
              <a:gdLst/>
              <a:ahLst/>
              <a:cxnLst/>
              <a:rect l="l" t="t" r="r" b="b"/>
              <a:pathLst>
                <a:path w="14879" h="9175" extrusionOk="0">
                  <a:moveTo>
                    <a:pt x="14778" y="1"/>
                  </a:moveTo>
                  <a:lnTo>
                    <a:pt x="14778" y="1"/>
                  </a:lnTo>
                  <a:cubicBezTo>
                    <a:pt x="8540" y="901"/>
                    <a:pt x="3670" y="4004"/>
                    <a:pt x="1" y="9174"/>
                  </a:cubicBezTo>
                  <a:lnTo>
                    <a:pt x="6906" y="9174"/>
                  </a:lnTo>
                  <a:cubicBezTo>
                    <a:pt x="6973" y="9141"/>
                    <a:pt x="7006" y="9141"/>
                    <a:pt x="7039" y="9107"/>
                  </a:cubicBezTo>
                  <a:cubicBezTo>
                    <a:pt x="7106" y="8974"/>
                    <a:pt x="7139" y="8874"/>
                    <a:pt x="7206" y="8774"/>
                  </a:cubicBezTo>
                  <a:cubicBezTo>
                    <a:pt x="8107" y="7006"/>
                    <a:pt x="9274" y="5371"/>
                    <a:pt x="10608" y="3904"/>
                  </a:cubicBezTo>
                  <a:cubicBezTo>
                    <a:pt x="11609" y="2803"/>
                    <a:pt x="12677" y="1802"/>
                    <a:pt x="13844" y="868"/>
                  </a:cubicBezTo>
                  <a:cubicBezTo>
                    <a:pt x="14211" y="601"/>
                    <a:pt x="14545" y="368"/>
                    <a:pt x="14878" y="134"/>
                  </a:cubicBezTo>
                  <a:lnTo>
                    <a:pt x="14745" y="68"/>
                  </a:lnTo>
                  <a:cubicBezTo>
                    <a:pt x="14745" y="34"/>
                    <a:pt x="14778" y="1"/>
                    <a:pt x="14778"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8"/>
            <p:cNvSpPr/>
            <p:nvPr/>
          </p:nvSpPr>
          <p:spPr>
            <a:xfrm>
              <a:off x="7212613" y="1946588"/>
              <a:ext cx="167064" cy="181236"/>
            </a:xfrm>
            <a:custGeom>
              <a:avLst/>
              <a:gdLst/>
              <a:ahLst/>
              <a:cxnLst/>
              <a:rect l="l" t="t" r="r" b="b"/>
              <a:pathLst>
                <a:path w="7073" h="7673" extrusionOk="0">
                  <a:moveTo>
                    <a:pt x="1" y="1"/>
                  </a:moveTo>
                  <a:lnTo>
                    <a:pt x="1" y="7673"/>
                  </a:lnTo>
                  <a:cubicBezTo>
                    <a:pt x="1368" y="6772"/>
                    <a:pt x="2636" y="5705"/>
                    <a:pt x="3770" y="4471"/>
                  </a:cubicBezTo>
                  <a:cubicBezTo>
                    <a:pt x="5038" y="3103"/>
                    <a:pt x="6139" y="1602"/>
                    <a:pt x="7073"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8"/>
            <p:cNvSpPr/>
            <p:nvPr/>
          </p:nvSpPr>
          <p:spPr>
            <a:xfrm>
              <a:off x="6999093" y="1946588"/>
              <a:ext cx="160734" cy="178095"/>
            </a:xfrm>
            <a:custGeom>
              <a:avLst/>
              <a:gdLst/>
              <a:ahLst/>
              <a:cxnLst/>
              <a:rect l="l" t="t" r="r" b="b"/>
              <a:pathLst>
                <a:path w="6805" h="7540" extrusionOk="0">
                  <a:moveTo>
                    <a:pt x="0" y="1"/>
                  </a:moveTo>
                  <a:cubicBezTo>
                    <a:pt x="1635" y="3003"/>
                    <a:pt x="3970" y="5605"/>
                    <a:pt x="6805" y="7539"/>
                  </a:cubicBezTo>
                  <a:lnTo>
                    <a:pt x="6805"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8"/>
            <p:cNvSpPr/>
            <p:nvPr/>
          </p:nvSpPr>
          <p:spPr>
            <a:xfrm>
              <a:off x="7213416" y="1205889"/>
              <a:ext cx="160758" cy="170229"/>
            </a:xfrm>
            <a:custGeom>
              <a:avLst/>
              <a:gdLst/>
              <a:ahLst/>
              <a:cxnLst/>
              <a:rect l="l" t="t" r="r" b="b"/>
              <a:pathLst>
                <a:path w="6806" h="7207" extrusionOk="0">
                  <a:moveTo>
                    <a:pt x="0" y="1"/>
                  </a:moveTo>
                  <a:lnTo>
                    <a:pt x="0" y="7206"/>
                  </a:lnTo>
                  <a:lnTo>
                    <a:pt x="6805" y="7206"/>
                  </a:lnTo>
                  <a:cubicBezTo>
                    <a:pt x="5971" y="5772"/>
                    <a:pt x="4937" y="4437"/>
                    <a:pt x="3803" y="3203"/>
                  </a:cubicBezTo>
                  <a:cubicBezTo>
                    <a:pt x="2669" y="1969"/>
                    <a:pt x="1368" y="902"/>
                    <a:pt x="0"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8"/>
            <p:cNvSpPr/>
            <p:nvPr/>
          </p:nvSpPr>
          <p:spPr>
            <a:xfrm>
              <a:off x="7005376" y="1211417"/>
              <a:ext cx="154451" cy="166261"/>
            </a:xfrm>
            <a:custGeom>
              <a:avLst/>
              <a:gdLst/>
              <a:ahLst/>
              <a:cxnLst/>
              <a:rect l="l" t="t" r="r" b="b"/>
              <a:pathLst>
                <a:path w="6539" h="7039" extrusionOk="0">
                  <a:moveTo>
                    <a:pt x="6539" y="0"/>
                  </a:moveTo>
                  <a:cubicBezTo>
                    <a:pt x="3837" y="1768"/>
                    <a:pt x="1602" y="4203"/>
                    <a:pt x="1" y="7039"/>
                  </a:cubicBezTo>
                  <a:lnTo>
                    <a:pt x="6539" y="7039"/>
                  </a:lnTo>
                  <a:lnTo>
                    <a:pt x="6539"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8"/>
            <p:cNvSpPr/>
            <p:nvPr/>
          </p:nvSpPr>
          <p:spPr>
            <a:xfrm>
              <a:off x="6540494" y="1012848"/>
              <a:ext cx="1306351" cy="1306351"/>
            </a:xfrm>
            <a:custGeom>
              <a:avLst/>
              <a:gdLst/>
              <a:ahLst/>
              <a:cxnLst/>
              <a:rect l="l" t="t" r="r" b="b"/>
              <a:pathLst>
                <a:path w="55307" h="55307" extrusionOk="0">
                  <a:moveTo>
                    <a:pt x="26986" y="0"/>
                  </a:moveTo>
                  <a:cubicBezTo>
                    <a:pt x="26552" y="0"/>
                    <a:pt x="26152" y="34"/>
                    <a:pt x="25719" y="67"/>
                  </a:cubicBezTo>
                  <a:lnTo>
                    <a:pt x="25752" y="467"/>
                  </a:lnTo>
                  <a:cubicBezTo>
                    <a:pt x="26152" y="434"/>
                    <a:pt x="26586" y="434"/>
                    <a:pt x="26986" y="434"/>
                  </a:cubicBezTo>
                  <a:lnTo>
                    <a:pt x="26986" y="0"/>
                  </a:lnTo>
                  <a:close/>
                  <a:moveTo>
                    <a:pt x="28220" y="0"/>
                  </a:moveTo>
                  <a:lnTo>
                    <a:pt x="28220" y="434"/>
                  </a:lnTo>
                  <a:cubicBezTo>
                    <a:pt x="28621" y="434"/>
                    <a:pt x="29054" y="467"/>
                    <a:pt x="29455" y="467"/>
                  </a:cubicBezTo>
                  <a:lnTo>
                    <a:pt x="29455" y="67"/>
                  </a:lnTo>
                  <a:cubicBezTo>
                    <a:pt x="29054" y="34"/>
                    <a:pt x="28621" y="0"/>
                    <a:pt x="28220" y="0"/>
                  </a:cubicBezTo>
                  <a:close/>
                  <a:moveTo>
                    <a:pt x="24484" y="167"/>
                  </a:moveTo>
                  <a:cubicBezTo>
                    <a:pt x="24051" y="201"/>
                    <a:pt x="23650" y="267"/>
                    <a:pt x="23217" y="334"/>
                  </a:cubicBezTo>
                  <a:lnTo>
                    <a:pt x="23283" y="734"/>
                  </a:lnTo>
                  <a:cubicBezTo>
                    <a:pt x="23684" y="668"/>
                    <a:pt x="24117" y="634"/>
                    <a:pt x="24518" y="567"/>
                  </a:cubicBezTo>
                  <a:lnTo>
                    <a:pt x="24484" y="167"/>
                  </a:lnTo>
                  <a:close/>
                  <a:moveTo>
                    <a:pt x="30755" y="167"/>
                  </a:moveTo>
                  <a:lnTo>
                    <a:pt x="30689" y="567"/>
                  </a:lnTo>
                  <a:cubicBezTo>
                    <a:pt x="31089" y="634"/>
                    <a:pt x="31523" y="668"/>
                    <a:pt x="31923" y="734"/>
                  </a:cubicBezTo>
                  <a:lnTo>
                    <a:pt x="31990" y="334"/>
                  </a:lnTo>
                  <a:cubicBezTo>
                    <a:pt x="31589" y="267"/>
                    <a:pt x="31156" y="201"/>
                    <a:pt x="30755" y="167"/>
                  </a:cubicBezTo>
                  <a:close/>
                  <a:moveTo>
                    <a:pt x="33224" y="534"/>
                  </a:moveTo>
                  <a:lnTo>
                    <a:pt x="33157" y="968"/>
                  </a:lnTo>
                  <a:cubicBezTo>
                    <a:pt x="33557" y="1034"/>
                    <a:pt x="33958" y="1135"/>
                    <a:pt x="34358" y="1235"/>
                  </a:cubicBezTo>
                  <a:lnTo>
                    <a:pt x="34458" y="801"/>
                  </a:lnTo>
                  <a:cubicBezTo>
                    <a:pt x="34058" y="701"/>
                    <a:pt x="33658" y="634"/>
                    <a:pt x="33224" y="534"/>
                  </a:cubicBezTo>
                  <a:close/>
                  <a:moveTo>
                    <a:pt x="21983" y="567"/>
                  </a:moveTo>
                  <a:cubicBezTo>
                    <a:pt x="21582" y="634"/>
                    <a:pt x="21182" y="734"/>
                    <a:pt x="20748" y="834"/>
                  </a:cubicBezTo>
                  <a:lnTo>
                    <a:pt x="20848" y="1268"/>
                  </a:lnTo>
                  <a:cubicBezTo>
                    <a:pt x="21249" y="1168"/>
                    <a:pt x="21682" y="1068"/>
                    <a:pt x="22083" y="968"/>
                  </a:cubicBezTo>
                  <a:lnTo>
                    <a:pt x="21983" y="567"/>
                  </a:lnTo>
                  <a:close/>
                  <a:moveTo>
                    <a:pt x="35692" y="1135"/>
                  </a:moveTo>
                  <a:lnTo>
                    <a:pt x="35559" y="1568"/>
                  </a:lnTo>
                  <a:cubicBezTo>
                    <a:pt x="35959" y="1668"/>
                    <a:pt x="36359" y="1802"/>
                    <a:pt x="36726" y="1935"/>
                  </a:cubicBezTo>
                  <a:lnTo>
                    <a:pt x="36893" y="1535"/>
                  </a:lnTo>
                  <a:cubicBezTo>
                    <a:pt x="36493" y="1401"/>
                    <a:pt x="36093" y="1268"/>
                    <a:pt x="35692" y="1135"/>
                  </a:cubicBezTo>
                  <a:close/>
                  <a:moveTo>
                    <a:pt x="19547" y="1168"/>
                  </a:moveTo>
                  <a:cubicBezTo>
                    <a:pt x="19147" y="1301"/>
                    <a:pt x="18747" y="1435"/>
                    <a:pt x="18347" y="1602"/>
                  </a:cubicBezTo>
                  <a:lnTo>
                    <a:pt x="18480" y="1968"/>
                  </a:lnTo>
                  <a:cubicBezTo>
                    <a:pt x="18880" y="1835"/>
                    <a:pt x="19281" y="1702"/>
                    <a:pt x="19681" y="1602"/>
                  </a:cubicBezTo>
                  <a:lnTo>
                    <a:pt x="19547" y="1168"/>
                  </a:lnTo>
                  <a:close/>
                  <a:moveTo>
                    <a:pt x="38061" y="2002"/>
                  </a:moveTo>
                  <a:lnTo>
                    <a:pt x="37894" y="2402"/>
                  </a:lnTo>
                  <a:cubicBezTo>
                    <a:pt x="38294" y="2536"/>
                    <a:pt x="38661" y="2702"/>
                    <a:pt x="39028" y="2869"/>
                  </a:cubicBezTo>
                  <a:lnTo>
                    <a:pt x="39195" y="2502"/>
                  </a:lnTo>
                  <a:cubicBezTo>
                    <a:pt x="38828" y="2335"/>
                    <a:pt x="38428" y="2169"/>
                    <a:pt x="38061" y="2002"/>
                  </a:cubicBezTo>
                  <a:close/>
                  <a:moveTo>
                    <a:pt x="17179" y="2035"/>
                  </a:moveTo>
                  <a:cubicBezTo>
                    <a:pt x="16779" y="2202"/>
                    <a:pt x="16412" y="2369"/>
                    <a:pt x="16012" y="2536"/>
                  </a:cubicBezTo>
                  <a:lnTo>
                    <a:pt x="16212" y="2936"/>
                  </a:lnTo>
                  <a:cubicBezTo>
                    <a:pt x="16579" y="2736"/>
                    <a:pt x="16946" y="2569"/>
                    <a:pt x="17346" y="2435"/>
                  </a:cubicBezTo>
                  <a:lnTo>
                    <a:pt x="17179" y="2035"/>
                  </a:lnTo>
                  <a:close/>
                  <a:moveTo>
                    <a:pt x="40362" y="3069"/>
                  </a:moveTo>
                  <a:lnTo>
                    <a:pt x="40162" y="3436"/>
                  </a:lnTo>
                  <a:cubicBezTo>
                    <a:pt x="40529" y="3636"/>
                    <a:pt x="40896" y="3836"/>
                    <a:pt x="41263" y="4037"/>
                  </a:cubicBezTo>
                  <a:lnTo>
                    <a:pt x="41463" y="3670"/>
                  </a:lnTo>
                  <a:cubicBezTo>
                    <a:pt x="41096" y="3470"/>
                    <a:pt x="40729" y="3269"/>
                    <a:pt x="40362" y="3069"/>
                  </a:cubicBezTo>
                  <a:close/>
                  <a:moveTo>
                    <a:pt x="14911" y="3103"/>
                  </a:moveTo>
                  <a:cubicBezTo>
                    <a:pt x="14544" y="3303"/>
                    <a:pt x="14177" y="3503"/>
                    <a:pt x="13810" y="3703"/>
                  </a:cubicBezTo>
                  <a:lnTo>
                    <a:pt x="14010" y="4070"/>
                  </a:lnTo>
                  <a:cubicBezTo>
                    <a:pt x="14377" y="3870"/>
                    <a:pt x="14711" y="3670"/>
                    <a:pt x="15111" y="3470"/>
                  </a:cubicBezTo>
                  <a:lnTo>
                    <a:pt x="14911" y="3103"/>
                  </a:lnTo>
                  <a:close/>
                  <a:moveTo>
                    <a:pt x="42531" y="4337"/>
                  </a:moveTo>
                  <a:lnTo>
                    <a:pt x="42330" y="4670"/>
                  </a:lnTo>
                  <a:cubicBezTo>
                    <a:pt x="42664" y="4904"/>
                    <a:pt x="42998" y="5137"/>
                    <a:pt x="43364" y="5371"/>
                  </a:cubicBezTo>
                  <a:lnTo>
                    <a:pt x="43598" y="5037"/>
                  </a:lnTo>
                  <a:cubicBezTo>
                    <a:pt x="43231" y="4770"/>
                    <a:pt x="42897" y="4537"/>
                    <a:pt x="42531" y="4337"/>
                  </a:cubicBezTo>
                  <a:close/>
                  <a:moveTo>
                    <a:pt x="12743" y="4370"/>
                  </a:moveTo>
                  <a:cubicBezTo>
                    <a:pt x="12376" y="4604"/>
                    <a:pt x="12042" y="4837"/>
                    <a:pt x="11709" y="5071"/>
                  </a:cubicBezTo>
                  <a:lnTo>
                    <a:pt x="11942" y="5404"/>
                  </a:lnTo>
                  <a:lnTo>
                    <a:pt x="11942" y="5438"/>
                  </a:lnTo>
                  <a:cubicBezTo>
                    <a:pt x="12276" y="5171"/>
                    <a:pt x="12643" y="4937"/>
                    <a:pt x="12976" y="4737"/>
                  </a:cubicBezTo>
                  <a:lnTo>
                    <a:pt x="12743" y="4370"/>
                  </a:lnTo>
                  <a:close/>
                  <a:moveTo>
                    <a:pt x="44599" y="5771"/>
                  </a:moveTo>
                  <a:lnTo>
                    <a:pt x="44332" y="6105"/>
                  </a:lnTo>
                  <a:cubicBezTo>
                    <a:pt x="44665" y="6372"/>
                    <a:pt x="44999" y="6638"/>
                    <a:pt x="45299" y="6872"/>
                  </a:cubicBezTo>
                  <a:lnTo>
                    <a:pt x="45566" y="6572"/>
                  </a:lnTo>
                  <a:cubicBezTo>
                    <a:pt x="45266" y="6305"/>
                    <a:pt x="44932" y="6038"/>
                    <a:pt x="44599" y="5771"/>
                  </a:cubicBezTo>
                  <a:close/>
                  <a:moveTo>
                    <a:pt x="10674" y="5838"/>
                  </a:moveTo>
                  <a:cubicBezTo>
                    <a:pt x="10341" y="6071"/>
                    <a:pt x="10007" y="6338"/>
                    <a:pt x="9707" y="6605"/>
                  </a:cubicBezTo>
                  <a:lnTo>
                    <a:pt x="9974" y="6939"/>
                  </a:lnTo>
                  <a:cubicBezTo>
                    <a:pt x="10274" y="6672"/>
                    <a:pt x="10608" y="6405"/>
                    <a:pt x="10941" y="6171"/>
                  </a:cubicBezTo>
                  <a:lnTo>
                    <a:pt x="10674" y="5838"/>
                  </a:lnTo>
                  <a:close/>
                  <a:moveTo>
                    <a:pt x="46500" y="7406"/>
                  </a:moveTo>
                  <a:lnTo>
                    <a:pt x="46233" y="7706"/>
                  </a:lnTo>
                  <a:cubicBezTo>
                    <a:pt x="46533" y="8006"/>
                    <a:pt x="46834" y="8306"/>
                    <a:pt x="47100" y="8573"/>
                  </a:cubicBezTo>
                  <a:lnTo>
                    <a:pt x="47401" y="8306"/>
                  </a:lnTo>
                  <a:cubicBezTo>
                    <a:pt x="47134" y="8006"/>
                    <a:pt x="46800" y="7706"/>
                    <a:pt x="46500" y="7406"/>
                  </a:cubicBezTo>
                  <a:close/>
                  <a:moveTo>
                    <a:pt x="8773" y="7472"/>
                  </a:moveTo>
                  <a:cubicBezTo>
                    <a:pt x="8440" y="7739"/>
                    <a:pt x="8139" y="8039"/>
                    <a:pt x="7872" y="8340"/>
                  </a:cubicBezTo>
                  <a:lnTo>
                    <a:pt x="8173" y="8640"/>
                  </a:lnTo>
                  <a:lnTo>
                    <a:pt x="8173" y="8607"/>
                  </a:lnTo>
                  <a:cubicBezTo>
                    <a:pt x="8473" y="8340"/>
                    <a:pt x="8740" y="8039"/>
                    <a:pt x="9040" y="7773"/>
                  </a:cubicBezTo>
                  <a:lnTo>
                    <a:pt x="8773" y="7472"/>
                  </a:lnTo>
                  <a:close/>
                  <a:moveTo>
                    <a:pt x="48268" y="9207"/>
                  </a:moveTo>
                  <a:lnTo>
                    <a:pt x="47968" y="9474"/>
                  </a:lnTo>
                  <a:cubicBezTo>
                    <a:pt x="48235" y="9807"/>
                    <a:pt x="48501" y="10108"/>
                    <a:pt x="48768" y="10441"/>
                  </a:cubicBezTo>
                  <a:lnTo>
                    <a:pt x="49102" y="10174"/>
                  </a:lnTo>
                  <a:cubicBezTo>
                    <a:pt x="48835" y="9841"/>
                    <a:pt x="48535" y="9507"/>
                    <a:pt x="48268" y="9207"/>
                  </a:cubicBezTo>
                  <a:close/>
                  <a:moveTo>
                    <a:pt x="7005" y="9274"/>
                  </a:moveTo>
                  <a:cubicBezTo>
                    <a:pt x="6738" y="9574"/>
                    <a:pt x="6438" y="9874"/>
                    <a:pt x="6205" y="10208"/>
                  </a:cubicBezTo>
                  <a:lnTo>
                    <a:pt x="6505" y="10475"/>
                  </a:lnTo>
                  <a:cubicBezTo>
                    <a:pt x="6805" y="10141"/>
                    <a:pt x="7039" y="9841"/>
                    <a:pt x="7305" y="9541"/>
                  </a:cubicBezTo>
                  <a:lnTo>
                    <a:pt x="7005" y="9274"/>
                  </a:lnTo>
                  <a:close/>
                  <a:moveTo>
                    <a:pt x="49869" y="11142"/>
                  </a:moveTo>
                  <a:lnTo>
                    <a:pt x="49536" y="11409"/>
                  </a:lnTo>
                  <a:cubicBezTo>
                    <a:pt x="49769" y="11742"/>
                    <a:pt x="50003" y="12076"/>
                    <a:pt x="50236" y="12409"/>
                  </a:cubicBezTo>
                  <a:lnTo>
                    <a:pt x="50603" y="12176"/>
                  </a:lnTo>
                  <a:cubicBezTo>
                    <a:pt x="50369" y="11842"/>
                    <a:pt x="50103" y="11475"/>
                    <a:pt x="49869" y="11142"/>
                  </a:cubicBezTo>
                  <a:close/>
                  <a:moveTo>
                    <a:pt x="5404" y="11208"/>
                  </a:moveTo>
                  <a:cubicBezTo>
                    <a:pt x="5171" y="11542"/>
                    <a:pt x="4937" y="11876"/>
                    <a:pt x="4670" y="12242"/>
                  </a:cubicBezTo>
                  <a:lnTo>
                    <a:pt x="5037" y="12476"/>
                  </a:lnTo>
                  <a:cubicBezTo>
                    <a:pt x="5271" y="12109"/>
                    <a:pt x="5504" y="11775"/>
                    <a:pt x="5738" y="11442"/>
                  </a:cubicBezTo>
                  <a:lnTo>
                    <a:pt x="5404" y="11208"/>
                  </a:lnTo>
                  <a:close/>
                  <a:moveTo>
                    <a:pt x="51270" y="13243"/>
                  </a:moveTo>
                  <a:lnTo>
                    <a:pt x="50903" y="13443"/>
                  </a:lnTo>
                  <a:cubicBezTo>
                    <a:pt x="51137" y="13810"/>
                    <a:pt x="51337" y="14144"/>
                    <a:pt x="51537" y="14511"/>
                  </a:cubicBezTo>
                  <a:lnTo>
                    <a:pt x="51904" y="14311"/>
                  </a:lnTo>
                  <a:cubicBezTo>
                    <a:pt x="51704" y="13944"/>
                    <a:pt x="51504" y="13577"/>
                    <a:pt x="51270" y="13243"/>
                  </a:cubicBezTo>
                  <a:close/>
                  <a:moveTo>
                    <a:pt x="4003" y="13310"/>
                  </a:moveTo>
                  <a:cubicBezTo>
                    <a:pt x="3803" y="13677"/>
                    <a:pt x="3569" y="14044"/>
                    <a:pt x="3369" y="14411"/>
                  </a:cubicBezTo>
                  <a:lnTo>
                    <a:pt x="3736" y="14611"/>
                  </a:lnTo>
                  <a:cubicBezTo>
                    <a:pt x="3936" y="14211"/>
                    <a:pt x="4136" y="13877"/>
                    <a:pt x="4370" y="13510"/>
                  </a:cubicBezTo>
                  <a:lnTo>
                    <a:pt x="4003" y="13310"/>
                  </a:lnTo>
                  <a:close/>
                  <a:moveTo>
                    <a:pt x="52504" y="15411"/>
                  </a:moveTo>
                  <a:lnTo>
                    <a:pt x="52104" y="15612"/>
                  </a:lnTo>
                  <a:cubicBezTo>
                    <a:pt x="52304" y="15978"/>
                    <a:pt x="52471" y="16345"/>
                    <a:pt x="52638" y="16712"/>
                  </a:cubicBezTo>
                  <a:lnTo>
                    <a:pt x="53005" y="16546"/>
                  </a:lnTo>
                  <a:cubicBezTo>
                    <a:pt x="52838" y="16179"/>
                    <a:pt x="52671" y="15812"/>
                    <a:pt x="52504" y="15411"/>
                  </a:cubicBezTo>
                  <a:close/>
                  <a:moveTo>
                    <a:pt x="2802" y="15511"/>
                  </a:moveTo>
                  <a:cubicBezTo>
                    <a:pt x="2635" y="15878"/>
                    <a:pt x="2435" y="16279"/>
                    <a:pt x="2268" y="16646"/>
                  </a:cubicBezTo>
                  <a:lnTo>
                    <a:pt x="2669" y="16812"/>
                  </a:lnTo>
                  <a:cubicBezTo>
                    <a:pt x="2836" y="16445"/>
                    <a:pt x="3002" y="16045"/>
                    <a:pt x="3169" y="15678"/>
                  </a:cubicBezTo>
                  <a:lnTo>
                    <a:pt x="2802" y="15511"/>
                  </a:lnTo>
                  <a:close/>
                  <a:moveTo>
                    <a:pt x="53505" y="17713"/>
                  </a:moveTo>
                  <a:lnTo>
                    <a:pt x="53105" y="17880"/>
                  </a:lnTo>
                  <a:cubicBezTo>
                    <a:pt x="53272" y="18247"/>
                    <a:pt x="53405" y="18647"/>
                    <a:pt x="53538" y="19047"/>
                  </a:cubicBezTo>
                  <a:lnTo>
                    <a:pt x="53905" y="18914"/>
                  </a:lnTo>
                  <a:cubicBezTo>
                    <a:pt x="53805" y="18514"/>
                    <a:pt x="53638" y="18113"/>
                    <a:pt x="53505" y="17713"/>
                  </a:cubicBezTo>
                  <a:close/>
                  <a:moveTo>
                    <a:pt x="1801" y="17813"/>
                  </a:moveTo>
                  <a:cubicBezTo>
                    <a:pt x="1635" y="18213"/>
                    <a:pt x="1501" y="18580"/>
                    <a:pt x="1368" y="19014"/>
                  </a:cubicBezTo>
                  <a:lnTo>
                    <a:pt x="1801" y="19147"/>
                  </a:lnTo>
                  <a:cubicBezTo>
                    <a:pt x="1902" y="18780"/>
                    <a:pt x="2035" y="18347"/>
                    <a:pt x="2168" y="17980"/>
                  </a:cubicBezTo>
                  <a:lnTo>
                    <a:pt x="1801" y="17813"/>
                  </a:lnTo>
                  <a:close/>
                  <a:moveTo>
                    <a:pt x="54272" y="20115"/>
                  </a:moveTo>
                  <a:lnTo>
                    <a:pt x="53872" y="20215"/>
                  </a:lnTo>
                  <a:cubicBezTo>
                    <a:pt x="53972" y="20615"/>
                    <a:pt x="54072" y="21015"/>
                    <a:pt x="54172" y="21416"/>
                  </a:cubicBezTo>
                  <a:lnTo>
                    <a:pt x="54606" y="21316"/>
                  </a:lnTo>
                  <a:cubicBezTo>
                    <a:pt x="54506" y="20915"/>
                    <a:pt x="54406" y="20515"/>
                    <a:pt x="54272" y="20115"/>
                  </a:cubicBezTo>
                  <a:close/>
                  <a:moveTo>
                    <a:pt x="1001" y="20215"/>
                  </a:moveTo>
                  <a:cubicBezTo>
                    <a:pt x="867" y="20615"/>
                    <a:pt x="767" y="21015"/>
                    <a:pt x="667" y="21449"/>
                  </a:cubicBezTo>
                  <a:lnTo>
                    <a:pt x="1101" y="21516"/>
                  </a:lnTo>
                  <a:cubicBezTo>
                    <a:pt x="1201" y="21115"/>
                    <a:pt x="1301" y="20715"/>
                    <a:pt x="1401" y="20315"/>
                  </a:cubicBezTo>
                  <a:lnTo>
                    <a:pt x="1001" y="20215"/>
                  </a:lnTo>
                  <a:close/>
                  <a:moveTo>
                    <a:pt x="54839" y="22550"/>
                  </a:moveTo>
                  <a:lnTo>
                    <a:pt x="54439" y="22650"/>
                  </a:lnTo>
                  <a:cubicBezTo>
                    <a:pt x="54506" y="23017"/>
                    <a:pt x="54572" y="23450"/>
                    <a:pt x="54639" y="23851"/>
                  </a:cubicBezTo>
                  <a:lnTo>
                    <a:pt x="55039" y="23817"/>
                  </a:lnTo>
                  <a:cubicBezTo>
                    <a:pt x="55006" y="23384"/>
                    <a:pt x="54939" y="22983"/>
                    <a:pt x="54839" y="22550"/>
                  </a:cubicBezTo>
                  <a:close/>
                  <a:moveTo>
                    <a:pt x="434" y="22650"/>
                  </a:moveTo>
                  <a:cubicBezTo>
                    <a:pt x="367" y="23084"/>
                    <a:pt x="300" y="23484"/>
                    <a:pt x="234" y="23917"/>
                  </a:cubicBezTo>
                  <a:lnTo>
                    <a:pt x="667" y="23951"/>
                  </a:lnTo>
                  <a:cubicBezTo>
                    <a:pt x="734" y="23551"/>
                    <a:pt x="801" y="23150"/>
                    <a:pt x="867" y="22750"/>
                  </a:cubicBezTo>
                  <a:lnTo>
                    <a:pt x="434" y="22650"/>
                  </a:lnTo>
                  <a:close/>
                  <a:moveTo>
                    <a:pt x="55206" y="25052"/>
                  </a:moveTo>
                  <a:lnTo>
                    <a:pt x="54773" y="25085"/>
                  </a:lnTo>
                  <a:cubicBezTo>
                    <a:pt x="54806" y="25485"/>
                    <a:pt x="54839" y="25919"/>
                    <a:pt x="54873" y="26319"/>
                  </a:cubicBezTo>
                  <a:lnTo>
                    <a:pt x="55273" y="26286"/>
                  </a:lnTo>
                  <a:cubicBezTo>
                    <a:pt x="55273" y="25886"/>
                    <a:pt x="55240" y="25452"/>
                    <a:pt x="55206" y="25052"/>
                  </a:cubicBezTo>
                  <a:close/>
                  <a:moveTo>
                    <a:pt x="100" y="25185"/>
                  </a:moveTo>
                  <a:cubicBezTo>
                    <a:pt x="67" y="25585"/>
                    <a:pt x="34" y="26019"/>
                    <a:pt x="34" y="26419"/>
                  </a:cubicBezTo>
                  <a:lnTo>
                    <a:pt x="434" y="26419"/>
                  </a:lnTo>
                  <a:cubicBezTo>
                    <a:pt x="467" y="26019"/>
                    <a:pt x="501" y="25619"/>
                    <a:pt x="534" y="25218"/>
                  </a:cubicBezTo>
                  <a:lnTo>
                    <a:pt x="100" y="25185"/>
                  </a:lnTo>
                  <a:close/>
                  <a:moveTo>
                    <a:pt x="54906" y="27587"/>
                  </a:moveTo>
                  <a:lnTo>
                    <a:pt x="54906" y="27654"/>
                  </a:lnTo>
                  <a:cubicBezTo>
                    <a:pt x="54906" y="28054"/>
                    <a:pt x="54873" y="28487"/>
                    <a:pt x="54873" y="28888"/>
                  </a:cubicBezTo>
                  <a:lnTo>
                    <a:pt x="55306" y="28888"/>
                  </a:lnTo>
                  <a:cubicBezTo>
                    <a:pt x="55306" y="28487"/>
                    <a:pt x="55306" y="28054"/>
                    <a:pt x="55306" y="27654"/>
                  </a:cubicBezTo>
                  <a:lnTo>
                    <a:pt x="55306" y="27587"/>
                  </a:lnTo>
                  <a:close/>
                  <a:moveTo>
                    <a:pt x="0" y="27687"/>
                  </a:moveTo>
                  <a:cubicBezTo>
                    <a:pt x="0" y="28087"/>
                    <a:pt x="0" y="28521"/>
                    <a:pt x="34" y="28921"/>
                  </a:cubicBezTo>
                  <a:lnTo>
                    <a:pt x="434" y="28921"/>
                  </a:lnTo>
                  <a:cubicBezTo>
                    <a:pt x="400" y="28521"/>
                    <a:pt x="400" y="28087"/>
                    <a:pt x="400" y="27687"/>
                  </a:cubicBezTo>
                  <a:close/>
                  <a:moveTo>
                    <a:pt x="54773" y="30089"/>
                  </a:moveTo>
                  <a:cubicBezTo>
                    <a:pt x="54739" y="30522"/>
                    <a:pt x="54706" y="30923"/>
                    <a:pt x="54639" y="31356"/>
                  </a:cubicBezTo>
                  <a:lnTo>
                    <a:pt x="55073" y="31390"/>
                  </a:lnTo>
                  <a:cubicBezTo>
                    <a:pt x="55140" y="30989"/>
                    <a:pt x="55173" y="30556"/>
                    <a:pt x="55206" y="30122"/>
                  </a:cubicBezTo>
                  <a:lnTo>
                    <a:pt x="54773" y="30089"/>
                  </a:lnTo>
                  <a:close/>
                  <a:moveTo>
                    <a:pt x="534" y="30155"/>
                  </a:moveTo>
                  <a:lnTo>
                    <a:pt x="134" y="30189"/>
                  </a:lnTo>
                  <a:cubicBezTo>
                    <a:pt x="167" y="30622"/>
                    <a:pt x="200" y="31023"/>
                    <a:pt x="267" y="31456"/>
                  </a:cubicBezTo>
                  <a:lnTo>
                    <a:pt x="667" y="31390"/>
                  </a:lnTo>
                  <a:cubicBezTo>
                    <a:pt x="634" y="30989"/>
                    <a:pt x="567" y="30556"/>
                    <a:pt x="534" y="30155"/>
                  </a:cubicBezTo>
                  <a:close/>
                  <a:moveTo>
                    <a:pt x="54439" y="32590"/>
                  </a:moveTo>
                  <a:cubicBezTo>
                    <a:pt x="54372" y="33024"/>
                    <a:pt x="54306" y="33391"/>
                    <a:pt x="54206" y="33825"/>
                  </a:cubicBezTo>
                  <a:lnTo>
                    <a:pt x="54606" y="33925"/>
                  </a:lnTo>
                  <a:lnTo>
                    <a:pt x="54606" y="33891"/>
                  </a:lnTo>
                  <a:cubicBezTo>
                    <a:pt x="54706" y="33458"/>
                    <a:pt x="54806" y="33057"/>
                    <a:pt x="54873" y="32690"/>
                  </a:cubicBezTo>
                  <a:lnTo>
                    <a:pt x="54439" y="32590"/>
                  </a:lnTo>
                  <a:close/>
                  <a:moveTo>
                    <a:pt x="867" y="32624"/>
                  </a:moveTo>
                  <a:lnTo>
                    <a:pt x="467" y="32690"/>
                  </a:lnTo>
                  <a:cubicBezTo>
                    <a:pt x="534" y="33124"/>
                    <a:pt x="634" y="33524"/>
                    <a:pt x="734" y="33958"/>
                  </a:cubicBezTo>
                  <a:lnTo>
                    <a:pt x="1134" y="33825"/>
                  </a:lnTo>
                  <a:cubicBezTo>
                    <a:pt x="1034" y="33458"/>
                    <a:pt x="968" y="33024"/>
                    <a:pt x="867" y="32624"/>
                  </a:cubicBezTo>
                  <a:close/>
                  <a:moveTo>
                    <a:pt x="53905" y="35025"/>
                  </a:moveTo>
                  <a:cubicBezTo>
                    <a:pt x="53805" y="35426"/>
                    <a:pt x="53672" y="35826"/>
                    <a:pt x="53538" y="36193"/>
                  </a:cubicBezTo>
                  <a:lnTo>
                    <a:pt x="53939" y="36326"/>
                  </a:lnTo>
                  <a:lnTo>
                    <a:pt x="53939" y="36293"/>
                  </a:lnTo>
                  <a:cubicBezTo>
                    <a:pt x="54072" y="35893"/>
                    <a:pt x="54206" y="35492"/>
                    <a:pt x="54306" y="35126"/>
                  </a:cubicBezTo>
                  <a:lnTo>
                    <a:pt x="53905" y="35025"/>
                  </a:lnTo>
                  <a:close/>
                  <a:moveTo>
                    <a:pt x="1435" y="35059"/>
                  </a:moveTo>
                  <a:lnTo>
                    <a:pt x="1034" y="35159"/>
                  </a:lnTo>
                  <a:cubicBezTo>
                    <a:pt x="1134" y="35559"/>
                    <a:pt x="1268" y="35959"/>
                    <a:pt x="1401" y="36360"/>
                  </a:cubicBezTo>
                  <a:lnTo>
                    <a:pt x="1801" y="36226"/>
                  </a:lnTo>
                  <a:cubicBezTo>
                    <a:pt x="1668" y="35859"/>
                    <a:pt x="1568" y="35459"/>
                    <a:pt x="1435" y="35059"/>
                  </a:cubicBezTo>
                  <a:close/>
                  <a:moveTo>
                    <a:pt x="53138" y="37360"/>
                  </a:moveTo>
                  <a:cubicBezTo>
                    <a:pt x="52971" y="37761"/>
                    <a:pt x="52805" y="38161"/>
                    <a:pt x="52638" y="38528"/>
                  </a:cubicBezTo>
                  <a:lnTo>
                    <a:pt x="53038" y="38695"/>
                  </a:lnTo>
                  <a:lnTo>
                    <a:pt x="53038" y="38661"/>
                  </a:lnTo>
                  <a:cubicBezTo>
                    <a:pt x="53205" y="38294"/>
                    <a:pt x="53372" y="37894"/>
                    <a:pt x="53505" y="37527"/>
                  </a:cubicBezTo>
                  <a:lnTo>
                    <a:pt x="53138" y="37360"/>
                  </a:lnTo>
                  <a:close/>
                  <a:moveTo>
                    <a:pt x="2202" y="37394"/>
                  </a:moveTo>
                  <a:lnTo>
                    <a:pt x="1835" y="37561"/>
                  </a:lnTo>
                  <a:cubicBezTo>
                    <a:pt x="1968" y="37928"/>
                    <a:pt x="2135" y="38328"/>
                    <a:pt x="2302" y="38728"/>
                  </a:cubicBezTo>
                  <a:lnTo>
                    <a:pt x="2669" y="38561"/>
                  </a:lnTo>
                  <a:cubicBezTo>
                    <a:pt x="2502" y="38161"/>
                    <a:pt x="2369" y="37794"/>
                    <a:pt x="2202" y="37394"/>
                  </a:cubicBezTo>
                  <a:close/>
                  <a:moveTo>
                    <a:pt x="3202" y="39662"/>
                  </a:moveTo>
                  <a:lnTo>
                    <a:pt x="2802" y="39829"/>
                  </a:lnTo>
                  <a:cubicBezTo>
                    <a:pt x="3002" y="40229"/>
                    <a:pt x="3202" y="40596"/>
                    <a:pt x="3403" y="40963"/>
                  </a:cubicBezTo>
                  <a:lnTo>
                    <a:pt x="3770" y="40763"/>
                  </a:lnTo>
                  <a:cubicBezTo>
                    <a:pt x="3569" y="40396"/>
                    <a:pt x="3369" y="40029"/>
                    <a:pt x="3202" y="39662"/>
                  </a:cubicBezTo>
                  <a:close/>
                  <a:moveTo>
                    <a:pt x="52137" y="39662"/>
                  </a:moveTo>
                  <a:cubicBezTo>
                    <a:pt x="51937" y="40029"/>
                    <a:pt x="51737" y="40396"/>
                    <a:pt x="51537" y="40763"/>
                  </a:cubicBezTo>
                  <a:lnTo>
                    <a:pt x="51904" y="40963"/>
                  </a:lnTo>
                  <a:lnTo>
                    <a:pt x="51937" y="40930"/>
                  </a:lnTo>
                  <a:cubicBezTo>
                    <a:pt x="52137" y="40563"/>
                    <a:pt x="52338" y="40196"/>
                    <a:pt x="52504" y="39829"/>
                  </a:cubicBezTo>
                  <a:lnTo>
                    <a:pt x="52137" y="39662"/>
                  </a:lnTo>
                  <a:close/>
                  <a:moveTo>
                    <a:pt x="4370" y="41797"/>
                  </a:moveTo>
                  <a:lnTo>
                    <a:pt x="4036" y="42030"/>
                  </a:lnTo>
                  <a:cubicBezTo>
                    <a:pt x="4237" y="42397"/>
                    <a:pt x="4470" y="42731"/>
                    <a:pt x="4704" y="43098"/>
                  </a:cubicBezTo>
                  <a:lnTo>
                    <a:pt x="5037" y="42864"/>
                  </a:lnTo>
                  <a:cubicBezTo>
                    <a:pt x="4804" y="42497"/>
                    <a:pt x="4603" y="42164"/>
                    <a:pt x="4370" y="41797"/>
                  </a:cubicBezTo>
                  <a:close/>
                  <a:moveTo>
                    <a:pt x="50937" y="41797"/>
                  </a:moveTo>
                  <a:cubicBezTo>
                    <a:pt x="50703" y="42164"/>
                    <a:pt x="50503" y="42497"/>
                    <a:pt x="50269" y="42864"/>
                  </a:cubicBezTo>
                  <a:lnTo>
                    <a:pt x="50603" y="43098"/>
                  </a:lnTo>
                  <a:lnTo>
                    <a:pt x="50603" y="43065"/>
                  </a:lnTo>
                  <a:cubicBezTo>
                    <a:pt x="50836" y="42731"/>
                    <a:pt x="51070" y="42364"/>
                    <a:pt x="51270" y="42030"/>
                  </a:cubicBezTo>
                  <a:lnTo>
                    <a:pt x="50937" y="41797"/>
                  </a:lnTo>
                  <a:close/>
                  <a:moveTo>
                    <a:pt x="5738" y="43932"/>
                  </a:moveTo>
                  <a:lnTo>
                    <a:pt x="5404" y="44199"/>
                  </a:lnTo>
                  <a:cubicBezTo>
                    <a:pt x="5671" y="44532"/>
                    <a:pt x="5938" y="44866"/>
                    <a:pt x="6205" y="45166"/>
                  </a:cubicBezTo>
                  <a:lnTo>
                    <a:pt x="6505" y="44899"/>
                  </a:lnTo>
                  <a:cubicBezTo>
                    <a:pt x="6271" y="44599"/>
                    <a:pt x="6004" y="44265"/>
                    <a:pt x="5738" y="43932"/>
                  </a:cubicBezTo>
                  <a:close/>
                  <a:moveTo>
                    <a:pt x="49536" y="43932"/>
                  </a:moveTo>
                  <a:cubicBezTo>
                    <a:pt x="49269" y="44265"/>
                    <a:pt x="49035" y="44599"/>
                    <a:pt x="48768" y="44899"/>
                  </a:cubicBezTo>
                  <a:lnTo>
                    <a:pt x="49102" y="45166"/>
                  </a:lnTo>
                  <a:lnTo>
                    <a:pt x="49102" y="45099"/>
                  </a:lnTo>
                  <a:cubicBezTo>
                    <a:pt x="49369" y="44766"/>
                    <a:pt x="49636" y="44432"/>
                    <a:pt x="49869" y="44165"/>
                  </a:cubicBezTo>
                  <a:lnTo>
                    <a:pt x="49536" y="43932"/>
                  </a:lnTo>
                  <a:close/>
                  <a:moveTo>
                    <a:pt x="7305" y="45867"/>
                  </a:moveTo>
                  <a:lnTo>
                    <a:pt x="7005" y="46133"/>
                  </a:lnTo>
                  <a:cubicBezTo>
                    <a:pt x="7272" y="46434"/>
                    <a:pt x="7572" y="46734"/>
                    <a:pt x="7872" y="47034"/>
                  </a:cubicBezTo>
                  <a:lnTo>
                    <a:pt x="8139" y="46767"/>
                  </a:lnTo>
                  <a:cubicBezTo>
                    <a:pt x="7872" y="46467"/>
                    <a:pt x="7606" y="46167"/>
                    <a:pt x="7305" y="45867"/>
                  </a:cubicBezTo>
                  <a:close/>
                  <a:moveTo>
                    <a:pt x="47934" y="45867"/>
                  </a:moveTo>
                  <a:cubicBezTo>
                    <a:pt x="47701" y="46167"/>
                    <a:pt x="47401" y="46467"/>
                    <a:pt x="47100" y="46767"/>
                  </a:cubicBezTo>
                  <a:lnTo>
                    <a:pt x="47401" y="47034"/>
                  </a:lnTo>
                  <a:lnTo>
                    <a:pt x="47434" y="46967"/>
                  </a:lnTo>
                  <a:cubicBezTo>
                    <a:pt x="47734" y="46667"/>
                    <a:pt x="48034" y="46367"/>
                    <a:pt x="48268" y="46133"/>
                  </a:cubicBezTo>
                  <a:lnTo>
                    <a:pt x="47934" y="45867"/>
                  </a:lnTo>
                  <a:close/>
                  <a:moveTo>
                    <a:pt x="9073" y="47634"/>
                  </a:moveTo>
                  <a:lnTo>
                    <a:pt x="8773" y="47935"/>
                  </a:lnTo>
                  <a:cubicBezTo>
                    <a:pt x="9073" y="48202"/>
                    <a:pt x="9407" y="48502"/>
                    <a:pt x="9707" y="48769"/>
                  </a:cubicBezTo>
                  <a:lnTo>
                    <a:pt x="9974" y="48468"/>
                  </a:lnTo>
                  <a:cubicBezTo>
                    <a:pt x="9674" y="48168"/>
                    <a:pt x="9374" y="47901"/>
                    <a:pt x="9073" y="47634"/>
                  </a:cubicBezTo>
                  <a:close/>
                  <a:moveTo>
                    <a:pt x="46233" y="47601"/>
                  </a:moveTo>
                  <a:cubicBezTo>
                    <a:pt x="45933" y="47901"/>
                    <a:pt x="45633" y="48168"/>
                    <a:pt x="45299" y="48435"/>
                  </a:cubicBezTo>
                  <a:lnTo>
                    <a:pt x="45566" y="48769"/>
                  </a:lnTo>
                  <a:lnTo>
                    <a:pt x="45599" y="48702"/>
                  </a:lnTo>
                  <a:cubicBezTo>
                    <a:pt x="45933" y="48435"/>
                    <a:pt x="46233" y="48135"/>
                    <a:pt x="46500" y="47901"/>
                  </a:cubicBezTo>
                  <a:lnTo>
                    <a:pt x="46233" y="47601"/>
                  </a:lnTo>
                  <a:close/>
                  <a:moveTo>
                    <a:pt x="10941" y="49236"/>
                  </a:moveTo>
                  <a:lnTo>
                    <a:pt x="10708" y="49536"/>
                  </a:lnTo>
                  <a:cubicBezTo>
                    <a:pt x="11041" y="49803"/>
                    <a:pt x="11375" y="50070"/>
                    <a:pt x="11709" y="50303"/>
                  </a:cubicBezTo>
                  <a:lnTo>
                    <a:pt x="11942" y="49969"/>
                  </a:lnTo>
                  <a:cubicBezTo>
                    <a:pt x="11608" y="49736"/>
                    <a:pt x="11275" y="49469"/>
                    <a:pt x="10941" y="49236"/>
                  </a:cubicBezTo>
                  <a:close/>
                  <a:moveTo>
                    <a:pt x="44365" y="49236"/>
                  </a:moveTo>
                  <a:cubicBezTo>
                    <a:pt x="44032" y="49469"/>
                    <a:pt x="43698" y="49736"/>
                    <a:pt x="43364" y="49969"/>
                  </a:cubicBezTo>
                  <a:lnTo>
                    <a:pt x="43598" y="50303"/>
                  </a:lnTo>
                  <a:lnTo>
                    <a:pt x="43631" y="50236"/>
                  </a:lnTo>
                  <a:cubicBezTo>
                    <a:pt x="43965" y="50003"/>
                    <a:pt x="44332" y="49736"/>
                    <a:pt x="44599" y="49536"/>
                  </a:cubicBezTo>
                  <a:lnTo>
                    <a:pt x="44365" y="49236"/>
                  </a:lnTo>
                  <a:close/>
                  <a:moveTo>
                    <a:pt x="12976" y="50637"/>
                  </a:moveTo>
                  <a:lnTo>
                    <a:pt x="12743" y="51004"/>
                  </a:lnTo>
                  <a:cubicBezTo>
                    <a:pt x="13110" y="51237"/>
                    <a:pt x="13476" y="51437"/>
                    <a:pt x="13843" y="51637"/>
                  </a:cubicBezTo>
                  <a:lnTo>
                    <a:pt x="14044" y="51304"/>
                  </a:lnTo>
                  <a:cubicBezTo>
                    <a:pt x="13677" y="51070"/>
                    <a:pt x="13310" y="50870"/>
                    <a:pt x="12976" y="50637"/>
                  </a:cubicBezTo>
                  <a:close/>
                  <a:moveTo>
                    <a:pt x="42330" y="50637"/>
                  </a:moveTo>
                  <a:cubicBezTo>
                    <a:pt x="41997" y="50870"/>
                    <a:pt x="41630" y="51070"/>
                    <a:pt x="41263" y="51304"/>
                  </a:cubicBezTo>
                  <a:lnTo>
                    <a:pt x="41496" y="51637"/>
                  </a:lnTo>
                  <a:lnTo>
                    <a:pt x="41496" y="51604"/>
                  </a:lnTo>
                  <a:cubicBezTo>
                    <a:pt x="41863" y="51404"/>
                    <a:pt x="42230" y="51170"/>
                    <a:pt x="42564" y="51004"/>
                  </a:cubicBezTo>
                  <a:lnTo>
                    <a:pt x="42330" y="50637"/>
                  </a:lnTo>
                  <a:close/>
                  <a:moveTo>
                    <a:pt x="15144" y="51871"/>
                  </a:moveTo>
                  <a:lnTo>
                    <a:pt x="14944" y="52238"/>
                  </a:lnTo>
                  <a:cubicBezTo>
                    <a:pt x="15311" y="52438"/>
                    <a:pt x="15711" y="52638"/>
                    <a:pt x="16078" y="52805"/>
                  </a:cubicBezTo>
                  <a:lnTo>
                    <a:pt x="16245" y="52405"/>
                  </a:lnTo>
                  <a:cubicBezTo>
                    <a:pt x="15878" y="52238"/>
                    <a:pt x="15511" y="52071"/>
                    <a:pt x="15144" y="51871"/>
                  </a:cubicBezTo>
                  <a:close/>
                  <a:moveTo>
                    <a:pt x="40196" y="51871"/>
                  </a:moveTo>
                  <a:cubicBezTo>
                    <a:pt x="39829" y="52071"/>
                    <a:pt x="39462" y="52238"/>
                    <a:pt x="39095" y="52405"/>
                  </a:cubicBezTo>
                  <a:lnTo>
                    <a:pt x="39262" y="52805"/>
                  </a:lnTo>
                  <a:lnTo>
                    <a:pt x="39262" y="52738"/>
                  </a:lnTo>
                  <a:cubicBezTo>
                    <a:pt x="39662" y="52571"/>
                    <a:pt x="40029" y="52405"/>
                    <a:pt x="40396" y="52238"/>
                  </a:cubicBezTo>
                  <a:lnTo>
                    <a:pt x="40196" y="51871"/>
                  </a:lnTo>
                  <a:close/>
                  <a:moveTo>
                    <a:pt x="17379" y="52905"/>
                  </a:moveTo>
                  <a:lnTo>
                    <a:pt x="17212" y="53272"/>
                  </a:lnTo>
                  <a:cubicBezTo>
                    <a:pt x="17613" y="53439"/>
                    <a:pt x="18013" y="53605"/>
                    <a:pt x="18413" y="53739"/>
                  </a:cubicBezTo>
                  <a:lnTo>
                    <a:pt x="18547" y="53339"/>
                  </a:lnTo>
                  <a:cubicBezTo>
                    <a:pt x="18146" y="53205"/>
                    <a:pt x="17746" y="53072"/>
                    <a:pt x="17379" y="52905"/>
                  </a:cubicBezTo>
                  <a:close/>
                  <a:moveTo>
                    <a:pt x="37927" y="52905"/>
                  </a:moveTo>
                  <a:cubicBezTo>
                    <a:pt x="37560" y="53072"/>
                    <a:pt x="37160" y="53205"/>
                    <a:pt x="36793" y="53339"/>
                  </a:cubicBezTo>
                  <a:lnTo>
                    <a:pt x="36927" y="53739"/>
                  </a:lnTo>
                  <a:lnTo>
                    <a:pt x="36927" y="53705"/>
                  </a:lnTo>
                  <a:cubicBezTo>
                    <a:pt x="37327" y="53572"/>
                    <a:pt x="37727" y="53405"/>
                    <a:pt x="38094" y="53272"/>
                  </a:cubicBezTo>
                  <a:lnTo>
                    <a:pt x="37927" y="52905"/>
                  </a:lnTo>
                  <a:close/>
                  <a:moveTo>
                    <a:pt x="19714" y="53705"/>
                  </a:moveTo>
                  <a:lnTo>
                    <a:pt x="19581" y="54106"/>
                  </a:lnTo>
                  <a:cubicBezTo>
                    <a:pt x="20014" y="54239"/>
                    <a:pt x="20381" y="54339"/>
                    <a:pt x="20815" y="54473"/>
                  </a:cubicBezTo>
                  <a:lnTo>
                    <a:pt x="20915" y="54039"/>
                  </a:lnTo>
                  <a:cubicBezTo>
                    <a:pt x="20515" y="53939"/>
                    <a:pt x="20115" y="53839"/>
                    <a:pt x="19714" y="53705"/>
                  </a:cubicBezTo>
                  <a:close/>
                  <a:moveTo>
                    <a:pt x="35592" y="53705"/>
                  </a:moveTo>
                  <a:cubicBezTo>
                    <a:pt x="35225" y="53839"/>
                    <a:pt x="34825" y="53939"/>
                    <a:pt x="34425" y="54039"/>
                  </a:cubicBezTo>
                  <a:lnTo>
                    <a:pt x="34525" y="54473"/>
                  </a:lnTo>
                  <a:lnTo>
                    <a:pt x="34525" y="54439"/>
                  </a:lnTo>
                  <a:cubicBezTo>
                    <a:pt x="34925" y="54339"/>
                    <a:pt x="35359" y="54206"/>
                    <a:pt x="35726" y="54139"/>
                  </a:cubicBezTo>
                  <a:lnTo>
                    <a:pt x="35592" y="53705"/>
                  </a:lnTo>
                  <a:close/>
                  <a:moveTo>
                    <a:pt x="22116" y="54306"/>
                  </a:moveTo>
                  <a:lnTo>
                    <a:pt x="22049" y="54740"/>
                  </a:lnTo>
                  <a:cubicBezTo>
                    <a:pt x="22450" y="54806"/>
                    <a:pt x="22883" y="54906"/>
                    <a:pt x="23283" y="54973"/>
                  </a:cubicBezTo>
                  <a:lnTo>
                    <a:pt x="23350" y="54539"/>
                  </a:lnTo>
                  <a:cubicBezTo>
                    <a:pt x="22950" y="54473"/>
                    <a:pt x="22550" y="54406"/>
                    <a:pt x="22116" y="54306"/>
                  </a:cubicBezTo>
                  <a:close/>
                  <a:moveTo>
                    <a:pt x="33224" y="54306"/>
                  </a:moveTo>
                  <a:cubicBezTo>
                    <a:pt x="32824" y="54406"/>
                    <a:pt x="32423" y="54473"/>
                    <a:pt x="31990" y="54539"/>
                  </a:cubicBezTo>
                  <a:lnTo>
                    <a:pt x="32056" y="54973"/>
                  </a:lnTo>
                  <a:lnTo>
                    <a:pt x="32056" y="54940"/>
                  </a:lnTo>
                  <a:cubicBezTo>
                    <a:pt x="32490" y="54873"/>
                    <a:pt x="32890" y="54806"/>
                    <a:pt x="33324" y="54740"/>
                  </a:cubicBezTo>
                  <a:lnTo>
                    <a:pt x="33224" y="54306"/>
                  </a:lnTo>
                  <a:close/>
                  <a:moveTo>
                    <a:pt x="24584" y="54706"/>
                  </a:moveTo>
                  <a:lnTo>
                    <a:pt x="24551" y="55140"/>
                  </a:lnTo>
                  <a:cubicBezTo>
                    <a:pt x="24951" y="55173"/>
                    <a:pt x="25385" y="55207"/>
                    <a:pt x="25785" y="55240"/>
                  </a:cubicBezTo>
                  <a:lnTo>
                    <a:pt x="25852" y="54806"/>
                  </a:lnTo>
                  <a:cubicBezTo>
                    <a:pt x="25418" y="54773"/>
                    <a:pt x="25018" y="54740"/>
                    <a:pt x="24584" y="54706"/>
                  </a:cubicBezTo>
                  <a:close/>
                  <a:moveTo>
                    <a:pt x="30789" y="54706"/>
                  </a:moveTo>
                  <a:cubicBezTo>
                    <a:pt x="30389" y="54773"/>
                    <a:pt x="29955" y="54806"/>
                    <a:pt x="29555" y="54806"/>
                  </a:cubicBezTo>
                  <a:lnTo>
                    <a:pt x="29555" y="55240"/>
                  </a:lnTo>
                  <a:cubicBezTo>
                    <a:pt x="29988" y="55207"/>
                    <a:pt x="30422" y="55173"/>
                    <a:pt x="30856" y="55140"/>
                  </a:cubicBezTo>
                  <a:lnTo>
                    <a:pt x="30789" y="54706"/>
                  </a:lnTo>
                  <a:close/>
                  <a:moveTo>
                    <a:pt x="27053" y="54873"/>
                  </a:moveTo>
                  <a:lnTo>
                    <a:pt x="27053" y="55307"/>
                  </a:lnTo>
                  <a:lnTo>
                    <a:pt x="28287" y="55307"/>
                  </a:lnTo>
                  <a:lnTo>
                    <a:pt x="28287" y="54873"/>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8"/>
            <p:cNvSpPr/>
            <p:nvPr/>
          </p:nvSpPr>
          <p:spPr>
            <a:xfrm>
              <a:off x="7021156" y="747287"/>
              <a:ext cx="336443" cy="485391"/>
            </a:xfrm>
            <a:custGeom>
              <a:avLst/>
              <a:gdLst/>
              <a:ahLst/>
              <a:cxnLst/>
              <a:rect l="l" t="t" r="r" b="b"/>
              <a:pathLst>
                <a:path w="14244" h="20550" extrusionOk="0">
                  <a:moveTo>
                    <a:pt x="7085" y="3008"/>
                  </a:moveTo>
                  <a:cubicBezTo>
                    <a:pt x="8954" y="3008"/>
                    <a:pt x="10741" y="4449"/>
                    <a:pt x="10741" y="6639"/>
                  </a:cubicBezTo>
                  <a:cubicBezTo>
                    <a:pt x="10741" y="8641"/>
                    <a:pt x="9107" y="10275"/>
                    <a:pt x="7105" y="10275"/>
                  </a:cubicBezTo>
                  <a:cubicBezTo>
                    <a:pt x="3869" y="10275"/>
                    <a:pt x="2268" y="6372"/>
                    <a:pt x="4537" y="4071"/>
                  </a:cubicBezTo>
                  <a:cubicBezTo>
                    <a:pt x="5281" y="3337"/>
                    <a:pt x="6192" y="3008"/>
                    <a:pt x="7085" y="3008"/>
                  </a:cubicBezTo>
                  <a:close/>
                  <a:moveTo>
                    <a:pt x="7105" y="1"/>
                  </a:moveTo>
                  <a:cubicBezTo>
                    <a:pt x="3102" y="1"/>
                    <a:pt x="834" y="3270"/>
                    <a:pt x="500" y="6572"/>
                  </a:cubicBezTo>
                  <a:cubicBezTo>
                    <a:pt x="0" y="11709"/>
                    <a:pt x="3436" y="16313"/>
                    <a:pt x="7105" y="20549"/>
                  </a:cubicBezTo>
                  <a:cubicBezTo>
                    <a:pt x="10774" y="16313"/>
                    <a:pt x="14244" y="11709"/>
                    <a:pt x="13743" y="6606"/>
                  </a:cubicBezTo>
                  <a:cubicBezTo>
                    <a:pt x="13410" y="3270"/>
                    <a:pt x="11108" y="1"/>
                    <a:pt x="7105"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8"/>
            <p:cNvSpPr/>
            <p:nvPr/>
          </p:nvSpPr>
          <p:spPr>
            <a:xfrm>
              <a:off x="5501274" y="3822096"/>
              <a:ext cx="1335380" cy="880081"/>
            </a:xfrm>
            <a:custGeom>
              <a:avLst/>
              <a:gdLst/>
              <a:ahLst/>
              <a:cxnLst/>
              <a:rect l="l" t="t" r="r" b="b"/>
              <a:pathLst>
                <a:path w="56536" h="37260" extrusionOk="0">
                  <a:moveTo>
                    <a:pt x="22650" y="0"/>
                  </a:moveTo>
                  <a:cubicBezTo>
                    <a:pt x="22648" y="0"/>
                    <a:pt x="22646" y="0"/>
                    <a:pt x="22645" y="1"/>
                  </a:cubicBezTo>
                  <a:cubicBezTo>
                    <a:pt x="21110" y="735"/>
                    <a:pt x="562" y="33992"/>
                    <a:pt x="262" y="35360"/>
                  </a:cubicBezTo>
                  <a:cubicBezTo>
                    <a:pt x="0" y="36433"/>
                    <a:pt x="2326" y="37260"/>
                    <a:pt x="4211" y="37260"/>
                  </a:cubicBezTo>
                  <a:cubicBezTo>
                    <a:pt x="4728" y="37260"/>
                    <a:pt x="5211" y="37198"/>
                    <a:pt x="5599" y="37061"/>
                  </a:cubicBezTo>
                  <a:cubicBezTo>
                    <a:pt x="6266" y="36828"/>
                    <a:pt x="8601" y="35360"/>
                    <a:pt x="11236" y="33625"/>
                  </a:cubicBezTo>
                  <a:cubicBezTo>
                    <a:pt x="15506" y="30857"/>
                    <a:pt x="20109" y="27521"/>
                    <a:pt x="20109" y="27521"/>
                  </a:cubicBezTo>
                  <a:lnTo>
                    <a:pt x="56535" y="24819"/>
                  </a:lnTo>
                  <a:lnTo>
                    <a:pt x="54034" y="768"/>
                  </a:lnTo>
                  <a:cubicBezTo>
                    <a:pt x="54034" y="768"/>
                    <a:pt x="36081" y="6405"/>
                    <a:pt x="34174" y="6405"/>
                  </a:cubicBezTo>
                  <a:cubicBezTo>
                    <a:pt x="34091" y="6405"/>
                    <a:pt x="34039" y="6395"/>
                    <a:pt x="34019" y="6372"/>
                  </a:cubicBezTo>
                  <a:cubicBezTo>
                    <a:pt x="34019" y="6372"/>
                    <a:pt x="22983" y="0"/>
                    <a:pt x="22650"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8"/>
            <p:cNvSpPr/>
            <p:nvPr/>
          </p:nvSpPr>
          <p:spPr>
            <a:xfrm>
              <a:off x="5501888" y="3822096"/>
              <a:ext cx="919550" cy="880081"/>
            </a:xfrm>
            <a:custGeom>
              <a:avLst/>
              <a:gdLst/>
              <a:ahLst/>
              <a:cxnLst/>
              <a:rect l="l" t="t" r="r" b="b"/>
              <a:pathLst>
                <a:path w="38931" h="37260" extrusionOk="0">
                  <a:moveTo>
                    <a:pt x="22625" y="0"/>
                  </a:moveTo>
                  <a:cubicBezTo>
                    <a:pt x="22622" y="0"/>
                    <a:pt x="22620" y="0"/>
                    <a:pt x="22619" y="1"/>
                  </a:cubicBezTo>
                  <a:cubicBezTo>
                    <a:pt x="21084" y="735"/>
                    <a:pt x="569" y="33992"/>
                    <a:pt x="236" y="35360"/>
                  </a:cubicBezTo>
                  <a:cubicBezTo>
                    <a:pt x="0" y="36433"/>
                    <a:pt x="2312" y="37260"/>
                    <a:pt x="4172" y="37260"/>
                  </a:cubicBezTo>
                  <a:cubicBezTo>
                    <a:pt x="4683" y="37260"/>
                    <a:pt x="5159" y="37198"/>
                    <a:pt x="5540" y="37061"/>
                  </a:cubicBezTo>
                  <a:cubicBezTo>
                    <a:pt x="6240" y="36828"/>
                    <a:pt x="8575" y="35360"/>
                    <a:pt x="11177" y="33625"/>
                  </a:cubicBezTo>
                  <a:cubicBezTo>
                    <a:pt x="15447" y="30857"/>
                    <a:pt x="20083" y="27521"/>
                    <a:pt x="20083" y="27521"/>
                  </a:cubicBezTo>
                  <a:lnTo>
                    <a:pt x="28223" y="26921"/>
                  </a:lnTo>
                  <a:lnTo>
                    <a:pt x="38930" y="5272"/>
                  </a:lnTo>
                  <a:lnTo>
                    <a:pt x="38930" y="5272"/>
                  </a:lnTo>
                  <a:cubicBezTo>
                    <a:pt x="36605" y="5924"/>
                    <a:pt x="34785" y="6383"/>
                    <a:pt x="34190" y="6383"/>
                  </a:cubicBezTo>
                  <a:cubicBezTo>
                    <a:pt x="34085" y="6383"/>
                    <a:pt x="34018" y="6369"/>
                    <a:pt x="33993" y="6339"/>
                  </a:cubicBezTo>
                  <a:cubicBezTo>
                    <a:pt x="33993" y="6339"/>
                    <a:pt x="22990" y="0"/>
                    <a:pt x="226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8"/>
            <p:cNvSpPr/>
            <p:nvPr/>
          </p:nvSpPr>
          <p:spPr>
            <a:xfrm>
              <a:off x="5496526" y="3821577"/>
              <a:ext cx="808300" cy="883979"/>
            </a:xfrm>
            <a:custGeom>
              <a:avLst/>
              <a:gdLst/>
              <a:ahLst/>
              <a:cxnLst/>
              <a:rect l="l" t="t" r="r" b="b"/>
              <a:pathLst>
                <a:path w="34221" h="37425" extrusionOk="0">
                  <a:moveTo>
                    <a:pt x="22909" y="0"/>
                  </a:moveTo>
                  <a:cubicBezTo>
                    <a:pt x="22853" y="0"/>
                    <a:pt x="22810" y="8"/>
                    <a:pt x="22779" y="23"/>
                  </a:cubicBezTo>
                  <a:cubicBezTo>
                    <a:pt x="21211" y="790"/>
                    <a:pt x="563" y="34048"/>
                    <a:pt x="263" y="35449"/>
                  </a:cubicBezTo>
                  <a:cubicBezTo>
                    <a:pt x="1" y="36550"/>
                    <a:pt x="2376" y="37424"/>
                    <a:pt x="4296" y="37424"/>
                  </a:cubicBezTo>
                  <a:cubicBezTo>
                    <a:pt x="4818" y="37424"/>
                    <a:pt x="5307" y="37359"/>
                    <a:pt x="5700" y="37217"/>
                  </a:cubicBezTo>
                  <a:cubicBezTo>
                    <a:pt x="7535" y="36583"/>
                    <a:pt x="20877" y="27810"/>
                    <a:pt x="20877" y="27810"/>
                  </a:cubicBezTo>
                  <a:lnTo>
                    <a:pt x="34220" y="6394"/>
                  </a:lnTo>
                  <a:cubicBezTo>
                    <a:pt x="29094" y="2597"/>
                    <a:pt x="23937" y="0"/>
                    <a:pt x="2290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8"/>
            <p:cNvSpPr/>
            <p:nvPr/>
          </p:nvSpPr>
          <p:spPr>
            <a:xfrm>
              <a:off x="5537510" y="3870640"/>
              <a:ext cx="492902" cy="797836"/>
            </a:xfrm>
            <a:custGeom>
              <a:avLst/>
              <a:gdLst/>
              <a:ahLst/>
              <a:cxnLst/>
              <a:rect l="l" t="t" r="r" b="b"/>
              <a:pathLst>
                <a:path w="20868" h="33778" extrusionOk="0">
                  <a:moveTo>
                    <a:pt x="20838" y="1"/>
                  </a:moveTo>
                  <a:cubicBezTo>
                    <a:pt x="20830" y="1"/>
                    <a:pt x="20820" y="5"/>
                    <a:pt x="20810" y="14"/>
                  </a:cubicBezTo>
                  <a:cubicBezTo>
                    <a:pt x="17141" y="5385"/>
                    <a:pt x="3331" y="27968"/>
                    <a:pt x="62" y="33638"/>
                  </a:cubicBezTo>
                  <a:cubicBezTo>
                    <a:pt x="0" y="33721"/>
                    <a:pt x="15" y="33778"/>
                    <a:pt x="51" y="33778"/>
                  </a:cubicBezTo>
                  <a:cubicBezTo>
                    <a:pt x="73" y="33778"/>
                    <a:pt x="103" y="33756"/>
                    <a:pt x="129" y="33705"/>
                  </a:cubicBezTo>
                  <a:cubicBezTo>
                    <a:pt x="3731" y="28201"/>
                    <a:pt x="17708" y="5752"/>
                    <a:pt x="20844" y="48"/>
                  </a:cubicBezTo>
                  <a:cubicBezTo>
                    <a:pt x="20867" y="24"/>
                    <a:pt x="20857" y="1"/>
                    <a:pt x="208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8"/>
            <p:cNvSpPr/>
            <p:nvPr/>
          </p:nvSpPr>
          <p:spPr>
            <a:xfrm>
              <a:off x="5654014" y="4496629"/>
              <a:ext cx="63845" cy="171765"/>
            </a:xfrm>
            <a:custGeom>
              <a:avLst/>
              <a:gdLst/>
              <a:ahLst/>
              <a:cxnLst/>
              <a:rect l="l" t="t" r="r" b="b"/>
              <a:pathLst>
                <a:path w="2703" h="7272" extrusionOk="0">
                  <a:moveTo>
                    <a:pt x="67" y="0"/>
                  </a:moveTo>
                  <a:cubicBezTo>
                    <a:pt x="34" y="0"/>
                    <a:pt x="0" y="33"/>
                    <a:pt x="34" y="67"/>
                  </a:cubicBezTo>
                  <a:cubicBezTo>
                    <a:pt x="2035" y="1735"/>
                    <a:pt x="2702" y="4904"/>
                    <a:pt x="1501" y="7239"/>
                  </a:cubicBezTo>
                  <a:cubicBezTo>
                    <a:pt x="1501" y="7272"/>
                    <a:pt x="1535" y="7272"/>
                    <a:pt x="1568" y="7272"/>
                  </a:cubicBezTo>
                  <a:cubicBezTo>
                    <a:pt x="2369" y="6038"/>
                    <a:pt x="2636" y="4503"/>
                    <a:pt x="2269" y="3102"/>
                  </a:cubicBezTo>
                  <a:cubicBezTo>
                    <a:pt x="1968" y="1801"/>
                    <a:pt x="1168" y="701"/>
                    <a:pt x="6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8"/>
            <p:cNvSpPr/>
            <p:nvPr/>
          </p:nvSpPr>
          <p:spPr>
            <a:xfrm>
              <a:off x="5942440" y="4325769"/>
              <a:ext cx="61436" cy="188157"/>
            </a:xfrm>
            <a:custGeom>
              <a:avLst/>
              <a:gdLst/>
              <a:ahLst/>
              <a:cxnLst/>
              <a:rect l="l" t="t" r="r" b="b"/>
              <a:pathLst>
                <a:path w="2601" h="7966" extrusionOk="0">
                  <a:moveTo>
                    <a:pt x="1529" y="1"/>
                  </a:moveTo>
                  <a:cubicBezTo>
                    <a:pt x="1478" y="1"/>
                    <a:pt x="1433" y="36"/>
                    <a:pt x="1433" y="95"/>
                  </a:cubicBezTo>
                  <a:cubicBezTo>
                    <a:pt x="1233" y="2663"/>
                    <a:pt x="800" y="5232"/>
                    <a:pt x="66" y="7733"/>
                  </a:cubicBezTo>
                  <a:cubicBezTo>
                    <a:pt x="1" y="7864"/>
                    <a:pt x="105" y="7966"/>
                    <a:pt x="214" y="7966"/>
                  </a:cubicBezTo>
                  <a:cubicBezTo>
                    <a:pt x="272" y="7966"/>
                    <a:pt x="331" y="7937"/>
                    <a:pt x="366" y="7867"/>
                  </a:cubicBezTo>
                  <a:cubicBezTo>
                    <a:pt x="1800" y="5632"/>
                    <a:pt x="2601" y="2563"/>
                    <a:pt x="1634" y="61"/>
                  </a:cubicBezTo>
                  <a:cubicBezTo>
                    <a:pt x="1606" y="19"/>
                    <a:pt x="1566" y="1"/>
                    <a:pt x="15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8"/>
            <p:cNvSpPr/>
            <p:nvPr/>
          </p:nvSpPr>
          <p:spPr>
            <a:xfrm>
              <a:off x="5901455" y="4356502"/>
              <a:ext cx="61459" cy="188157"/>
            </a:xfrm>
            <a:custGeom>
              <a:avLst/>
              <a:gdLst/>
              <a:ahLst/>
              <a:cxnLst/>
              <a:rect l="l" t="t" r="r" b="b"/>
              <a:pathLst>
                <a:path w="2602" h="7966" extrusionOk="0">
                  <a:moveTo>
                    <a:pt x="1523" y="1"/>
                  </a:moveTo>
                  <a:cubicBezTo>
                    <a:pt x="1479" y="1"/>
                    <a:pt x="1434" y="36"/>
                    <a:pt x="1434" y="95"/>
                  </a:cubicBezTo>
                  <a:cubicBezTo>
                    <a:pt x="1234" y="2663"/>
                    <a:pt x="767" y="5232"/>
                    <a:pt x="66" y="7733"/>
                  </a:cubicBezTo>
                  <a:cubicBezTo>
                    <a:pt x="1" y="7864"/>
                    <a:pt x="106" y="7966"/>
                    <a:pt x="214" y="7966"/>
                  </a:cubicBezTo>
                  <a:cubicBezTo>
                    <a:pt x="272" y="7966"/>
                    <a:pt x="332" y="7937"/>
                    <a:pt x="366" y="7867"/>
                  </a:cubicBezTo>
                  <a:cubicBezTo>
                    <a:pt x="1767" y="5632"/>
                    <a:pt x="2601" y="2563"/>
                    <a:pt x="1601" y="61"/>
                  </a:cubicBezTo>
                  <a:cubicBezTo>
                    <a:pt x="1587" y="19"/>
                    <a:pt x="1555" y="1"/>
                    <a:pt x="152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8"/>
            <p:cNvSpPr/>
            <p:nvPr/>
          </p:nvSpPr>
          <p:spPr>
            <a:xfrm>
              <a:off x="5860211" y="4387471"/>
              <a:ext cx="61719" cy="187921"/>
            </a:xfrm>
            <a:custGeom>
              <a:avLst/>
              <a:gdLst/>
              <a:ahLst/>
              <a:cxnLst/>
              <a:rect l="l" t="t" r="r" b="b"/>
              <a:pathLst>
                <a:path w="2613" h="7956" extrusionOk="0">
                  <a:moveTo>
                    <a:pt x="1546" y="0"/>
                  </a:moveTo>
                  <a:cubicBezTo>
                    <a:pt x="1499" y="0"/>
                    <a:pt x="1445" y="42"/>
                    <a:pt x="1445" y="84"/>
                  </a:cubicBezTo>
                  <a:cubicBezTo>
                    <a:pt x="1245" y="2686"/>
                    <a:pt x="778" y="5255"/>
                    <a:pt x="44" y="7723"/>
                  </a:cubicBezTo>
                  <a:cubicBezTo>
                    <a:pt x="1" y="7854"/>
                    <a:pt x="113" y="7956"/>
                    <a:pt x="224" y="7956"/>
                  </a:cubicBezTo>
                  <a:cubicBezTo>
                    <a:pt x="284" y="7956"/>
                    <a:pt x="343" y="7926"/>
                    <a:pt x="378" y="7857"/>
                  </a:cubicBezTo>
                  <a:cubicBezTo>
                    <a:pt x="1779" y="5655"/>
                    <a:pt x="2613" y="2586"/>
                    <a:pt x="1612" y="51"/>
                  </a:cubicBezTo>
                  <a:cubicBezTo>
                    <a:pt x="1600" y="14"/>
                    <a:pt x="1574" y="0"/>
                    <a:pt x="154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a:off x="5818731" y="4418179"/>
              <a:ext cx="62239" cy="187944"/>
            </a:xfrm>
            <a:custGeom>
              <a:avLst/>
              <a:gdLst/>
              <a:ahLst/>
              <a:cxnLst/>
              <a:rect l="l" t="t" r="r" b="b"/>
              <a:pathLst>
                <a:path w="2635" h="7957" extrusionOk="0">
                  <a:moveTo>
                    <a:pt x="1568" y="1"/>
                  </a:moveTo>
                  <a:cubicBezTo>
                    <a:pt x="1520" y="1"/>
                    <a:pt x="1467" y="43"/>
                    <a:pt x="1467" y="85"/>
                  </a:cubicBezTo>
                  <a:cubicBezTo>
                    <a:pt x="1267" y="2687"/>
                    <a:pt x="800" y="5222"/>
                    <a:pt x="66" y="7724"/>
                  </a:cubicBezTo>
                  <a:cubicBezTo>
                    <a:pt x="0" y="7855"/>
                    <a:pt x="119" y="7957"/>
                    <a:pt x="238" y="7957"/>
                  </a:cubicBezTo>
                  <a:cubicBezTo>
                    <a:pt x="301" y="7957"/>
                    <a:pt x="364" y="7927"/>
                    <a:pt x="399" y="7858"/>
                  </a:cubicBezTo>
                  <a:cubicBezTo>
                    <a:pt x="1800" y="5656"/>
                    <a:pt x="2634" y="2554"/>
                    <a:pt x="1633" y="52"/>
                  </a:cubicBezTo>
                  <a:cubicBezTo>
                    <a:pt x="1621" y="15"/>
                    <a:pt x="1595" y="1"/>
                    <a:pt x="15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a:off x="6016519" y="3901160"/>
              <a:ext cx="143350" cy="106692"/>
            </a:xfrm>
            <a:custGeom>
              <a:avLst/>
              <a:gdLst/>
              <a:ahLst/>
              <a:cxnLst/>
              <a:rect l="l" t="t" r="r" b="b"/>
              <a:pathLst>
                <a:path w="6069" h="4517" extrusionOk="0">
                  <a:moveTo>
                    <a:pt x="2900" y="0"/>
                  </a:moveTo>
                  <a:cubicBezTo>
                    <a:pt x="2228" y="0"/>
                    <a:pt x="1558" y="310"/>
                    <a:pt x="1099" y="1057"/>
                  </a:cubicBezTo>
                  <a:cubicBezTo>
                    <a:pt x="0" y="2812"/>
                    <a:pt x="1590" y="4516"/>
                    <a:pt x="3168" y="4516"/>
                  </a:cubicBezTo>
                  <a:cubicBezTo>
                    <a:pt x="3840" y="4516"/>
                    <a:pt x="4510" y="4207"/>
                    <a:pt x="4969" y="3459"/>
                  </a:cubicBezTo>
                  <a:cubicBezTo>
                    <a:pt x="6068" y="1705"/>
                    <a:pt x="4478" y="0"/>
                    <a:pt x="29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a:off x="5962897" y="4433061"/>
              <a:ext cx="132390" cy="225099"/>
            </a:xfrm>
            <a:custGeom>
              <a:avLst/>
              <a:gdLst/>
              <a:ahLst/>
              <a:cxnLst/>
              <a:rect l="l" t="t" r="r" b="b"/>
              <a:pathLst>
                <a:path w="5605" h="9530" extrusionOk="0">
                  <a:moveTo>
                    <a:pt x="667" y="389"/>
                  </a:moveTo>
                  <a:lnTo>
                    <a:pt x="667" y="389"/>
                  </a:lnTo>
                  <a:cubicBezTo>
                    <a:pt x="1535" y="1490"/>
                    <a:pt x="2469" y="2524"/>
                    <a:pt x="3203" y="3692"/>
                  </a:cubicBezTo>
                  <a:cubicBezTo>
                    <a:pt x="3570" y="4259"/>
                    <a:pt x="3903" y="4859"/>
                    <a:pt x="4203" y="5460"/>
                  </a:cubicBezTo>
                  <a:cubicBezTo>
                    <a:pt x="4569" y="6248"/>
                    <a:pt x="4983" y="8746"/>
                    <a:pt x="3560" y="8746"/>
                  </a:cubicBezTo>
                  <a:cubicBezTo>
                    <a:pt x="3297" y="8746"/>
                    <a:pt x="2970" y="8660"/>
                    <a:pt x="2569" y="8462"/>
                  </a:cubicBezTo>
                  <a:cubicBezTo>
                    <a:pt x="1168" y="7761"/>
                    <a:pt x="1001" y="5059"/>
                    <a:pt x="901" y="3725"/>
                  </a:cubicBezTo>
                  <a:cubicBezTo>
                    <a:pt x="834" y="2624"/>
                    <a:pt x="801" y="1524"/>
                    <a:pt x="667" y="389"/>
                  </a:cubicBezTo>
                  <a:close/>
                  <a:moveTo>
                    <a:pt x="526" y="1"/>
                  </a:moveTo>
                  <a:cubicBezTo>
                    <a:pt x="506" y="1"/>
                    <a:pt x="487" y="17"/>
                    <a:pt x="467" y="56"/>
                  </a:cubicBezTo>
                  <a:cubicBezTo>
                    <a:pt x="432" y="44"/>
                    <a:pt x="396" y="38"/>
                    <a:pt x="362" y="38"/>
                  </a:cubicBezTo>
                  <a:cubicBezTo>
                    <a:pt x="203" y="38"/>
                    <a:pt x="67" y="158"/>
                    <a:pt x="67" y="323"/>
                  </a:cubicBezTo>
                  <a:cubicBezTo>
                    <a:pt x="167" y="2591"/>
                    <a:pt x="0" y="5026"/>
                    <a:pt x="801" y="7194"/>
                  </a:cubicBezTo>
                  <a:cubicBezTo>
                    <a:pt x="1204" y="8287"/>
                    <a:pt x="2103" y="9530"/>
                    <a:pt x="3348" y="9530"/>
                  </a:cubicBezTo>
                  <a:cubicBezTo>
                    <a:pt x="3547" y="9530"/>
                    <a:pt x="3754" y="9498"/>
                    <a:pt x="3970" y="9429"/>
                  </a:cubicBezTo>
                  <a:cubicBezTo>
                    <a:pt x="5604" y="8862"/>
                    <a:pt x="5571" y="6861"/>
                    <a:pt x="5037" y="5560"/>
                  </a:cubicBezTo>
                  <a:cubicBezTo>
                    <a:pt x="4037" y="3358"/>
                    <a:pt x="2502" y="1457"/>
                    <a:pt x="567" y="22"/>
                  </a:cubicBezTo>
                  <a:cubicBezTo>
                    <a:pt x="554" y="9"/>
                    <a:pt x="540" y="1"/>
                    <a:pt x="52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a:off x="5963676" y="4256863"/>
              <a:ext cx="194629" cy="191204"/>
            </a:xfrm>
            <a:custGeom>
              <a:avLst/>
              <a:gdLst/>
              <a:ahLst/>
              <a:cxnLst/>
              <a:rect l="l" t="t" r="r" b="b"/>
              <a:pathLst>
                <a:path w="8240" h="8095" extrusionOk="0">
                  <a:moveTo>
                    <a:pt x="5648" y="822"/>
                  </a:moveTo>
                  <a:cubicBezTo>
                    <a:pt x="7952" y="822"/>
                    <a:pt x="6437" y="3547"/>
                    <a:pt x="5738" y="4246"/>
                  </a:cubicBezTo>
                  <a:cubicBezTo>
                    <a:pt x="5271" y="4713"/>
                    <a:pt x="4737" y="5146"/>
                    <a:pt x="4204" y="5547"/>
                  </a:cubicBezTo>
                  <a:cubicBezTo>
                    <a:pt x="3103" y="6381"/>
                    <a:pt x="1902" y="7048"/>
                    <a:pt x="701" y="7782"/>
                  </a:cubicBezTo>
                  <a:cubicBezTo>
                    <a:pt x="1202" y="6781"/>
                    <a:pt x="1602" y="5747"/>
                    <a:pt x="2069" y="4713"/>
                  </a:cubicBezTo>
                  <a:cubicBezTo>
                    <a:pt x="2636" y="3512"/>
                    <a:pt x="3670" y="1044"/>
                    <a:pt x="5271" y="843"/>
                  </a:cubicBezTo>
                  <a:cubicBezTo>
                    <a:pt x="5407" y="829"/>
                    <a:pt x="5532" y="822"/>
                    <a:pt x="5648" y="822"/>
                  </a:cubicBezTo>
                  <a:close/>
                  <a:moveTo>
                    <a:pt x="5667" y="1"/>
                  </a:moveTo>
                  <a:cubicBezTo>
                    <a:pt x="4720" y="1"/>
                    <a:pt x="3774" y="689"/>
                    <a:pt x="3170" y="1410"/>
                  </a:cubicBezTo>
                  <a:cubicBezTo>
                    <a:pt x="1669" y="3178"/>
                    <a:pt x="968" y="5513"/>
                    <a:pt x="67" y="7615"/>
                  </a:cubicBezTo>
                  <a:cubicBezTo>
                    <a:pt x="1" y="7815"/>
                    <a:pt x="167" y="8015"/>
                    <a:pt x="368" y="8015"/>
                  </a:cubicBezTo>
                  <a:cubicBezTo>
                    <a:pt x="368" y="8064"/>
                    <a:pt x="403" y="8095"/>
                    <a:pt x="436" y="8095"/>
                  </a:cubicBezTo>
                  <a:cubicBezTo>
                    <a:pt x="447" y="8095"/>
                    <a:pt x="459" y="8091"/>
                    <a:pt x="468" y="8082"/>
                  </a:cubicBezTo>
                  <a:cubicBezTo>
                    <a:pt x="2769" y="7415"/>
                    <a:pt x="4871" y="6147"/>
                    <a:pt x="6572" y="4413"/>
                  </a:cubicBezTo>
                  <a:cubicBezTo>
                    <a:pt x="7506" y="3379"/>
                    <a:pt x="8240" y="1511"/>
                    <a:pt x="6872" y="443"/>
                  </a:cubicBezTo>
                  <a:cubicBezTo>
                    <a:pt x="6489" y="130"/>
                    <a:pt x="6078" y="1"/>
                    <a:pt x="566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a:off x="6181944" y="3364227"/>
              <a:ext cx="2178874" cy="1104731"/>
            </a:xfrm>
            <a:custGeom>
              <a:avLst/>
              <a:gdLst/>
              <a:ahLst/>
              <a:cxnLst/>
              <a:rect l="l" t="t" r="r" b="b"/>
              <a:pathLst>
                <a:path w="92247" h="46771" extrusionOk="0">
                  <a:moveTo>
                    <a:pt x="63261" y="0"/>
                  </a:moveTo>
                  <a:cubicBezTo>
                    <a:pt x="63134" y="0"/>
                    <a:pt x="63006" y="1"/>
                    <a:pt x="62879" y="4"/>
                  </a:cubicBezTo>
                  <a:cubicBezTo>
                    <a:pt x="49202" y="271"/>
                    <a:pt x="18981" y="15215"/>
                    <a:pt x="18981" y="15215"/>
                  </a:cubicBezTo>
                  <a:lnTo>
                    <a:pt x="19534" y="20532"/>
                  </a:lnTo>
                  <a:lnTo>
                    <a:pt x="19534" y="20532"/>
                  </a:lnTo>
                  <a:cubicBezTo>
                    <a:pt x="14968" y="21929"/>
                    <a:pt x="12309" y="23054"/>
                    <a:pt x="12309" y="23054"/>
                  </a:cubicBezTo>
                  <a:lnTo>
                    <a:pt x="1" y="46771"/>
                  </a:lnTo>
                  <a:cubicBezTo>
                    <a:pt x="1" y="46771"/>
                    <a:pt x="55607" y="46003"/>
                    <a:pt x="72853" y="33161"/>
                  </a:cubicBezTo>
                  <a:cubicBezTo>
                    <a:pt x="92247" y="18764"/>
                    <a:pt x="79363" y="0"/>
                    <a:pt x="63261"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a:off x="6641559" y="3679489"/>
              <a:ext cx="903512" cy="164750"/>
            </a:xfrm>
            <a:custGeom>
              <a:avLst/>
              <a:gdLst/>
              <a:ahLst/>
              <a:cxnLst/>
              <a:rect l="l" t="t" r="r" b="b"/>
              <a:pathLst>
                <a:path w="38252" h="6975" extrusionOk="0">
                  <a:moveTo>
                    <a:pt x="36183" y="1"/>
                  </a:moveTo>
                  <a:cubicBezTo>
                    <a:pt x="35283" y="267"/>
                    <a:pt x="34349" y="434"/>
                    <a:pt x="33415" y="668"/>
                  </a:cubicBezTo>
                  <a:cubicBezTo>
                    <a:pt x="32981" y="801"/>
                    <a:pt x="32514" y="901"/>
                    <a:pt x="32080" y="1035"/>
                  </a:cubicBezTo>
                  <a:cubicBezTo>
                    <a:pt x="31847" y="1101"/>
                    <a:pt x="31613" y="1168"/>
                    <a:pt x="31380" y="1268"/>
                  </a:cubicBezTo>
                  <a:cubicBezTo>
                    <a:pt x="31280" y="1302"/>
                    <a:pt x="31180" y="1335"/>
                    <a:pt x="31080" y="1368"/>
                  </a:cubicBezTo>
                  <a:cubicBezTo>
                    <a:pt x="30613" y="1402"/>
                    <a:pt x="30146" y="1435"/>
                    <a:pt x="29679" y="1468"/>
                  </a:cubicBezTo>
                  <a:cubicBezTo>
                    <a:pt x="24708" y="1869"/>
                    <a:pt x="19772" y="2502"/>
                    <a:pt x="14868" y="3403"/>
                  </a:cubicBezTo>
                  <a:cubicBezTo>
                    <a:pt x="12400" y="3870"/>
                    <a:pt x="9931" y="4337"/>
                    <a:pt x="7496" y="4837"/>
                  </a:cubicBezTo>
                  <a:cubicBezTo>
                    <a:pt x="5061" y="5338"/>
                    <a:pt x="2626" y="5838"/>
                    <a:pt x="258" y="6505"/>
                  </a:cubicBezTo>
                  <a:cubicBezTo>
                    <a:pt x="1" y="6569"/>
                    <a:pt x="84" y="6974"/>
                    <a:pt x="329" y="6974"/>
                  </a:cubicBezTo>
                  <a:cubicBezTo>
                    <a:pt x="338" y="6974"/>
                    <a:pt x="348" y="6973"/>
                    <a:pt x="358" y="6972"/>
                  </a:cubicBezTo>
                  <a:cubicBezTo>
                    <a:pt x="3126" y="6605"/>
                    <a:pt x="5895" y="6005"/>
                    <a:pt x="8630" y="5438"/>
                  </a:cubicBezTo>
                  <a:cubicBezTo>
                    <a:pt x="13534" y="4437"/>
                    <a:pt x="18437" y="3536"/>
                    <a:pt x="23374" y="2769"/>
                  </a:cubicBezTo>
                  <a:cubicBezTo>
                    <a:pt x="25843" y="2402"/>
                    <a:pt x="28244" y="2135"/>
                    <a:pt x="30713" y="1835"/>
                  </a:cubicBezTo>
                  <a:cubicBezTo>
                    <a:pt x="33215" y="1568"/>
                    <a:pt x="35683" y="1335"/>
                    <a:pt x="38185" y="1268"/>
                  </a:cubicBezTo>
                  <a:cubicBezTo>
                    <a:pt x="38251" y="1268"/>
                    <a:pt x="38251" y="1168"/>
                    <a:pt x="38185" y="1168"/>
                  </a:cubicBezTo>
                  <a:cubicBezTo>
                    <a:pt x="36350" y="1168"/>
                    <a:pt x="34515" y="1201"/>
                    <a:pt x="32681" y="1302"/>
                  </a:cubicBezTo>
                  <a:lnTo>
                    <a:pt x="33481" y="1035"/>
                  </a:lnTo>
                  <a:cubicBezTo>
                    <a:pt x="34415" y="734"/>
                    <a:pt x="35316" y="368"/>
                    <a:pt x="36217" y="67"/>
                  </a:cubicBezTo>
                  <a:cubicBezTo>
                    <a:pt x="36283" y="67"/>
                    <a:pt x="36250" y="1"/>
                    <a:pt x="3618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a:off x="6314629" y="3884057"/>
              <a:ext cx="258946" cy="557456"/>
            </a:xfrm>
            <a:custGeom>
              <a:avLst/>
              <a:gdLst/>
              <a:ahLst/>
              <a:cxnLst/>
              <a:rect l="l" t="t" r="r" b="b"/>
              <a:pathLst>
                <a:path w="10963" h="23601" extrusionOk="0">
                  <a:moveTo>
                    <a:pt x="10894" y="0"/>
                  </a:moveTo>
                  <a:cubicBezTo>
                    <a:pt x="10882" y="0"/>
                    <a:pt x="10871" y="5"/>
                    <a:pt x="10862" y="13"/>
                  </a:cubicBezTo>
                  <a:cubicBezTo>
                    <a:pt x="10328" y="747"/>
                    <a:pt x="5425" y="11188"/>
                    <a:pt x="4091" y="14257"/>
                  </a:cubicBezTo>
                  <a:cubicBezTo>
                    <a:pt x="3390" y="15791"/>
                    <a:pt x="2723" y="17359"/>
                    <a:pt x="2056" y="18894"/>
                  </a:cubicBezTo>
                  <a:cubicBezTo>
                    <a:pt x="1389" y="20461"/>
                    <a:pt x="755" y="22029"/>
                    <a:pt x="21" y="23530"/>
                  </a:cubicBezTo>
                  <a:cubicBezTo>
                    <a:pt x="0" y="23572"/>
                    <a:pt x="31" y="23600"/>
                    <a:pt x="57" y="23600"/>
                  </a:cubicBezTo>
                  <a:cubicBezTo>
                    <a:pt x="73" y="23600"/>
                    <a:pt x="88" y="23589"/>
                    <a:pt x="88" y="23564"/>
                  </a:cubicBezTo>
                  <a:cubicBezTo>
                    <a:pt x="488" y="22696"/>
                    <a:pt x="955" y="21829"/>
                    <a:pt x="1355" y="20995"/>
                  </a:cubicBezTo>
                  <a:cubicBezTo>
                    <a:pt x="1789" y="20128"/>
                    <a:pt x="2223" y="19261"/>
                    <a:pt x="2656" y="18393"/>
                  </a:cubicBezTo>
                  <a:cubicBezTo>
                    <a:pt x="4124" y="15358"/>
                    <a:pt x="5625" y="12322"/>
                    <a:pt x="7026" y="9253"/>
                  </a:cubicBezTo>
                  <a:cubicBezTo>
                    <a:pt x="7726" y="7719"/>
                    <a:pt x="10762" y="847"/>
                    <a:pt x="10962" y="80"/>
                  </a:cubicBezTo>
                  <a:cubicBezTo>
                    <a:pt x="10962" y="31"/>
                    <a:pt x="10926" y="0"/>
                    <a:pt x="1089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a:off x="6683086" y="3798450"/>
              <a:ext cx="1356166" cy="835841"/>
            </a:xfrm>
            <a:custGeom>
              <a:avLst/>
              <a:gdLst/>
              <a:ahLst/>
              <a:cxnLst/>
              <a:rect l="l" t="t" r="r" b="b"/>
              <a:pathLst>
                <a:path w="57416" h="35387" extrusionOk="0">
                  <a:moveTo>
                    <a:pt x="31385" y="1"/>
                  </a:moveTo>
                  <a:cubicBezTo>
                    <a:pt x="31084" y="1"/>
                    <a:pt x="20682" y="7407"/>
                    <a:pt x="20682" y="7407"/>
                  </a:cubicBezTo>
                  <a:cubicBezTo>
                    <a:pt x="20655" y="7443"/>
                    <a:pt x="20549" y="7459"/>
                    <a:pt x="20375" y="7459"/>
                  </a:cubicBezTo>
                  <a:cubicBezTo>
                    <a:pt x="17795" y="7459"/>
                    <a:pt x="201" y="3771"/>
                    <a:pt x="201" y="3771"/>
                  </a:cubicBezTo>
                  <a:lnTo>
                    <a:pt x="1" y="27955"/>
                  </a:lnTo>
                  <a:lnTo>
                    <a:pt x="36493" y="27154"/>
                  </a:lnTo>
                  <a:cubicBezTo>
                    <a:pt x="36493" y="27154"/>
                    <a:pt x="41430" y="30090"/>
                    <a:pt x="45934" y="32425"/>
                  </a:cubicBezTo>
                  <a:cubicBezTo>
                    <a:pt x="48702" y="33892"/>
                    <a:pt x="51171" y="35127"/>
                    <a:pt x="51871" y="35293"/>
                  </a:cubicBezTo>
                  <a:cubicBezTo>
                    <a:pt x="52122" y="35357"/>
                    <a:pt x="52409" y="35387"/>
                    <a:pt x="52717" y="35387"/>
                  </a:cubicBezTo>
                  <a:cubicBezTo>
                    <a:pt x="54658" y="35387"/>
                    <a:pt x="57416" y="34210"/>
                    <a:pt x="57041" y="33059"/>
                  </a:cubicBezTo>
                  <a:cubicBezTo>
                    <a:pt x="56574" y="31758"/>
                    <a:pt x="32991" y="602"/>
                    <a:pt x="31390" y="2"/>
                  </a:cubicBezTo>
                  <a:cubicBezTo>
                    <a:pt x="31389" y="1"/>
                    <a:pt x="31387" y="1"/>
                    <a:pt x="31385"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a:off x="7052654" y="3798450"/>
              <a:ext cx="985828" cy="835888"/>
            </a:xfrm>
            <a:custGeom>
              <a:avLst/>
              <a:gdLst/>
              <a:ahLst/>
              <a:cxnLst/>
              <a:rect l="l" t="t" r="r" b="b"/>
              <a:pathLst>
                <a:path w="41737" h="35389" extrusionOk="0">
                  <a:moveTo>
                    <a:pt x="15740" y="1"/>
                  </a:moveTo>
                  <a:cubicBezTo>
                    <a:pt x="15406" y="1"/>
                    <a:pt x="5004" y="7407"/>
                    <a:pt x="5004" y="7407"/>
                  </a:cubicBezTo>
                  <a:cubicBezTo>
                    <a:pt x="4975" y="7450"/>
                    <a:pt x="4858" y="7470"/>
                    <a:pt x="4665" y="7470"/>
                  </a:cubicBezTo>
                  <a:cubicBezTo>
                    <a:pt x="3953" y="7470"/>
                    <a:pt x="2203" y="7200"/>
                    <a:pt x="0" y="6806"/>
                  </a:cubicBezTo>
                  <a:lnTo>
                    <a:pt x="0" y="6806"/>
                  </a:lnTo>
                  <a:lnTo>
                    <a:pt x="12743" y="27321"/>
                  </a:lnTo>
                  <a:lnTo>
                    <a:pt x="20848" y="27154"/>
                  </a:lnTo>
                  <a:cubicBezTo>
                    <a:pt x="20848" y="27154"/>
                    <a:pt x="25785" y="30056"/>
                    <a:pt x="30289" y="32425"/>
                  </a:cubicBezTo>
                  <a:lnTo>
                    <a:pt x="30322" y="32425"/>
                  </a:lnTo>
                  <a:cubicBezTo>
                    <a:pt x="33091" y="33892"/>
                    <a:pt x="35526" y="35127"/>
                    <a:pt x="36226" y="35293"/>
                  </a:cubicBezTo>
                  <a:cubicBezTo>
                    <a:pt x="36482" y="35359"/>
                    <a:pt x="36774" y="35389"/>
                    <a:pt x="37087" y="35389"/>
                  </a:cubicBezTo>
                  <a:cubicBezTo>
                    <a:pt x="39021" y="35389"/>
                    <a:pt x="41736" y="34240"/>
                    <a:pt x="41363" y="33092"/>
                  </a:cubicBezTo>
                  <a:cubicBezTo>
                    <a:pt x="40929" y="31758"/>
                    <a:pt x="17346" y="602"/>
                    <a:pt x="15745" y="2"/>
                  </a:cubicBezTo>
                  <a:cubicBezTo>
                    <a:pt x="15744" y="1"/>
                    <a:pt x="15742" y="1"/>
                    <a:pt x="157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a:off x="7171638" y="3798191"/>
              <a:ext cx="873113" cy="839195"/>
            </a:xfrm>
            <a:custGeom>
              <a:avLst/>
              <a:gdLst/>
              <a:ahLst/>
              <a:cxnLst/>
              <a:rect l="l" t="t" r="r" b="b"/>
              <a:pathLst>
                <a:path w="36965" h="35529" extrusionOk="0">
                  <a:moveTo>
                    <a:pt x="10662" y="0"/>
                  </a:moveTo>
                  <a:cubicBezTo>
                    <a:pt x="9782" y="0"/>
                    <a:pt x="4798" y="3103"/>
                    <a:pt x="0" y="7418"/>
                  </a:cubicBezTo>
                  <a:lnTo>
                    <a:pt x="15278" y="27466"/>
                  </a:lnTo>
                  <a:cubicBezTo>
                    <a:pt x="15278" y="27466"/>
                    <a:pt x="29388" y="34938"/>
                    <a:pt x="31289" y="35438"/>
                  </a:cubicBezTo>
                  <a:cubicBezTo>
                    <a:pt x="31536" y="35500"/>
                    <a:pt x="31817" y="35528"/>
                    <a:pt x="32119" y="35528"/>
                  </a:cubicBezTo>
                  <a:cubicBezTo>
                    <a:pt x="34103" y="35528"/>
                    <a:pt x="36965" y="34294"/>
                    <a:pt x="36560" y="33136"/>
                  </a:cubicBezTo>
                  <a:cubicBezTo>
                    <a:pt x="36093" y="31769"/>
                    <a:pt x="12409" y="613"/>
                    <a:pt x="10741" y="13"/>
                  </a:cubicBezTo>
                  <a:cubicBezTo>
                    <a:pt x="10720" y="4"/>
                    <a:pt x="10694" y="0"/>
                    <a:pt x="1066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a:off x="7435213" y="3846734"/>
              <a:ext cx="565581" cy="747148"/>
            </a:xfrm>
            <a:custGeom>
              <a:avLst/>
              <a:gdLst/>
              <a:ahLst/>
              <a:cxnLst/>
              <a:rect l="l" t="t" r="r" b="b"/>
              <a:pathLst>
                <a:path w="23945" h="31632" extrusionOk="0">
                  <a:moveTo>
                    <a:pt x="4" y="1"/>
                  </a:moveTo>
                  <a:cubicBezTo>
                    <a:pt x="0" y="1"/>
                    <a:pt x="0" y="9"/>
                    <a:pt x="17" y="26"/>
                  </a:cubicBezTo>
                  <a:cubicBezTo>
                    <a:pt x="17" y="9"/>
                    <a:pt x="9" y="1"/>
                    <a:pt x="4" y="1"/>
                  </a:cubicBezTo>
                  <a:close/>
                  <a:moveTo>
                    <a:pt x="17" y="26"/>
                  </a:moveTo>
                  <a:cubicBezTo>
                    <a:pt x="3653" y="5430"/>
                    <a:pt x="19698" y="26478"/>
                    <a:pt x="23800" y="31582"/>
                  </a:cubicBezTo>
                  <a:cubicBezTo>
                    <a:pt x="23835" y="31616"/>
                    <a:pt x="23866" y="31631"/>
                    <a:pt x="23889" y="31631"/>
                  </a:cubicBezTo>
                  <a:cubicBezTo>
                    <a:pt x="23931" y="31631"/>
                    <a:pt x="23944" y="31580"/>
                    <a:pt x="23901" y="31515"/>
                  </a:cubicBezTo>
                  <a:cubicBezTo>
                    <a:pt x="20098" y="26178"/>
                    <a:pt x="4186" y="5029"/>
                    <a:pt x="17" y="26"/>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8"/>
            <p:cNvSpPr/>
            <p:nvPr/>
          </p:nvSpPr>
          <p:spPr>
            <a:xfrm>
              <a:off x="7816970" y="4433369"/>
              <a:ext cx="51870" cy="175024"/>
            </a:xfrm>
            <a:custGeom>
              <a:avLst/>
              <a:gdLst/>
              <a:ahLst/>
              <a:cxnLst/>
              <a:rect l="l" t="t" r="r" b="b"/>
              <a:pathLst>
                <a:path w="2196" h="7410" extrusionOk="0">
                  <a:moveTo>
                    <a:pt x="2124" y="0"/>
                  </a:moveTo>
                  <a:cubicBezTo>
                    <a:pt x="2116" y="0"/>
                    <a:pt x="2109" y="3"/>
                    <a:pt x="2102" y="9"/>
                  </a:cubicBezTo>
                  <a:cubicBezTo>
                    <a:pt x="1068" y="810"/>
                    <a:pt x="401" y="2011"/>
                    <a:pt x="201" y="3312"/>
                  </a:cubicBezTo>
                  <a:cubicBezTo>
                    <a:pt x="1" y="4746"/>
                    <a:pt x="401" y="6247"/>
                    <a:pt x="1302" y="7381"/>
                  </a:cubicBezTo>
                  <a:cubicBezTo>
                    <a:pt x="1312" y="7402"/>
                    <a:pt x="1329" y="7410"/>
                    <a:pt x="1345" y="7410"/>
                  </a:cubicBezTo>
                  <a:cubicBezTo>
                    <a:pt x="1381" y="7410"/>
                    <a:pt x="1414" y="7371"/>
                    <a:pt x="1368" y="7348"/>
                  </a:cubicBezTo>
                  <a:cubicBezTo>
                    <a:pt x="1" y="5013"/>
                    <a:pt x="301" y="2044"/>
                    <a:pt x="2169" y="76"/>
                  </a:cubicBezTo>
                  <a:cubicBezTo>
                    <a:pt x="2196" y="49"/>
                    <a:pt x="2157" y="0"/>
                    <a:pt x="212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8"/>
            <p:cNvSpPr/>
            <p:nvPr/>
          </p:nvSpPr>
          <p:spPr>
            <a:xfrm>
              <a:off x="7509670" y="4294257"/>
              <a:ext cx="71498" cy="182842"/>
            </a:xfrm>
            <a:custGeom>
              <a:avLst/>
              <a:gdLst/>
              <a:ahLst/>
              <a:cxnLst/>
              <a:rect l="l" t="t" r="r" b="b"/>
              <a:pathLst>
                <a:path w="3027" h="7741" extrusionOk="0">
                  <a:moveTo>
                    <a:pt x="814" y="1"/>
                  </a:moveTo>
                  <a:cubicBezTo>
                    <a:pt x="780" y="1"/>
                    <a:pt x="748" y="19"/>
                    <a:pt x="734" y="61"/>
                  </a:cubicBezTo>
                  <a:cubicBezTo>
                    <a:pt x="0" y="2663"/>
                    <a:pt x="1135" y="5632"/>
                    <a:pt x="2736" y="7700"/>
                  </a:cubicBezTo>
                  <a:cubicBezTo>
                    <a:pt x="2774" y="7728"/>
                    <a:pt x="2814" y="7740"/>
                    <a:pt x="2852" y="7740"/>
                  </a:cubicBezTo>
                  <a:cubicBezTo>
                    <a:pt x="2948" y="7740"/>
                    <a:pt x="3026" y="7662"/>
                    <a:pt x="3003" y="7566"/>
                  </a:cubicBezTo>
                  <a:cubicBezTo>
                    <a:pt x="2035" y="5165"/>
                    <a:pt x="1335" y="2629"/>
                    <a:pt x="934" y="94"/>
                  </a:cubicBezTo>
                  <a:cubicBezTo>
                    <a:pt x="915" y="36"/>
                    <a:pt x="862" y="1"/>
                    <a:pt x="8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7553796" y="4321045"/>
              <a:ext cx="71498" cy="182842"/>
            </a:xfrm>
            <a:custGeom>
              <a:avLst/>
              <a:gdLst/>
              <a:ahLst/>
              <a:cxnLst/>
              <a:rect l="l" t="t" r="r" b="b"/>
              <a:pathLst>
                <a:path w="3027" h="7741" extrusionOk="0">
                  <a:moveTo>
                    <a:pt x="812" y="1"/>
                  </a:moveTo>
                  <a:cubicBezTo>
                    <a:pt x="780" y="1"/>
                    <a:pt x="748" y="19"/>
                    <a:pt x="734" y="61"/>
                  </a:cubicBezTo>
                  <a:cubicBezTo>
                    <a:pt x="0" y="2663"/>
                    <a:pt x="1101" y="5632"/>
                    <a:pt x="2736" y="7700"/>
                  </a:cubicBezTo>
                  <a:cubicBezTo>
                    <a:pt x="2764" y="7728"/>
                    <a:pt x="2800" y="7741"/>
                    <a:pt x="2837" y="7741"/>
                  </a:cubicBezTo>
                  <a:cubicBezTo>
                    <a:pt x="2930" y="7741"/>
                    <a:pt x="3026" y="7662"/>
                    <a:pt x="3003" y="7566"/>
                  </a:cubicBezTo>
                  <a:cubicBezTo>
                    <a:pt x="2035" y="5165"/>
                    <a:pt x="1335" y="2630"/>
                    <a:pt x="901" y="94"/>
                  </a:cubicBezTo>
                  <a:cubicBezTo>
                    <a:pt x="901" y="36"/>
                    <a:pt x="856" y="1"/>
                    <a:pt x="81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7597922" y="4347832"/>
              <a:ext cx="70718" cy="182842"/>
            </a:xfrm>
            <a:custGeom>
              <a:avLst/>
              <a:gdLst/>
              <a:ahLst/>
              <a:cxnLst/>
              <a:rect l="l" t="t" r="r" b="b"/>
              <a:pathLst>
                <a:path w="2994" h="7741" extrusionOk="0">
                  <a:moveTo>
                    <a:pt x="781" y="1"/>
                  </a:moveTo>
                  <a:cubicBezTo>
                    <a:pt x="746" y="1"/>
                    <a:pt x="715" y="19"/>
                    <a:pt x="701" y="61"/>
                  </a:cubicBezTo>
                  <a:cubicBezTo>
                    <a:pt x="0" y="2663"/>
                    <a:pt x="1101" y="5632"/>
                    <a:pt x="2702" y="7700"/>
                  </a:cubicBezTo>
                  <a:cubicBezTo>
                    <a:pt x="2740" y="7728"/>
                    <a:pt x="2781" y="7741"/>
                    <a:pt x="2819" y="7741"/>
                  </a:cubicBezTo>
                  <a:cubicBezTo>
                    <a:pt x="2914" y="7741"/>
                    <a:pt x="2993" y="7662"/>
                    <a:pt x="2969" y="7567"/>
                  </a:cubicBezTo>
                  <a:cubicBezTo>
                    <a:pt x="2035" y="5165"/>
                    <a:pt x="1335" y="2630"/>
                    <a:pt x="901" y="95"/>
                  </a:cubicBezTo>
                  <a:cubicBezTo>
                    <a:pt x="882" y="36"/>
                    <a:pt x="828" y="1"/>
                    <a:pt x="78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7641269" y="4374620"/>
              <a:ext cx="71498" cy="182842"/>
            </a:xfrm>
            <a:custGeom>
              <a:avLst/>
              <a:gdLst/>
              <a:ahLst/>
              <a:cxnLst/>
              <a:rect l="l" t="t" r="r" b="b"/>
              <a:pathLst>
                <a:path w="3027" h="7741" extrusionOk="0">
                  <a:moveTo>
                    <a:pt x="814" y="1"/>
                  </a:moveTo>
                  <a:cubicBezTo>
                    <a:pt x="779" y="1"/>
                    <a:pt x="748" y="19"/>
                    <a:pt x="734" y="61"/>
                  </a:cubicBezTo>
                  <a:cubicBezTo>
                    <a:pt x="0" y="2663"/>
                    <a:pt x="1101" y="5632"/>
                    <a:pt x="2735" y="7700"/>
                  </a:cubicBezTo>
                  <a:cubicBezTo>
                    <a:pt x="2764" y="7729"/>
                    <a:pt x="2800" y="7741"/>
                    <a:pt x="2837" y="7741"/>
                  </a:cubicBezTo>
                  <a:cubicBezTo>
                    <a:pt x="2930" y="7741"/>
                    <a:pt x="3026" y="7662"/>
                    <a:pt x="3002" y="7567"/>
                  </a:cubicBezTo>
                  <a:cubicBezTo>
                    <a:pt x="2035" y="5165"/>
                    <a:pt x="1334" y="2663"/>
                    <a:pt x="934" y="95"/>
                  </a:cubicBezTo>
                  <a:cubicBezTo>
                    <a:pt x="915" y="37"/>
                    <a:pt x="861" y="1"/>
                    <a:pt x="81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7311245" y="3881601"/>
              <a:ext cx="147767" cy="107660"/>
            </a:xfrm>
            <a:custGeom>
              <a:avLst/>
              <a:gdLst/>
              <a:ahLst/>
              <a:cxnLst/>
              <a:rect l="l" t="t" r="r" b="b"/>
              <a:pathLst>
                <a:path w="6256" h="4558" extrusionOk="0">
                  <a:moveTo>
                    <a:pt x="3263" y="0"/>
                  </a:moveTo>
                  <a:cubicBezTo>
                    <a:pt x="1604" y="0"/>
                    <a:pt x="1" y="1943"/>
                    <a:pt x="1295" y="3653"/>
                  </a:cubicBezTo>
                  <a:cubicBezTo>
                    <a:pt x="1781" y="4292"/>
                    <a:pt x="2401" y="4557"/>
                    <a:pt x="3011" y="4557"/>
                  </a:cubicBezTo>
                  <a:cubicBezTo>
                    <a:pt x="4665" y="4557"/>
                    <a:pt x="6256" y="2614"/>
                    <a:pt x="4965" y="885"/>
                  </a:cubicBezTo>
                  <a:cubicBezTo>
                    <a:pt x="4483" y="260"/>
                    <a:pt x="3869" y="0"/>
                    <a:pt x="32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7439536" y="4400888"/>
              <a:ext cx="126887" cy="230767"/>
            </a:xfrm>
            <a:custGeom>
              <a:avLst/>
              <a:gdLst/>
              <a:ahLst/>
              <a:cxnLst/>
              <a:rect l="l" t="t" r="r" b="b"/>
              <a:pathLst>
                <a:path w="5372" h="9770" extrusionOk="0">
                  <a:moveTo>
                    <a:pt x="4237" y="417"/>
                  </a:moveTo>
                  <a:cubicBezTo>
                    <a:pt x="4237" y="1518"/>
                    <a:pt x="4304" y="2652"/>
                    <a:pt x="4337" y="3753"/>
                  </a:cubicBezTo>
                  <a:cubicBezTo>
                    <a:pt x="4370" y="5087"/>
                    <a:pt x="4470" y="7789"/>
                    <a:pt x="3136" y="8623"/>
                  </a:cubicBezTo>
                  <a:lnTo>
                    <a:pt x="3103" y="8623"/>
                  </a:lnTo>
                  <a:cubicBezTo>
                    <a:pt x="2676" y="8890"/>
                    <a:pt x="2330" y="9003"/>
                    <a:pt x="2052" y="9003"/>
                  </a:cubicBezTo>
                  <a:cubicBezTo>
                    <a:pt x="766" y="9003"/>
                    <a:pt x="927" y="6583"/>
                    <a:pt x="1201" y="5788"/>
                  </a:cubicBezTo>
                  <a:cubicBezTo>
                    <a:pt x="1435" y="5154"/>
                    <a:pt x="1735" y="4520"/>
                    <a:pt x="2035" y="3953"/>
                  </a:cubicBezTo>
                  <a:cubicBezTo>
                    <a:pt x="2736" y="2719"/>
                    <a:pt x="3470" y="1551"/>
                    <a:pt x="4237" y="417"/>
                  </a:cubicBezTo>
                  <a:close/>
                  <a:moveTo>
                    <a:pt x="4375" y="0"/>
                  </a:moveTo>
                  <a:cubicBezTo>
                    <a:pt x="4354" y="0"/>
                    <a:pt x="4337" y="17"/>
                    <a:pt x="4337" y="50"/>
                  </a:cubicBezTo>
                  <a:cubicBezTo>
                    <a:pt x="2536" y="1651"/>
                    <a:pt x="1168" y="3686"/>
                    <a:pt x="434" y="5988"/>
                  </a:cubicBezTo>
                  <a:cubicBezTo>
                    <a:pt x="1" y="7355"/>
                    <a:pt x="167" y="9323"/>
                    <a:pt x="1835" y="9724"/>
                  </a:cubicBezTo>
                  <a:cubicBezTo>
                    <a:pt x="1986" y="9755"/>
                    <a:pt x="2132" y="9770"/>
                    <a:pt x="2272" y="9770"/>
                  </a:cubicBezTo>
                  <a:cubicBezTo>
                    <a:pt x="3619" y="9770"/>
                    <a:pt x="4469" y="8397"/>
                    <a:pt x="4771" y="7189"/>
                  </a:cubicBezTo>
                  <a:cubicBezTo>
                    <a:pt x="5371" y="4954"/>
                    <a:pt x="5004" y="2552"/>
                    <a:pt x="4904" y="284"/>
                  </a:cubicBezTo>
                  <a:cubicBezTo>
                    <a:pt x="4879" y="130"/>
                    <a:pt x="4736" y="16"/>
                    <a:pt x="4580" y="16"/>
                  </a:cubicBezTo>
                  <a:cubicBezTo>
                    <a:pt x="4533" y="16"/>
                    <a:pt x="4484" y="27"/>
                    <a:pt x="4437" y="50"/>
                  </a:cubicBezTo>
                  <a:cubicBezTo>
                    <a:pt x="4420" y="17"/>
                    <a:pt x="4395" y="0"/>
                    <a:pt x="437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7347339" y="4237021"/>
              <a:ext cx="208045" cy="178449"/>
            </a:xfrm>
            <a:custGeom>
              <a:avLst/>
              <a:gdLst/>
              <a:ahLst/>
              <a:cxnLst/>
              <a:rect l="l" t="t" r="r" b="b"/>
              <a:pathLst>
                <a:path w="8808" h="7555" extrusionOk="0">
                  <a:moveTo>
                    <a:pt x="2853" y="816"/>
                  </a:moveTo>
                  <a:cubicBezTo>
                    <a:pt x="2869" y="816"/>
                    <a:pt x="2886" y="816"/>
                    <a:pt x="2903" y="816"/>
                  </a:cubicBezTo>
                  <a:cubicBezTo>
                    <a:pt x="4504" y="849"/>
                    <a:pt x="5772" y="3184"/>
                    <a:pt x="6439" y="4352"/>
                  </a:cubicBezTo>
                  <a:cubicBezTo>
                    <a:pt x="7006" y="5319"/>
                    <a:pt x="7506" y="6320"/>
                    <a:pt x="8107" y="7287"/>
                  </a:cubicBezTo>
                  <a:cubicBezTo>
                    <a:pt x="6839" y="6720"/>
                    <a:pt x="5605" y="6087"/>
                    <a:pt x="4404" y="5386"/>
                  </a:cubicBezTo>
                  <a:cubicBezTo>
                    <a:pt x="3837" y="5052"/>
                    <a:pt x="3270" y="4652"/>
                    <a:pt x="2736" y="4252"/>
                  </a:cubicBezTo>
                  <a:cubicBezTo>
                    <a:pt x="1940" y="3589"/>
                    <a:pt x="57" y="816"/>
                    <a:pt x="2853" y="816"/>
                  </a:cubicBezTo>
                  <a:close/>
                  <a:moveTo>
                    <a:pt x="2602" y="0"/>
                  </a:moveTo>
                  <a:cubicBezTo>
                    <a:pt x="2132" y="0"/>
                    <a:pt x="1672" y="157"/>
                    <a:pt x="1268" y="549"/>
                  </a:cubicBezTo>
                  <a:cubicBezTo>
                    <a:pt x="1" y="1750"/>
                    <a:pt x="901" y="3518"/>
                    <a:pt x="1936" y="4485"/>
                  </a:cubicBezTo>
                  <a:cubicBezTo>
                    <a:pt x="3770" y="6053"/>
                    <a:pt x="6005" y="7087"/>
                    <a:pt x="8373" y="7554"/>
                  </a:cubicBezTo>
                  <a:cubicBezTo>
                    <a:pt x="8407" y="7554"/>
                    <a:pt x="8440" y="7521"/>
                    <a:pt x="8440" y="7488"/>
                  </a:cubicBezTo>
                  <a:cubicBezTo>
                    <a:pt x="8674" y="7454"/>
                    <a:pt x="8807" y="7221"/>
                    <a:pt x="8707" y="7054"/>
                  </a:cubicBezTo>
                  <a:cubicBezTo>
                    <a:pt x="7640" y="5052"/>
                    <a:pt x="6706" y="2784"/>
                    <a:pt x="5071" y="1150"/>
                  </a:cubicBezTo>
                  <a:cubicBezTo>
                    <a:pt x="4417" y="561"/>
                    <a:pt x="3491" y="0"/>
                    <a:pt x="2602"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5012604" y="3555472"/>
              <a:ext cx="2318020" cy="968373"/>
            </a:xfrm>
            <a:custGeom>
              <a:avLst/>
              <a:gdLst/>
              <a:ahLst/>
              <a:cxnLst/>
              <a:rect l="l" t="t" r="r" b="b"/>
              <a:pathLst>
                <a:path w="98138" h="40998" extrusionOk="0">
                  <a:moveTo>
                    <a:pt x="28804" y="0"/>
                  </a:moveTo>
                  <a:cubicBezTo>
                    <a:pt x="26458" y="0"/>
                    <a:pt x="24246" y="126"/>
                    <a:pt x="22250" y="414"/>
                  </a:cubicBezTo>
                  <a:cubicBezTo>
                    <a:pt x="6138" y="2715"/>
                    <a:pt x="1" y="23130"/>
                    <a:pt x="16012" y="33738"/>
                  </a:cubicBezTo>
                  <a:cubicBezTo>
                    <a:pt x="24790" y="39550"/>
                    <a:pt x="45461" y="40997"/>
                    <a:pt x="63868" y="40997"/>
                  </a:cubicBezTo>
                  <a:cubicBezTo>
                    <a:pt x="82116" y="40997"/>
                    <a:pt x="98137" y="39575"/>
                    <a:pt x="98137" y="39575"/>
                  </a:cubicBezTo>
                  <a:lnTo>
                    <a:pt x="83727" y="15158"/>
                  </a:lnTo>
                  <a:cubicBezTo>
                    <a:pt x="83727" y="15158"/>
                    <a:pt x="78030" y="13958"/>
                    <a:pt x="69792" y="12866"/>
                  </a:cubicBezTo>
                  <a:lnTo>
                    <a:pt x="69792" y="12866"/>
                  </a:lnTo>
                  <a:lnTo>
                    <a:pt x="69817" y="6618"/>
                  </a:lnTo>
                  <a:cubicBezTo>
                    <a:pt x="69817" y="6618"/>
                    <a:pt x="45791" y="0"/>
                    <a:pt x="28804" y="0"/>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5753298" y="3784301"/>
              <a:ext cx="1261072" cy="169143"/>
            </a:xfrm>
            <a:custGeom>
              <a:avLst/>
              <a:gdLst/>
              <a:ahLst/>
              <a:cxnLst/>
              <a:rect l="l" t="t" r="r" b="b"/>
              <a:pathLst>
                <a:path w="53390" h="7161" extrusionOk="0">
                  <a:moveTo>
                    <a:pt x="1935" y="0"/>
                  </a:moveTo>
                  <a:cubicBezTo>
                    <a:pt x="1868" y="0"/>
                    <a:pt x="1835" y="67"/>
                    <a:pt x="1902" y="67"/>
                  </a:cubicBezTo>
                  <a:cubicBezTo>
                    <a:pt x="2836" y="267"/>
                    <a:pt x="3770" y="567"/>
                    <a:pt x="4737" y="767"/>
                  </a:cubicBezTo>
                  <a:cubicBezTo>
                    <a:pt x="5004" y="834"/>
                    <a:pt x="5271" y="867"/>
                    <a:pt x="5571" y="934"/>
                  </a:cubicBezTo>
                  <a:cubicBezTo>
                    <a:pt x="3736" y="1034"/>
                    <a:pt x="1902" y="1168"/>
                    <a:pt x="67" y="1368"/>
                  </a:cubicBezTo>
                  <a:cubicBezTo>
                    <a:pt x="34" y="1368"/>
                    <a:pt x="0" y="1434"/>
                    <a:pt x="67" y="1434"/>
                  </a:cubicBezTo>
                  <a:cubicBezTo>
                    <a:pt x="1735" y="1346"/>
                    <a:pt x="3403" y="1301"/>
                    <a:pt x="5061" y="1301"/>
                  </a:cubicBezTo>
                  <a:cubicBezTo>
                    <a:pt x="5890" y="1301"/>
                    <a:pt x="6716" y="1312"/>
                    <a:pt x="7539" y="1334"/>
                  </a:cubicBezTo>
                  <a:cubicBezTo>
                    <a:pt x="10007" y="1368"/>
                    <a:pt x="12476" y="1434"/>
                    <a:pt x="14944" y="1568"/>
                  </a:cubicBezTo>
                  <a:cubicBezTo>
                    <a:pt x="19948" y="1835"/>
                    <a:pt x="24918" y="2302"/>
                    <a:pt x="29888" y="2802"/>
                  </a:cubicBezTo>
                  <a:cubicBezTo>
                    <a:pt x="32690" y="3102"/>
                    <a:pt x="49569" y="5571"/>
                    <a:pt x="52371" y="5671"/>
                  </a:cubicBezTo>
                  <a:lnTo>
                    <a:pt x="52404" y="5671"/>
                  </a:lnTo>
                  <a:cubicBezTo>
                    <a:pt x="52438" y="5738"/>
                    <a:pt x="52471" y="5804"/>
                    <a:pt x="52504" y="5871"/>
                  </a:cubicBezTo>
                  <a:cubicBezTo>
                    <a:pt x="52571" y="6038"/>
                    <a:pt x="52638" y="6171"/>
                    <a:pt x="52738" y="6338"/>
                  </a:cubicBezTo>
                  <a:cubicBezTo>
                    <a:pt x="52805" y="6471"/>
                    <a:pt x="52871" y="6605"/>
                    <a:pt x="52971" y="6738"/>
                  </a:cubicBezTo>
                  <a:lnTo>
                    <a:pt x="53105" y="6938"/>
                  </a:lnTo>
                  <a:lnTo>
                    <a:pt x="53172" y="7038"/>
                  </a:lnTo>
                  <a:cubicBezTo>
                    <a:pt x="53205" y="7072"/>
                    <a:pt x="53238" y="7105"/>
                    <a:pt x="53272" y="7139"/>
                  </a:cubicBezTo>
                  <a:cubicBezTo>
                    <a:pt x="53287" y="7154"/>
                    <a:pt x="53303" y="7161"/>
                    <a:pt x="53317" y="7161"/>
                  </a:cubicBezTo>
                  <a:cubicBezTo>
                    <a:pt x="53362" y="7161"/>
                    <a:pt x="53390" y="7090"/>
                    <a:pt x="53338" y="7038"/>
                  </a:cubicBezTo>
                  <a:cubicBezTo>
                    <a:pt x="53305" y="7005"/>
                    <a:pt x="53305" y="6972"/>
                    <a:pt x="53305" y="6938"/>
                  </a:cubicBezTo>
                  <a:lnTo>
                    <a:pt x="53272" y="6838"/>
                  </a:lnTo>
                  <a:lnTo>
                    <a:pt x="53205" y="6605"/>
                  </a:lnTo>
                  <a:cubicBezTo>
                    <a:pt x="53172" y="6438"/>
                    <a:pt x="53105" y="6271"/>
                    <a:pt x="53038" y="6104"/>
                  </a:cubicBezTo>
                  <a:cubicBezTo>
                    <a:pt x="52971" y="5938"/>
                    <a:pt x="52905" y="5804"/>
                    <a:pt x="52838" y="5637"/>
                  </a:cubicBezTo>
                  <a:cubicBezTo>
                    <a:pt x="52771" y="5504"/>
                    <a:pt x="52671" y="5371"/>
                    <a:pt x="52571" y="5237"/>
                  </a:cubicBezTo>
                  <a:cubicBezTo>
                    <a:pt x="52571" y="5237"/>
                    <a:pt x="52538" y="5237"/>
                    <a:pt x="52538" y="5204"/>
                  </a:cubicBezTo>
                  <a:lnTo>
                    <a:pt x="52504" y="5170"/>
                  </a:lnTo>
                  <a:lnTo>
                    <a:pt x="52438" y="5170"/>
                  </a:lnTo>
                  <a:cubicBezTo>
                    <a:pt x="50003" y="4737"/>
                    <a:pt x="33424" y="2368"/>
                    <a:pt x="30956" y="2068"/>
                  </a:cubicBezTo>
                  <a:cubicBezTo>
                    <a:pt x="28487" y="1801"/>
                    <a:pt x="25986" y="1568"/>
                    <a:pt x="23484" y="1368"/>
                  </a:cubicBezTo>
                  <a:cubicBezTo>
                    <a:pt x="19140" y="989"/>
                    <a:pt x="14796" y="788"/>
                    <a:pt x="10429" y="788"/>
                  </a:cubicBezTo>
                  <a:cubicBezTo>
                    <a:pt x="9800" y="788"/>
                    <a:pt x="9170" y="792"/>
                    <a:pt x="8540" y="801"/>
                  </a:cubicBezTo>
                  <a:cubicBezTo>
                    <a:pt x="8073" y="801"/>
                    <a:pt x="7606" y="834"/>
                    <a:pt x="7139" y="867"/>
                  </a:cubicBezTo>
                  <a:cubicBezTo>
                    <a:pt x="7039" y="834"/>
                    <a:pt x="6939" y="801"/>
                    <a:pt x="6839" y="767"/>
                  </a:cubicBezTo>
                  <a:cubicBezTo>
                    <a:pt x="6605" y="734"/>
                    <a:pt x="6372" y="667"/>
                    <a:pt x="6105" y="634"/>
                  </a:cubicBezTo>
                  <a:cubicBezTo>
                    <a:pt x="5671" y="534"/>
                    <a:pt x="5204" y="467"/>
                    <a:pt x="4770" y="400"/>
                  </a:cubicBezTo>
                  <a:cubicBezTo>
                    <a:pt x="3803" y="267"/>
                    <a:pt x="2869" y="167"/>
                    <a:pt x="19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6897410" y="3926601"/>
              <a:ext cx="310957" cy="530671"/>
            </a:xfrm>
            <a:custGeom>
              <a:avLst/>
              <a:gdLst/>
              <a:ahLst/>
              <a:cxnLst/>
              <a:rect l="l" t="t" r="r" b="b"/>
              <a:pathLst>
                <a:path w="13165" h="22467" extrusionOk="0">
                  <a:moveTo>
                    <a:pt x="69" y="1"/>
                  </a:moveTo>
                  <a:cubicBezTo>
                    <a:pt x="37" y="1"/>
                    <a:pt x="1" y="32"/>
                    <a:pt x="1" y="80"/>
                  </a:cubicBezTo>
                  <a:cubicBezTo>
                    <a:pt x="301" y="848"/>
                    <a:pt x="3970" y="7386"/>
                    <a:pt x="4804" y="8820"/>
                  </a:cubicBezTo>
                  <a:cubicBezTo>
                    <a:pt x="6472" y="11755"/>
                    <a:pt x="8273" y="14624"/>
                    <a:pt x="10041" y="17493"/>
                  </a:cubicBezTo>
                  <a:cubicBezTo>
                    <a:pt x="10542" y="18327"/>
                    <a:pt x="11042" y="19127"/>
                    <a:pt x="11542" y="19961"/>
                  </a:cubicBezTo>
                  <a:cubicBezTo>
                    <a:pt x="12076" y="20795"/>
                    <a:pt x="12610" y="21596"/>
                    <a:pt x="13077" y="22430"/>
                  </a:cubicBezTo>
                  <a:cubicBezTo>
                    <a:pt x="13090" y="22455"/>
                    <a:pt x="13107" y="22466"/>
                    <a:pt x="13122" y="22466"/>
                  </a:cubicBezTo>
                  <a:cubicBezTo>
                    <a:pt x="13147" y="22466"/>
                    <a:pt x="13164" y="22438"/>
                    <a:pt x="13144" y="22396"/>
                  </a:cubicBezTo>
                  <a:cubicBezTo>
                    <a:pt x="12243" y="20962"/>
                    <a:pt x="11476" y="19461"/>
                    <a:pt x="10675" y="17960"/>
                  </a:cubicBezTo>
                  <a:lnTo>
                    <a:pt x="8207" y="13557"/>
                  </a:lnTo>
                  <a:cubicBezTo>
                    <a:pt x="6572" y="10588"/>
                    <a:pt x="701" y="714"/>
                    <a:pt x="101" y="14"/>
                  </a:cubicBezTo>
                  <a:cubicBezTo>
                    <a:pt x="92" y="5"/>
                    <a:pt x="81" y="1"/>
                    <a:pt x="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6191393" y="1967067"/>
              <a:ext cx="724118" cy="751045"/>
            </a:xfrm>
            <a:custGeom>
              <a:avLst/>
              <a:gdLst/>
              <a:ahLst/>
              <a:cxnLst/>
              <a:rect l="l" t="t" r="r" b="b"/>
              <a:pathLst>
                <a:path w="30657" h="31797" extrusionOk="0">
                  <a:moveTo>
                    <a:pt x="26286" y="13383"/>
                  </a:moveTo>
                  <a:cubicBezTo>
                    <a:pt x="26287" y="13383"/>
                    <a:pt x="26292" y="13419"/>
                    <a:pt x="26299" y="13477"/>
                  </a:cubicBezTo>
                  <a:lnTo>
                    <a:pt x="26299" y="13477"/>
                  </a:lnTo>
                  <a:cubicBezTo>
                    <a:pt x="26294" y="13446"/>
                    <a:pt x="26290" y="13415"/>
                    <a:pt x="26286" y="13384"/>
                  </a:cubicBezTo>
                  <a:cubicBezTo>
                    <a:pt x="26286" y="13383"/>
                    <a:pt x="26286" y="13383"/>
                    <a:pt x="26286" y="13383"/>
                  </a:cubicBezTo>
                  <a:close/>
                  <a:moveTo>
                    <a:pt x="18730" y="1"/>
                  </a:moveTo>
                  <a:cubicBezTo>
                    <a:pt x="16907" y="1"/>
                    <a:pt x="14821" y="706"/>
                    <a:pt x="12610" y="2409"/>
                  </a:cubicBezTo>
                  <a:cubicBezTo>
                    <a:pt x="9574" y="2876"/>
                    <a:pt x="7473" y="5545"/>
                    <a:pt x="6806" y="8847"/>
                  </a:cubicBezTo>
                  <a:cubicBezTo>
                    <a:pt x="6639" y="9748"/>
                    <a:pt x="6405" y="10648"/>
                    <a:pt x="6072" y="11516"/>
                  </a:cubicBezTo>
                  <a:cubicBezTo>
                    <a:pt x="5605" y="12716"/>
                    <a:pt x="5004" y="13817"/>
                    <a:pt x="4304" y="14851"/>
                  </a:cubicBezTo>
                  <a:lnTo>
                    <a:pt x="4271" y="14885"/>
                  </a:lnTo>
                  <a:cubicBezTo>
                    <a:pt x="3203" y="16486"/>
                    <a:pt x="2069" y="18054"/>
                    <a:pt x="1302" y="19855"/>
                  </a:cubicBezTo>
                  <a:cubicBezTo>
                    <a:pt x="568" y="21656"/>
                    <a:pt x="134" y="23558"/>
                    <a:pt x="34" y="25492"/>
                  </a:cubicBezTo>
                  <a:cubicBezTo>
                    <a:pt x="1" y="26259"/>
                    <a:pt x="101" y="28594"/>
                    <a:pt x="101" y="28594"/>
                  </a:cubicBezTo>
                  <a:cubicBezTo>
                    <a:pt x="868" y="28761"/>
                    <a:pt x="2169" y="28961"/>
                    <a:pt x="3770" y="29162"/>
                  </a:cubicBezTo>
                  <a:cubicBezTo>
                    <a:pt x="3970" y="27460"/>
                    <a:pt x="4437" y="25259"/>
                    <a:pt x="5305" y="23824"/>
                  </a:cubicBezTo>
                  <a:cubicBezTo>
                    <a:pt x="5308" y="23818"/>
                    <a:pt x="5311" y="23815"/>
                    <a:pt x="5314" y="23815"/>
                  </a:cubicBezTo>
                  <a:cubicBezTo>
                    <a:pt x="5415" y="23815"/>
                    <a:pt x="5580" y="26715"/>
                    <a:pt x="5838" y="29428"/>
                  </a:cubicBezTo>
                  <a:cubicBezTo>
                    <a:pt x="10875" y="30062"/>
                    <a:pt x="17847" y="30763"/>
                    <a:pt x="23184" y="31263"/>
                  </a:cubicBezTo>
                  <a:cubicBezTo>
                    <a:pt x="23684" y="29729"/>
                    <a:pt x="24085" y="28328"/>
                    <a:pt x="24385" y="23758"/>
                  </a:cubicBezTo>
                  <a:cubicBezTo>
                    <a:pt x="24393" y="23621"/>
                    <a:pt x="24410" y="23556"/>
                    <a:pt x="24433" y="23556"/>
                  </a:cubicBezTo>
                  <a:cubicBezTo>
                    <a:pt x="24606" y="23556"/>
                    <a:pt x="25147" y="27028"/>
                    <a:pt x="25352" y="31430"/>
                  </a:cubicBezTo>
                  <a:lnTo>
                    <a:pt x="27587" y="31630"/>
                  </a:lnTo>
                  <a:cubicBezTo>
                    <a:pt x="27721" y="30196"/>
                    <a:pt x="27654" y="28728"/>
                    <a:pt x="27387" y="27327"/>
                  </a:cubicBezTo>
                  <a:cubicBezTo>
                    <a:pt x="27363" y="27195"/>
                    <a:pt x="27359" y="27133"/>
                    <a:pt x="27373" y="27133"/>
                  </a:cubicBezTo>
                  <a:cubicBezTo>
                    <a:pt x="27452" y="27133"/>
                    <a:pt x="28119" y="29221"/>
                    <a:pt x="28688" y="31697"/>
                  </a:cubicBezTo>
                  <a:lnTo>
                    <a:pt x="29789" y="31797"/>
                  </a:lnTo>
                  <a:cubicBezTo>
                    <a:pt x="29956" y="31763"/>
                    <a:pt x="30056" y="31663"/>
                    <a:pt x="30056" y="31530"/>
                  </a:cubicBezTo>
                  <a:cubicBezTo>
                    <a:pt x="30656" y="21823"/>
                    <a:pt x="27687" y="19388"/>
                    <a:pt x="26687" y="15719"/>
                  </a:cubicBezTo>
                  <a:cubicBezTo>
                    <a:pt x="26536" y="14994"/>
                    <a:pt x="26412" y="14296"/>
                    <a:pt x="26316" y="13601"/>
                  </a:cubicBezTo>
                  <a:lnTo>
                    <a:pt x="26316" y="13601"/>
                  </a:lnTo>
                  <a:cubicBezTo>
                    <a:pt x="26307" y="13526"/>
                    <a:pt x="26297" y="13442"/>
                    <a:pt x="26286" y="13350"/>
                  </a:cubicBezTo>
                  <a:cubicBezTo>
                    <a:pt x="26053" y="11315"/>
                    <a:pt x="25853" y="8747"/>
                    <a:pt x="25552" y="6746"/>
                  </a:cubicBezTo>
                  <a:cubicBezTo>
                    <a:pt x="25452" y="6178"/>
                    <a:pt x="25352" y="5711"/>
                    <a:pt x="25252" y="5244"/>
                  </a:cubicBezTo>
                  <a:cubicBezTo>
                    <a:pt x="24499" y="2338"/>
                    <a:pt x="22050" y="1"/>
                    <a:pt x="1873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6174078" y="2041028"/>
              <a:ext cx="288684" cy="598318"/>
            </a:xfrm>
            <a:custGeom>
              <a:avLst/>
              <a:gdLst/>
              <a:ahLst/>
              <a:cxnLst/>
              <a:rect l="l" t="t" r="r" b="b"/>
              <a:pathLst>
                <a:path w="12222" h="25331" extrusionOk="0">
                  <a:moveTo>
                    <a:pt x="12033" y="0"/>
                  </a:moveTo>
                  <a:cubicBezTo>
                    <a:pt x="12015" y="0"/>
                    <a:pt x="11996" y="4"/>
                    <a:pt x="11975" y="12"/>
                  </a:cubicBezTo>
                  <a:cubicBezTo>
                    <a:pt x="9940" y="712"/>
                    <a:pt x="8406" y="2480"/>
                    <a:pt x="7972" y="4615"/>
                  </a:cubicBezTo>
                  <a:cubicBezTo>
                    <a:pt x="7605" y="6016"/>
                    <a:pt x="7372" y="7384"/>
                    <a:pt x="6671" y="8651"/>
                  </a:cubicBezTo>
                  <a:cubicBezTo>
                    <a:pt x="5971" y="9886"/>
                    <a:pt x="5070" y="11020"/>
                    <a:pt x="4003" y="11987"/>
                  </a:cubicBezTo>
                  <a:cubicBezTo>
                    <a:pt x="2435" y="13622"/>
                    <a:pt x="1268" y="15290"/>
                    <a:pt x="767" y="17658"/>
                  </a:cubicBezTo>
                  <a:cubicBezTo>
                    <a:pt x="267" y="20026"/>
                    <a:pt x="0" y="22928"/>
                    <a:pt x="500" y="25330"/>
                  </a:cubicBezTo>
                  <a:cubicBezTo>
                    <a:pt x="167" y="22928"/>
                    <a:pt x="534" y="19726"/>
                    <a:pt x="1201" y="17391"/>
                  </a:cubicBezTo>
                  <a:cubicBezTo>
                    <a:pt x="1968" y="14789"/>
                    <a:pt x="3569" y="13321"/>
                    <a:pt x="5237" y="11520"/>
                  </a:cubicBezTo>
                  <a:cubicBezTo>
                    <a:pt x="6571" y="10086"/>
                    <a:pt x="7539" y="8318"/>
                    <a:pt x="8006" y="6417"/>
                  </a:cubicBezTo>
                  <a:cubicBezTo>
                    <a:pt x="8306" y="5216"/>
                    <a:pt x="8406" y="3948"/>
                    <a:pt x="9006" y="2881"/>
                  </a:cubicBezTo>
                  <a:cubicBezTo>
                    <a:pt x="9740" y="1613"/>
                    <a:pt x="10908" y="879"/>
                    <a:pt x="12075" y="279"/>
                  </a:cubicBezTo>
                  <a:cubicBezTo>
                    <a:pt x="12222" y="191"/>
                    <a:pt x="12162" y="0"/>
                    <a:pt x="120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6725266" y="1874304"/>
              <a:ext cx="149326" cy="576470"/>
            </a:xfrm>
            <a:custGeom>
              <a:avLst/>
              <a:gdLst/>
              <a:ahLst/>
              <a:cxnLst/>
              <a:rect l="l" t="t" r="r" b="b"/>
              <a:pathLst>
                <a:path w="6322" h="24406" extrusionOk="0">
                  <a:moveTo>
                    <a:pt x="21" y="0"/>
                  </a:moveTo>
                  <a:cubicBezTo>
                    <a:pt x="9" y="0"/>
                    <a:pt x="0" y="8"/>
                    <a:pt x="17" y="25"/>
                  </a:cubicBezTo>
                  <a:cubicBezTo>
                    <a:pt x="684" y="3995"/>
                    <a:pt x="417" y="7864"/>
                    <a:pt x="2319" y="11400"/>
                  </a:cubicBezTo>
                  <a:cubicBezTo>
                    <a:pt x="3353" y="13301"/>
                    <a:pt x="4387" y="15069"/>
                    <a:pt x="4954" y="17271"/>
                  </a:cubicBezTo>
                  <a:cubicBezTo>
                    <a:pt x="5521" y="19572"/>
                    <a:pt x="5688" y="21974"/>
                    <a:pt x="5421" y="24343"/>
                  </a:cubicBezTo>
                  <a:cubicBezTo>
                    <a:pt x="5421" y="24379"/>
                    <a:pt x="5441" y="24406"/>
                    <a:pt x="5465" y="24406"/>
                  </a:cubicBezTo>
                  <a:cubicBezTo>
                    <a:pt x="5484" y="24406"/>
                    <a:pt x="5506" y="24388"/>
                    <a:pt x="5521" y="24343"/>
                  </a:cubicBezTo>
                  <a:cubicBezTo>
                    <a:pt x="6322" y="20573"/>
                    <a:pt x="5755" y="16637"/>
                    <a:pt x="3987" y="13201"/>
                  </a:cubicBezTo>
                  <a:cubicBezTo>
                    <a:pt x="2852" y="11133"/>
                    <a:pt x="1618" y="9298"/>
                    <a:pt x="1118" y="6863"/>
                  </a:cubicBezTo>
                  <a:cubicBezTo>
                    <a:pt x="651" y="4595"/>
                    <a:pt x="517" y="2260"/>
                    <a:pt x="50" y="25"/>
                  </a:cubicBezTo>
                  <a:cubicBezTo>
                    <a:pt x="50" y="8"/>
                    <a:pt x="34" y="0"/>
                    <a:pt x="2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6031448" y="2523205"/>
              <a:ext cx="913196" cy="1176512"/>
            </a:xfrm>
            <a:custGeom>
              <a:avLst/>
              <a:gdLst/>
              <a:ahLst/>
              <a:cxnLst/>
              <a:rect l="l" t="t" r="r" b="b"/>
              <a:pathLst>
                <a:path w="38662" h="49810" extrusionOk="0">
                  <a:moveTo>
                    <a:pt x="21231" y="1"/>
                  </a:moveTo>
                  <a:cubicBezTo>
                    <a:pt x="19028" y="1"/>
                    <a:pt x="16669" y="1034"/>
                    <a:pt x="14511" y="3384"/>
                  </a:cubicBezTo>
                  <a:cubicBezTo>
                    <a:pt x="6238" y="12357"/>
                    <a:pt x="0" y="46715"/>
                    <a:pt x="0" y="46715"/>
                  </a:cubicBezTo>
                  <a:cubicBezTo>
                    <a:pt x="7119" y="49039"/>
                    <a:pt x="13825" y="49810"/>
                    <a:pt x="19590" y="49810"/>
                  </a:cubicBezTo>
                  <a:cubicBezTo>
                    <a:pt x="30954" y="49810"/>
                    <a:pt x="38661" y="46815"/>
                    <a:pt x="38661" y="46815"/>
                  </a:cubicBezTo>
                  <a:lnTo>
                    <a:pt x="35326" y="27201"/>
                  </a:lnTo>
                  <a:cubicBezTo>
                    <a:pt x="35326" y="27201"/>
                    <a:pt x="37427" y="23198"/>
                    <a:pt x="36560" y="19062"/>
                  </a:cubicBezTo>
                  <a:cubicBezTo>
                    <a:pt x="35592" y="14325"/>
                    <a:pt x="27387" y="3150"/>
                    <a:pt x="26619" y="2383"/>
                  </a:cubicBezTo>
                  <a:cubicBezTo>
                    <a:pt x="25136" y="868"/>
                    <a:pt x="23249" y="1"/>
                    <a:pt x="2123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6097401" y="2268226"/>
              <a:ext cx="1409807" cy="1373999"/>
            </a:xfrm>
            <a:custGeom>
              <a:avLst/>
              <a:gdLst/>
              <a:ahLst/>
              <a:cxnLst/>
              <a:rect l="l" t="t" r="r" b="b"/>
              <a:pathLst>
                <a:path w="59687" h="58171" extrusionOk="0">
                  <a:moveTo>
                    <a:pt x="59419" y="1"/>
                  </a:moveTo>
                  <a:cubicBezTo>
                    <a:pt x="59115" y="1"/>
                    <a:pt x="59428" y="367"/>
                    <a:pt x="59595" y="367"/>
                  </a:cubicBezTo>
                  <a:cubicBezTo>
                    <a:pt x="59648" y="367"/>
                    <a:pt x="59686" y="330"/>
                    <a:pt x="59686" y="234"/>
                  </a:cubicBezTo>
                  <a:cubicBezTo>
                    <a:pt x="59686" y="101"/>
                    <a:pt x="59553" y="1"/>
                    <a:pt x="59419" y="1"/>
                  </a:cubicBezTo>
                  <a:close/>
                  <a:moveTo>
                    <a:pt x="15121" y="13577"/>
                  </a:moveTo>
                  <a:cubicBezTo>
                    <a:pt x="14788" y="13577"/>
                    <a:pt x="15105" y="13972"/>
                    <a:pt x="15270" y="13972"/>
                  </a:cubicBezTo>
                  <a:cubicBezTo>
                    <a:pt x="15319" y="13972"/>
                    <a:pt x="15355" y="13936"/>
                    <a:pt x="15355" y="13844"/>
                  </a:cubicBezTo>
                  <a:cubicBezTo>
                    <a:pt x="15355" y="13711"/>
                    <a:pt x="15255" y="13577"/>
                    <a:pt x="15121" y="13577"/>
                  </a:cubicBezTo>
                  <a:close/>
                  <a:moveTo>
                    <a:pt x="20025" y="13577"/>
                  </a:moveTo>
                  <a:cubicBezTo>
                    <a:pt x="19717" y="13577"/>
                    <a:pt x="20040" y="13972"/>
                    <a:pt x="20206" y="13972"/>
                  </a:cubicBezTo>
                  <a:cubicBezTo>
                    <a:pt x="20256" y="13972"/>
                    <a:pt x="20292" y="13936"/>
                    <a:pt x="20292" y="13844"/>
                  </a:cubicBezTo>
                  <a:cubicBezTo>
                    <a:pt x="20292" y="13677"/>
                    <a:pt x="20158" y="13577"/>
                    <a:pt x="20025" y="13577"/>
                  </a:cubicBezTo>
                  <a:close/>
                  <a:moveTo>
                    <a:pt x="12662" y="17008"/>
                  </a:moveTo>
                  <a:cubicBezTo>
                    <a:pt x="12648" y="17008"/>
                    <a:pt x="12633" y="17009"/>
                    <a:pt x="12619" y="17013"/>
                  </a:cubicBezTo>
                  <a:lnTo>
                    <a:pt x="12653" y="17013"/>
                  </a:lnTo>
                  <a:cubicBezTo>
                    <a:pt x="12349" y="17013"/>
                    <a:pt x="12642" y="17379"/>
                    <a:pt x="12800" y="17379"/>
                  </a:cubicBezTo>
                  <a:cubicBezTo>
                    <a:pt x="12850" y="17379"/>
                    <a:pt x="12886" y="17343"/>
                    <a:pt x="12886" y="17247"/>
                  </a:cubicBezTo>
                  <a:cubicBezTo>
                    <a:pt x="12886" y="17127"/>
                    <a:pt x="12780" y="17008"/>
                    <a:pt x="12662" y="17008"/>
                  </a:cubicBezTo>
                  <a:close/>
                  <a:moveTo>
                    <a:pt x="17598" y="17008"/>
                  </a:moveTo>
                  <a:cubicBezTo>
                    <a:pt x="17584" y="17008"/>
                    <a:pt x="17570" y="17009"/>
                    <a:pt x="17556" y="17013"/>
                  </a:cubicBezTo>
                  <a:cubicBezTo>
                    <a:pt x="17277" y="17013"/>
                    <a:pt x="17577" y="17379"/>
                    <a:pt x="17736" y="17379"/>
                  </a:cubicBezTo>
                  <a:cubicBezTo>
                    <a:pt x="17787" y="17379"/>
                    <a:pt x="17823" y="17343"/>
                    <a:pt x="17823" y="17247"/>
                  </a:cubicBezTo>
                  <a:cubicBezTo>
                    <a:pt x="17823" y="17127"/>
                    <a:pt x="17716" y="17008"/>
                    <a:pt x="17598" y="17008"/>
                  </a:cubicBezTo>
                  <a:close/>
                  <a:moveTo>
                    <a:pt x="22535" y="17008"/>
                  </a:moveTo>
                  <a:cubicBezTo>
                    <a:pt x="22521" y="17008"/>
                    <a:pt x="22507" y="17009"/>
                    <a:pt x="22493" y="17013"/>
                  </a:cubicBezTo>
                  <a:cubicBezTo>
                    <a:pt x="22189" y="17013"/>
                    <a:pt x="22501" y="17379"/>
                    <a:pt x="22669" y="17379"/>
                  </a:cubicBezTo>
                  <a:cubicBezTo>
                    <a:pt x="22722" y="17379"/>
                    <a:pt x="22760" y="17343"/>
                    <a:pt x="22760" y="17247"/>
                  </a:cubicBezTo>
                  <a:cubicBezTo>
                    <a:pt x="22760" y="17127"/>
                    <a:pt x="22653" y="17008"/>
                    <a:pt x="22535" y="17008"/>
                  </a:cubicBezTo>
                  <a:close/>
                  <a:moveTo>
                    <a:pt x="24928" y="20382"/>
                  </a:moveTo>
                  <a:cubicBezTo>
                    <a:pt x="24934" y="20382"/>
                    <a:pt x="24940" y="20382"/>
                    <a:pt x="24946" y="20382"/>
                  </a:cubicBezTo>
                  <a:lnTo>
                    <a:pt x="24946" y="20382"/>
                  </a:lnTo>
                  <a:cubicBezTo>
                    <a:pt x="24951" y="20382"/>
                    <a:pt x="24956" y="20382"/>
                    <a:pt x="24962" y="20382"/>
                  </a:cubicBezTo>
                  <a:close/>
                  <a:moveTo>
                    <a:pt x="10151" y="20382"/>
                  </a:moveTo>
                  <a:cubicBezTo>
                    <a:pt x="10157" y="20382"/>
                    <a:pt x="10163" y="20382"/>
                    <a:pt x="10168" y="20382"/>
                  </a:cubicBezTo>
                  <a:lnTo>
                    <a:pt x="10168" y="20382"/>
                  </a:lnTo>
                  <a:cubicBezTo>
                    <a:pt x="10174" y="20382"/>
                    <a:pt x="10179" y="20382"/>
                    <a:pt x="10184" y="20382"/>
                  </a:cubicBezTo>
                  <a:close/>
                  <a:moveTo>
                    <a:pt x="10168" y="20382"/>
                  </a:moveTo>
                  <a:lnTo>
                    <a:pt x="10168" y="20382"/>
                  </a:lnTo>
                  <a:cubicBezTo>
                    <a:pt x="9888" y="20396"/>
                    <a:pt x="10203" y="20777"/>
                    <a:pt x="10351" y="20777"/>
                  </a:cubicBezTo>
                  <a:cubicBezTo>
                    <a:pt x="10396" y="20777"/>
                    <a:pt x="10426" y="20741"/>
                    <a:pt x="10418" y="20649"/>
                  </a:cubicBezTo>
                  <a:cubicBezTo>
                    <a:pt x="10418" y="20488"/>
                    <a:pt x="10325" y="20389"/>
                    <a:pt x="10168" y="20382"/>
                  </a:cubicBezTo>
                  <a:close/>
                  <a:moveTo>
                    <a:pt x="15121" y="20382"/>
                  </a:moveTo>
                  <a:cubicBezTo>
                    <a:pt x="14788" y="20382"/>
                    <a:pt x="15105" y="20777"/>
                    <a:pt x="15270" y="20777"/>
                  </a:cubicBezTo>
                  <a:cubicBezTo>
                    <a:pt x="15319" y="20777"/>
                    <a:pt x="15355" y="20741"/>
                    <a:pt x="15355" y="20649"/>
                  </a:cubicBezTo>
                  <a:cubicBezTo>
                    <a:pt x="15355" y="20482"/>
                    <a:pt x="15255" y="20382"/>
                    <a:pt x="15121" y="20382"/>
                  </a:cubicBezTo>
                  <a:close/>
                  <a:moveTo>
                    <a:pt x="20025" y="20382"/>
                  </a:moveTo>
                  <a:cubicBezTo>
                    <a:pt x="19717" y="20382"/>
                    <a:pt x="20040" y="20777"/>
                    <a:pt x="20206" y="20777"/>
                  </a:cubicBezTo>
                  <a:cubicBezTo>
                    <a:pt x="20256" y="20777"/>
                    <a:pt x="20292" y="20741"/>
                    <a:pt x="20292" y="20649"/>
                  </a:cubicBezTo>
                  <a:cubicBezTo>
                    <a:pt x="20292" y="20482"/>
                    <a:pt x="20158" y="20382"/>
                    <a:pt x="20025" y="20382"/>
                  </a:cubicBezTo>
                  <a:close/>
                  <a:moveTo>
                    <a:pt x="24946" y="20382"/>
                  </a:moveTo>
                  <a:cubicBezTo>
                    <a:pt x="24665" y="20396"/>
                    <a:pt x="24980" y="20777"/>
                    <a:pt x="25128" y="20777"/>
                  </a:cubicBezTo>
                  <a:cubicBezTo>
                    <a:pt x="25173" y="20777"/>
                    <a:pt x="25203" y="20741"/>
                    <a:pt x="25195" y="20649"/>
                  </a:cubicBezTo>
                  <a:cubicBezTo>
                    <a:pt x="25195" y="20488"/>
                    <a:pt x="25102" y="20389"/>
                    <a:pt x="24946" y="20382"/>
                  </a:cubicBezTo>
                  <a:close/>
                  <a:moveTo>
                    <a:pt x="27397" y="23785"/>
                  </a:moveTo>
                  <a:cubicBezTo>
                    <a:pt x="27402" y="23785"/>
                    <a:pt x="27408" y="23785"/>
                    <a:pt x="27414" y="23785"/>
                  </a:cubicBezTo>
                  <a:lnTo>
                    <a:pt x="27414" y="23785"/>
                  </a:lnTo>
                  <a:cubicBezTo>
                    <a:pt x="27419" y="23785"/>
                    <a:pt x="27424" y="23785"/>
                    <a:pt x="27430" y="23785"/>
                  </a:cubicBezTo>
                  <a:close/>
                  <a:moveTo>
                    <a:pt x="12619" y="23785"/>
                  </a:moveTo>
                  <a:cubicBezTo>
                    <a:pt x="12625" y="23785"/>
                    <a:pt x="12630" y="23785"/>
                    <a:pt x="12635" y="23785"/>
                  </a:cubicBezTo>
                  <a:lnTo>
                    <a:pt x="12635" y="23785"/>
                  </a:lnTo>
                  <a:cubicBezTo>
                    <a:pt x="12641" y="23785"/>
                    <a:pt x="12647" y="23785"/>
                    <a:pt x="12653" y="23785"/>
                  </a:cubicBezTo>
                  <a:close/>
                  <a:moveTo>
                    <a:pt x="17556" y="23785"/>
                  </a:moveTo>
                  <a:cubicBezTo>
                    <a:pt x="17272" y="23785"/>
                    <a:pt x="17589" y="24166"/>
                    <a:pt x="17746" y="24166"/>
                  </a:cubicBezTo>
                  <a:cubicBezTo>
                    <a:pt x="17791" y="24166"/>
                    <a:pt x="17823" y="24134"/>
                    <a:pt x="17823" y="24051"/>
                  </a:cubicBezTo>
                  <a:cubicBezTo>
                    <a:pt x="17823" y="23885"/>
                    <a:pt x="17690" y="23785"/>
                    <a:pt x="17556" y="23785"/>
                  </a:cubicBezTo>
                  <a:close/>
                  <a:moveTo>
                    <a:pt x="27414" y="23785"/>
                  </a:moveTo>
                  <a:lnTo>
                    <a:pt x="27414" y="23785"/>
                  </a:lnTo>
                  <a:cubicBezTo>
                    <a:pt x="27131" y="23798"/>
                    <a:pt x="27434" y="24166"/>
                    <a:pt x="27587" y="24166"/>
                  </a:cubicBezTo>
                  <a:cubicBezTo>
                    <a:pt x="27632" y="24166"/>
                    <a:pt x="27663" y="24134"/>
                    <a:pt x="27663" y="24051"/>
                  </a:cubicBezTo>
                  <a:cubicBezTo>
                    <a:pt x="27663" y="23890"/>
                    <a:pt x="27570" y="23792"/>
                    <a:pt x="27414" y="23785"/>
                  </a:cubicBezTo>
                  <a:close/>
                  <a:moveTo>
                    <a:pt x="7716" y="23785"/>
                  </a:moveTo>
                  <a:cubicBezTo>
                    <a:pt x="7408" y="23785"/>
                    <a:pt x="7732" y="24179"/>
                    <a:pt x="7897" y="24179"/>
                  </a:cubicBezTo>
                  <a:cubicBezTo>
                    <a:pt x="7947" y="24179"/>
                    <a:pt x="7983" y="24144"/>
                    <a:pt x="7983" y="24051"/>
                  </a:cubicBezTo>
                  <a:cubicBezTo>
                    <a:pt x="7983" y="23885"/>
                    <a:pt x="7849" y="23785"/>
                    <a:pt x="7716" y="23785"/>
                  </a:cubicBezTo>
                  <a:close/>
                  <a:moveTo>
                    <a:pt x="12635" y="23785"/>
                  </a:moveTo>
                  <a:cubicBezTo>
                    <a:pt x="12357" y="23800"/>
                    <a:pt x="12652" y="24179"/>
                    <a:pt x="12805" y="24179"/>
                  </a:cubicBezTo>
                  <a:cubicBezTo>
                    <a:pt x="12853" y="24179"/>
                    <a:pt x="12886" y="24144"/>
                    <a:pt x="12886" y="24051"/>
                  </a:cubicBezTo>
                  <a:cubicBezTo>
                    <a:pt x="12886" y="23891"/>
                    <a:pt x="12763" y="23792"/>
                    <a:pt x="12635" y="23785"/>
                  </a:cubicBezTo>
                  <a:close/>
                  <a:moveTo>
                    <a:pt x="22493" y="23785"/>
                  </a:moveTo>
                  <a:cubicBezTo>
                    <a:pt x="22185" y="23785"/>
                    <a:pt x="22509" y="24179"/>
                    <a:pt x="22675" y="24179"/>
                  </a:cubicBezTo>
                  <a:cubicBezTo>
                    <a:pt x="22724" y="24179"/>
                    <a:pt x="22760" y="24144"/>
                    <a:pt x="22760" y="24051"/>
                  </a:cubicBezTo>
                  <a:cubicBezTo>
                    <a:pt x="22760" y="23885"/>
                    <a:pt x="22627" y="23785"/>
                    <a:pt x="22493" y="23785"/>
                  </a:cubicBezTo>
                  <a:close/>
                  <a:moveTo>
                    <a:pt x="5290" y="27182"/>
                  </a:moveTo>
                  <a:cubicBezTo>
                    <a:pt x="5276" y="27182"/>
                    <a:pt x="5262" y="27183"/>
                    <a:pt x="5247" y="27187"/>
                  </a:cubicBezTo>
                  <a:cubicBezTo>
                    <a:pt x="4943" y="27187"/>
                    <a:pt x="5256" y="27553"/>
                    <a:pt x="5423" y="27553"/>
                  </a:cubicBezTo>
                  <a:cubicBezTo>
                    <a:pt x="5476" y="27553"/>
                    <a:pt x="5514" y="27517"/>
                    <a:pt x="5514" y="27420"/>
                  </a:cubicBezTo>
                  <a:cubicBezTo>
                    <a:pt x="5514" y="27301"/>
                    <a:pt x="5408" y="27182"/>
                    <a:pt x="5290" y="27182"/>
                  </a:cubicBezTo>
                  <a:close/>
                  <a:moveTo>
                    <a:pt x="10202" y="27182"/>
                  </a:moveTo>
                  <a:cubicBezTo>
                    <a:pt x="10185" y="27182"/>
                    <a:pt x="10169" y="27183"/>
                    <a:pt x="10151" y="27187"/>
                  </a:cubicBezTo>
                  <a:lnTo>
                    <a:pt x="10184" y="27187"/>
                  </a:lnTo>
                  <a:cubicBezTo>
                    <a:pt x="9880" y="27187"/>
                    <a:pt x="10192" y="27553"/>
                    <a:pt x="10345" y="27553"/>
                  </a:cubicBezTo>
                  <a:cubicBezTo>
                    <a:pt x="10393" y="27553"/>
                    <a:pt x="10426" y="27517"/>
                    <a:pt x="10418" y="27420"/>
                  </a:cubicBezTo>
                  <a:cubicBezTo>
                    <a:pt x="10418" y="27301"/>
                    <a:pt x="10338" y="27182"/>
                    <a:pt x="10202" y="27182"/>
                  </a:cubicBezTo>
                  <a:close/>
                  <a:moveTo>
                    <a:pt x="15121" y="27187"/>
                  </a:moveTo>
                  <a:cubicBezTo>
                    <a:pt x="14792" y="27187"/>
                    <a:pt x="15098" y="27553"/>
                    <a:pt x="15264" y="27553"/>
                  </a:cubicBezTo>
                  <a:cubicBezTo>
                    <a:pt x="15316" y="27553"/>
                    <a:pt x="15355" y="27517"/>
                    <a:pt x="15355" y="27420"/>
                  </a:cubicBezTo>
                  <a:cubicBezTo>
                    <a:pt x="15355" y="27287"/>
                    <a:pt x="15255" y="27187"/>
                    <a:pt x="15121" y="27187"/>
                  </a:cubicBezTo>
                  <a:close/>
                  <a:moveTo>
                    <a:pt x="20067" y="27182"/>
                  </a:moveTo>
                  <a:cubicBezTo>
                    <a:pt x="20053" y="27182"/>
                    <a:pt x="20039" y="27183"/>
                    <a:pt x="20025" y="27187"/>
                  </a:cubicBezTo>
                  <a:cubicBezTo>
                    <a:pt x="19720" y="27187"/>
                    <a:pt x="20033" y="27553"/>
                    <a:pt x="20200" y="27553"/>
                  </a:cubicBezTo>
                  <a:cubicBezTo>
                    <a:pt x="20253" y="27553"/>
                    <a:pt x="20292" y="27517"/>
                    <a:pt x="20292" y="27420"/>
                  </a:cubicBezTo>
                  <a:cubicBezTo>
                    <a:pt x="20292" y="27301"/>
                    <a:pt x="20185" y="27182"/>
                    <a:pt x="20067" y="27182"/>
                  </a:cubicBezTo>
                  <a:close/>
                  <a:moveTo>
                    <a:pt x="24979" y="27182"/>
                  </a:moveTo>
                  <a:cubicBezTo>
                    <a:pt x="24963" y="27182"/>
                    <a:pt x="24946" y="27183"/>
                    <a:pt x="24928" y="27187"/>
                  </a:cubicBezTo>
                  <a:lnTo>
                    <a:pt x="24962" y="27187"/>
                  </a:lnTo>
                  <a:cubicBezTo>
                    <a:pt x="24657" y="27187"/>
                    <a:pt x="24970" y="27553"/>
                    <a:pt x="25122" y="27553"/>
                  </a:cubicBezTo>
                  <a:cubicBezTo>
                    <a:pt x="25171" y="27553"/>
                    <a:pt x="25203" y="27517"/>
                    <a:pt x="25195" y="27420"/>
                  </a:cubicBezTo>
                  <a:cubicBezTo>
                    <a:pt x="25195" y="27301"/>
                    <a:pt x="25115" y="27182"/>
                    <a:pt x="24979" y="27182"/>
                  </a:cubicBezTo>
                  <a:close/>
                  <a:moveTo>
                    <a:pt x="29907" y="27182"/>
                  </a:moveTo>
                  <a:cubicBezTo>
                    <a:pt x="29893" y="27182"/>
                    <a:pt x="29879" y="27183"/>
                    <a:pt x="29865" y="27187"/>
                  </a:cubicBezTo>
                  <a:lnTo>
                    <a:pt x="29898" y="27187"/>
                  </a:lnTo>
                  <a:cubicBezTo>
                    <a:pt x="29569" y="27187"/>
                    <a:pt x="29875" y="27553"/>
                    <a:pt x="30041" y="27553"/>
                  </a:cubicBezTo>
                  <a:cubicBezTo>
                    <a:pt x="30093" y="27553"/>
                    <a:pt x="30132" y="27517"/>
                    <a:pt x="30132" y="27420"/>
                  </a:cubicBezTo>
                  <a:cubicBezTo>
                    <a:pt x="30132" y="27301"/>
                    <a:pt x="30025" y="27182"/>
                    <a:pt x="29907" y="27182"/>
                  </a:cubicBezTo>
                  <a:close/>
                  <a:moveTo>
                    <a:pt x="27397" y="30589"/>
                  </a:moveTo>
                  <a:cubicBezTo>
                    <a:pt x="27402" y="30589"/>
                    <a:pt x="27408" y="30590"/>
                    <a:pt x="27414" y="30590"/>
                  </a:cubicBezTo>
                  <a:lnTo>
                    <a:pt x="27414" y="30590"/>
                  </a:lnTo>
                  <a:cubicBezTo>
                    <a:pt x="27419" y="30590"/>
                    <a:pt x="27424" y="30589"/>
                    <a:pt x="27430" y="30589"/>
                  </a:cubicBezTo>
                  <a:close/>
                  <a:moveTo>
                    <a:pt x="12619" y="30589"/>
                  </a:moveTo>
                  <a:cubicBezTo>
                    <a:pt x="12625" y="30589"/>
                    <a:pt x="12630" y="30590"/>
                    <a:pt x="12635" y="30590"/>
                  </a:cubicBezTo>
                  <a:lnTo>
                    <a:pt x="12635" y="30590"/>
                  </a:lnTo>
                  <a:cubicBezTo>
                    <a:pt x="12641" y="30590"/>
                    <a:pt x="12647" y="30589"/>
                    <a:pt x="12653" y="30589"/>
                  </a:cubicBezTo>
                  <a:close/>
                  <a:moveTo>
                    <a:pt x="7716" y="30589"/>
                  </a:moveTo>
                  <a:cubicBezTo>
                    <a:pt x="7405" y="30589"/>
                    <a:pt x="7737" y="30971"/>
                    <a:pt x="7902" y="30971"/>
                  </a:cubicBezTo>
                  <a:cubicBezTo>
                    <a:pt x="7949" y="30971"/>
                    <a:pt x="7983" y="30939"/>
                    <a:pt x="7983" y="30856"/>
                  </a:cubicBezTo>
                  <a:cubicBezTo>
                    <a:pt x="7983" y="30689"/>
                    <a:pt x="7849" y="30589"/>
                    <a:pt x="7716" y="30589"/>
                  </a:cubicBezTo>
                  <a:close/>
                  <a:moveTo>
                    <a:pt x="12635" y="30590"/>
                  </a:moveTo>
                  <a:cubicBezTo>
                    <a:pt x="12355" y="30604"/>
                    <a:pt x="12657" y="30971"/>
                    <a:pt x="12809" y="30971"/>
                  </a:cubicBezTo>
                  <a:cubicBezTo>
                    <a:pt x="12854" y="30971"/>
                    <a:pt x="12886" y="30939"/>
                    <a:pt x="12886" y="30856"/>
                  </a:cubicBezTo>
                  <a:cubicBezTo>
                    <a:pt x="12886" y="30696"/>
                    <a:pt x="12763" y="30597"/>
                    <a:pt x="12635" y="30590"/>
                  </a:cubicBezTo>
                  <a:close/>
                  <a:moveTo>
                    <a:pt x="17556" y="30589"/>
                  </a:moveTo>
                  <a:cubicBezTo>
                    <a:pt x="17272" y="30589"/>
                    <a:pt x="17589" y="30971"/>
                    <a:pt x="17746" y="30971"/>
                  </a:cubicBezTo>
                  <a:cubicBezTo>
                    <a:pt x="17791" y="30971"/>
                    <a:pt x="17823" y="30939"/>
                    <a:pt x="17823" y="30856"/>
                  </a:cubicBezTo>
                  <a:cubicBezTo>
                    <a:pt x="17823" y="30689"/>
                    <a:pt x="17690" y="30589"/>
                    <a:pt x="17556" y="30589"/>
                  </a:cubicBezTo>
                  <a:close/>
                  <a:moveTo>
                    <a:pt x="22493" y="30589"/>
                  </a:moveTo>
                  <a:cubicBezTo>
                    <a:pt x="22183" y="30589"/>
                    <a:pt x="22514" y="30971"/>
                    <a:pt x="22679" y="30971"/>
                  </a:cubicBezTo>
                  <a:cubicBezTo>
                    <a:pt x="22726" y="30971"/>
                    <a:pt x="22760" y="30939"/>
                    <a:pt x="22760" y="30856"/>
                  </a:cubicBezTo>
                  <a:cubicBezTo>
                    <a:pt x="22760" y="30689"/>
                    <a:pt x="22627" y="30589"/>
                    <a:pt x="22493" y="30589"/>
                  </a:cubicBezTo>
                  <a:close/>
                  <a:moveTo>
                    <a:pt x="27414" y="30590"/>
                  </a:moveTo>
                  <a:cubicBezTo>
                    <a:pt x="27131" y="30603"/>
                    <a:pt x="27434" y="30971"/>
                    <a:pt x="27587" y="30971"/>
                  </a:cubicBezTo>
                  <a:cubicBezTo>
                    <a:pt x="27632" y="30971"/>
                    <a:pt x="27663" y="30939"/>
                    <a:pt x="27663" y="30856"/>
                  </a:cubicBezTo>
                  <a:cubicBezTo>
                    <a:pt x="27663" y="30695"/>
                    <a:pt x="27570" y="30596"/>
                    <a:pt x="27414" y="30590"/>
                  </a:cubicBezTo>
                  <a:close/>
                  <a:moveTo>
                    <a:pt x="32333" y="30589"/>
                  </a:moveTo>
                  <a:cubicBezTo>
                    <a:pt x="32049" y="30589"/>
                    <a:pt x="32366" y="30971"/>
                    <a:pt x="32523" y="30971"/>
                  </a:cubicBezTo>
                  <a:cubicBezTo>
                    <a:pt x="32568" y="30971"/>
                    <a:pt x="32600" y="30939"/>
                    <a:pt x="32600" y="30856"/>
                  </a:cubicBezTo>
                  <a:cubicBezTo>
                    <a:pt x="32600" y="30689"/>
                    <a:pt x="32467" y="30589"/>
                    <a:pt x="32333" y="30589"/>
                  </a:cubicBezTo>
                  <a:close/>
                  <a:moveTo>
                    <a:pt x="5290" y="33987"/>
                  </a:moveTo>
                  <a:cubicBezTo>
                    <a:pt x="5276" y="33987"/>
                    <a:pt x="5262" y="33988"/>
                    <a:pt x="5247" y="33992"/>
                  </a:cubicBezTo>
                  <a:cubicBezTo>
                    <a:pt x="5238" y="33991"/>
                    <a:pt x="5228" y="33991"/>
                    <a:pt x="5220" y="33991"/>
                  </a:cubicBezTo>
                  <a:cubicBezTo>
                    <a:pt x="4961" y="33991"/>
                    <a:pt x="5267" y="34354"/>
                    <a:pt x="5428" y="34354"/>
                  </a:cubicBezTo>
                  <a:cubicBezTo>
                    <a:pt x="5478" y="34354"/>
                    <a:pt x="5514" y="34318"/>
                    <a:pt x="5514" y="34225"/>
                  </a:cubicBezTo>
                  <a:cubicBezTo>
                    <a:pt x="5514" y="34106"/>
                    <a:pt x="5408" y="33987"/>
                    <a:pt x="5290" y="33987"/>
                  </a:cubicBezTo>
                  <a:close/>
                  <a:moveTo>
                    <a:pt x="15091" y="33991"/>
                  </a:moveTo>
                  <a:cubicBezTo>
                    <a:pt x="14808" y="33991"/>
                    <a:pt x="15110" y="34354"/>
                    <a:pt x="15269" y="34354"/>
                  </a:cubicBezTo>
                  <a:cubicBezTo>
                    <a:pt x="15319" y="34354"/>
                    <a:pt x="15355" y="34318"/>
                    <a:pt x="15355" y="34225"/>
                  </a:cubicBezTo>
                  <a:cubicBezTo>
                    <a:pt x="15355" y="34092"/>
                    <a:pt x="15255" y="33992"/>
                    <a:pt x="15121" y="33992"/>
                  </a:cubicBezTo>
                  <a:cubicBezTo>
                    <a:pt x="15111" y="33991"/>
                    <a:pt x="15101" y="33991"/>
                    <a:pt x="15091" y="33991"/>
                  </a:cubicBezTo>
                  <a:close/>
                  <a:moveTo>
                    <a:pt x="20067" y="33987"/>
                  </a:moveTo>
                  <a:cubicBezTo>
                    <a:pt x="20053" y="33987"/>
                    <a:pt x="20039" y="33988"/>
                    <a:pt x="20025" y="33992"/>
                  </a:cubicBezTo>
                  <a:cubicBezTo>
                    <a:pt x="20015" y="33991"/>
                    <a:pt x="20006" y="33991"/>
                    <a:pt x="19997" y="33991"/>
                  </a:cubicBezTo>
                  <a:cubicBezTo>
                    <a:pt x="19738" y="33991"/>
                    <a:pt x="20045" y="34354"/>
                    <a:pt x="20205" y="34354"/>
                  </a:cubicBezTo>
                  <a:cubicBezTo>
                    <a:pt x="20256" y="34354"/>
                    <a:pt x="20292" y="34318"/>
                    <a:pt x="20292" y="34225"/>
                  </a:cubicBezTo>
                  <a:cubicBezTo>
                    <a:pt x="20292" y="34106"/>
                    <a:pt x="20185" y="33987"/>
                    <a:pt x="20067" y="33987"/>
                  </a:cubicBezTo>
                  <a:close/>
                  <a:moveTo>
                    <a:pt x="24979" y="33987"/>
                  </a:moveTo>
                  <a:cubicBezTo>
                    <a:pt x="24965" y="33987"/>
                    <a:pt x="24950" y="33988"/>
                    <a:pt x="24935" y="33991"/>
                  </a:cubicBezTo>
                  <a:lnTo>
                    <a:pt x="24935" y="33991"/>
                  </a:lnTo>
                  <a:cubicBezTo>
                    <a:pt x="24934" y="33991"/>
                    <a:pt x="24934" y="33991"/>
                    <a:pt x="24934" y="33991"/>
                  </a:cubicBezTo>
                  <a:cubicBezTo>
                    <a:pt x="24675" y="33991"/>
                    <a:pt x="24981" y="34354"/>
                    <a:pt x="25127" y="34354"/>
                  </a:cubicBezTo>
                  <a:cubicBezTo>
                    <a:pt x="25173" y="34354"/>
                    <a:pt x="25203" y="34318"/>
                    <a:pt x="25195" y="34225"/>
                  </a:cubicBezTo>
                  <a:cubicBezTo>
                    <a:pt x="25195" y="34106"/>
                    <a:pt x="25115" y="33987"/>
                    <a:pt x="24979" y="33987"/>
                  </a:cubicBezTo>
                  <a:close/>
                  <a:moveTo>
                    <a:pt x="29907" y="33987"/>
                  </a:moveTo>
                  <a:cubicBezTo>
                    <a:pt x="29895" y="33987"/>
                    <a:pt x="29883" y="33988"/>
                    <a:pt x="29870" y="33991"/>
                  </a:cubicBezTo>
                  <a:lnTo>
                    <a:pt x="29870" y="33991"/>
                  </a:lnTo>
                  <a:cubicBezTo>
                    <a:pt x="29870" y="33991"/>
                    <a:pt x="29869" y="33991"/>
                    <a:pt x="29868" y="33991"/>
                  </a:cubicBezTo>
                  <a:cubicBezTo>
                    <a:pt x="29585" y="33991"/>
                    <a:pt x="29887" y="34354"/>
                    <a:pt x="30046" y="34354"/>
                  </a:cubicBezTo>
                  <a:cubicBezTo>
                    <a:pt x="30096" y="34354"/>
                    <a:pt x="30132" y="34318"/>
                    <a:pt x="30132" y="34225"/>
                  </a:cubicBezTo>
                  <a:cubicBezTo>
                    <a:pt x="30132" y="34106"/>
                    <a:pt x="30025" y="33987"/>
                    <a:pt x="29907" y="33987"/>
                  </a:cubicBezTo>
                  <a:close/>
                  <a:moveTo>
                    <a:pt x="10202" y="33987"/>
                  </a:moveTo>
                  <a:cubicBezTo>
                    <a:pt x="10185" y="33987"/>
                    <a:pt x="10169" y="33988"/>
                    <a:pt x="10151" y="33992"/>
                  </a:cubicBezTo>
                  <a:lnTo>
                    <a:pt x="10184" y="33992"/>
                  </a:lnTo>
                  <a:cubicBezTo>
                    <a:pt x="9880" y="33992"/>
                    <a:pt x="10192" y="34358"/>
                    <a:pt x="10345" y="34358"/>
                  </a:cubicBezTo>
                  <a:cubicBezTo>
                    <a:pt x="10393" y="34358"/>
                    <a:pt x="10426" y="34321"/>
                    <a:pt x="10418" y="34225"/>
                  </a:cubicBezTo>
                  <a:cubicBezTo>
                    <a:pt x="10418" y="34106"/>
                    <a:pt x="10338" y="33987"/>
                    <a:pt x="10202" y="33987"/>
                  </a:cubicBezTo>
                  <a:close/>
                  <a:moveTo>
                    <a:pt x="7686" y="37393"/>
                  </a:moveTo>
                  <a:cubicBezTo>
                    <a:pt x="7403" y="37393"/>
                    <a:pt x="7704" y="37756"/>
                    <a:pt x="7864" y="37756"/>
                  </a:cubicBezTo>
                  <a:cubicBezTo>
                    <a:pt x="7913" y="37756"/>
                    <a:pt x="7949" y="37721"/>
                    <a:pt x="7949" y="37628"/>
                  </a:cubicBezTo>
                  <a:cubicBezTo>
                    <a:pt x="7949" y="37494"/>
                    <a:pt x="7849" y="37394"/>
                    <a:pt x="7716" y="37394"/>
                  </a:cubicBezTo>
                  <a:cubicBezTo>
                    <a:pt x="7705" y="37393"/>
                    <a:pt x="7695" y="37393"/>
                    <a:pt x="7686" y="37393"/>
                  </a:cubicBezTo>
                  <a:close/>
                  <a:moveTo>
                    <a:pt x="12592" y="37393"/>
                  </a:moveTo>
                  <a:cubicBezTo>
                    <a:pt x="12332" y="37393"/>
                    <a:pt x="12639" y="37756"/>
                    <a:pt x="12800" y="37756"/>
                  </a:cubicBezTo>
                  <a:cubicBezTo>
                    <a:pt x="12850" y="37756"/>
                    <a:pt x="12886" y="37721"/>
                    <a:pt x="12886" y="37628"/>
                  </a:cubicBezTo>
                  <a:cubicBezTo>
                    <a:pt x="12886" y="37494"/>
                    <a:pt x="12753" y="37394"/>
                    <a:pt x="12619" y="37394"/>
                  </a:cubicBezTo>
                  <a:cubicBezTo>
                    <a:pt x="12610" y="37393"/>
                    <a:pt x="12600" y="37393"/>
                    <a:pt x="12592" y="37393"/>
                  </a:cubicBezTo>
                  <a:close/>
                  <a:moveTo>
                    <a:pt x="22463" y="37393"/>
                  </a:moveTo>
                  <a:cubicBezTo>
                    <a:pt x="22180" y="37393"/>
                    <a:pt x="22481" y="37756"/>
                    <a:pt x="22641" y="37756"/>
                  </a:cubicBezTo>
                  <a:cubicBezTo>
                    <a:pt x="22691" y="37756"/>
                    <a:pt x="22727" y="37721"/>
                    <a:pt x="22727" y="37628"/>
                  </a:cubicBezTo>
                  <a:cubicBezTo>
                    <a:pt x="22727" y="37494"/>
                    <a:pt x="22627" y="37394"/>
                    <a:pt x="22493" y="37394"/>
                  </a:cubicBezTo>
                  <a:cubicBezTo>
                    <a:pt x="22482" y="37393"/>
                    <a:pt x="22472" y="37393"/>
                    <a:pt x="22463" y="37393"/>
                  </a:cubicBezTo>
                  <a:close/>
                  <a:moveTo>
                    <a:pt x="32306" y="37393"/>
                  </a:moveTo>
                  <a:cubicBezTo>
                    <a:pt x="32045" y="37393"/>
                    <a:pt x="32333" y="37756"/>
                    <a:pt x="32485" y="37756"/>
                  </a:cubicBezTo>
                  <a:cubicBezTo>
                    <a:pt x="32533" y="37756"/>
                    <a:pt x="32567" y="37721"/>
                    <a:pt x="32567" y="37628"/>
                  </a:cubicBezTo>
                  <a:cubicBezTo>
                    <a:pt x="32567" y="37494"/>
                    <a:pt x="32467" y="37394"/>
                    <a:pt x="32333" y="37394"/>
                  </a:cubicBezTo>
                  <a:cubicBezTo>
                    <a:pt x="32324" y="37393"/>
                    <a:pt x="32314" y="37393"/>
                    <a:pt x="32306" y="37393"/>
                  </a:cubicBezTo>
                  <a:close/>
                  <a:moveTo>
                    <a:pt x="2779" y="37394"/>
                  </a:moveTo>
                  <a:cubicBezTo>
                    <a:pt x="2475" y="37394"/>
                    <a:pt x="2768" y="37760"/>
                    <a:pt x="2926" y="37760"/>
                  </a:cubicBezTo>
                  <a:cubicBezTo>
                    <a:pt x="2976" y="37760"/>
                    <a:pt x="3013" y="37724"/>
                    <a:pt x="3013" y="37628"/>
                  </a:cubicBezTo>
                  <a:cubicBezTo>
                    <a:pt x="3013" y="37494"/>
                    <a:pt x="2912" y="37394"/>
                    <a:pt x="2779" y="37394"/>
                  </a:cubicBezTo>
                  <a:close/>
                  <a:moveTo>
                    <a:pt x="17556" y="37394"/>
                  </a:moveTo>
                  <a:cubicBezTo>
                    <a:pt x="17252" y="37394"/>
                    <a:pt x="17545" y="37760"/>
                    <a:pt x="17703" y="37760"/>
                  </a:cubicBezTo>
                  <a:cubicBezTo>
                    <a:pt x="17753" y="37760"/>
                    <a:pt x="17790" y="37724"/>
                    <a:pt x="17790" y="37628"/>
                  </a:cubicBezTo>
                  <a:cubicBezTo>
                    <a:pt x="17790" y="37494"/>
                    <a:pt x="17690" y="37394"/>
                    <a:pt x="17556" y="37394"/>
                  </a:cubicBezTo>
                  <a:close/>
                  <a:moveTo>
                    <a:pt x="27397" y="37394"/>
                  </a:moveTo>
                  <a:cubicBezTo>
                    <a:pt x="27092" y="37394"/>
                    <a:pt x="27405" y="37760"/>
                    <a:pt x="27572" y="37760"/>
                  </a:cubicBezTo>
                  <a:cubicBezTo>
                    <a:pt x="27625" y="37760"/>
                    <a:pt x="27663" y="37724"/>
                    <a:pt x="27663" y="37628"/>
                  </a:cubicBezTo>
                  <a:cubicBezTo>
                    <a:pt x="27663" y="37494"/>
                    <a:pt x="27530" y="37394"/>
                    <a:pt x="27397" y="37394"/>
                  </a:cubicBezTo>
                  <a:close/>
                  <a:moveTo>
                    <a:pt x="10151" y="40763"/>
                  </a:moveTo>
                  <a:cubicBezTo>
                    <a:pt x="10157" y="40763"/>
                    <a:pt x="10162" y="40763"/>
                    <a:pt x="10168" y="40764"/>
                  </a:cubicBezTo>
                  <a:lnTo>
                    <a:pt x="10168" y="40764"/>
                  </a:lnTo>
                  <a:cubicBezTo>
                    <a:pt x="10173" y="40763"/>
                    <a:pt x="10179" y="40763"/>
                    <a:pt x="10184" y="40763"/>
                  </a:cubicBezTo>
                  <a:close/>
                  <a:moveTo>
                    <a:pt x="24928" y="40763"/>
                  </a:moveTo>
                  <a:cubicBezTo>
                    <a:pt x="24934" y="40763"/>
                    <a:pt x="24939" y="40763"/>
                    <a:pt x="24944" y="40764"/>
                  </a:cubicBezTo>
                  <a:lnTo>
                    <a:pt x="24944" y="40764"/>
                  </a:lnTo>
                  <a:cubicBezTo>
                    <a:pt x="24950" y="40763"/>
                    <a:pt x="24956" y="40763"/>
                    <a:pt x="24962" y="40763"/>
                  </a:cubicBezTo>
                  <a:close/>
                  <a:moveTo>
                    <a:pt x="5247" y="40763"/>
                  </a:moveTo>
                  <a:cubicBezTo>
                    <a:pt x="4940" y="40763"/>
                    <a:pt x="5263" y="41158"/>
                    <a:pt x="5414" y="41158"/>
                  </a:cubicBezTo>
                  <a:cubicBezTo>
                    <a:pt x="5459" y="41158"/>
                    <a:pt x="5489" y="41123"/>
                    <a:pt x="5481" y="41030"/>
                  </a:cubicBezTo>
                  <a:cubicBezTo>
                    <a:pt x="5481" y="40897"/>
                    <a:pt x="5381" y="40763"/>
                    <a:pt x="5247" y="40763"/>
                  </a:cubicBezTo>
                  <a:close/>
                  <a:moveTo>
                    <a:pt x="10168" y="40764"/>
                  </a:moveTo>
                  <a:cubicBezTo>
                    <a:pt x="9862" y="40777"/>
                    <a:pt x="10171" y="41158"/>
                    <a:pt x="10333" y="41158"/>
                  </a:cubicBezTo>
                  <a:cubicBezTo>
                    <a:pt x="10382" y="41158"/>
                    <a:pt x="10418" y="41123"/>
                    <a:pt x="10418" y="41030"/>
                  </a:cubicBezTo>
                  <a:cubicBezTo>
                    <a:pt x="10418" y="40869"/>
                    <a:pt x="10324" y="40770"/>
                    <a:pt x="10168" y="40764"/>
                  </a:cubicBezTo>
                  <a:close/>
                  <a:moveTo>
                    <a:pt x="15088" y="40763"/>
                  </a:moveTo>
                  <a:cubicBezTo>
                    <a:pt x="14780" y="40763"/>
                    <a:pt x="15104" y="41158"/>
                    <a:pt x="15269" y="41158"/>
                  </a:cubicBezTo>
                  <a:cubicBezTo>
                    <a:pt x="15319" y="41158"/>
                    <a:pt x="15355" y="41123"/>
                    <a:pt x="15355" y="41030"/>
                  </a:cubicBezTo>
                  <a:cubicBezTo>
                    <a:pt x="15355" y="40897"/>
                    <a:pt x="15255" y="40763"/>
                    <a:pt x="15121" y="40763"/>
                  </a:cubicBezTo>
                  <a:close/>
                  <a:moveTo>
                    <a:pt x="20025" y="40763"/>
                  </a:moveTo>
                  <a:cubicBezTo>
                    <a:pt x="19717" y="40763"/>
                    <a:pt x="20040" y="41158"/>
                    <a:pt x="20191" y="41158"/>
                  </a:cubicBezTo>
                  <a:cubicBezTo>
                    <a:pt x="20236" y="41158"/>
                    <a:pt x="20266" y="41123"/>
                    <a:pt x="20258" y="41030"/>
                  </a:cubicBezTo>
                  <a:cubicBezTo>
                    <a:pt x="20258" y="40897"/>
                    <a:pt x="20158" y="40763"/>
                    <a:pt x="20025" y="40763"/>
                  </a:cubicBezTo>
                  <a:close/>
                  <a:moveTo>
                    <a:pt x="24944" y="40764"/>
                  </a:moveTo>
                  <a:cubicBezTo>
                    <a:pt x="24665" y="40778"/>
                    <a:pt x="24961" y="41158"/>
                    <a:pt x="25114" y="41158"/>
                  </a:cubicBezTo>
                  <a:cubicBezTo>
                    <a:pt x="25161" y="41158"/>
                    <a:pt x="25195" y="41123"/>
                    <a:pt x="25195" y="41030"/>
                  </a:cubicBezTo>
                  <a:cubicBezTo>
                    <a:pt x="25195" y="40901"/>
                    <a:pt x="25101" y="40772"/>
                    <a:pt x="24944" y="40764"/>
                  </a:cubicBezTo>
                  <a:close/>
                  <a:moveTo>
                    <a:pt x="29865" y="40763"/>
                  </a:moveTo>
                  <a:cubicBezTo>
                    <a:pt x="29557" y="40763"/>
                    <a:pt x="29881" y="41158"/>
                    <a:pt x="30047" y="41158"/>
                  </a:cubicBezTo>
                  <a:cubicBezTo>
                    <a:pt x="30096" y="41158"/>
                    <a:pt x="30132" y="41123"/>
                    <a:pt x="30132" y="41030"/>
                  </a:cubicBezTo>
                  <a:cubicBezTo>
                    <a:pt x="30132" y="40897"/>
                    <a:pt x="29998" y="40763"/>
                    <a:pt x="29865" y="40763"/>
                  </a:cubicBezTo>
                  <a:close/>
                  <a:moveTo>
                    <a:pt x="2779" y="44166"/>
                  </a:moveTo>
                  <a:cubicBezTo>
                    <a:pt x="2471" y="44166"/>
                    <a:pt x="2775" y="44561"/>
                    <a:pt x="2932" y="44561"/>
                  </a:cubicBezTo>
                  <a:cubicBezTo>
                    <a:pt x="2979" y="44561"/>
                    <a:pt x="3013" y="44525"/>
                    <a:pt x="3013" y="44433"/>
                  </a:cubicBezTo>
                  <a:cubicBezTo>
                    <a:pt x="3013" y="44299"/>
                    <a:pt x="2912" y="44199"/>
                    <a:pt x="2779" y="44199"/>
                  </a:cubicBezTo>
                  <a:lnTo>
                    <a:pt x="2779" y="44166"/>
                  </a:lnTo>
                  <a:close/>
                  <a:moveTo>
                    <a:pt x="7683" y="44166"/>
                  </a:moveTo>
                  <a:cubicBezTo>
                    <a:pt x="7375" y="44166"/>
                    <a:pt x="7698" y="44561"/>
                    <a:pt x="7864" y="44561"/>
                  </a:cubicBezTo>
                  <a:cubicBezTo>
                    <a:pt x="7914" y="44561"/>
                    <a:pt x="7949" y="44525"/>
                    <a:pt x="7949" y="44433"/>
                  </a:cubicBezTo>
                  <a:cubicBezTo>
                    <a:pt x="7916" y="44299"/>
                    <a:pt x="7816" y="44199"/>
                    <a:pt x="7716" y="44199"/>
                  </a:cubicBezTo>
                  <a:lnTo>
                    <a:pt x="7683" y="44166"/>
                  </a:lnTo>
                  <a:close/>
                  <a:moveTo>
                    <a:pt x="12619" y="44166"/>
                  </a:moveTo>
                  <a:cubicBezTo>
                    <a:pt x="12311" y="44166"/>
                    <a:pt x="12615" y="44561"/>
                    <a:pt x="12772" y="44561"/>
                  </a:cubicBezTo>
                  <a:cubicBezTo>
                    <a:pt x="12819" y="44561"/>
                    <a:pt x="12853" y="44525"/>
                    <a:pt x="12853" y="44433"/>
                  </a:cubicBezTo>
                  <a:cubicBezTo>
                    <a:pt x="12853" y="44299"/>
                    <a:pt x="12753" y="44199"/>
                    <a:pt x="12619" y="44199"/>
                  </a:cubicBezTo>
                  <a:lnTo>
                    <a:pt x="12619" y="44166"/>
                  </a:lnTo>
                  <a:close/>
                  <a:moveTo>
                    <a:pt x="17556" y="44166"/>
                  </a:moveTo>
                  <a:cubicBezTo>
                    <a:pt x="17248" y="44166"/>
                    <a:pt x="17552" y="44561"/>
                    <a:pt x="17709" y="44561"/>
                  </a:cubicBezTo>
                  <a:cubicBezTo>
                    <a:pt x="17756" y="44561"/>
                    <a:pt x="17790" y="44525"/>
                    <a:pt x="17790" y="44433"/>
                  </a:cubicBezTo>
                  <a:cubicBezTo>
                    <a:pt x="17790" y="44299"/>
                    <a:pt x="17690" y="44199"/>
                    <a:pt x="17556" y="44199"/>
                  </a:cubicBezTo>
                  <a:lnTo>
                    <a:pt x="17556" y="44166"/>
                  </a:lnTo>
                  <a:close/>
                  <a:moveTo>
                    <a:pt x="22460" y="44166"/>
                  </a:moveTo>
                  <a:cubicBezTo>
                    <a:pt x="22152" y="44166"/>
                    <a:pt x="22476" y="44561"/>
                    <a:pt x="22641" y="44561"/>
                  </a:cubicBezTo>
                  <a:cubicBezTo>
                    <a:pt x="22691" y="44561"/>
                    <a:pt x="22727" y="44525"/>
                    <a:pt x="22727" y="44433"/>
                  </a:cubicBezTo>
                  <a:cubicBezTo>
                    <a:pt x="22693" y="44299"/>
                    <a:pt x="22593" y="44199"/>
                    <a:pt x="22493" y="44199"/>
                  </a:cubicBezTo>
                  <a:lnTo>
                    <a:pt x="22460" y="44166"/>
                  </a:lnTo>
                  <a:close/>
                  <a:moveTo>
                    <a:pt x="27397" y="44166"/>
                  </a:moveTo>
                  <a:cubicBezTo>
                    <a:pt x="27089" y="44166"/>
                    <a:pt x="27412" y="44561"/>
                    <a:pt x="27578" y="44561"/>
                  </a:cubicBezTo>
                  <a:cubicBezTo>
                    <a:pt x="27628" y="44561"/>
                    <a:pt x="27663" y="44525"/>
                    <a:pt x="27663" y="44433"/>
                  </a:cubicBezTo>
                  <a:cubicBezTo>
                    <a:pt x="27630" y="44299"/>
                    <a:pt x="27530" y="44199"/>
                    <a:pt x="27397" y="44199"/>
                  </a:cubicBezTo>
                  <a:lnTo>
                    <a:pt x="27397" y="44166"/>
                  </a:lnTo>
                  <a:close/>
                  <a:moveTo>
                    <a:pt x="32333" y="44166"/>
                  </a:moveTo>
                  <a:cubicBezTo>
                    <a:pt x="32026" y="44166"/>
                    <a:pt x="32330" y="44561"/>
                    <a:pt x="32486" y="44561"/>
                  </a:cubicBezTo>
                  <a:cubicBezTo>
                    <a:pt x="32533" y="44561"/>
                    <a:pt x="32567" y="44525"/>
                    <a:pt x="32567" y="44433"/>
                  </a:cubicBezTo>
                  <a:cubicBezTo>
                    <a:pt x="32567" y="44299"/>
                    <a:pt x="32467" y="44199"/>
                    <a:pt x="32333" y="44199"/>
                  </a:cubicBezTo>
                  <a:lnTo>
                    <a:pt x="32333" y="44166"/>
                  </a:lnTo>
                  <a:close/>
                  <a:moveTo>
                    <a:pt x="311" y="47568"/>
                  </a:moveTo>
                  <a:cubicBezTo>
                    <a:pt x="0" y="47568"/>
                    <a:pt x="332" y="47949"/>
                    <a:pt x="496" y="47949"/>
                  </a:cubicBezTo>
                  <a:cubicBezTo>
                    <a:pt x="544" y="47949"/>
                    <a:pt x="577" y="47917"/>
                    <a:pt x="577" y="47835"/>
                  </a:cubicBezTo>
                  <a:cubicBezTo>
                    <a:pt x="577" y="47668"/>
                    <a:pt x="444" y="47568"/>
                    <a:pt x="311" y="47568"/>
                  </a:cubicBezTo>
                  <a:close/>
                  <a:moveTo>
                    <a:pt x="5247" y="47568"/>
                  </a:moveTo>
                  <a:cubicBezTo>
                    <a:pt x="4937" y="47568"/>
                    <a:pt x="5249" y="47949"/>
                    <a:pt x="5404" y="47949"/>
                  </a:cubicBezTo>
                  <a:cubicBezTo>
                    <a:pt x="5449" y="47949"/>
                    <a:pt x="5481" y="47917"/>
                    <a:pt x="5481" y="47835"/>
                  </a:cubicBezTo>
                  <a:cubicBezTo>
                    <a:pt x="5481" y="47668"/>
                    <a:pt x="5381" y="47568"/>
                    <a:pt x="5247" y="47568"/>
                  </a:cubicBezTo>
                  <a:close/>
                  <a:moveTo>
                    <a:pt x="10151" y="47568"/>
                  </a:moveTo>
                  <a:cubicBezTo>
                    <a:pt x="9866" y="47568"/>
                    <a:pt x="10184" y="47949"/>
                    <a:pt x="10340" y="47949"/>
                  </a:cubicBezTo>
                  <a:cubicBezTo>
                    <a:pt x="10386" y="47949"/>
                    <a:pt x="10418" y="47917"/>
                    <a:pt x="10418" y="47835"/>
                  </a:cubicBezTo>
                  <a:cubicBezTo>
                    <a:pt x="10418" y="47668"/>
                    <a:pt x="10284" y="47568"/>
                    <a:pt x="10151" y="47568"/>
                  </a:cubicBezTo>
                  <a:close/>
                  <a:moveTo>
                    <a:pt x="15088" y="47568"/>
                  </a:moveTo>
                  <a:cubicBezTo>
                    <a:pt x="14777" y="47568"/>
                    <a:pt x="15109" y="47949"/>
                    <a:pt x="15273" y="47949"/>
                  </a:cubicBezTo>
                  <a:cubicBezTo>
                    <a:pt x="15321" y="47949"/>
                    <a:pt x="15355" y="47917"/>
                    <a:pt x="15355" y="47835"/>
                  </a:cubicBezTo>
                  <a:cubicBezTo>
                    <a:pt x="15355" y="47702"/>
                    <a:pt x="15221" y="47568"/>
                    <a:pt x="15121" y="47568"/>
                  </a:cubicBezTo>
                  <a:close/>
                  <a:moveTo>
                    <a:pt x="20025" y="47568"/>
                  </a:moveTo>
                  <a:cubicBezTo>
                    <a:pt x="19714" y="47568"/>
                    <a:pt x="20026" y="47949"/>
                    <a:pt x="20181" y="47949"/>
                  </a:cubicBezTo>
                  <a:cubicBezTo>
                    <a:pt x="20226" y="47949"/>
                    <a:pt x="20258" y="47917"/>
                    <a:pt x="20258" y="47835"/>
                  </a:cubicBezTo>
                  <a:cubicBezTo>
                    <a:pt x="20258" y="47668"/>
                    <a:pt x="20158" y="47568"/>
                    <a:pt x="20025" y="47568"/>
                  </a:cubicBezTo>
                  <a:close/>
                  <a:moveTo>
                    <a:pt x="24928" y="47568"/>
                  </a:moveTo>
                  <a:cubicBezTo>
                    <a:pt x="24644" y="47568"/>
                    <a:pt x="24961" y="47949"/>
                    <a:pt x="25118" y="47949"/>
                  </a:cubicBezTo>
                  <a:cubicBezTo>
                    <a:pt x="25163" y="47949"/>
                    <a:pt x="25195" y="47917"/>
                    <a:pt x="25195" y="47835"/>
                  </a:cubicBezTo>
                  <a:cubicBezTo>
                    <a:pt x="25195" y="47668"/>
                    <a:pt x="25095" y="47568"/>
                    <a:pt x="24928" y="47568"/>
                  </a:cubicBezTo>
                  <a:close/>
                  <a:moveTo>
                    <a:pt x="29865" y="47568"/>
                  </a:moveTo>
                  <a:cubicBezTo>
                    <a:pt x="29555" y="47568"/>
                    <a:pt x="29886" y="47949"/>
                    <a:pt x="30051" y="47949"/>
                  </a:cubicBezTo>
                  <a:cubicBezTo>
                    <a:pt x="30098" y="47949"/>
                    <a:pt x="30132" y="47917"/>
                    <a:pt x="30132" y="47835"/>
                  </a:cubicBezTo>
                  <a:cubicBezTo>
                    <a:pt x="30132" y="47668"/>
                    <a:pt x="29998" y="47568"/>
                    <a:pt x="29865" y="47568"/>
                  </a:cubicBezTo>
                  <a:close/>
                  <a:moveTo>
                    <a:pt x="2779" y="50971"/>
                  </a:moveTo>
                  <a:cubicBezTo>
                    <a:pt x="2471" y="50971"/>
                    <a:pt x="2775" y="51365"/>
                    <a:pt x="2932" y="51365"/>
                  </a:cubicBezTo>
                  <a:cubicBezTo>
                    <a:pt x="2979" y="51365"/>
                    <a:pt x="3013" y="51330"/>
                    <a:pt x="3013" y="51238"/>
                  </a:cubicBezTo>
                  <a:cubicBezTo>
                    <a:pt x="3013" y="51104"/>
                    <a:pt x="2912" y="50971"/>
                    <a:pt x="2779" y="50971"/>
                  </a:cubicBezTo>
                  <a:close/>
                  <a:moveTo>
                    <a:pt x="7683" y="50971"/>
                  </a:moveTo>
                  <a:cubicBezTo>
                    <a:pt x="7375" y="50971"/>
                    <a:pt x="7698" y="51365"/>
                    <a:pt x="7864" y="51365"/>
                  </a:cubicBezTo>
                  <a:cubicBezTo>
                    <a:pt x="7914" y="51365"/>
                    <a:pt x="7949" y="51330"/>
                    <a:pt x="7949" y="51238"/>
                  </a:cubicBezTo>
                  <a:cubicBezTo>
                    <a:pt x="7949" y="51104"/>
                    <a:pt x="7849" y="50971"/>
                    <a:pt x="7716" y="50971"/>
                  </a:cubicBezTo>
                  <a:close/>
                  <a:moveTo>
                    <a:pt x="12619" y="50971"/>
                  </a:moveTo>
                  <a:cubicBezTo>
                    <a:pt x="12311" y="50971"/>
                    <a:pt x="12615" y="51365"/>
                    <a:pt x="12772" y="51365"/>
                  </a:cubicBezTo>
                  <a:cubicBezTo>
                    <a:pt x="12819" y="51365"/>
                    <a:pt x="12853" y="51330"/>
                    <a:pt x="12853" y="51238"/>
                  </a:cubicBezTo>
                  <a:cubicBezTo>
                    <a:pt x="12853" y="51104"/>
                    <a:pt x="12753" y="50971"/>
                    <a:pt x="12619" y="50971"/>
                  </a:cubicBezTo>
                  <a:close/>
                  <a:moveTo>
                    <a:pt x="17556" y="50971"/>
                  </a:moveTo>
                  <a:cubicBezTo>
                    <a:pt x="17248" y="50971"/>
                    <a:pt x="17552" y="51365"/>
                    <a:pt x="17709" y="51365"/>
                  </a:cubicBezTo>
                  <a:cubicBezTo>
                    <a:pt x="17756" y="51365"/>
                    <a:pt x="17790" y="51330"/>
                    <a:pt x="17790" y="51238"/>
                  </a:cubicBezTo>
                  <a:cubicBezTo>
                    <a:pt x="17790" y="51104"/>
                    <a:pt x="17690" y="50971"/>
                    <a:pt x="17556" y="50971"/>
                  </a:cubicBezTo>
                  <a:close/>
                  <a:moveTo>
                    <a:pt x="22460" y="50971"/>
                  </a:moveTo>
                  <a:cubicBezTo>
                    <a:pt x="22152" y="50971"/>
                    <a:pt x="22476" y="51365"/>
                    <a:pt x="22641" y="51365"/>
                  </a:cubicBezTo>
                  <a:cubicBezTo>
                    <a:pt x="22691" y="51365"/>
                    <a:pt x="22727" y="51330"/>
                    <a:pt x="22727" y="51238"/>
                  </a:cubicBezTo>
                  <a:cubicBezTo>
                    <a:pt x="22727" y="51104"/>
                    <a:pt x="22627" y="50971"/>
                    <a:pt x="22493" y="50971"/>
                  </a:cubicBezTo>
                  <a:close/>
                  <a:moveTo>
                    <a:pt x="27397" y="50971"/>
                  </a:moveTo>
                  <a:cubicBezTo>
                    <a:pt x="27089" y="50971"/>
                    <a:pt x="27412" y="51365"/>
                    <a:pt x="27578" y="51365"/>
                  </a:cubicBezTo>
                  <a:cubicBezTo>
                    <a:pt x="27628" y="51365"/>
                    <a:pt x="27663" y="51330"/>
                    <a:pt x="27663" y="51238"/>
                  </a:cubicBezTo>
                  <a:cubicBezTo>
                    <a:pt x="27663" y="51104"/>
                    <a:pt x="27530" y="50971"/>
                    <a:pt x="27397" y="50971"/>
                  </a:cubicBezTo>
                  <a:close/>
                  <a:moveTo>
                    <a:pt x="32333" y="50971"/>
                  </a:moveTo>
                  <a:cubicBezTo>
                    <a:pt x="32026" y="50971"/>
                    <a:pt x="32330" y="51365"/>
                    <a:pt x="32486" y="51365"/>
                  </a:cubicBezTo>
                  <a:cubicBezTo>
                    <a:pt x="32533" y="51365"/>
                    <a:pt x="32567" y="51330"/>
                    <a:pt x="32567" y="51238"/>
                  </a:cubicBezTo>
                  <a:cubicBezTo>
                    <a:pt x="32567" y="51104"/>
                    <a:pt x="32467" y="50971"/>
                    <a:pt x="32333" y="50971"/>
                  </a:cubicBezTo>
                  <a:close/>
                  <a:moveTo>
                    <a:pt x="311" y="54373"/>
                  </a:moveTo>
                  <a:cubicBezTo>
                    <a:pt x="6" y="54373"/>
                    <a:pt x="299" y="54739"/>
                    <a:pt x="458" y="54739"/>
                  </a:cubicBezTo>
                  <a:cubicBezTo>
                    <a:pt x="508" y="54739"/>
                    <a:pt x="544" y="54703"/>
                    <a:pt x="544" y="54607"/>
                  </a:cubicBezTo>
                  <a:cubicBezTo>
                    <a:pt x="544" y="54473"/>
                    <a:pt x="444" y="54373"/>
                    <a:pt x="311" y="54373"/>
                  </a:cubicBezTo>
                  <a:close/>
                  <a:moveTo>
                    <a:pt x="5214" y="54373"/>
                  </a:moveTo>
                  <a:cubicBezTo>
                    <a:pt x="4935" y="54373"/>
                    <a:pt x="5234" y="54739"/>
                    <a:pt x="5394" y="54739"/>
                  </a:cubicBezTo>
                  <a:cubicBezTo>
                    <a:pt x="5444" y="54739"/>
                    <a:pt x="5481" y="54703"/>
                    <a:pt x="5481" y="54607"/>
                  </a:cubicBezTo>
                  <a:cubicBezTo>
                    <a:pt x="5481" y="54473"/>
                    <a:pt x="5381" y="54373"/>
                    <a:pt x="5247" y="54373"/>
                  </a:cubicBezTo>
                  <a:close/>
                  <a:moveTo>
                    <a:pt x="10151" y="54373"/>
                  </a:moveTo>
                  <a:cubicBezTo>
                    <a:pt x="9847" y="54373"/>
                    <a:pt x="10159" y="54739"/>
                    <a:pt x="10327" y="54739"/>
                  </a:cubicBezTo>
                  <a:cubicBezTo>
                    <a:pt x="10379" y="54739"/>
                    <a:pt x="10418" y="54703"/>
                    <a:pt x="10418" y="54607"/>
                  </a:cubicBezTo>
                  <a:cubicBezTo>
                    <a:pt x="10418" y="54473"/>
                    <a:pt x="10284" y="54373"/>
                    <a:pt x="10151" y="54373"/>
                  </a:cubicBezTo>
                  <a:close/>
                  <a:moveTo>
                    <a:pt x="15088" y="54373"/>
                  </a:moveTo>
                  <a:cubicBezTo>
                    <a:pt x="14784" y="54373"/>
                    <a:pt x="15077" y="54739"/>
                    <a:pt x="15235" y="54739"/>
                  </a:cubicBezTo>
                  <a:cubicBezTo>
                    <a:pt x="15285" y="54739"/>
                    <a:pt x="15321" y="54703"/>
                    <a:pt x="15321" y="54607"/>
                  </a:cubicBezTo>
                  <a:cubicBezTo>
                    <a:pt x="15321" y="54473"/>
                    <a:pt x="15221" y="54373"/>
                    <a:pt x="15121" y="54373"/>
                  </a:cubicBezTo>
                  <a:close/>
                  <a:moveTo>
                    <a:pt x="19991" y="54373"/>
                  </a:moveTo>
                  <a:cubicBezTo>
                    <a:pt x="19712" y="54373"/>
                    <a:pt x="20012" y="54739"/>
                    <a:pt x="20171" y="54739"/>
                  </a:cubicBezTo>
                  <a:cubicBezTo>
                    <a:pt x="20222" y="54739"/>
                    <a:pt x="20258" y="54703"/>
                    <a:pt x="20258" y="54607"/>
                  </a:cubicBezTo>
                  <a:cubicBezTo>
                    <a:pt x="20258" y="54473"/>
                    <a:pt x="20158" y="54373"/>
                    <a:pt x="20025" y="54373"/>
                  </a:cubicBezTo>
                  <a:close/>
                  <a:moveTo>
                    <a:pt x="24928" y="54373"/>
                  </a:moveTo>
                  <a:cubicBezTo>
                    <a:pt x="24624" y="54373"/>
                    <a:pt x="24936" y="54739"/>
                    <a:pt x="25104" y="54739"/>
                  </a:cubicBezTo>
                  <a:cubicBezTo>
                    <a:pt x="25157" y="54739"/>
                    <a:pt x="25195" y="54703"/>
                    <a:pt x="25195" y="54607"/>
                  </a:cubicBezTo>
                  <a:cubicBezTo>
                    <a:pt x="25195" y="54473"/>
                    <a:pt x="25062" y="54373"/>
                    <a:pt x="24928" y="54373"/>
                  </a:cubicBezTo>
                  <a:close/>
                  <a:moveTo>
                    <a:pt x="29865" y="54373"/>
                  </a:moveTo>
                  <a:cubicBezTo>
                    <a:pt x="29561" y="54373"/>
                    <a:pt x="29854" y="54739"/>
                    <a:pt x="30012" y="54739"/>
                  </a:cubicBezTo>
                  <a:cubicBezTo>
                    <a:pt x="30062" y="54739"/>
                    <a:pt x="30099" y="54703"/>
                    <a:pt x="30099" y="54607"/>
                  </a:cubicBezTo>
                  <a:cubicBezTo>
                    <a:pt x="30099" y="54473"/>
                    <a:pt x="29998" y="54373"/>
                    <a:pt x="29865" y="54373"/>
                  </a:cubicBezTo>
                  <a:close/>
                  <a:moveTo>
                    <a:pt x="34769" y="54373"/>
                  </a:moveTo>
                  <a:cubicBezTo>
                    <a:pt x="34490" y="54373"/>
                    <a:pt x="34789" y="54739"/>
                    <a:pt x="34948" y="54739"/>
                  </a:cubicBezTo>
                  <a:cubicBezTo>
                    <a:pt x="34999" y="54739"/>
                    <a:pt x="35035" y="54703"/>
                    <a:pt x="35035" y="54607"/>
                  </a:cubicBezTo>
                  <a:cubicBezTo>
                    <a:pt x="35035" y="54473"/>
                    <a:pt x="34935" y="54373"/>
                    <a:pt x="34802" y="54373"/>
                  </a:cubicBezTo>
                  <a:close/>
                  <a:moveTo>
                    <a:pt x="2779" y="57776"/>
                  </a:moveTo>
                  <a:cubicBezTo>
                    <a:pt x="2469" y="57776"/>
                    <a:pt x="2780" y="58157"/>
                    <a:pt x="2936" y="58157"/>
                  </a:cubicBezTo>
                  <a:cubicBezTo>
                    <a:pt x="2981" y="58157"/>
                    <a:pt x="3013" y="58125"/>
                    <a:pt x="3013" y="58042"/>
                  </a:cubicBezTo>
                  <a:cubicBezTo>
                    <a:pt x="3013" y="57876"/>
                    <a:pt x="2912" y="57776"/>
                    <a:pt x="2779" y="57776"/>
                  </a:cubicBezTo>
                  <a:close/>
                  <a:moveTo>
                    <a:pt x="17556" y="57776"/>
                  </a:moveTo>
                  <a:cubicBezTo>
                    <a:pt x="17246" y="57776"/>
                    <a:pt x="17557" y="58157"/>
                    <a:pt x="17713" y="58157"/>
                  </a:cubicBezTo>
                  <a:cubicBezTo>
                    <a:pt x="17758" y="58157"/>
                    <a:pt x="17790" y="58125"/>
                    <a:pt x="17790" y="58042"/>
                  </a:cubicBezTo>
                  <a:cubicBezTo>
                    <a:pt x="17790" y="57876"/>
                    <a:pt x="17690" y="57776"/>
                    <a:pt x="17556" y="57776"/>
                  </a:cubicBezTo>
                  <a:close/>
                  <a:moveTo>
                    <a:pt x="27397" y="57776"/>
                  </a:moveTo>
                  <a:cubicBezTo>
                    <a:pt x="27086" y="57776"/>
                    <a:pt x="27418" y="58157"/>
                    <a:pt x="27582" y="58157"/>
                  </a:cubicBezTo>
                  <a:cubicBezTo>
                    <a:pt x="27630" y="58157"/>
                    <a:pt x="27663" y="58125"/>
                    <a:pt x="27663" y="58042"/>
                  </a:cubicBezTo>
                  <a:cubicBezTo>
                    <a:pt x="27663" y="57876"/>
                    <a:pt x="27530" y="57776"/>
                    <a:pt x="27397" y="57776"/>
                  </a:cubicBezTo>
                  <a:close/>
                  <a:moveTo>
                    <a:pt x="7683" y="57776"/>
                  </a:moveTo>
                  <a:cubicBezTo>
                    <a:pt x="7375" y="57776"/>
                    <a:pt x="7698" y="58170"/>
                    <a:pt x="7864" y="58170"/>
                  </a:cubicBezTo>
                  <a:cubicBezTo>
                    <a:pt x="7914" y="58170"/>
                    <a:pt x="7949" y="58135"/>
                    <a:pt x="7949" y="58042"/>
                  </a:cubicBezTo>
                  <a:cubicBezTo>
                    <a:pt x="7949" y="57876"/>
                    <a:pt x="7849" y="57776"/>
                    <a:pt x="7716" y="57776"/>
                  </a:cubicBezTo>
                  <a:close/>
                  <a:moveTo>
                    <a:pt x="12619" y="57776"/>
                  </a:moveTo>
                  <a:cubicBezTo>
                    <a:pt x="12311" y="57776"/>
                    <a:pt x="12615" y="58170"/>
                    <a:pt x="12772" y="58170"/>
                  </a:cubicBezTo>
                  <a:cubicBezTo>
                    <a:pt x="12819" y="58170"/>
                    <a:pt x="12853" y="58135"/>
                    <a:pt x="12853" y="58042"/>
                  </a:cubicBezTo>
                  <a:cubicBezTo>
                    <a:pt x="12853" y="57876"/>
                    <a:pt x="12753" y="57776"/>
                    <a:pt x="12619" y="57776"/>
                  </a:cubicBezTo>
                  <a:close/>
                  <a:moveTo>
                    <a:pt x="22460" y="57776"/>
                  </a:moveTo>
                  <a:cubicBezTo>
                    <a:pt x="22152" y="57776"/>
                    <a:pt x="22476" y="58170"/>
                    <a:pt x="22641" y="58170"/>
                  </a:cubicBezTo>
                  <a:cubicBezTo>
                    <a:pt x="22691" y="58170"/>
                    <a:pt x="22727" y="58135"/>
                    <a:pt x="22727" y="58042"/>
                  </a:cubicBezTo>
                  <a:cubicBezTo>
                    <a:pt x="22727" y="57876"/>
                    <a:pt x="22627" y="57776"/>
                    <a:pt x="22493" y="57776"/>
                  </a:cubicBezTo>
                  <a:close/>
                  <a:moveTo>
                    <a:pt x="32333" y="57776"/>
                  </a:moveTo>
                  <a:cubicBezTo>
                    <a:pt x="32026" y="57776"/>
                    <a:pt x="32330" y="58170"/>
                    <a:pt x="32486" y="58170"/>
                  </a:cubicBezTo>
                  <a:cubicBezTo>
                    <a:pt x="32533" y="58170"/>
                    <a:pt x="32567" y="58135"/>
                    <a:pt x="32567" y="58042"/>
                  </a:cubicBezTo>
                  <a:cubicBezTo>
                    <a:pt x="32567" y="57876"/>
                    <a:pt x="32467" y="57776"/>
                    <a:pt x="32333" y="5777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5585463" y="2548575"/>
              <a:ext cx="928927" cy="1228665"/>
            </a:xfrm>
            <a:custGeom>
              <a:avLst/>
              <a:gdLst/>
              <a:ahLst/>
              <a:cxnLst/>
              <a:rect l="l" t="t" r="r" b="b"/>
              <a:pathLst>
                <a:path w="39328" h="52018" extrusionOk="0">
                  <a:moveTo>
                    <a:pt x="37708" y="0"/>
                  </a:moveTo>
                  <a:cubicBezTo>
                    <a:pt x="36525" y="0"/>
                    <a:pt x="34496" y="1174"/>
                    <a:pt x="32390" y="2643"/>
                  </a:cubicBezTo>
                  <a:cubicBezTo>
                    <a:pt x="15144" y="14719"/>
                    <a:pt x="0" y="31831"/>
                    <a:pt x="1201" y="37435"/>
                  </a:cubicBezTo>
                  <a:cubicBezTo>
                    <a:pt x="2502" y="43372"/>
                    <a:pt x="13944" y="50344"/>
                    <a:pt x="24184" y="52012"/>
                  </a:cubicBezTo>
                  <a:cubicBezTo>
                    <a:pt x="24207" y="52016"/>
                    <a:pt x="24230" y="52017"/>
                    <a:pt x="24253" y="52017"/>
                  </a:cubicBezTo>
                  <a:cubicBezTo>
                    <a:pt x="26404" y="52017"/>
                    <a:pt x="33268" y="37126"/>
                    <a:pt x="31156" y="36334"/>
                  </a:cubicBezTo>
                  <a:cubicBezTo>
                    <a:pt x="29488" y="35734"/>
                    <a:pt x="21916" y="33298"/>
                    <a:pt x="21049" y="32231"/>
                  </a:cubicBezTo>
                  <a:cubicBezTo>
                    <a:pt x="20415" y="31497"/>
                    <a:pt x="32824" y="15186"/>
                    <a:pt x="36960" y="6613"/>
                  </a:cubicBezTo>
                  <a:cubicBezTo>
                    <a:pt x="39327" y="1696"/>
                    <a:pt x="39130" y="0"/>
                    <a:pt x="3770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6042479" y="3392668"/>
              <a:ext cx="872216" cy="517349"/>
            </a:xfrm>
            <a:custGeom>
              <a:avLst/>
              <a:gdLst/>
              <a:ahLst/>
              <a:cxnLst/>
              <a:rect l="l" t="t" r="r" b="b"/>
              <a:pathLst>
                <a:path w="36927" h="21903" extrusionOk="0">
                  <a:moveTo>
                    <a:pt x="7472" y="1"/>
                  </a:moveTo>
                  <a:cubicBezTo>
                    <a:pt x="7472" y="1"/>
                    <a:pt x="0" y="15045"/>
                    <a:pt x="734" y="15278"/>
                  </a:cubicBezTo>
                  <a:cubicBezTo>
                    <a:pt x="3625" y="16183"/>
                    <a:pt x="6251" y="16671"/>
                    <a:pt x="9740" y="16671"/>
                  </a:cubicBezTo>
                  <a:cubicBezTo>
                    <a:pt x="10880" y="16671"/>
                    <a:pt x="12113" y="16619"/>
                    <a:pt x="13477" y="16512"/>
                  </a:cubicBezTo>
                  <a:cubicBezTo>
                    <a:pt x="13477" y="16512"/>
                    <a:pt x="18867" y="21903"/>
                    <a:pt x="21774" y="21903"/>
                  </a:cubicBezTo>
                  <a:cubicBezTo>
                    <a:pt x="22101" y="21903"/>
                    <a:pt x="22397" y="21835"/>
                    <a:pt x="22650" y="21683"/>
                  </a:cubicBezTo>
                  <a:cubicBezTo>
                    <a:pt x="23565" y="21136"/>
                    <a:pt x="23429" y="20299"/>
                    <a:pt x="22948" y="19501"/>
                  </a:cubicBezTo>
                  <a:lnTo>
                    <a:pt x="22948" y="19501"/>
                  </a:lnTo>
                  <a:cubicBezTo>
                    <a:pt x="23976" y="20417"/>
                    <a:pt x="25220" y="21268"/>
                    <a:pt x="26294" y="21268"/>
                  </a:cubicBezTo>
                  <a:cubicBezTo>
                    <a:pt x="26547" y="21268"/>
                    <a:pt x="26790" y="21220"/>
                    <a:pt x="27020" y="21116"/>
                  </a:cubicBezTo>
                  <a:cubicBezTo>
                    <a:pt x="28349" y="20476"/>
                    <a:pt x="28125" y="19319"/>
                    <a:pt x="27576" y="18329"/>
                  </a:cubicBezTo>
                  <a:lnTo>
                    <a:pt x="27576" y="18329"/>
                  </a:lnTo>
                  <a:cubicBezTo>
                    <a:pt x="28366" y="19165"/>
                    <a:pt x="29399" y="19982"/>
                    <a:pt x="30428" y="19982"/>
                  </a:cubicBezTo>
                  <a:cubicBezTo>
                    <a:pt x="30752" y="19982"/>
                    <a:pt x="31075" y="19901"/>
                    <a:pt x="31389" y="19715"/>
                  </a:cubicBezTo>
                  <a:cubicBezTo>
                    <a:pt x="33314" y="18603"/>
                    <a:pt x="31647" y="16191"/>
                    <a:pt x="30956" y="15327"/>
                  </a:cubicBezTo>
                  <a:lnTo>
                    <a:pt x="30956" y="15327"/>
                  </a:lnTo>
                  <a:cubicBezTo>
                    <a:pt x="31448" y="15875"/>
                    <a:pt x="32548" y="16943"/>
                    <a:pt x="33654" y="16943"/>
                  </a:cubicBezTo>
                  <a:cubicBezTo>
                    <a:pt x="34101" y="16943"/>
                    <a:pt x="34550" y="16768"/>
                    <a:pt x="34959" y="16312"/>
                  </a:cubicBezTo>
                  <a:cubicBezTo>
                    <a:pt x="36927" y="14144"/>
                    <a:pt x="28187" y="5838"/>
                    <a:pt x="25852" y="4204"/>
                  </a:cubicBezTo>
                  <a:cubicBezTo>
                    <a:pt x="24318" y="3103"/>
                    <a:pt x="20382" y="2035"/>
                    <a:pt x="18047" y="1602"/>
                  </a:cubicBezTo>
                  <a:cubicBezTo>
                    <a:pt x="13877" y="868"/>
                    <a:pt x="7472" y="1"/>
                    <a:pt x="7472"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6544708" y="3655630"/>
              <a:ext cx="151782" cy="177056"/>
            </a:xfrm>
            <a:custGeom>
              <a:avLst/>
              <a:gdLst/>
              <a:ahLst/>
              <a:cxnLst/>
              <a:rect l="l" t="t" r="r" b="b"/>
              <a:pathLst>
                <a:path w="6426" h="7496" extrusionOk="0">
                  <a:moveTo>
                    <a:pt x="97" y="1"/>
                  </a:moveTo>
                  <a:cubicBezTo>
                    <a:pt x="56" y="1"/>
                    <a:pt x="1" y="50"/>
                    <a:pt x="55" y="77"/>
                  </a:cubicBezTo>
                  <a:cubicBezTo>
                    <a:pt x="655" y="677"/>
                    <a:pt x="1189" y="1311"/>
                    <a:pt x="1722" y="1978"/>
                  </a:cubicBezTo>
                  <a:cubicBezTo>
                    <a:pt x="2256" y="2612"/>
                    <a:pt x="2757" y="3212"/>
                    <a:pt x="3290" y="3879"/>
                  </a:cubicBezTo>
                  <a:cubicBezTo>
                    <a:pt x="3824" y="4513"/>
                    <a:pt x="4358" y="5080"/>
                    <a:pt x="4858" y="5681"/>
                  </a:cubicBezTo>
                  <a:cubicBezTo>
                    <a:pt x="5125" y="5981"/>
                    <a:pt x="5392" y="6314"/>
                    <a:pt x="5625" y="6615"/>
                  </a:cubicBezTo>
                  <a:cubicBezTo>
                    <a:pt x="5859" y="6915"/>
                    <a:pt x="6092" y="7215"/>
                    <a:pt x="6359" y="7482"/>
                  </a:cubicBezTo>
                  <a:cubicBezTo>
                    <a:pt x="6369" y="7492"/>
                    <a:pt x="6379" y="7496"/>
                    <a:pt x="6388" y="7496"/>
                  </a:cubicBezTo>
                  <a:cubicBezTo>
                    <a:pt x="6409" y="7496"/>
                    <a:pt x="6426" y="7472"/>
                    <a:pt x="6426" y="7449"/>
                  </a:cubicBezTo>
                  <a:cubicBezTo>
                    <a:pt x="6259" y="7115"/>
                    <a:pt x="6059" y="6815"/>
                    <a:pt x="5859" y="6548"/>
                  </a:cubicBezTo>
                  <a:cubicBezTo>
                    <a:pt x="5592" y="6181"/>
                    <a:pt x="5358" y="5847"/>
                    <a:pt x="5125" y="5480"/>
                  </a:cubicBezTo>
                  <a:cubicBezTo>
                    <a:pt x="4658" y="4813"/>
                    <a:pt x="4191" y="4146"/>
                    <a:pt x="3657" y="3512"/>
                  </a:cubicBezTo>
                  <a:cubicBezTo>
                    <a:pt x="3123" y="2912"/>
                    <a:pt x="2556" y="2312"/>
                    <a:pt x="1989" y="1744"/>
                  </a:cubicBezTo>
                  <a:cubicBezTo>
                    <a:pt x="1389" y="1211"/>
                    <a:pt x="688" y="610"/>
                    <a:pt x="121" y="10"/>
                  </a:cubicBezTo>
                  <a:cubicBezTo>
                    <a:pt x="115" y="4"/>
                    <a:pt x="106" y="1"/>
                    <a:pt x="9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6639267" y="3598913"/>
              <a:ext cx="143657" cy="167466"/>
            </a:xfrm>
            <a:custGeom>
              <a:avLst/>
              <a:gdLst/>
              <a:ahLst/>
              <a:cxnLst/>
              <a:rect l="l" t="t" r="r" b="b"/>
              <a:pathLst>
                <a:path w="6082" h="7090" extrusionOk="0">
                  <a:moveTo>
                    <a:pt x="84" y="0"/>
                  </a:moveTo>
                  <a:cubicBezTo>
                    <a:pt x="34" y="0"/>
                    <a:pt x="1" y="49"/>
                    <a:pt x="54" y="76"/>
                  </a:cubicBezTo>
                  <a:cubicBezTo>
                    <a:pt x="1022" y="1277"/>
                    <a:pt x="2023" y="2444"/>
                    <a:pt x="3023" y="3578"/>
                  </a:cubicBezTo>
                  <a:cubicBezTo>
                    <a:pt x="3524" y="4145"/>
                    <a:pt x="5658" y="6814"/>
                    <a:pt x="5925" y="7048"/>
                  </a:cubicBezTo>
                  <a:cubicBezTo>
                    <a:pt x="5946" y="7078"/>
                    <a:pt x="5969" y="7090"/>
                    <a:pt x="5991" y="7090"/>
                  </a:cubicBezTo>
                  <a:cubicBezTo>
                    <a:pt x="6041" y="7090"/>
                    <a:pt x="6082" y="7027"/>
                    <a:pt x="6059" y="6981"/>
                  </a:cubicBezTo>
                  <a:cubicBezTo>
                    <a:pt x="5759" y="6314"/>
                    <a:pt x="3924" y="3845"/>
                    <a:pt x="3390" y="3211"/>
                  </a:cubicBezTo>
                  <a:cubicBezTo>
                    <a:pt x="2423" y="2044"/>
                    <a:pt x="1322" y="977"/>
                    <a:pt x="121" y="9"/>
                  </a:cubicBezTo>
                  <a:cubicBezTo>
                    <a:pt x="108" y="3"/>
                    <a:pt x="96" y="0"/>
                    <a:pt x="8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6447787" y="3706064"/>
              <a:ext cx="142972" cy="151735"/>
            </a:xfrm>
            <a:custGeom>
              <a:avLst/>
              <a:gdLst/>
              <a:ahLst/>
              <a:cxnLst/>
              <a:rect l="l" t="t" r="r" b="b"/>
              <a:pathLst>
                <a:path w="6053" h="6424" extrusionOk="0">
                  <a:moveTo>
                    <a:pt x="84" y="1"/>
                  </a:moveTo>
                  <a:cubicBezTo>
                    <a:pt x="34" y="1"/>
                    <a:pt x="1" y="49"/>
                    <a:pt x="55" y="76"/>
                  </a:cubicBezTo>
                  <a:cubicBezTo>
                    <a:pt x="1089" y="1111"/>
                    <a:pt x="2123" y="2111"/>
                    <a:pt x="3124" y="3212"/>
                  </a:cubicBezTo>
                  <a:cubicBezTo>
                    <a:pt x="3624" y="3746"/>
                    <a:pt x="5425" y="5947"/>
                    <a:pt x="5926" y="6414"/>
                  </a:cubicBezTo>
                  <a:cubicBezTo>
                    <a:pt x="5938" y="6421"/>
                    <a:pt x="5951" y="6423"/>
                    <a:pt x="5963" y="6423"/>
                  </a:cubicBezTo>
                  <a:cubicBezTo>
                    <a:pt x="6014" y="6423"/>
                    <a:pt x="6053" y="6375"/>
                    <a:pt x="6026" y="6348"/>
                  </a:cubicBezTo>
                  <a:cubicBezTo>
                    <a:pt x="5258" y="5113"/>
                    <a:pt x="4391" y="3979"/>
                    <a:pt x="3457" y="2878"/>
                  </a:cubicBezTo>
                  <a:cubicBezTo>
                    <a:pt x="2423" y="1844"/>
                    <a:pt x="1289" y="877"/>
                    <a:pt x="121" y="10"/>
                  </a:cubicBezTo>
                  <a:cubicBezTo>
                    <a:pt x="109" y="3"/>
                    <a:pt x="96" y="1"/>
                    <a:pt x="8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5895904" y="2536811"/>
              <a:ext cx="631528" cy="634410"/>
            </a:xfrm>
            <a:custGeom>
              <a:avLst/>
              <a:gdLst/>
              <a:ahLst/>
              <a:cxnLst/>
              <a:rect l="l" t="t" r="r" b="b"/>
              <a:pathLst>
                <a:path w="26737" h="26859" extrusionOk="0">
                  <a:moveTo>
                    <a:pt x="24917" y="1"/>
                  </a:moveTo>
                  <a:cubicBezTo>
                    <a:pt x="23586" y="1"/>
                    <a:pt x="21293" y="1179"/>
                    <a:pt x="18181" y="3375"/>
                  </a:cubicBezTo>
                  <a:cubicBezTo>
                    <a:pt x="11276" y="8212"/>
                    <a:pt x="1" y="18119"/>
                    <a:pt x="1" y="18119"/>
                  </a:cubicBezTo>
                  <a:lnTo>
                    <a:pt x="12577" y="26858"/>
                  </a:lnTo>
                  <a:cubicBezTo>
                    <a:pt x="12577" y="26858"/>
                    <a:pt x="22584" y="12415"/>
                    <a:pt x="25252" y="5543"/>
                  </a:cubicBezTo>
                  <a:cubicBezTo>
                    <a:pt x="26736" y="1751"/>
                    <a:pt x="26540" y="1"/>
                    <a:pt x="2491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6446511" y="2588945"/>
              <a:ext cx="13605" cy="9330"/>
            </a:xfrm>
            <a:custGeom>
              <a:avLst/>
              <a:gdLst/>
              <a:ahLst/>
              <a:cxnLst/>
              <a:rect l="l" t="t" r="r" b="b"/>
              <a:pathLst>
                <a:path w="576" h="395" extrusionOk="0">
                  <a:moveTo>
                    <a:pt x="309" y="0"/>
                  </a:moveTo>
                  <a:cubicBezTo>
                    <a:pt x="1" y="0"/>
                    <a:pt x="325" y="395"/>
                    <a:pt x="490" y="395"/>
                  </a:cubicBezTo>
                  <a:cubicBezTo>
                    <a:pt x="540" y="395"/>
                    <a:pt x="576" y="359"/>
                    <a:pt x="576" y="267"/>
                  </a:cubicBezTo>
                  <a:cubicBezTo>
                    <a:pt x="576" y="134"/>
                    <a:pt x="442"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6214023" y="2749695"/>
              <a:ext cx="12849" cy="9023"/>
            </a:xfrm>
            <a:custGeom>
              <a:avLst/>
              <a:gdLst/>
              <a:ahLst/>
              <a:cxnLst/>
              <a:rect l="l" t="t" r="r" b="b"/>
              <a:pathLst>
                <a:path w="544" h="382" extrusionOk="0">
                  <a:moveTo>
                    <a:pt x="310" y="0"/>
                  </a:moveTo>
                  <a:cubicBezTo>
                    <a:pt x="0" y="0"/>
                    <a:pt x="312" y="381"/>
                    <a:pt x="467" y="381"/>
                  </a:cubicBezTo>
                  <a:cubicBezTo>
                    <a:pt x="512" y="381"/>
                    <a:pt x="544" y="349"/>
                    <a:pt x="544" y="267"/>
                  </a:cubicBezTo>
                  <a:cubicBezTo>
                    <a:pt x="544" y="100"/>
                    <a:pt x="444" y="0"/>
                    <a:pt x="3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6329913" y="2749695"/>
              <a:ext cx="13582" cy="9330"/>
            </a:xfrm>
            <a:custGeom>
              <a:avLst/>
              <a:gdLst/>
              <a:ahLst/>
              <a:cxnLst/>
              <a:rect l="l" t="t" r="r" b="b"/>
              <a:pathLst>
                <a:path w="575" h="395" extrusionOk="0">
                  <a:moveTo>
                    <a:pt x="308" y="0"/>
                  </a:moveTo>
                  <a:cubicBezTo>
                    <a:pt x="0" y="0"/>
                    <a:pt x="324" y="395"/>
                    <a:pt x="490" y="395"/>
                  </a:cubicBezTo>
                  <a:cubicBezTo>
                    <a:pt x="539" y="395"/>
                    <a:pt x="575" y="359"/>
                    <a:pt x="575" y="267"/>
                  </a:cubicBezTo>
                  <a:cubicBezTo>
                    <a:pt x="575" y="100"/>
                    <a:pt x="441"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6447480" y="2749695"/>
              <a:ext cx="7133" cy="10251"/>
            </a:xfrm>
            <a:custGeom>
              <a:avLst/>
              <a:gdLst/>
              <a:ahLst/>
              <a:cxnLst/>
              <a:rect l="l" t="t" r="r" b="b"/>
              <a:pathLst>
                <a:path w="302" h="434" extrusionOk="0">
                  <a:moveTo>
                    <a:pt x="268" y="0"/>
                  </a:moveTo>
                  <a:cubicBezTo>
                    <a:pt x="134" y="0"/>
                    <a:pt x="1" y="100"/>
                    <a:pt x="1" y="267"/>
                  </a:cubicBezTo>
                  <a:cubicBezTo>
                    <a:pt x="1" y="300"/>
                    <a:pt x="34" y="367"/>
                    <a:pt x="68" y="434"/>
                  </a:cubicBezTo>
                  <a:cubicBezTo>
                    <a:pt x="134" y="267"/>
                    <a:pt x="201" y="134"/>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6272251" y="2670064"/>
              <a:ext cx="12944" cy="8598"/>
            </a:xfrm>
            <a:custGeom>
              <a:avLst/>
              <a:gdLst/>
              <a:ahLst/>
              <a:cxnLst/>
              <a:rect l="l" t="t" r="r" b="b"/>
              <a:pathLst>
                <a:path w="548" h="364" extrusionOk="0">
                  <a:moveTo>
                    <a:pt x="284" y="1"/>
                  </a:moveTo>
                  <a:cubicBezTo>
                    <a:pt x="1" y="1"/>
                    <a:pt x="302" y="364"/>
                    <a:pt x="462" y="364"/>
                  </a:cubicBezTo>
                  <a:cubicBezTo>
                    <a:pt x="511" y="364"/>
                    <a:pt x="547" y="328"/>
                    <a:pt x="547" y="236"/>
                  </a:cubicBezTo>
                  <a:cubicBezTo>
                    <a:pt x="547" y="102"/>
                    <a:pt x="447" y="2"/>
                    <a:pt x="314" y="2"/>
                  </a:cubicBezTo>
                  <a:cubicBezTo>
                    <a:pt x="303" y="1"/>
                    <a:pt x="293" y="1"/>
                    <a:pt x="2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6388307" y="2670111"/>
              <a:ext cx="13511" cy="8669"/>
            </a:xfrm>
            <a:custGeom>
              <a:avLst/>
              <a:gdLst/>
              <a:ahLst/>
              <a:cxnLst/>
              <a:rect l="l" t="t" r="r" b="b"/>
              <a:pathLst>
                <a:path w="572" h="367" extrusionOk="0">
                  <a:moveTo>
                    <a:pt x="304" y="0"/>
                  </a:moveTo>
                  <a:cubicBezTo>
                    <a:pt x="0" y="0"/>
                    <a:pt x="313" y="366"/>
                    <a:pt x="480" y="366"/>
                  </a:cubicBezTo>
                  <a:cubicBezTo>
                    <a:pt x="533" y="366"/>
                    <a:pt x="571" y="330"/>
                    <a:pt x="571" y="234"/>
                  </a:cubicBezTo>
                  <a:cubicBezTo>
                    <a:pt x="571" y="100"/>
                    <a:pt x="438" y="0"/>
                    <a:pt x="3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5982597" y="2910420"/>
              <a:ext cx="11834" cy="11857"/>
            </a:xfrm>
            <a:custGeom>
              <a:avLst/>
              <a:gdLst/>
              <a:ahLst/>
              <a:cxnLst/>
              <a:rect l="l" t="t" r="r" b="b"/>
              <a:pathLst>
                <a:path w="501" h="502" extrusionOk="0">
                  <a:moveTo>
                    <a:pt x="234" y="1"/>
                  </a:moveTo>
                  <a:cubicBezTo>
                    <a:pt x="100" y="1"/>
                    <a:pt x="0" y="101"/>
                    <a:pt x="0" y="234"/>
                  </a:cubicBezTo>
                  <a:cubicBezTo>
                    <a:pt x="0" y="368"/>
                    <a:pt x="100" y="501"/>
                    <a:pt x="234" y="501"/>
                  </a:cubicBezTo>
                  <a:cubicBezTo>
                    <a:pt x="367" y="501"/>
                    <a:pt x="501" y="368"/>
                    <a:pt x="501" y="234"/>
                  </a:cubicBezTo>
                  <a:cubicBezTo>
                    <a:pt x="501" y="101"/>
                    <a:pt x="367"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6097542" y="2910420"/>
              <a:ext cx="13511" cy="8692"/>
            </a:xfrm>
            <a:custGeom>
              <a:avLst/>
              <a:gdLst/>
              <a:ahLst/>
              <a:cxnLst/>
              <a:rect l="l" t="t" r="r" b="b"/>
              <a:pathLst>
                <a:path w="572" h="368" extrusionOk="0">
                  <a:moveTo>
                    <a:pt x="305" y="1"/>
                  </a:moveTo>
                  <a:cubicBezTo>
                    <a:pt x="0" y="1"/>
                    <a:pt x="313" y="367"/>
                    <a:pt x="480" y="367"/>
                  </a:cubicBezTo>
                  <a:cubicBezTo>
                    <a:pt x="533" y="367"/>
                    <a:pt x="571" y="331"/>
                    <a:pt x="571" y="234"/>
                  </a:cubicBezTo>
                  <a:cubicBezTo>
                    <a:pt x="571" y="101"/>
                    <a:pt x="438"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6214165" y="2910420"/>
              <a:ext cx="12708" cy="8692"/>
            </a:xfrm>
            <a:custGeom>
              <a:avLst/>
              <a:gdLst/>
              <a:ahLst/>
              <a:cxnLst/>
              <a:rect l="l" t="t" r="r" b="b"/>
              <a:pathLst>
                <a:path w="538" h="368" extrusionOk="0">
                  <a:moveTo>
                    <a:pt x="304" y="1"/>
                  </a:moveTo>
                  <a:cubicBezTo>
                    <a:pt x="0" y="1"/>
                    <a:pt x="293" y="367"/>
                    <a:pt x="452" y="367"/>
                  </a:cubicBezTo>
                  <a:cubicBezTo>
                    <a:pt x="501" y="367"/>
                    <a:pt x="538" y="331"/>
                    <a:pt x="538" y="234"/>
                  </a:cubicBezTo>
                  <a:cubicBezTo>
                    <a:pt x="538" y="101"/>
                    <a:pt x="438"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6329984" y="2910420"/>
              <a:ext cx="13511" cy="8692"/>
            </a:xfrm>
            <a:custGeom>
              <a:avLst/>
              <a:gdLst/>
              <a:ahLst/>
              <a:cxnLst/>
              <a:rect l="l" t="t" r="r" b="b"/>
              <a:pathLst>
                <a:path w="572" h="368" extrusionOk="0">
                  <a:moveTo>
                    <a:pt x="305" y="1"/>
                  </a:moveTo>
                  <a:cubicBezTo>
                    <a:pt x="1" y="1"/>
                    <a:pt x="313" y="367"/>
                    <a:pt x="481" y="367"/>
                  </a:cubicBezTo>
                  <a:cubicBezTo>
                    <a:pt x="533" y="367"/>
                    <a:pt x="572" y="331"/>
                    <a:pt x="572" y="234"/>
                  </a:cubicBezTo>
                  <a:cubicBezTo>
                    <a:pt x="572" y="101"/>
                    <a:pt x="438"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6041700" y="2832420"/>
              <a:ext cx="11054" cy="9472"/>
            </a:xfrm>
            <a:custGeom>
              <a:avLst/>
              <a:gdLst/>
              <a:ahLst/>
              <a:cxnLst/>
              <a:rect l="l" t="t" r="r" b="b"/>
              <a:pathLst>
                <a:path w="468" h="401" extrusionOk="0">
                  <a:moveTo>
                    <a:pt x="400" y="1"/>
                  </a:moveTo>
                  <a:lnTo>
                    <a:pt x="0" y="301"/>
                  </a:lnTo>
                  <a:cubicBezTo>
                    <a:pt x="67" y="368"/>
                    <a:pt x="133" y="401"/>
                    <a:pt x="200" y="401"/>
                  </a:cubicBezTo>
                  <a:cubicBezTo>
                    <a:pt x="334" y="401"/>
                    <a:pt x="467" y="301"/>
                    <a:pt x="467" y="167"/>
                  </a:cubicBezTo>
                  <a:cubicBezTo>
                    <a:pt x="467" y="101"/>
                    <a:pt x="434" y="34"/>
                    <a:pt x="4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6154968" y="2830057"/>
              <a:ext cx="13605" cy="9354"/>
            </a:xfrm>
            <a:custGeom>
              <a:avLst/>
              <a:gdLst/>
              <a:ahLst/>
              <a:cxnLst/>
              <a:rect l="l" t="t" r="r" b="b"/>
              <a:pathLst>
                <a:path w="576" h="396" extrusionOk="0">
                  <a:moveTo>
                    <a:pt x="309" y="1"/>
                  </a:moveTo>
                  <a:cubicBezTo>
                    <a:pt x="1" y="1"/>
                    <a:pt x="324" y="395"/>
                    <a:pt x="490" y="395"/>
                  </a:cubicBezTo>
                  <a:cubicBezTo>
                    <a:pt x="540" y="395"/>
                    <a:pt x="576" y="360"/>
                    <a:pt x="576" y="267"/>
                  </a:cubicBezTo>
                  <a:cubicBezTo>
                    <a:pt x="576" y="134"/>
                    <a:pt x="475"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6271779" y="2830057"/>
              <a:ext cx="13416" cy="9354"/>
            </a:xfrm>
            <a:custGeom>
              <a:avLst/>
              <a:gdLst/>
              <a:ahLst/>
              <a:cxnLst/>
              <a:rect l="l" t="t" r="r" b="b"/>
              <a:pathLst>
                <a:path w="568" h="396" extrusionOk="0">
                  <a:moveTo>
                    <a:pt x="334" y="1"/>
                  </a:moveTo>
                  <a:cubicBezTo>
                    <a:pt x="0" y="1"/>
                    <a:pt x="318" y="395"/>
                    <a:pt x="483" y="395"/>
                  </a:cubicBezTo>
                  <a:cubicBezTo>
                    <a:pt x="532" y="395"/>
                    <a:pt x="567" y="360"/>
                    <a:pt x="567" y="267"/>
                  </a:cubicBezTo>
                  <a:cubicBezTo>
                    <a:pt x="567" y="134"/>
                    <a:pt x="467" y="1"/>
                    <a:pt x="3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6388212" y="2830057"/>
              <a:ext cx="13605" cy="9354"/>
            </a:xfrm>
            <a:custGeom>
              <a:avLst/>
              <a:gdLst/>
              <a:ahLst/>
              <a:cxnLst/>
              <a:rect l="l" t="t" r="r" b="b"/>
              <a:pathLst>
                <a:path w="576" h="396" extrusionOk="0">
                  <a:moveTo>
                    <a:pt x="308" y="1"/>
                  </a:moveTo>
                  <a:cubicBezTo>
                    <a:pt x="0" y="1"/>
                    <a:pt x="324" y="395"/>
                    <a:pt x="490" y="395"/>
                  </a:cubicBezTo>
                  <a:cubicBezTo>
                    <a:pt x="540" y="395"/>
                    <a:pt x="575" y="360"/>
                    <a:pt x="575" y="267"/>
                  </a:cubicBezTo>
                  <a:cubicBezTo>
                    <a:pt x="575" y="134"/>
                    <a:pt x="442"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6097448" y="3070390"/>
              <a:ext cx="13605" cy="9354"/>
            </a:xfrm>
            <a:custGeom>
              <a:avLst/>
              <a:gdLst/>
              <a:ahLst/>
              <a:cxnLst/>
              <a:rect l="l" t="t" r="r" b="b"/>
              <a:pathLst>
                <a:path w="576" h="396" extrusionOk="0">
                  <a:moveTo>
                    <a:pt x="309" y="0"/>
                  </a:moveTo>
                  <a:cubicBezTo>
                    <a:pt x="1" y="0"/>
                    <a:pt x="324" y="395"/>
                    <a:pt x="490" y="395"/>
                  </a:cubicBezTo>
                  <a:cubicBezTo>
                    <a:pt x="540" y="395"/>
                    <a:pt x="575" y="360"/>
                    <a:pt x="575" y="267"/>
                  </a:cubicBezTo>
                  <a:cubicBezTo>
                    <a:pt x="575" y="134"/>
                    <a:pt x="442"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6214070" y="3070390"/>
              <a:ext cx="12802" cy="9354"/>
            </a:xfrm>
            <a:custGeom>
              <a:avLst/>
              <a:gdLst/>
              <a:ahLst/>
              <a:cxnLst/>
              <a:rect l="l" t="t" r="r" b="b"/>
              <a:pathLst>
                <a:path w="542" h="396" extrusionOk="0">
                  <a:moveTo>
                    <a:pt x="308" y="0"/>
                  </a:moveTo>
                  <a:cubicBezTo>
                    <a:pt x="1" y="0"/>
                    <a:pt x="305" y="395"/>
                    <a:pt x="461" y="395"/>
                  </a:cubicBezTo>
                  <a:cubicBezTo>
                    <a:pt x="508" y="395"/>
                    <a:pt x="542" y="360"/>
                    <a:pt x="542" y="267"/>
                  </a:cubicBezTo>
                  <a:cubicBezTo>
                    <a:pt x="542" y="134"/>
                    <a:pt x="442"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6039149" y="2990807"/>
              <a:ext cx="13605" cy="9354"/>
            </a:xfrm>
            <a:custGeom>
              <a:avLst/>
              <a:gdLst/>
              <a:ahLst/>
              <a:cxnLst/>
              <a:rect l="l" t="t" r="r" b="b"/>
              <a:pathLst>
                <a:path w="576" h="396" extrusionOk="0">
                  <a:moveTo>
                    <a:pt x="308" y="0"/>
                  </a:moveTo>
                  <a:cubicBezTo>
                    <a:pt x="0" y="0"/>
                    <a:pt x="324" y="395"/>
                    <a:pt x="490" y="395"/>
                  </a:cubicBezTo>
                  <a:cubicBezTo>
                    <a:pt x="540" y="395"/>
                    <a:pt x="575" y="360"/>
                    <a:pt x="575" y="267"/>
                  </a:cubicBezTo>
                  <a:cubicBezTo>
                    <a:pt x="575" y="134"/>
                    <a:pt x="442"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6155039" y="2990807"/>
              <a:ext cx="13534" cy="9448"/>
            </a:xfrm>
            <a:custGeom>
              <a:avLst/>
              <a:gdLst/>
              <a:ahLst/>
              <a:cxnLst/>
              <a:rect l="l" t="t" r="r" b="b"/>
              <a:pathLst>
                <a:path w="573" h="400" extrusionOk="0">
                  <a:moveTo>
                    <a:pt x="306" y="0"/>
                  </a:moveTo>
                  <a:cubicBezTo>
                    <a:pt x="1" y="26"/>
                    <a:pt x="315" y="399"/>
                    <a:pt x="482" y="399"/>
                  </a:cubicBezTo>
                  <a:cubicBezTo>
                    <a:pt x="535" y="399"/>
                    <a:pt x="573" y="363"/>
                    <a:pt x="573" y="267"/>
                  </a:cubicBezTo>
                  <a:cubicBezTo>
                    <a:pt x="573" y="134"/>
                    <a:pt x="472" y="0"/>
                    <a:pt x="3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6271779" y="2990807"/>
              <a:ext cx="13416" cy="9354"/>
            </a:xfrm>
            <a:custGeom>
              <a:avLst/>
              <a:gdLst/>
              <a:ahLst/>
              <a:cxnLst/>
              <a:rect l="l" t="t" r="r" b="b"/>
              <a:pathLst>
                <a:path w="568" h="396" extrusionOk="0">
                  <a:moveTo>
                    <a:pt x="334" y="0"/>
                  </a:moveTo>
                  <a:cubicBezTo>
                    <a:pt x="0" y="0"/>
                    <a:pt x="318" y="395"/>
                    <a:pt x="483" y="395"/>
                  </a:cubicBezTo>
                  <a:cubicBezTo>
                    <a:pt x="532" y="395"/>
                    <a:pt x="567" y="360"/>
                    <a:pt x="567" y="267"/>
                  </a:cubicBezTo>
                  <a:cubicBezTo>
                    <a:pt x="567" y="134"/>
                    <a:pt x="467" y="0"/>
                    <a:pt x="3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5965471" y="2921310"/>
              <a:ext cx="249427" cy="180811"/>
            </a:xfrm>
            <a:custGeom>
              <a:avLst/>
              <a:gdLst/>
              <a:ahLst/>
              <a:cxnLst/>
              <a:rect l="l" t="t" r="r" b="b"/>
              <a:pathLst>
                <a:path w="10560" h="7655" extrusionOk="0">
                  <a:moveTo>
                    <a:pt x="97" y="0"/>
                  </a:moveTo>
                  <a:cubicBezTo>
                    <a:pt x="42" y="0"/>
                    <a:pt x="1" y="78"/>
                    <a:pt x="58" y="107"/>
                  </a:cubicBezTo>
                  <a:cubicBezTo>
                    <a:pt x="4795" y="4143"/>
                    <a:pt x="9565" y="6979"/>
                    <a:pt x="10499" y="7646"/>
                  </a:cubicBezTo>
                  <a:cubicBezTo>
                    <a:pt x="10505" y="7652"/>
                    <a:pt x="10512" y="7655"/>
                    <a:pt x="10518" y="7655"/>
                  </a:cubicBezTo>
                  <a:cubicBezTo>
                    <a:pt x="10543" y="7655"/>
                    <a:pt x="10559" y="7606"/>
                    <a:pt x="10532" y="7579"/>
                  </a:cubicBezTo>
                  <a:cubicBezTo>
                    <a:pt x="9565" y="6945"/>
                    <a:pt x="4461" y="2942"/>
                    <a:pt x="125" y="7"/>
                  </a:cubicBezTo>
                  <a:cubicBezTo>
                    <a:pt x="116" y="2"/>
                    <a:pt x="106" y="0"/>
                    <a:pt x="9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6171692" y="2895137"/>
              <a:ext cx="195196" cy="278480"/>
            </a:xfrm>
            <a:custGeom>
              <a:avLst/>
              <a:gdLst/>
              <a:ahLst/>
              <a:cxnLst/>
              <a:rect l="l" t="t" r="r" b="b"/>
              <a:pathLst>
                <a:path w="8264" h="11790" extrusionOk="0">
                  <a:moveTo>
                    <a:pt x="8208" y="0"/>
                  </a:moveTo>
                  <a:cubicBezTo>
                    <a:pt x="8196" y="0"/>
                    <a:pt x="8183" y="4"/>
                    <a:pt x="8173" y="14"/>
                  </a:cubicBezTo>
                  <a:cubicBezTo>
                    <a:pt x="7340" y="1215"/>
                    <a:pt x="6606" y="2549"/>
                    <a:pt x="5872" y="3717"/>
                  </a:cubicBezTo>
                  <a:cubicBezTo>
                    <a:pt x="5105" y="4918"/>
                    <a:pt x="4371" y="6085"/>
                    <a:pt x="3604" y="7253"/>
                  </a:cubicBezTo>
                  <a:cubicBezTo>
                    <a:pt x="2069" y="9654"/>
                    <a:pt x="2369" y="9087"/>
                    <a:pt x="868" y="11522"/>
                  </a:cubicBezTo>
                  <a:cubicBezTo>
                    <a:pt x="601" y="11356"/>
                    <a:pt x="368" y="11222"/>
                    <a:pt x="101" y="11089"/>
                  </a:cubicBezTo>
                  <a:cubicBezTo>
                    <a:pt x="68" y="11089"/>
                    <a:pt x="1" y="11122"/>
                    <a:pt x="34" y="11155"/>
                  </a:cubicBezTo>
                  <a:cubicBezTo>
                    <a:pt x="301" y="11389"/>
                    <a:pt x="635" y="11589"/>
                    <a:pt x="935" y="11789"/>
                  </a:cubicBezTo>
                  <a:cubicBezTo>
                    <a:pt x="2069" y="10455"/>
                    <a:pt x="3070" y="9021"/>
                    <a:pt x="4004" y="7486"/>
                  </a:cubicBezTo>
                  <a:cubicBezTo>
                    <a:pt x="4404" y="6786"/>
                    <a:pt x="4838" y="6085"/>
                    <a:pt x="5238" y="5385"/>
                  </a:cubicBezTo>
                  <a:lnTo>
                    <a:pt x="5338" y="5251"/>
                  </a:lnTo>
                  <a:cubicBezTo>
                    <a:pt x="5638" y="4918"/>
                    <a:pt x="5905" y="4584"/>
                    <a:pt x="6205" y="4217"/>
                  </a:cubicBezTo>
                  <a:cubicBezTo>
                    <a:pt x="6506" y="3850"/>
                    <a:pt x="6806" y="3483"/>
                    <a:pt x="7039" y="3083"/>
                  </a:cubicBezTo>
                  <a:cubicBezTo>
                    <a:pt x="7306" y="2683"/>
                    <a:pt x="7573" y="2282"/>
                    <a:pt x="7840" y="1916"/>
                  </a:cubicBezTo>
                  <a:cubicBezTo>
                    <a:pt x="7887" y="1868"/>
                    <a:pt x="7851" y="1821"/>
                    <a:pt x="7802" y="1821"/>
                  </a:cubicBezTo>
                  <a:cubicBezTo>
                    <a:pt x="7782" y="1821"/>
                    <a:pt x="7759" y="1829"/>
                    <a:pt x="7740" y="1849"/>
                  </a:cubicBezTo>
                  <a:cubicBezTo>
                    <a:pt x="7440" y="2249"/>
                    <a:pt x="7139" y="2616"/>
                    <a:pt x="6806" y="2983"/>
                  </a:cubicBezTo>
                  <a:cubicBezTo>
                    <a:pt x="6639" y="3150"/>
                    <a:pt x="6506" y="3317"/>
                    <a:pt x="6372" y="3483"/>
                  </a:cubicBezTo>
                  <a:cubicBezTo>
                    <a:pt x="7039" y="2383"/>
                    <a:pt x="7706" y="1248"/>
                    <a:pt x="8240" y="48"/>
                  </a:cubicBezTo>
                  <a:cubicBezTo>
                    <a:pt x="8264" y="24"/>
                    <a:pt x="8237" y="0"/>
                    <a:pt x="820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6540220" y="2546024"/>
              <a:ext cx="919739" cy="959185"/>
            </a:xfrm>
            <a:custGeom>
              <a:avLst/>
              <a:gdLst/>
              <a:ahLst/>
              <a:cxnLst/>
              <a:rect l="l" t="t" r="r" b="b"/>
              <a:pathLst>
                <a:path w="38939" h="40609" extrusionOk="0">
                  <a:moveTo>
                    <a:pt x="1934" y="0"/>
                  </a:moveTo>
                  <a:cubicBezTo>
                    <a:pt x="230" y="0"/>
                    <a:pt x="1" y="1502"/>
                    <a:pt x="2880" y="5787"/>
                  </a:cubicBezTo>
                  <a:cubicBezTo>
                    <a:pt x="6883" y="11791"/>
                    <a:pt x="21426" y="25267"/>
                    <a:pt x="21660" y="25801"/>
                  </a:cubicBezTo>
                  <a:cubicBezTo>
                    <a:pt x="22060" y="26635"/>
                    <a:pt x="21393" y="28269"/>
                    <a:pt x="17357" y="32239"/>
                  </a:cubicBezTo>
                  <a:cubicBezTo>
                    <a:pt x="15892" y="33704"/>
                    <a:pt x="30745" y="40608"/>
                    <a:pt x="34419" y="40608"/>
                  </a:cubicBezTo>
                  <a:cubicBezTo>
                    <a:pt x="34844" y="40608"/>
                    <a:pt x="35120" y="40516"/>
                    <a:pt x="35203" y="40311"/>
                  </a:cubicBezTo>
                  <a:cubicBezTo>
                    <a:pt x="36871" y="36242"/>
                    <a:pt x="38939" y="29437"/>
                    <a:pt x="37571" y="25634"/>
                  </a:cubicBezTo>
                  <a:cubicBezTo>
                    <a:pt x="35336" y="19563"/>
                    <a:pt x="22794" y="10490"/>
                    <a:pt x="9351" y="2951"/>
                  </a:cubicBezTo>
                  <a:cubicBezTo>
                    <a:pt x="6480" y="1346"/>
                    <a:pt x="3546" y="0"/>
                    <a:pt x="1934"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6704370" y="3192517"/>
              <a:ext cx="694948" cy="603704"/>
            </a:xfrm>
            <a:custGeom>
              <a:avLst/>
              <a:gdLst/>
              <a:ahLst/>
              <a:cxnLst/>
              <a:rect l="l" t="t" r="r" b="b"/>
              <a:pathLst>
                <a:path w="29422" h="25559" extrusionOk="0">
                  <a:moveTo>
                    <a:pt x="16312" y="1"/>
                  </a:moveTo>
                  <a:cubicBezTo>
                    <a:pt x="16312" y="1"/>
                    <a:pt x="6939" y="7306"/>
                    <a:pt x="5504" y="9975"/>
                  </a:cubicBezTo>
                  <a:cubicBezTo>
                    <a:pt x="4303" y="12243"/>
                    <a:pt x="0" y="21583"/>
                    <a:pt x="2669" y="23217"/>
                  </a:cubicBezTo>
                  <a:cubicBezTo>
                    <a:pt x="2846" y="23323"/>
                    <a:pt x="3029" y="23371"/>
                    <a:pt x="3215" y="23371"/>
                  </a:cubicBezTo>
                  <a:cubicBezTo>
                    <a:pt x="4844" y="23371"/>
                    <a:pt x="6672" y="19715"/>
                    <a:pt x="6672" y="19715"/>
                  </a:cubicBezTo>
                  <a:cubicBezTo>
                    <a:pt x="6705" y="20616"/>
                    <a:pt x="7039" y="21450"/>
                    <a:pt x="7639" y="22083"/>
                  </a:cubicBezTo>
                  <a:cubicBezTo>
                    <a:pt x="7979" y="22423"/>
                    <a:pt x="8423" y="22540"/>
                    <a:pt x="8875" y="22540"/>
                  </a:cubicBezTo>
                  <a:cubicBezTo>
                    <a:pt x="9889" y="22540"/>
                    <a:pt x="10942" y="21950"/>
                    <a:pt x="10942" y="21950"/>
                  </a:cubicBezTo>
                  <a:cubicBezTo>
                    <a:pt x="11175" y="22851"/>
                    <a:pt x="11675" y="23684"/>
                    <a:pt x="12376" y="24285"/>
                  </a:cubicBezTo>
                  <a:cubicBezTo>
                    <a:pt x="12765" y="24607"/>
                    <a:pt x="13291" y="24715"/>
                    <a:pt x="13820" y="24715"/>
                  </a:cubicBezTo>
                  <a:cubicBezTo>
                    <a:pt x="14878" y="24715"/>
                    <a:pt x="15945" y="24285"/>
                    <a:pt x="15945" y="24285"/>
                  </a:cubicBezTo>
                  <a:cubicBezTo>
                    <a:pt x="16612" y="25019"/>
                    <a:pt x="17546" y="25452"/>
                    <a:pt x="18514" y="25552"/>
                  </a:cubicBezTo>
                  <a:cubicBezTo>
                    <a:pt x="18579" y="25557"/>
                    <a:pt x="18644" y="25559"/>
                    <a:pt x="18708" y="25559"/>
                  </a:cubicBezTo>
                  <a:cubicBezTo>
                    <a:pt x="21264" y="25559"/>
                    <a:pt x="23521" y="22400"/>
                    <a:pt x="24985" y="20415"/>
                  </a:cubicBezTo>
                  <a:cubicBezTo>
                    <a:pt x="26486" y="18347"/>
                    <a:pt x="28821" y="11109"/>
                    <a:pt x="29421" y="9774"/>
                  </a:cubicBezTo>
                  <a:lnTo>
                    <a:pt x="16312" y="1"/>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6860677" y="3475889"/>
              <a:ext cx="83048" cy="183527"/>
            </a:xfrm>
            <a:custGeom>
              <a:avLst/>
              <a:gdLst/>
              <a:ahLst/>
              <a:cxnLst/>
              <a:rect l="l" t="t" r="r" b="b"/>
              <a:pathLst>
                <a:path w="3516" h="7770" extrusionOk="0">
                  <a:moveTo>
                    <a:pt x="3428" y="0"/>
                  </a:moveTo>
                  <a:cubicBezTo>
                    <a:pt x="3413" y="0"/>
                    <a:pt x="3399" y="4"/>
                    <a:pt x="3391" y="13"/>
                  </a:cubicBezTo>
                  <a:cubicBezTo>
                    <a:pt x="2090" y="2449"/>
                    <a:pt x="722" y="4984"/>
                    <a:pt x="21" y="7686"/>
                  </a:cubicBezTo>
                  <a:cubicBezTo>
                    <a:pt x="0" y="7728"/>
                    <a:pt x="46" y="7770"/>
                    <a:pt x="91" y="7770"/>
                  </a:cubicBezTo>
                  <a:cubicBezTo>
                    <a:pt x="117" y="7770"/>
                    <a:pt x="143" y="7756"/>
                    <a:pt x="155" y="7719"/>
                  </a:cubicBezTo>
                  <a:cubicBezTo>
                    <a:pt x="1389" y="5284"/>
                    <a:pt x="2123" y="2482"/>
                    <a:pt x="3491" y="80"/>
                  </a:cubicBezTo>
                  <a:cubicBezTo>
                    <a:pt x="3515" y="31"/>
                    <a:pt x="3468" y="0"/>
                    <a:pt x="342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6959677" y="3548386"/>
              <a:ext cx="103810" cy="161348"/>
            </a:xfrm>
            <a:custGeom>
              <a:avLst/>
              <a:gdLst/>
              <a:ahLst/>
              <a:cxnLst/>
              <a:rect l="l" t="t" r="r" b="b"/>
              <a:pathLst>
                <a:path w="4395" h="6831" extrusionOk="0">
                  <a:moveTo>
                    <a:pt x="4335" y="0"/>
                  </a:moveTo>
                  <a:cubicBezTo>
                    <a:pt x="4323" y="0"/>
                    <a:pt x="4312" y="4"/>
                    <a:pt x="4303" y="13"/>
                  </a:cubicBezTo>
                  <a:cubicBezTo>
                    <a:pt x="3503" y="1114"/>
                    <a:pt x="2735" y="2215"/>
                    <a:pt x="1968" y="3349"/>
                  </a:cubicBezTo>
                  <a:cubicBezTo>
                    <a:pt x="1601" y="3916"/>
                    <a:pt x="1234" y="4483"/>
                    <a:pt x="901" y="5050"/>
                  </a:cubicBezTo>
                  <a:cubicBezTo>
                    <a:pt x="534" y="5551"/>
                    <a:pt x="234" y="6118"/>
                    <a:pt x="0" y="6718"/>
                  </a:cubicBezTo>
                  <a:cubicBezTo>
                    <a:pt x="0" y="6793"/>
                    <a:pt x="56" y="6831"/>
                    <a:pt x="113" y="6831"/>
                  </a:cubicBezTo>
                  <a:cubicBezTo>
                    <a:pt x="131" y="6831"/>
                    <a:pt x="150" y="6827"/>
                    <a:pt x="167" y="6818"/>
                  </a:cubicBezTo>
                  <a:cubicBezTo>
                    <a:pt x="567" y="6318"/>
                    <a:pt x="901" y="5784"/>
                    <a:pt x="1201" y="5217"/>
                  </a:cubicBezTo>
                  <a:cubicBezTo>
                    <a:pt x="1535" y="4617"/>
                    <a:pt x="1868" y="4050"/>
                    <a:pt x="2235" y="3482"/>
                  </a:cubicBezTo>
                  <a:cubicBezTo>
                    <a:pt x="2902" y="2315"/>
                    <a:pt x="3636" y="1181"/>
                    <a:pt x="4370" y="80"/>
                  </a:cubicBezTo>
                  <a:cubicBezTo>
                    <a:pt x="4394" y="31"/>
                    <a:pt x="4365" y="0"/>
                    <a:pt x="4335"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7081804" y="3621284"/>
              <a:ext cx="95897" cy="145216"/>
            </a:xfrm>
            <a:custGeom>
              <a:avLst/>
              <a:gdLst/>
              <a:ahLst/>
              <a:cxnLst/>
              <a:rect l="l" t="t" r="r" b="b"/>
              <a:pathLst>
                <a:path w="4060" h="6148" extrusionOk="0">
                  <a:moveTo>
                    <a:pt x="4007" y="1"/>
                  </a:moveTo>
                  <a:cubicBezTo>
                    <a:pt x="3994" y="1"/>
                    <a:pt x="3980" y="9"/>
                    <a:pt x="3970" y="30"/>
                  </a:cubicBezTo>
                  <a:cubicBezTo>
                    <a:pt x="3303" y="1064"/>
                    <a:pt x="2602" y="2098"/>
                    <a:pt x="1935" y="3098"/>
                  </a:cubicBezTo>
                  <a:cubicBezTo>
                    <a:pt x="1568" y="3632"/>
                    <a:pt x="1235" y="4132"/>
                    <a:pt x="868" y="4633"/>
                  </a:cubicBezTo>
                  <a:cubicBezTo>
                    <a:pt x="501" y="5066"/>
                    <a:pt x="201" y="5567"/>
                    <a:pt x="0" y="6101"/>
                  </a:cubicBezTo>
                  <a:cubicBezTo>
                    <a:pt x="0" y="6124"/>
                    <a:pt x="17" y="6148"/>
                    <a:pt x="39" y="6148"/>
                  </a:cubicBezTo>
                  <a:cubicBezTo>
                    <a:pt x="48" y="6148"/>
                    <a:pt x="57" y="6144"/>
                    <a:pt x="67" y="6134"/>
                  </a:cubicBezTo>
                  <a:cubicBezTo>
                    <a:pt x="467" y="5767"/>
                    <a:pt x="801" y="5300"/>
                    <a:pt x="1068" y="4800"/>
                  </a:cubicBezTo>
                  <a:cubicBezTo>
                    <a:pt x="1401" y="4299"/>
                    <a:pt x="1735" y="3799"/>
                    <a:pt x="2069" y="3265"/>
                  </a:cubicBezTo>
                  <a:cubicBezTo>
                    <a:pt x="2736" y="2198"/>
                    <a:pt x="3370" y="1130"/>
                    <a:pt x="4037" y="63"/>
                  </a:cubicBezTo>
                  <a:cubicBezTo>
                    <a:pt x="4060" y="40"/>
                    <a:pt x="4035" y="1"/>
                    <a:pt x="4007"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6538472" y="2536693"/>
              <a:ext cx="681177" cy="569903"/>
            </a:xfrm>
            <a:custGeom>
              <a:avLst/>
              <a:gdLst/>
              <a:ahLst/>
              <a:cxnLst/>
              <a:rect l="l" t="t" r="r" b="b"/>
              <a:pathLst>
                <a:path w="28839" h="24128" extrusionOk="0">
                  <a:moveTo>
                    <a:pt x="2079" y="0"/>
                  </a:moveTo>
                  <a:cubicBezTo>
                    <a:pt x="109" y="0"/>
                    <a:pt x="0" y="1741"/>
                    <a:pt x="2120" y="5548"/>
                  </a:cubicBezTo>
                  <a:cubicBezTo>
                    <a:pt x="5722" y="12019"/>
                    <a:pt x="18498" y="24128"/>
                    <a:pt x="18498" y="24128"/>
                  </a:cubicBezTo>
                  <a:lnTo>
                    <a:pt x="28839" y="14621"/>
                  </a:lnTo>
                  <a:cubicBezTo>
                    <a:pt x="28839" y="14621"/>
                    <a:pt x="16330" y="6315"/>
                    <a:pt x="8825" y="2446"/>
                  </a:cubicBezTo>
                  <a:cubicBezTo>
                    <a:pt x="5748" y="853"/>
                    <a:pt x="3458" y="0"/>
                    <a:pt x="207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6538472" y="2536693"/>
              <a:ext cx="681177" cy="569903"/>
            </a:xfrm>
            <a:custGeom>
              <a:avLst/>
              <a:gdLst/>
              <a:ahLst/>
              <a:cxnLst/>
              <a:rect l="l" t="t" r="r" b="b"/>
              <a:pathLst>
                <a:path w="28839" h="24128" extrusionOk="0">
                  <a:moveTo>
                    <a:pt x="2079" y="0"/>
                  </a:moveTo>
                  <a:cubicBezTo>
                    <a:pt x="109" y="0"/>
                    <a:pt x="0" y="1741"/>
                    <a:pt x="2120" y="5548"/>
                  </a:cubicBezTo>
                  <a:cubicBezTo>
                    <a:pt x="5722" y="12019"/>
                    <a:pt x="18498" y="24128"/>
                    <a:pt x="18498" y="24128"/>
                  </a:cubicBezTo>
                  <a:lnTo>
                    <a:pt x="28839" y="14621"/>
                  </a:lnTo>
                  <a:cubicBezTo>
                    <a:pt x="28839" y="14621"/>
                    <a:pt x="16330" y="6315"/>
                    <a:pt x="8825" y="2446"/>
                  </a:cubicBezTo>
                  <a:cubicBezTo>
                    <a:pt x="5748" y="853"/>
                    <a:pt x="3458" y="0"/>
                    <a:pt x="2079"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6563134" y="2588945"/>
              <a:ext cx="12826" cy="9330"/>
            </a:xfrm>
            <a:custGeom>
              <a:avLst/>
              <a:gdLst/>
              <a:ahLst/>
              <a:cxnLst/>
              <a:rect l="l" t="t" r="r" b="b"/>
              <a:pathLst>
                <a:path w="543" h="395" extrusionOk="0">
                  <a:moveTo>
                    <a:pt x="309" y="0"/>
                  </a:moveTo>
                  <a:cubicBezTo>
                    <a:pt x="1" y="0"/>
                    <a:pt x="305" y="395"/>
                    <a:pt x="461" y="395"/>
                  </a:cubicBezTo>
                  <a:cubicBezTo>
                    <a:pt x="508" y="395"/>
                    <a:pt x="542" y="359"/>
                    <a:pt x="542" y="267"/>
                  </a:cubicBezTo>
                  <a:cubicBezTo>
                    <a:pt x="542" y="134"/>
                    <a:pt x="442"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6678976" y="2588945"/>
              <a:ext cx="13605" cy="9330"/>
            </a:xfrm>
            <a:custGeom>
              <a:avLst/>
              <a:gdLst/>
              <a:ahLst/>
              <a:cxnLst/>
              <a:rect l="l" t="t" r="r" b="b"/>
              <a:pathLst>
                <a:path w="576" h="395" extrusionOk="0">
                  <a:moveTo>
                    <a:pt x="308" y="0"/>
                  </a:moveTo>
                  <a:cubicBezTo>
                    <a:pt x="0" y="0"/>
                    <a:pt x="324" y="395"/>
                    <a:pt x="490" y="395"/>
                  </a:cubicBezTo>
                  <a:cubicBezTo>
                    <a:pt x="540" y="395"/>
                    <a:pt x="575" y="359"/>
                    <a:pt x="575" y="267"/>
                  </a:cubicBezTo>
                  <a:cubicBezTo>
                    <a:pt x="575" y="134"/>
                    <a:pt x="47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6678976" y="2749695"/>
              <a:ext cx="13605" cy="9330"/>
            </a:xfrm>
            <a:custGeom>
              <a:avLst/>
              <a:gdLst/>
              <a:ahLst/>
              <a:cxnLst/>
              <a:rect l="l" t="t" r="r" b="b"/>
              <a:pathLst>
                <a:path w="576" h="395" extrusionOk="0">
                  <a:moveTo>
                    <a:pt x="308" y="0"/>
                  </a:moveTo>
                  <a:cubicBezTo>
                    <a:pt x="0" y="0"/>
                    <a:pt x="324" y="395"/>
                    <a:pt x="490" y="395"/>
                  </a:cubicBezTo>
                  <a:cubicBezTo>
                    <a:pt x="540" y="395"/>
                    <a:pt x="575" y="359"/>
                    <a:pt x="575" y="267"/>
                  </a:cubicBezTo>
                  <a:cubicBezTo>
                    <a:pt x="575" y="100"/>
                    <a:pt x="475"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6795528" y="2749695"/>
              <a:ext cx="13652" cy="9023"/>
            </a:xfrm>
            <a:custGeom>
              <a:avLst/>
              <a:gdLst/>
              <a:ahLst/>
              <a:cxnLst/>
              <a:rect l="l" t="t" r="r" b="b"/>
              <a:pathLst>
                <a:path w="578" h="382" extrusionOk="0">
                  <a:moveTo>
                    <a:pt x="311" y="0"/>
                  </a:moveTo>
                  <a:cubicBezTo>
                    <a:pt x="1" y="0"/>
                    <a:pt x="332" y="381"/>
                    <a:pt x="497" y="381"/>
                  </a:cubicBezTo>
                  <a:cubicBezTo>
                    <a:pt x="544" y="381"/>
                    <a:pt x="578" y="349"/>
                    <a:pt x="578" y="267"/>
                  </a:cubicBezTo>
                  <a:cubicBezTo>
                    <a:pt x="578" y="100"/>
                    <a:pt x="444" y="0"/>
                    <a:pt x="3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6912197" y="2749695"/>
              <a:ext cx="12826" cy="9330"/>
            </a:xfrm>
            <a:custGeom>
              <a:avLst/>
              <a:gdLst/>
              <a:ahLst/>
              <a:cxnLst/>
              <a:rect l="l" t="t" r="r" b="b"/>
              <a:pathLst>
                <a:path w="543" h="395" extrusionOk="0">
                  <a:moveTo>
                    <a:pt x="309" y="0"/>
                  </a:moveTo>
                  <a:cubicBezTo>
                    <a:pt x="1" y="0"/>
                    <a:pt x="305" y="395"/>
                    <a:pt x="462" y="395"/>
                  </a:cubicBezTo>
                  <a:cubicBezTo>
                    <a:pt x="509" y="395"/>
                    <a:pt x="542" y="359"/>
                    <a:pt x="542" y="267"/>
                  </a:cubicBezTo>
                  <a:cubicBezTo>
                    <a:pt x="542" y="100"/>
                    <a:pt x="442" y="0"/>
                    <a:pt x="3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6621338" y="2670111"/>
              <a:ext cx="12920" cy="8669"/>
            </a:xfrm>
            <a:custGeom>
              <a:avLst/>
              <a:gdLst/>
              <a:ahLst/>
              <a:cxnLst/>
              <a:rect l="l" t="t" r="r" b="b"/>
              <a:pathLst>
                <a:path w="547" h="367" extrusionOk="0">
                  <a:moveTo>
                    <a:pt x="280" y="0"/>
                  </a:moveTo>
                  <a:cubicBezTo>
                    <a:pt x="1" y="0"/>
                    <a:pt x="300" y="366"/>
                    <a:pt x="460" y="366"/>
                  </a:cubicBezTo>
                  <a:cubicBezTo>
                    <a:pt x="510" y="366"/>
                    <a:pt x="547" y="330"/>
                    <a:pt x="547" y="234"/>
                  </a:cubicBezTo>
                  <a:cubicBezTo>
                    <a:pt x="547" y="100"/>
                    <a:pt x="447" y="0"/>
                    <a:pt x="2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6737370" y="2669970"/>
              <a:ext cx="13511" cy="8810"/>
            </a:xfrm>
            <a:custGeom>
              <a:avLst/>
              <a:gdLst/>
              <a:ahLst/>
              <a:cxnLst/>
              <a:rect l="l" t="t" r="r" b="b"/>
              <a:pathLst>
                <a:path w="572" h="373" extrusionOk="0">
                  <a:moveTo>
                    <a:pt x="347" y="1"/>
                  </a:moveTo>
                  <a:cubicBezTo>
                    <a:pt x="333" y="1"/>
                    <a:pt x="319" y="2"/>
                    <a:pt x="305" y="6"/>
                  </a:cubicBezTo>
                  <a:cubicBezTo>
                    <a:pt x="0" y="6"/>
                    <a:pt x="313" y="372"/>
                    <a:pt x="480" y="372"/>
                  </a:cubicBezTo>
                  <a:cubicBezTo>
                    <a:pt x="533" y="372"/>
                    <a:pt x="571" y="336"/>
                    <a:pt x="571" y="240"/>
                  </a:cubicBezTo>
                  <a:cubicBezTo>
                    <a:pt x="571" y="120"/>
                    <a:pt x="465" y="1"/>
                    <a:pt x="34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6854394" y="2670064"/>
              <a:ext cx="12495" cy="8598"/>
            </a:xfrm>
            <a:custGeom>
              <a:avLst/>
              <a:gdLst/>
              <a:ahLst/>
              <a:cxnLst/>
              <a:rect l="l" t="t" r="r" b="b"/>
              <a:pathLst>
                <a:path w="529" h="364" extrusionOk="0">
                  <a:moveTo>
                    <a:pt x="260" y="1"/>
                  </a:moveTo>
                  <a:cubicBezTo>
                    <a:pt x="1" y="1"/>
                    <a:pt x="307" y="364"/>
                    <a:pt x="453" y="364"/>
                  </a:cubicBezTo>
                  <a:cubicBezTo>
                    <a:pt x="499" y="364"/>
                    <a:pt x="529" y="328"/>
                    <a:pt x="521" y="236"/>
                  </a:cubicBezTo>
                  <a:cubicBezTo>
                    <a:pt x="521" y="102"/>
                    <a:pt x="421" y="2"/>
                    <a:pt x="287" y="2"/>
                  </a:cubicBezTo>
                  <a:cubicBezTo>
                    <a:pt x="278" y="1"/>
                    <a:pt x="268" y="1"/>
                    <a:pt x="2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6796567" y="2910420"/>
              <a:ext cx="11834" cy="11857"/>
            </a:xfrm>
            <a:custGeom>
              <a:avLst/>
              <a:gdLst/>
              <a:ahLst/>
              <a:cxnLst/>
              <a:rect l="l" t="t" r="r" b="b"/>
              <a:pathLst>
                <a:path w="501" h="502" extrusionOk="0">
                  <a:moveTo>
                    <a:pt x="267" y="1"/>
                  </a:moveTo>
                  <a:cubicBezTo>
                    <a:pt x="134" y="1"/>
                    <a:pt x="0" y="101"/>
                    <a:pt x="0" y="234"/>
                  </a:cubicBezTo>
                  <a:cubicBezTo>
                    <a:pt x="0" y="368"/>
                    <a:pt x="134" y="501"/>
                    <a:pt x="267" y="501"/>
                  </a:cubicBezTo>
                  <a:cubicBezTo>
                    <a:pt x="400" y="501"/>
                    <a:pt x="501" y="368"/>
                    <a:pt x="501" y="234"/>
                  </a:cubicBezTo>
                  <a:cubicBezTo>
                    <a:pt x="501" y="101"/>
                    <a:pt x="400" y="1"/>
                    <a:pt x="2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8"/>
            <p:cNvSpPr/>
            <p:nvPr/>
          </p:nvSpPr>
          <p:spPr>
            <a:xfrm>
              <a:off x="6912291" y="2910420"/>
              <a:ext cx="12731" cy="8692"/>
            </a:xfrm>
            <a:custGeom>
              <a:avLst/>
              <a:gdLst/>
              <a:ahLst/>
              <a:cxnLst/>
              <a:rect l="l" t="t" r="r" b="b"/>
              <a:pathLst>
                <a:path w="539" h="368" extrusionOk="0">
                  <a:moveTo>
                    <a:pt x="305" y="1"/>
                  </a:moveTo>
                  <a:cubicBezTo>
                    <a:pt x="1" y="1"/>
                    <a:pt x="294" y="367"/>
                    <a:pt x="452" y="367"/>
                  </a:cubicBezTo>
                  <a:cubicBezTo>
                    <a:pt x="502" y="367"/>
                    <a:pt x="538" y="331"/>
                    <a:pt x="538" y="234"/>
                  </a:cubicBezTo>
                  <a:cubicBezTo>
                    <a:pt x="538" y="101"/>
                    <a:pt x="438"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p:nvPr/>
          </p:nvSpPr>
          <p:spPr>
            <a:xfrm>
              <a:off x="7029788" y="2910420"/>
              <a:ext cx="11857" cy="11857"/>
            </a:xfrm>
            <a:custGeom>
              <a:avLst/>
              <a:gdLst/>
              <a:ahLst/>
              <a:cxnLst/>
              <a:rect l="l" t="t" r="r" b="b"/>
              <a:pathLst>
                <a:path w="502" h="502" extrusionOk="0">
                  <a:moveTo>
                    <a:pt x="234" y="1"/>
                  </a:moveTo>
                  <a:cubicBezTo>
                    <a:pt x="101" y="1"/>
                    <a:pt x="1" y="101"/>
                    <a:pt x="1" y="234"/>
                  </a:cubicBezTo>
                  <a:cubicBezTo>
                    <a:pt x="1" y="368"/>
                    <a:pt x="101" y="501"/>
                    <a:pt x="234" y="501"/>
                  </a:cubicBezTo>
                  <a:cubicBezTo>
                    <a:pt x="401" y="501"/>
                    <a:pt x="501" y="368"/>
                    <a:pt x="501" y="234"/>
                  </a:cubicBezTo>
                  <a:cubicBezTo>
                    <a:pt x="501" y="101"/>
                    <a:pt x="401" y="1"/>
                    <a:pt x="2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8"/>
            <p:cNvSpPr/>
            <p:nvPr/>
          </p:nvSpPr>
          <p:spPr>
            <a:xfrm>
              <a:off x="7144756" y="2910420"/>
              <a:ext cx="13511" cy="8692"/>
            </a:xfrm>
            <a:custGeom>
              <a:avLst/>
              <a:gdLst/>
              <a:ahLst/>
              <a:cxnLst/>
              <a:rect l="l" t="t" r="r" b="b"/>
              <a:pathLst>
                <a:path w="572" h="368" extrusionOk="0">
                  <a:moveTo>
                    <a:pt x="304" y="1"/>
                  </a:moveTo>
                  <a:cubicBezTo>
                    <a:pt x="0" y="1"/>
                    <a:pt x="312" y="367"/>
                    <a:pt x="480" y="367"/>
                  </a:cubicBezTo>
                  <a:cubicBezTo>
                    <a:pt x="533" y="367"/>
                    <a:pt x="571" y="331"/>
                    <a:pt x="571" y="234"/>
                  </a:cubicBezTo>
                  <a:cubicBezTo>
                    <a:pt x="571" y="101"/>
                    <a:pt x="438" y="1"/>
                    <a:pt x="3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8"/>
            <p:cNvSpPr/>
            <p:nvPr/>
          </p:nvSpPr>
          <p:spPr>
            <a:xfrm>
              <a:off x="6737276" y="2830057"/>
              <a:ext cx="13605" cy="9354"/>
            </a:xfrm>
            <a:custGeom>
              <a:avLst/>
              <a:gdLst/>
              <a:ahLst/>
              <a:cxnLst/>
              <a:rect l="l" t="t" r="r" b="b"/>
              <a:pathLst>
                <a:path w="576" h="396" extrusionOk="0">
                  <a:moveTo>
                    <a:pt x="309" y="1"/>
                  </a:moveTo>
                  <a:cubicBezTo>
                    <a:pt x="1" y="1"/>
                    <a:pt x="324" y="395"/>
                    <a:pt x="490" y="395"/>
                  </a:cubicBezTo>
                  <a:cubicBezTo>
                    <a:pt x="540" y="395"/>
                    <a:pt x="575" y="360"/>
                    <a:pt x="575" y="267"/>
                  </a:cubicBezTo>
                  <a:cubicBezTo>
                    <a:pt x="575" y="134"/>
                    <a:pt x="442"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8"/>
            <p:cNvSpPr/>
            <p:nvPr/>
          </p:nvSpPr>
          <p:spPr>
            <a:xfrm>
              <a:off x="6853898" y="2830057"/>
              <a:ext cx="12991" cy="9354"/>
            </a:xfrm>
            <a:custGeom>
              <a:avLst/>
              <a:gdLst/>
              <a:ahLst/>
              <a:cxnLst/>
              <a:rect l="l" t="t" r="r" b="b"/>
              <a:pathLst>
                <a:path w="550" h="396" extrusionOk="0">
                  <a:moveTo>
                    <a:pt x="308" y="1"/>
                  </a:moveTo>
                  <a:cubicBezTo>
                    <a:pt x="1" y="1"/>
                    <a:pt x="324" y="395"/>
                    <a:pt x="475" y="395"/>
                  </a:cubicBezTo>
                  <a:cubicBezTo>
                    <a:pt x="520" y="395"/>
                    <a:pt x="550" y="360"/>
                    <a:pt x="542" y="267"/>
                  </a:cubicBezTo>
                  <a:cubicBezTo>
                    <a:pt x="542" y="134"/>
                    <a:pt x="442"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8"/>
            <p:cNvSpPr/>
            <p:nvPr/>
          </p:nvSpPr>
          <p:spPr>
            <a:xfrm>
              <a:off x="6970520" y="2830057"/>
              <a:ext cx="12802" cy="9354"/>
            </a:xfrm>
            <a:custGeom>
              <a:avLst/>
              <a:gdLst/>
              <a:ahLst/>
              <a:cxnLst/>
              <a:rect l="l" t="t" r="r" b="b"/>
              <a:pathLst>
                <a:path w="542" h="396" extrusionOk="0">
                  <a:moveTo>
                    <a:pt x="308" y="1"/>
                  </a:moveTo>
                  <a:cubicBezTo>
                    <a:pt x="0" y="1"/>
                    <a:pt x="304" y="395"/>
                    <a:pt x="461" y="395"/>
                  </a:cubicBezTo>
                  <a:cubicBezTo>
                    <a:pt x="508" y="395"/>
                    <a:pt x="542" y="360"/>
                    <a:pt x="542" y="267"/>
                  </a:cubicBezTo>
                  <a:cubicBezTo>
                    <a:pt x="542" y="134"/>
                    <a:pt x="442" y="1"/>
                    <a:pt x="3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8"/>
            <p:cNvSpPr/>
            <p:nvPr/>
          </p:nvSpPr>
          <p:spPr>
            <a:xfrm>
              <a:off x="7086339" y="2830057"/>
              <a:ext cx="13605" cy="9354"/>
            </a:xfrm>
            <a:custGeom>
              <a:avLst/>
              <a:gdLst/>
              <a:ahLst/>
              <a:cxnLst/>
              <a:rect l="l" t="t" r="r" b="b"/>
              <a:pathLst>
                <a:path w="576" h="396" extrusionOk="0">
                  <a:moveTo>
                    <a:pt x="309" y="1"/>
                  </a:moveTo>
                  <a:cubicBezTo>
                    <a:pt x="1" y="1"/>
                    <a:pt x="325" y="395"/>
                    <a:pt x="490" y="395"/>
                  </a:cubicBezTo>
                  <a:cubicBezTo>
                    <a:pt x="540" y="395"/>
                    <a:pt x="576" y="360"/>
                    <a:pt x="576" y="267"/>
                  </a:cubicBezTo>
                  <a:cubicBezTo>
                    <a:pt x="576" y="134"/>
                    <a:pt x="442" y="1"/>
                    <a:pt x="3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8"/>
            <p:cNvSpPr/>
            <p:nvPr/>
          </p:nvSpPr>
          <p:spPr>
            <a:xfrm>
              <a:off x="6858811" y="2991586"/>
              <a:ext cx="7889" cy="7913"/>
            </a:xfrm>
            <a:custGeom>
              <a:avLst/>
              <a:gdLst/>
              <a:ahLst/>
              <a:cxnLst/>
              <a:rect l="l" t="t" r="r" b="b"/>
              <a:pathLst>
                <a:path w="334" h="335" extrusionOk="0">
                  <a:moveTo>
                    <a:pt x="0" y="1"/>
                  </a:moveTo>
                  <a:lnTo>
                    <a:pt x="334" y="334"/>
                  </a:lnTo>
                  <a:cubicBezTo>
                    <a:pt x="334" y="301"/>
                    <a:pt x="334" y="268"/>
                    <a:pt x="334" y="234"/>
                  </a:cubicBezTo>
                  <a:cubicBezTo>
                    <a:pt x="334" y="101"/>
                    <a:pt x="234" y="1"/>
                    <a:pt x="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8"/>
            <p:cNvSpPr/>
            <p:nvPr/>
          </p:nvSpPr>
          <p:spPr>
            <a:xfrm>
              <a:off x="6970520" y="2990807"/>
              <a:ext cx="12802" cy="9354"/>
            </a:xfrm>
            <a:custGeom>
              <a:avLst/>
              <a:gdLst/>
              <a:ahLst/>
              <a:cxnLst/>
              <a:rect l="l" t="t" r="r" b="b"/>
              <a:pathLst>
                <a:path w="542" h="396" extrusionOk="0">
                  <a:moveTo>
                    <a:pt x="308" y="0"/>
                  </a:moveTo>
                  <a:cubicBezTo>
                    <a:pt x="0" y="0"/>
                    <a:pt x="304" y="395"/>
                    <a:pt x="461" y="395"/>
                  </a:cubicBezTo>
                  <a:cubicBezTo>
                    <a:pt x="508" y="395"/>
                    <a:pt x="542" y="360"/>
                    <a:pt x="542" y="267"/>
                  </a:cubicBezTo>
                  <a:cubicBezTo>
                    <a:pt x="542" y="134"/>
                    <a:pt x="442" y="0"/>
                    <a:pt x="3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8"/>
            <p:cNvSpPr/>
            <p:nvPr/>
          </p:nvSpPr>
          <p:spPr>
            <a:xfrm>
              <a:off x="7088111" y="2990807"/>
              <a:ext cx="10251" cy="10275"/>
            </a:xfrm>
            <a:custGeom>
              <a:avLst/>
              <a:gdLst/>
              <a:ahLst/>
              <a:cxnLst/>
              <a:rect l="l" t="t" r="r" b="b"/>
              <a:pathLst>
                <a:path w="434" h="435" extrusionOk="0">
                  <a:moveTo>
                    <a:pt x="234" y="0"/>
                  </a:moveTo>
                  <a:cubicBezTo>
                    <a:pt x="100" y="0"/>
                    <a:pt x="0" y="100"/>
                    <a:pt x="0" y="267"/>
                  </a:cubicBezTo>
                  <a:cubicBezTo>
                    <a:pt x="0" y="334"/>
                    <a:pt x="34" y="401"/>
                    <a:pt x="67" y="434"/>
                  </a:cubicBezTo>
                  <a:lnTo>
                    <a:pt x="434" y="100"/>
                  </a:lnTo>
                  <a:cubicBezTo>
                    <a:pt x="401" y="34"/>
                    <a:pt x="334" y="0"/>
                    <a:pt x="2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8"/>
            <p:cNvSpPr/>
            <p:nvPr/>
          </p:nvSpPr>
          <p:spPr>
            <a:xfrm>
              <a:off x="6925945" y="2841561"/>
              <a:ext cx="218438" cy="203038"/>
            </a:xfrm>
            <a:custGeom>
              <a:avLst/>
              <a:gdLst/>
              <a:ahLst/>
              <a:cxnLst/>
              <a:rect l="l" t="t" r="r" b="b"/>
              <a:pathLst>
                <a:path w="9248" h="8596" extrusionOk="0">
                  <a:moveTo>
                    <a:pt x="9189" y="0"/>
                  </a:moveTo>
                  <a:cubicBezTo>
                    <a:pt x="9173" y="0"/>
                    <a:pt x="9153" y="4"/>
                    <a:pt x="9134" y="14"/>
                  </a:cubicBezTo>
                  <a:cubicBezTo>
                    <a:pt x="8366" y="781"/>
                    <a:pt x="3596" y="4884"/>
                    <a:pt x="27" y="8520"/>
                  </a:cubicBezTo>
                  <a:cubicBezTo>
                    <a:pt x="0" y="8547"/>
                    <a:pt x="39" y="8596"/>
                    <a:pt x="72" y="8596"/>
                  </a:cubicBezTo>
                  <a:cubicBezTo>
                    <a:pt x="80" y="8596"/>
                    <a:pt x="87" y="8593"/>
                    <a:pt x="94" y="8587"/>
                  </a:cubicBezTo>
                  <a:cubicBezTo>
                    <a:pt x="4831" y="4784"/>
                    <a:pt x="8400" y="814"/>
                    <a:pt x="9200" y="47"/>
                  </a:cubicBezTo>
                  <a:cubicBezTo>
                    <a:pt x="9248" y="24"/>
                    <a:pt x="9228" y="0"/>
                    <a:pt x="918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8"/>
            <p:cNvSpPr/>
            <p:nvPr/>
          </p:nvSpPr>
          <p:spPr>
            <a:xfrm>
              <a:off x="6818630" y="2813971"/>
              <a:ext cx="85103" cy="218934"/>
            </a:xfrm>
            <a:custGeom>
              <a:avLst/>
              <a:gdLst/>
              <a:ahLst/>
              <a:cxnLst/>
              <a:rect l="l" t="t" r="r" b="b"/>
              <a:pathLst>
                <a:path w="3603" h="9269" extrusionOk="0">
                  <a:moveTo>
                    <a:pt x="38" y="1"/>
                  </a:moveTo>
                  <a:cubicBezTo>
                    <a:pt x="17" y="1"/>
                    <a:pt x="0" y="24"/>
                    <a:pt x="0" y="48"/>
                  </a:cubicBezTo>
                  <a:cubicBezTo>
                    <a:pt x="467" y="748"/>
                    <a:pt x="834" y="1515"/>
                    <a:pt x="1234" y="2249"/>
                  </a:cubicBezTo>
                  <a:cubicBezTo>
                    <a:pt x="1668" y="3017"/>
                    <a:pt x="2035" y="3784"/>
                    <a:pt x="2369" y="4584"/>
                  </a:cubicBezTo>
                  <a:cubicBezTo>
                    <a:pt x="2669" y="5352"/>
                    <a:pt x="2936" y="6152"/>
                    <a:pt x="3136" y="6953"/>
                  </a:cubicBezTo>
                  <a:cubicBezTo>
                    <a:pt x="3369" y="7953"/>
                    <a:pt x="3369" y="9054"/>
                    <a:pt x="3436" y="9221"/>
                  </a:cubicBezTo>
                  <a:cubicBezTo>
                    <a:pt x="3436" y="9245"/>
                    <a:pt x="3469" y="9268"/>
                    <a:pt x="3489" y="9268"/>
                  </a:cubicBezTo>
                  <a:cubicBezTo>
                    <a:pt x="3497" y="9268"/>
                    <a:pt x="3503" y="9264"/>
                    <a:pt x="3503" y="9254"/>
                  </a:cubicBezTo>
                  <a:cubicBezTo>
                    <a:pt x="3603" y="8554"/>
                    <a:pt x="3603" y="7853"/>
                    <a:pt x="3536" y="7153"/>
                  </a:cubicBezTo>
                  <a:cubicBezTo>
                    <a:pt x="3436" y="6219"/>
                    <a:pt x="3169" y="5352"/>
                    <a:pt x="2802" y="4518"/>
                  </a:cubicBezTo>
                  <a:cubicBezTo>
                    <a:pt x="2735" y="4384"/>
                    <a:pt x="2635" y="4217"/>
                    <a:pt x="2569" y="4051"/>
                  </a:cubicBezTo>
                  <a:cubicBezTo>
                    <a:pt x="2502" y="3917"/>
                    <a:pt x="2535" y="3884"/>
                    <a:pt x="2535" y="3784"/>
                  </a:cubicBezTo>
                  <a:cubicBezTo>
                    <a:pt x="2469" y="3517"/>
                    <a:pt x="2435" y="3250"/>
                    <a:pt x="2369" y="2983"/>
                  </a:cubicBezTo>
                  <a:cubicBezTo>
                    <a:pt x="2235" y="2449"/>
                    <a:pt x="2102" y="1882"/>
                    <a:pt x="1935" y="1315"/>
                  </a:cubicBezTo>
                  <a:lnTo>
                    <a:pt x="1902" y="1315"/>
                  </a:lnTo>
                  <a:cubicBezTo>
                    <a:pt x="2002" y="1882"/>
                    <a:pt x="2102" y="2449"/>
                    <a:pt x="2168" y="3017"/>
                  </a:cubicBezTo>
                  <a:lnTo>
                    <a:pt x="2202" y="3317"/>
                  </a:lnTo>
                  <a:cubicBezTo>
                    <a:pt x="2002" y="2950"/>
                    <a:pt x="1768" y="2583"/>
                    <a:pt x="1568" y="2216"/>
                  </a:cubicBezTo>
                  <a:cubicBezTo>
                    <a:pt x="1101" y="1482"/>
                    <a:pt x="534" y="782"/>
                    <a:pt x="67" y="14"/>
                  </a:cubicBezTo>
                  <a:cubicBezTo>
                    <a:pt x="57" y="5"/>
                    <a:pt x="47" y="1"/>
                    <a:pt x="3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8"/>
            <p:cNvSpPr/>
            <p:nvPr/>
          </p:nvSpPr>
          <p:spPr>
            <a:xfrm>
              <a:off x="6325354" y="2522260"/>
              <a:ext cx="460944" cy="215651"/>
            </a:xfrm>
            <a:custGeom>
              <a:avLst/>
              <a:gdLst/>
              <a:ahLst/>
              <a:cxnLst/>
              <a:rect l="l" t="t" r="r" b="b"/>
              <a:pathLst>
                <a:path w="19515" h="9130" extrusionOk="0">
                  <a:moveTo>
                    <a:pt x="8873" y="0"/>
                  </a:moveTo>
                  <a:cubicBezTo>
                    <a:pt x="8432" y="0"/>
                    <a:pt x="8008" y="38"/>
                    <a:pt x="7606" y="121"/>
                  </a:cubicBezTo>
                  <a:cubicBezTo>
                    <a:pt x="4170" y="855"/>
                    <a:pt x="1" y="3991"/>
                    <a:pt x="1" y="3991"/>
                  </a:cubicBezTo>
                  <a:cubicBezTo>
                    <a:pt x="1" y="3991"/>
                    <a:pt x="7025" y="9130"/>
                    <a:pt x="11696" y="9130"/>
                  </a:cubicBezTo>
                  <a:cubicBezTo>
                    <a:pt x="11917" y="9130"/>
                    <a:pt x="12133" y="9118"/>
                    <a:pt x="12343" y="9094"/>
                  </a:cubicBezTo>
                  <a:cubicBezTo>
                    <a:pt x="16979" y="8594"/>
                    <a:pt x="19515" y="3957"/>
                    <a:pt x="19515" y="3957"/>
                  </a:cubicBezTo>
                  <a:cubicBezTo>
                    <a:pt x="19515" y="3957"/>
                    <a:pt x="13371" y="0"/>
                    <a:pt x="8873"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6478212" y="2342306"/>
              <a:ext cx="179677" cy="334105"/>
            </a:xfrm>
            <a:custGeom>
              <a:avLst/>
              <a:gdLst/>
              <a:ahLst/>
              <a:cxnLst/>
              <a:rect l="l" t="t" r="r" b="b"/>
              <a:pathLst>
                <a:path w="7607" h="14145" extrusionOk="0">
                  <a:moveTo>
                    <a:pt x="1" y="0"/>
                  </a:moveTo>
                  <a:cubicBezTo>
                    <a:pt x="1" y="1"/>
                    <a:pt x="468" y="9541"/>
                    <a:pt x="535" y="9807"/>
                  </a:cubicBezTo>
                  <a:cubicBezTo>
                    <a:pt x="787" y="10629"/>
                    <a:pt x="3195" y="14144"/>
                    <a:pt x="5773" y="14144"/>
                  </a:cubicBezTo>
                  <a:cubicBezTo>
                    <a:pt x="5917" y="14144"/>
                    <a:pt x="6061" y="14133"/>
                    <a:pt x="6205" y="14111"/>
                  </a:cubicBezTo>
                  <a:cubicBezTo>
                    <a:pt x="7606" y="13910"/>
                    <a:pt x="7039" y="8940"/>
                    <a:pt x="7039" y="8940"/>
                  </a:cubicBezTo>
                  <a:lnTo>
                    <a:pt x="7073" y="8540"/>
                  </a:lnTo>
                  <a:lnTo>
                    <a:pt x="7473" y="3303"/>
                  </a:lnTo>
                  <a:lnTo>
                    <a:pt x="1"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6478212" y="2343085"/>
              <a:ext cx="176512" cy="201738"/>
            </a:xfrm>
            <a:custGeom>
              <a:avLst/>
              <a:gdLst/>
              <a:ahLst/>
              <a:cxnLst/>
              <a:rect l="l" t="t" r="r" b="b"/>
              <a:pathLst>
                <a:path w="7473" h="8541" extrusionOk="0">
                  <a:moveTo>
                    <a:pt x="1" y="1"/>
                  </a:moveTo>
                  <a:cubicBezTo>
                    <a:pt x="1" y="1"/>
                    <a:pt x="68" y="1602"/>
                    <a:pt x="168" y="3537"/>
                  </a:cubicBezTo>
                  <a:cubicBezTo>
                    <a:pt x="1669" y="6105"/>
                    <a:pt x="4171" y="7906"/>
                    <a:pt x="7073" y="8540"/>
                  </a:cubicBezTo>
                  <a:lnTo>
                    <a:pt x="7473" y="3303"/>
                  </a:lnTo>
                  <a:lnTo>
                    <a:pt x="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6419133" y="1985279"/>
              <a:ext cx="411201" cy="513026"/>
            </a:xfrm>
            <a:custGeom>
              <a:avLst/>
              <a:gdLst/>
              <a:ahLst/>
              <a:cxnLst/>
              <a:rect l="l" t="t" r="r" b="b"/>
              <a:pathLst>
                <a:path w="17409" h="21720" extrusionOk="0">
                  <a:moveTo>
                    <a:pt x="8739" y="1"/>
                  </a:moveTo>
                  <a:cubicBezTo>
                    <a:pt x="8661" y="1"/>
                    <a:pt x="8584" y="2"/>
                    <a:pt x="8506" y="4"/>
                  </a:cubicBezTo>
                  <a:cubicBezTo>
                    <a:pt x="4370" y="70"/>
                    <a:pt x="0" y="2872"/>
                    <a:pt x="734" y="12079"/>
                  </a:cubicBezTo>
                  <a:cubicBezTo>
                    <a:pt x="1501" y="21285"/>
                    <a:pt x="7606" y="21652"/>
                    <a:pt x="9407" y="21719"/>
                  </a:cubicBezTo>
                  <a:cubicBezTo>
                    <a:pt x="9440" y="21720"/>
                    <a:pt x="9475" y="21720"/>
                    <a:pt x="9510" y="21720"/>
                  </a:cubicBezTo>
                  <a:cubicBezTo>
                    <a:pt x="11592" y="21720"/>
                    <a:pt x="16949" y="20698"/>
                    <a:pt x="17179" y="11645"/>
                  </a:cubicBezTo>
                  <a:cubicBezTo>
                    <a:pt x="17408" y="2611"/>
                    <a:pt x="12819" y="1"/>
                    <a:pt x="8739"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6735102" y="2189116"/>
              <a:ext cx="42398" cy="24825"/>
            </a:xfrm>
            <a:custGeom>
              <a:avLst/>
              <a:gdLst/>
              <a:ahLst/>
              <a:cxnLst/>
              <a:rect l="l" t="t" r="r" b="b"/>
              <a:pathLst>
                <a:path w="1795" h="1051" extrusionOk="0">
                  <a:moveTo>
                    <a:pt x="630" y="0"/>
                  </a:moveTo>
                  <a:cubicBezTo>
                    <a:pt x="434" y="0"/>
                    <a:pt x="236" y="68"/>
                    <a:pt x="100" y="181"/>
                  </a:cubicBezTo>
                  <a:cubicBezTo>
                    <a:pt x="0" y="314"/>
                    <a:pt x="0" y="481"/>
                    <a:pt x="100" y="615"/>
                  </a:cubicBezTo>
                  <a:cubicBezTo>
                    <a:pt x="267" y="781"/>
                    <a:pt x="467" y="848"/>
                    <a:pt x="701" y="881"/>
                  </a:cubicBezTo>
                  <a:cubicBezTo>
                    <a:pt x="901" y="948"/>
                    <a:pt x="1101" y="1015"/>
                    <a:pt x="1301" y="1048"/>
                  </a:cubicBezTo>
                  <a:cubicBezTo>
                    <a:pt x="1314" y="1050"/>
                    <a:pt x="1327" y="1050"/>
                    <a:pt x="1339" y="1050"/>
                  </a:cubicBezTo>
                  <a:cubicBezTo>
                    <a:pt x="1618" y="1050"/>
                    <a:pt x="1794" y="705"/>
                    <a:pt x="1635" y="481"/>
                  </a:cubicBezTo>
                  <a:cubicBezTo>
                    <a:pt x="1435" y="248"/>
                    <a:pt x="1201" y="81"/>
                    <a:pt x="901" y="47"/>
                  </a:cubicBezTo>
                  <a:cubicBezTo>
                    <a:pt x="815" y="15"/>
                    <a:pt x="723" y="0"/>
                    <a:pt x="63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6614535" y="2182643"/>
              <a:ext cx="44146" cy="22581"/>
            </a:xfrm>
            <a:custGeom>
              <a:avLst/>
              <a:gdLst/>
              <a:ahLst/>
              <a:cxnLst/>
              <a:rect l="l" t="t" r="r" b="b"/>
              <a:pathLst>
                <a:path w="1869" h="956" extrusionOk="0">
                  <a:moveTo>
                    <a:pt x="1168" y="1"/>
                  </a:moveTo>
                  <a:cubicBezTo>
                    <a:pt x="1112" y="1"/>
                    <a:pt x="1056" y="8"/>
                    <a:pt x="1001" y="21"/>
                  </a:cubicBezTo>
                  <a:cubicBezTo>
                    <a:pt x="701" y="21"/>
                    <a:pt x="401" y="155"/>
                    <a:pt x="201" y="388"/>
                  </a:cubicBezTo>
                  <a:cubicBezTo>
                    <a:pt x="1" y="622"/>
                    <a:pt x="167" y="955"/>
                    <a:pt x="501" y="955"/>
                  </a:cubicBezTo>
                  <a:cubicBezTo>
                    <a:pt x="701" y="955"/>
                    <a:pt x="901" y="922"/>
                    <a:pt x="1101" y="889"/>
                  </a:cubicBezTo>
                  <a:cubicBezTo>
                    <a:pt x="1335" y="889"/>
                    <a:pt x="1568" y="822"/>
                    <a:pt x="1735" y="688"/>
                  </a:cubicBezTo>
                  <a:cubicBezTo>
                    <a:pt x="1835" y="555"/>
                    <a:pt x="1869" y="388"/>
                    <a:pt x="1769" y="288"/>
                  </a:cubicBezTo>
                  <a:cubicBezTo>
                    <a:pt x="1609" y="102"/>
                    <a:pt x="1387" y="1"/>
                    <a:pt x="11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6631874" y="2262392"/>
              <a:ext cx="20502" cy="38170"/>
            </a:xfrm>
            <a:custGeom>
              <a:avLst/>
              <a:gdLst/>
              <a:ahLst/>
              <a:cxnLst/>
              <a:rect l="l" t="t" r="r" b="b"/>
              <a:pathLst>
                <a:path w="868" h="1616" extrusionOk="0">
                  <a:moveTo>
                    <a:pt x="761" y="1"/>
                  </a:moveTo>
                  <a:cubicBezTo>
                    <a:pt x="751" y="1"/>
                    <a:pt x="734" y="24"/>
                    <a:pt x="734" y="48"/>
                  </a:cubicBezTo>
                  <a:cubicBezTo>
                    <a:pt x="734" y="681"/>
                    <a:pt x="601" y="1382"/>
                    <a:pt x="1" y="1582"/>
                  </a:cubicBezTo>
                  <a:lnTo>
                    <a:pt x="1" y="1615"/>
                  </a:lnTo>
                  <a:cubicBezTo>
                    <a:pt x="701" y="1549"/>
                    <a:pt x="868" y="615"/>
                    <a:pt x="768" y="14"/>
                  </a:cubicBezTo>
                  <a:cubicBezTo>
                    <a:pt x="768" y="5"/>
                    <a:pt x="765" y="1"/>
                    <a:pt x="76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8"/>
            <p:cNvSpPr/>
            <p:nvPr/>
          </p:nvSpPr>
          <p:spPr>
            <a:xfrm>
              <a:off x="6610519" y="2246022"/>
              <a:ext cx="46744" cy="47594"/>
            </a:xfrm>
            <a:custGeom>
              <a:avLst/>
              <a:gdLst/>
              <a:ahLst/>
              <a:cxnLst/>
              <a:rect l="l" t="t" r="r" b="b"/>
              <a:pathLst>
                <a:path w="1979" h="2015" extrusionOk="0">
                  <a:moveTo>
                    <a:pt x="1077" y="0"/>
                  </a:moveTo>
                  <a:cubicBezTo>
                    <a:pt x="159" y="0"/>
                    <a:pt x="1" y="1879"/>
                    <a:pt x="905" y="2008"/>
                  </a:cubicBezTo>
                  <a:cubicBezTo>
                    <a:pt x="933" y="2012"/>
                    <a:pt x="961" y="2015"/>
                    <a:pt x="988" y="2015"/>
                  </a:cubicBezTo>
                  <a:cubicBezTo>
                    <a:pt x="1817" y="2015"/>
                    <a:pt x="1979" y="104"/>
                    <a:pt x="1171" y="7"/>
                  </a:cubicBezTo>
                  <a:cubicBezTo>
                    <a:pt x="1139" y="3"/>
                    <a:pt x="1108" y="0"/>
                    <a:pt x="107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8"/>
            <p:cNvSpPr/>
            <p:nvPr/>
          </p:nvSpPr>
          <p:spPr>
            <a:xfrm>
              <a:off x="6599559" y="2243801"/>
              <a:ext cx="32218" cy="21754"/>
            </a:xfrm>
            <a:custGeom>
              <a:avLst/>
              <a:gdLst/>
              <a:ahLst/>
              <a:cxnLst/>
              <a:rect l="l" t="t" r="r" b="b"/>
              <a:pathLst>
                <a:path w="1364" h="921" extrusionOk="0">
                  <a:moveTo>
                    <a:pt x="34" y="1"/>
                  </a:moveTo>
                  <a:cubicBezTo>
                    <a:pt x="1" y="401"/>
                    <a:pt x="101" y="801"/>
                    <a:pt x="501" y="901"/>
                  </a:cubicBezTo>
                  <a:cubicBezTo>
                    <a:pt x="554" y="915"/>
                    <a:pt x="605" y="921"/>
                    <a:pt x="654" y="921"/>
                  </a:cubicBezTo>
                  <a:cubicBezTo>
                    <a:pt x="978" y="921"/>
                    <a:pt x="1219" y="649"/>
                    <a:pt x="1335" y="301"/>
                  </a:cubicBezTo>
                  <a:cubicBezTo>
                    <a:pt x="1364" y="243"/>
                    <a:pt x="1318" y="161"/>
                    <a:pt x="1262" y="161"/>
                  </a:cubicBezTo>
                  <a:cubicBezTo>
                    <a:pt x="1253" y="161"/>
                    <a:pt x="1244" y="163"/>
                    <a:pt x="1235" y="168"/>
                  </a:cubicBezTo>
                  <a:cubicBezTo>
                    <a:pt x="1035" y="268"/>
                    <a:pt x="835" y="434"/>
                    <a:pt x="635" y="434"/>
                  </a:cubicBezTo>
                  <a:cubicBezTo>
                    <a:pt x="401" y="434"/>
                    <a:pt x="201" y="201"/>
                    <a:pt x="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8"/>
            <p:cNvSpPr/>
            <p:nvPr/>
          </p:nvSpPr>
          <p:spPr>
            <a:xfrm>
              <a:off x="6731937" y="2266667"/>
              <a:ext cx="17361" cy="40201"/>
            </a:xfrm>
            <a:custGeom>
              <a:avLst/>
              <a:gdLst/>
              <a:ahLst/>
              <a:cxnLst/>
              <a:rect l="l" t="t" r="r" b="b"/>
              <a:pathLst>
                <a:path w="735" h="1702" extrusionOk="0">
                  <a:moveTo>
                    <a:pt x="134" y="0"/>
                  </a:moveTo>
                  <a:lnTo>
                    <a:pt x="134" y="0"/>
                  </a:lnTo>
                  <a:cubicBezTo>
                    <a:pt x="1" y="601"/>
                    <a:pt x="34" y="1568"/>
                    <a:pt x="735" y="1701"/>
                  </a:cubicBezTo>
                  <a:lnTo>
                    <a:pt x="735" y="1668"/>
                  </a:lnTo>
                  <a:cubicBezTo>
                    <a:pt x="201" y="1434"/>
                    <a:pt x="134" y="701"/>
                    <a:pt x="201" y="67"/>
                  </a:cubicBezTo>
                  <a:cubicBezTo>
                    <a:pt x="201" y="33"/>
                    <a:pt x="134" y="0"/>
                    <a:pt x="13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8"/>
            <p:cNvSpPr/>
            <p:nvPr/>
          </p:nvSpPr>
          <p:spPr>
            <a:xfrm>
              <a:off x="6728039" y="2252470"/>
              <a:ext cx="45681" cy="47311"/>
            </a:xfrm>
            <a:custGeom>
              <a:avLst/>
              <a:gdLst/>
              <a:ahLst/>
              <a:cxnLst/>
              <a:rect l="l" t="t" r="r" b="b"/>
              <a:pathLst>
                <a:path w="1934" h="2003" extrusionOk="0">
                  <a:moveTo>
                    <a:pt x="933" y="1"/>
                  </a:moveTo>
                  <a:cubicBezTo>
                    <a:pt x="106" y="1"/>
                    <a:pt x="1" y="2003"/>
                    <a:pt x="943" y="2003"/>
                  </a:cubicBezTo>
                  <a:cubicBezTo>
                    <a:pt x="951" y="2003"/>
                    <a:pt x="959" y="2002"/>
                    <a:pt x="966" y="2002"/>
                  </a:cubicBezTo>
                  <a:cubicBezTo>
                    <a:pt x="1900" y="2002"/>
                    <a:pt x="1934" y="1"/>
                    <a:pt x="93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8"/>
            <p:cNvSpPr/>
            <p:nvPr/>
          </p:nvSpPr>
          <p:spPr>
            <a:xfrm>
              <a:off x="6756480" y="2253274"/>
              <a:ext cx="28273" cy="20549"/>
            </a:xfrm>
            <a:custGeom>
              <a:avLst/>
              <a:gdLst/>
              <a:ahLst/>
              <a:cxnLst/>
              <a:rect l="l" t="t" r="r" b="b"/>
              <a:pathLst>
                <a:path w="1197" h="870" extrusionOk="0">
                  <a:moveTo>
                    <a:pt x="1163" y="0"/>
                  </a:moveTo>
                  <a:cubicBezTo>
                    <a:pt x="1030" y="234"/>
                    <a:pt x="830" y="434"/>
                    <a:pt x="630" y="434"/>
                  </a:cubicBezTo>
                  <a:cubicBezTo>
                    <a:pt x="430" y="400"/>
                    <a:pt x="296" y="200"/>
                    <a:pt x="129" y="100"/>
                  </a:cubicBezTo>
                  <a:cubicBezTo>
                    <a:pt x="120" y="95"/>
                    <a:pt x="111" y="93"/>
                    <a:pt x="102" y="93"/>
                  </a:cubicBezTo>
                  <a:cubicBezTo>
                    <a:pt x="46" y="93"/>
                    <a:pt x="1" y="171"/>
                    <a:pt x="29" y="200"/>
                  </a:cubicBezTo>
                  <a:cubicBezTo>
                    <a:pt x="93" y="580"/>
                    <a:pt x="306" y="870"/>
                    <a:pt x="641" y="870"/>
                  </a:cubicBezTo>
                  <a:cubicBezTo>
                    <a:pt x="659" y="870"/>
                    <a:pt x="678" y="869"/>
                    <a:pt x="696" y="867"/>
                  </a:cubicBezTo>
                  <a:cubicBezTo>
                    <a:pt x="1063" y="834"/>
                    <a:pt x="1197" y="434"/>
                    <a:pt x="1197" y="33"/>
                  </a:cubicBezTo>
                  <a:cubicBezTo>
                    <a:pt x="1197" y="0"/>
                    <a:pt x="1163" y="0"/>
                    <a:pt x="116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6633456" y="2378826"/>
              <a:ext cx="28391" cy="19203"/>
            </a:xfrm>
            <a:custGeom>
              <a:avLst/>
              <a:gdLst/>
              <a:ahLst/>
              <a:cxnLst/>
              <a:rect l="l" t="t" r="r" b="b"/>
              <a:pathLst>
                <a:path w="1202" h="813" extrusionOk="0">
                  <a:moveTo>
                    <a:pt x="61" y="0"/>
                  </a:moveTo>
                  <a:cubicBezTo>
                    <a:pt x="45" y="0"/>
                    <a:pt x="34" y="16"/>
                    <a:pt x="34" y="56"/>
                  </a:cubicBezTo>
                  <a:cubicBezTo>
                    <a:pt x="0" y="322"/>
                    <a:pt x="100" y="589"/>
                    <a:pt x="334" y="756"/>
                  </a:cubicBezTo>
                  <a:cubicBezTo>
                    <a:pt x="434" y="794"/>
                    <a:pt x="543" y="812"/>
                    <a:pt x="653" y="812"/>
                  </a:cubicBezTo>
                  <a:cubicBezTo>
                    <a:pt x="837" y="812"/>
                    <a:pt x="1022" y="760"/>
                    <a:pt x="1168" y="656"/>
                  </a:cubicBezTo>
                  <a:cubicBezTo>
                    <a:pt x="1201" y="656"/>
                    <a:pt x="1201" y="623"/>
                    <a:pt x="1168" y="623"/>
                  </a:cubicBezTo>
                  <a:cubicBezTo>
                    <a:pt x="934" y="623"/>
                    <a:pt x="701" y="623"/>
                    <a:pt x="467" y="556"/>
                  </a:cubicBezTo>
                  <a:cubicBezTo>
                    <a:pt x="267" y="456"/>
                    <a:pt x="200" y="222"/>
                    <a:pt x="100" y="22"/>
                  </a:cubicBezTo>
                  <a:cubicBezTo>
                    <a:pt x="87" y="8"/>
                    <a:pt x="73" y="0"/>
                    <a:pt x="6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8"/>
            <p:cNvSpPr/>
            <p:nvPr/>
          </p:nvSpPr>
          <p:spPr>
            <a:xfrm>
              <a:off x="6654149" y="2188927"/>
              <a:ext cx="77993" cy="177670"/>
            </a:xfrm>
            <a:custGeom>
              <a:avLst/>
              <a:gdLst/>
              <a:ahLst/>
              <a:cxnLst/>
              <a:rect l="l" t="t" r="r" b="b"/>
              <a:pathLst>
                <a:path w="3302" h="7522" extrusionOk="0">
                  <a:moveTo>
                    <a:pt x="2523" y="0"/>
                  </a:moveTo>
                  <a:cubicBezTo>
                    <a:pt x="2494" y="0"/>
                    <a:pt x="2460" y="16"/>
                    <a:pt x="2460" y="55"/>
                  </a:cubicBezTo>
                  <a:cubicBezTo>
                    <a:pt x="2460" y="2024"/>
                    <a:pt x="2827" y="3958"/>
                    <a:pt x="2860" y="5926"/>
                  </a:cubicBezTo>
                  <a:cubicBezTo>
                    <a:pt x="2560" y="5793"/>
                    <a:pt x="2226" y="5693"/>
                    <a:pt x="1893" y="5626"/>
                  </a:cubicBezTo>
                  <a:lnTo>
                    <a:pt x="1893" y="5626"/>
                  </a:lnTo>
                  <a:cubicBezTo>
                    <a:pt x="1826" y="5626"/>
                    <a:pt x="1993" y="7127"/>
                    <a:pt x="1960" y="7227"/>
                  </a:cubicBezTo>
                  <a:cubicBezTo>
                    <a:pt x="1259" y="7194"/>
                    <a:pt x="625" y="6960"/>
                    <a:pt x="92" y="6527"/>
                  </a:cubicBezTo>
                  <a:cubicBezTo>
                    <a:pt x="83" y="6518"/>
                    <a:pt x="71" y="6514"/>
                    <a:pt x="60" y="6514"/>
                  </a:cubicBezTo>
                  <a:cubicBezTo>
                    <a:pt x="30" y="6514"/>
                    <a:pt x="0" y="6545"/>
                    <a:pt x="25" y="6593"/>
                  </a:cubicBezTo>
                  <a:cubicBezTo>
                    <a:pt x="485" y="7169"/>
                    <a:pt x="1170" y="7521"/>
                    <a:pt x="1906" y="7521"/>
                  </a:cubicBezTo>
                  <a:cubicBezTo>
                    <a:pt x="2023" y="7521"/>
                    <a:pt x="2141" y="7512"/>
                    <a:pt x="2260" y="7494"/>
                  </a:cubicBezTo>
                  <a:cubicBezTo>
                    <a:pt x="2327" y="7060"/>
                    <a:pt x="2260" y="6127"/>
                    <a:pt x="2260" y="6126"/>
                  </a:cubicBezTo>
                  <a:lnTo>
                    <a:pt x="2260" y="6126"/>
                  </a:lnTo>
                  <a:cubicBezTo>
                    <a:pt x="2388" y="6178"/>
                    <a:pt x="2950" y="6446"/>
                    <a:pt x="3188" y="6446"/>
                  </a:cubicBezTo>
                  <a:cubicBezTo>
                    <a:pt x="3259" y="6446"/>
                    <a:pt x="3302" y="6422"/>
                    <a:pt x="3294" y="6360"/>
                  </a:cubicBezTo>
                  <a:cubicBezTo>
                    <a:pt x="3194" y="4325"/>
                    <a:pt x="3094" y="2057"/>
                    <a:pt x="2560" y="22"/>
                  </a:cubicBezTo>
                  <a:cubicBezTo>
                    <a:pt x="2560" y="8"/>
                    <a:pt x="2543" y="0"/>
                    <a:pt x="252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8"/>
            <p:cNvSpPr/>
            <p:nvPr/>
          </p:nvSpPr>
          <p:spPr>
            <a:xfrm>
              <a:off x="6646047" y="2343085"/>
              <a:ext cx="48090" cy="35879"/>
            </a:xfrm>
            <a:custGeom>
              <a:avLst/>
              <a:gdLst/>
              <a:ahLst/>
              <a:cxnLst/>
              <a:rect l="l" t="t" r="r" b="b"/>
              <a:pathLst>
                <a:path w="2036" h="1519" extrusionOk="0">
                  <a:moveTo>
                    <a:pt x="368" y="1"/>
                  </a:moveTo>
                  <a:cubicBezTo>
                    <a:pt x="268" y="168"/>
                    <a:pt x="201" y="334"/>
                    <a:pt x="134" y="534"/>
                  </a:cubicBezTo>
                  <a:cubicBezTo>
                    <a:pt x="1" y="868"/>
                    <a:pt x="1" y="1268"/>
                    <a:pt x="401" y="1468"/>
                  </a:cubicBezTo>
                  <a:cubicBezTo>
                    <a:pt x="501" y="1502"/>
                    <a:pt x="610" y="1519"/>
                    <a:pt x="718" y="1519"/>
                  </a:cubicBezTo>
                  <a:cubicBezTo>
                    <a:pt x="827" y="1519"/>
                    <a:pt x="935" y="1502"/>
                    <a:pt x="1035" y="1468"/>
                  </a:cubicBezTo>
                  <a:cubicBezTo>
                    <a:pt x="1402" y="1368"/>
                    <a:pt x="1736" y="1168"/>
                    <a:pt x="2036" y="868"/>
                  </a:cubicBezTo>
                  <a:cubicBezTo>
                    <a:pt x="1402" y="768"/>
                    <a:pt x="835" y="468"/>
                    <a:pt x="36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8"/>
            <p:cNvSpPr/>
            <p:nvPr/>
          </p:nvSpPr>
          <p:spPr>
            <a:xfrm>
              <a:off x="6646047" y="2355700"/>
              <a:ext cx="25250" cy="23266"/>
            </a:xfrm>
            <a:custGeom>
              <a:avLst/>
              <a:gdLst/>
              <a:ahLst/>
              <a:cxnLst/>
              <a:rect l="l" t="t" r="r" b="b"/>
              <a:pathLst>
                <a:path w="1069" h="985" extrusionOk="0">
                  <a:moveTo>
                    <a:pt x="134" y="0"/>
                  </a:moveTo>
                  <a:lnTo>
                    <a:pt x="134" y="0"/>
                  </a:lnTo>
                  <a:cubicBezTo>
                    <a:pt x="1" y="334"/>
                    <a:pt x="1" y="734"/>
                    <a:pt x="435" y="934"/>
                  </a:cubicBezTo>
                  <a:cubicBezTo>
                    <a:pt x="535" y="968"/>
                    <a:pt x="635" y="985"/>
                    <a:pt x="739" y="985"/>
                  </a:cubicBezTo>
                  <a:cubicBezTo>
                    <a:pt x="843" y="985"/>
                    <a:pt x="952" y="968"/>
                    <a:pt x="1068" y="934"/>
                  </a:cubicBezTo>
                  <a:cubicBezTo>
                    <a:pt x="1002" y="467"/>
                    <a:pt x="635" y="67"/>
                    <a:pt x="134" y="0"/>
                  </a:cubicBezTo>
                  <a:close/>
                </a:path>
              </a:pathLst>
            </a:custGeom>
            <a:solidFill>
              <a:srgbClr val="FF9A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8"/>
            <p:cNvSpPr/>
            <p:nvPr/>
          </p:nvSpPr>
          <p:spPr>
            <a:xfrm>
              <a:off x="6370259" y="1973563"/>
              <a:ext cx="461747" cy="311784"/>
            </a:xfrm>
            <a:custGeom>
              <a:avLst/>
              <a:gdLst/>
              <a:ahLst/>
              <a:cxnLst/>
              <a:rect l="l" t="t" r="r" b="b"/>
              <a:pathLst>
                <a:path w="19549" h="13200" extrusionOk="0">
                  <a:moveTo>
                    <a:pt x="10129" y="1"/>
                  </a:moveTo>
                  <a:cubicBezTo>
                    <a:pt x="8205" y="1"/>
                    <a:pt x="5968" y="589"/>
                    <a:pt x="4137" y="2701"/>
                  </a:cubicBezTo>
                  <a:cubicBezTo>
                    <a:pt x="1" y="7438"/>
                    <a:pt x="2269" y="12908"/>
                    <a:pt x="3403" y="13175"/>
                  </a:cubicBezTo>
                  <a:cubicBezTo>
                    <a:pt x="3480" y="13192"/>
                    <a:pt x="3554" y="13200"/>
                    <a:pt x="3627" y="13200"/>
                  </a:cubicBezTo>
                  <a:cubicBezTo>
                    <a:pt x="5178" y="13200"/>
                    <a:pt x="5939" y="9639"/>
                    <a:pt x="5939" y="9639"/>
                  </a:cubicBezTo>
                  <a:cubicBezTo>
                    <a:pt x="5939" y="9639"/>
                    <a:pt x="13377" y="9139"/>
                    <a:pt x="14578" y="3235"/>
                  </a:cubicBezTo>
                  <a:cubicBezTo>
                    <a:pt x="15279" y="5737"/>
                    <a:pt x="16913" y="7905"/>
                    <a:pt x="19148" y="9273"/>
                  </a:cubicBezTo>
                  <a:cubicBezTo>
                    <a:pt x="19148" y="9273"/>
                    <a:pt x="19548" y="2701"/>
                    <a:pt x="14478" y="933"/>
                  </a:cubicBezTo>
                  <a:cubicBezTo>
                    <a:pt x="14478" y="933"/>
                    <a:pt x="12551" y="1"/>
                    <a:pt x="1012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8"/>
            <p:cNvSpPr/>
            <p:nvPr/>
          </p:nvSpPr>
          <p:spPr>
            <a:xfrm>
              <a:off x="6365535" y="2227195"/>
              <a:ext cx="111132" cy="139452"/>
            </a:xfrm>
            <a:custGeom>
              <a:avLst/>
              <a:gdLst/>
              <a:ahLst/>
              <a:cxnLst/>
              <a:rect l="l" t="t" r="r" b="b"/>
              <a:pathLst>
                <a:path w="4705" h="5904" extrusionOk="0">
                  <a:moveTo>
                    <a:pt x="1762" y="0"/>
                  </a:moveTo>
                  <a:cubicBezTo>
                    <a:pt x="1641" y="0"/>
                    <a:pt x="1520" y="22"/>
                    <a:pt x="1402" y="70"/>
                  </a:cubicBezTo>
                  <a:cubicBezTo>
                    <a:pt x="1" y="670"/>
                    <a:pt x="1068" y="4940"/>
                    <a:pt x="2536" y="5674"/>
                  </a:cubicBezTo>
                  <a:cubicBezTo>
                    <a:pt x="2792" y="5830"/>
                    <a:pt x="3070" y="5904"/>
                    <a:pt x="3343" y="5904"/>
                  </a:cubicBezTo>
                  <a:cubicBezTo>
                    <a:pt x="3889" y="5904"/>
                    <a:pt x="4415" y="5607"/>
                    <a:pt x="4704" y="5074"/>
                  </a:cubicBezTo>
                  <a:lnTo>
                    <a:pt x="4471" y="2572"/>
                  </a:lnTo>
                  <a:cubicBezTo>
                    <a:pt x="4471" y="2572"/>
                    <a:pt x="3073" y="0"/>
                    <a:pt x="1762"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8"/>
            <p:cNvSpPr/>
            <p:nvPr/>
          </p:nvSpPr>
          <p:spPr>
            <a:xfrm>
              <a:off x="6405740" y="2257998"/>
              <a:ext cx="55176" cy="89685"/>
            </a:xfrm>
            <a:custGeom>
              <a:avLst/>
              <a:gdLst/>
              <a:ahLst/>
              <a:cxnLst/>
              <a:rect l="l" t="t" r="r" b="b"/>
              <a:pathLst>
                <a:path w="2336" h="3797" extrusionOk="0">
                  <a:moveTo>
                    <a:pt x="33" y="0"/>
                  </a:moveTo>
                  <a:cubicBezTo>
                    <a:pt x="0" y="0"/>
                    <a:pt x="0" y="34"/>
                    <a:pt x="33" y="34"/>
                  </a:cubicBezTo>
                  <a:cubicBezTo>
                    <a:pt x="1067" y="601"/>
                    <a:pt x="1501" y="1635"/>
                    <a:pt x="1768" y="2702"/>
                  </a:cubicBezTo>
                  <a:cubicBezTo>
                    <a:pt x="1633" y="2386"/>
                    <a:pt x="1314" y="2208"/>
                    <a:pt x="988" y="2208"/>
                  </a:cubicBezTo>
                  <a:cubicBezTo>
                    <a:pt x="832" y="2208"/>
                    <a:pt x="674" y="2249"/>
                    <a:pt x="534" y="2335"/>
                  </a:cubicBezTo>
                  <a:cubicBezTo>
                    <a:pt x="500" y="2335"/>
                    <a:pt x="534" y="2402"/>
                    <a:pt x="567" y="2402"/>
                  </a:cubicBezTo>
                  <a:cubicBezTo>
                    <a:pt x="637" y="2384"/>
                    <a:pt x="707" y="2376"/>
                    <a:pt x="776" y="2376"/>
                  </a:cubicBezTo>
                  <a:cubicBezTo>
                    <a:pt x="1102" y="2376"/>
                    <a:pt x="1403" y="2560"/>
                    <a:pt x="1568" y="2836"/>
                  </a:cubicBezTo>
                  <a:cubicBezTo>
                    <a:pt x="1735" y="3136"/>
                    <a:pt x="1868" y="3436"/>
                    <a:pt x="1968" y="3736"/>
                  </a:cubicBezTo>
                  <a:cubicBezTo>
                    <a:pt x="1996" y="3778"/>
                    <a:pt x="2042" y="3797"/>
                    <a:pt x="2083" y="3797"/>
                  </a:cubicBezTo>
                  <a:cubicBezTo>
                    <a:pt x="2139" y="3797"/>
                    <a:pt x="2188" y="3761"/>
                    <a:pt x="2168" y="3703"/>
                  </a:cubicBezTo>
                  <a:lnTo>
                    <a:pt x="2168" y="3669"/>
                  </a:lnTo>
                  <a:cubicBezTo>
                    <a:pt x="2335" y="2335"/>
                    <a:pt x="1468" y="300"/>
                    <a:pt x="3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8"/>
            <p:cNvSpPr/>
            <p:nvPr/>
          </p:nvSpPr>
          <p:spPr>
            <a:xfrm>
              <a:off x="6429362" y="2342920"/>
              <a:ext cx="23289" cy="19864"/>
            </a:xfrm>
            <a:custGeom>
              <a:avLst/>
              <a:gdLst/>
              <a:ahLst/>
              <a:cxnLst/>
              <a:rect l="l" t="t" r="r" b="b"/>
              <a:pathLst>
                <a:path w="986" h="841" extrusionOk="0">
                  <a:moveTo>
                    <a:pt x="443" y="1"/>
                  </a:moveTo>
                  <a:cubicBezTo>
                    <a:pt x="418" y="1"/>
                    <a:pt x="393" y="3"/>
                    <a:pt x="368" y="8"/>
                  </a:cubicBezTo>
                  <a:cubicBezTo>
                    <a:pt x="168" y="74"/>
                    <a:pt x="1" y="241"/>
                    <a:pt x="34" y="475"/>
                  </a:cubicBezTo>
                  <a:cubicBezTo>
                    <a:pt x="55" y="702"/>
                    <a:pt x="255" y="840"/>
                    <a:pt x="452" y="840"/>
                  </a:cubicBezTo>
                  <a:cubicBezTo>
                    <a:pt x="573" y="840"/>
                    <a:pt x="692" y="789"/>
                    <a:pt x="768" y="675"/>
                  </a:cubicBezTo>
                  <a:cubicBezTo>
                    <a:pt x="985" y="396"/>
                    <a:pt x="769"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8"/>
            <p:cNvSpPr/>
            <p:nvPr/>
          </p:nvSpPr>
          <p:spPr>
            <a:xfrm>
              <a:off x="6544401" y="2039729"/>
              <a:ext cx="172591" cy="165482"/>
            </a:xfrm>
            <a:custGeom>
              <a:avLst/>
              <a:gdLst/>
              <a:ahLst/>
              <a:cxnLst/>
              <a:rect l="l" t="t" r="r" b="b"/>
              <a:pathLst>
                <a:path w="7307" h="7006" extrusionOk="0">
                  <a:moveTo>
                    <a:pt x="7306" y="0"/>
                  </a:moveTo>
                  <a:lnTo>
                    <a:pt x="7306" y="0"/>
                  </a:lnTo>
                  <a:cubicBezTo>
                    <a:pt x="7206" y="434"/>
                    <a:pt x="7106" y="901"/>
                    <a:pt x="6939" y="1335"/>
                  </a:cubicBezTo>
                  <a:cubicBezTo>
                    <a:pt x="6506" y="2602"/>
                    <a:pt x="5772" y="3736"/>
                    <a:pt x="4771" y="4670"/>
                  </a:cubicBezTo>
                  <a:cubicBezTo>
                    <a:pt x="4638" y="4804"/>
                    <a:pt x="4471" y="4937"/>
                    <a:pt x="4271" y="5071"/>
                  </a:cubicBezTo>
                  <a:lnTo>
                    <a:pt x="4004" y="5271"/>
                  </a:lnTo>
                  <a:lnTo>
                    <a:pt x="3737" y="5471"/>
                  </a:lnTo>
                  <a:cubicBezTo>
                    <a:pt x="3537" y="5571"/>
                    <a:pt x="3370" y="5704"/>
                    <a:pt x="3170" y="5838"/>
                  </a:cubicBezTo>
                  <a:lnTo>
                    <a:pt x="2569" y="6138"/>
                  </a:lnTo>
                  <a:lnTo>
                    <a:pt x="2269" y="6271"/>
                  </a:lnTo>
                  <a:lnTo>
                    <a:pt x="1936" y="6405"/>
                  </a:lnTo>
                  <a:lnTo>
                    <a:pt x="1302" y="6638"/>
                  </a:lnTo>
                  <a:cubicBezTo>
                    <a:pt x="868" y="6772"/>
                    <a:pt x="401" y="6872"/>
                    <a:pt x="1" y="7005"/>
                  </a:cubicBezTo>
                  <a:cubicBezTo>
                    <a:pt x="435" y="6972"/>
                    <a:pt x="902" y="6905"/>
                    <a:pt x="1369" y="6838"/>
                  </a:cubicBezTo>
                  <a:lnTo>
                    <a:pt x="2036" y="6638"/>
                  </a:lnTo>
                  <a:lnTo>
                    <a:pt x="2369" y="6538"/>
                  </a:lnTo>
                  <a:lnTo>
                    <a:pt x="2703" y="6405"/>
                  </a:lnTo>
                  <a:cubicBezTo>
                    <a:pt x="2903" y="6338"/>
                    <a:pt x="3136" y="6238"/>
                    <a:pt x="3337" y="6138"/>
                  </a:cubicBezTo>
                  <a:cubicBezTo>
                    <a:pt x="3537" y="6038"/>
                    <a:pt x="3737" y="5904"/>
                    <a:pt x="3937" y="5804"/>
                  </a:cubicBezTo>
                  <a:cubicBezTo>
                    <a:pt x="4037" y="5738"/>
                    <a:pt x="4137" y="5671"/>
                    <a:pt x="4237" y="5604"/>
                  </a:cubicBezTo>
                  <a:lnTo>
                    <a:pt x="4537" y="5404"/>
                  </a:lnTo>
                  <a:cubicBezTo>
                    <a:pt x="4704" y="5271"/>
                    <a:pt x="4904" y="5104"/>
                    <a:pt x="5071" y="4970"/>
                  </a:cubicBezTo>
                  <a:cubicBezTo>
                    <a:pt x="5772" y="4337"/>
                    <a:pt x="6305" y="3536"/>
                    <a:pt x="6706" y="2702"/>
                  </a:cubicBezTo>
                  <a:cubicBezTo>
                    <a:pt x="7073" y="1835"/>
                    <a:pt x="7273" y="934"/>
                    <a:pt x="730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8"/>
            <p:cNvSpPr/>
            <p:nvPr/>
          </p:nvSpPr>
          <p:spPr>
            <a:xfrm>
              <a:off x="6305322" y="1856349"/>
              <a:ext cx="207573" cy="176772"/>
            </a:xfrm>
            <a:custGeom>
              <a:avLst/>
              <a:gdLst/>
              <a:ahLst/>
              <a:cxnLst/>
              <a:rect l="l" t="t" r="r" b="b"/>
              <a:pathLst>
                <a:path w="8788" h="7484" extrusionOk="0">
                  <a:moveTo>
                    <a:pt x="3769" y="0"/>
                  </a:moveTo>
                  <a:cubicBezTo>
                    <a:pt x="1682" y="0"/>
                    <a:pt x="1" y="1951"/>
                    <a:pt x="1115" y="4528"/>
                  </a:cubicBezTo>
                  <a:cubicBezTo>
                    <a:pt x="1888" y="6348"/>
                    <a:pt x="4506" y="7484"/>
                    <a:pt x="6295" y="7484"/>
                  </a:cubicBezTo>
                  <a:cubicBezTo>
                    <a:pt x="6670" y="7484"/>
                    <a:pt x="7009" y="7434"/>
                    <a:pt x="7287" y="7330"/>
                  </a:cubicBezTo>
                  <a:cubicBezTo>
                    <a:pt x="8054" y="7063"/>
                    <a:pt x="8788" y="2793"/>
                    <a:pt x="5986" y="758"/>
                  </a:cubicBezTo>
                  <a:cubicBezTo>
                    <a:pt x="5265" y="235"/>
                    <a:pt x="4493" y="0"/>
                    <a:pt x="376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8"/>
            <p:cNvSpPr/>
            <p:nvPr/>
          </p:nvSpPr>
          <p:spPr>
            <a:xfrm>
              <a:off x="6300928" y="1868727"/>
              <a:ext cx="176512" cy="172898"/>
            </a:xfrm>
            <a:custGeom>
              <a:avLst/>
              <a:gdLst/>
              <a:ahLst/>
              <a:cxnLst/>
              <a:rect l="l" t="t" r="r" b="b"/>
              <a:pathLst>
                <a:path w="7473" h="7320" extrusionOk="0">
                  <a:moveTo>
                    <a:pt x="2269" y="1"/>
                  </a:moveTo>
                  <a:lnTo>
                    <a:pt x="2269" y="1"/>
                  </a:lnTo>
                  <a:cubicBezTo>
                    <a:pt x="1235" y="534"/>
                    <a:pt x="501" y="1468"/>
                    <a:pt x="201" y="2569"/>
                  </a:cubicBezTo>
                  <a:cubicBezTo>
                    <a:pt x="1" y="3170"/>
                    <a:pt x="1" y="3770"/>
                    <a:pt x="167" y="4337"/>
                  </a:cubicBezTo>
                  <a:cubicBezTo>
                    <a:pt x="301" y="4938"/>
                    <a:pt x="634" y="5438"/>
                    <a:pt x="1068" y="5872"/>
                  </a:cubicBezTo>
                  <a:cubicBezTo>
                    <a:pt x="1935" y="6639"/>
                    <a:pt x="3036" y="7139"/>
                    <a:pt x="4204" y="7239"/>
                  </a:cubicBezTo>
                  <a:cubicBezTo>
                    <a:pt x="4497" y="7294"/>
                    <a:pt x="4801" y="7319"/>
                    <a:pt x="5110" y="7319"/>
                  </a:cubicBezTo>
                  <a:cubicBezTo>
                    <a:pt x="5362" y="7319"/>
                    <a:pt x="5617" y="7303"/>
                    <a:pt x="5871" y="7273"/>
                  </a:cubicBezTo>
                  <a:cubicBezTo>
                    <a:pt x="6438" y="7239"/>
                    <a:pt x="6972" y="7072"/>
                    <a:pt x="7473" y="6806"/>
                  </a:cubicBezTo>
                  <a:lnTo>
                    <a:pt x="7473" y="6806"/>
                  </a:lnTo>
                  <a:cubicBezTo>
                    <a:pt x="7077" y="6929"/>
                    <a:pt x="6681" y="6998"/>
                    <a:pt x="6285" y="6998"/>
                  </a:cubicBezTo>
                  <a:cubicBezTo>
                    <a:pt x="6147" y="6998"/>
                    <a:pt x="6009" y="6990"/>
                    <a:pt x="5871" y="6972"/>
                  </a:cubicBezTo>
                  <a:cubicBezTo>
                    <a:pt x="5338" y="6972"/>
                    <a:pt x="4804" y="6906"/>
                    <a:pt x="4270" y="6772"/>
                  </a:cubicBezTo>
                  <a:cubicBezTo>
                    <a:pt x="3236" y="6605"/>
                    <a:pt x="2269" y="6138"/>
                    <a:pt x="1502" y="5438"/>
                  </a:cubicBezTo>
                  <a:cubicBezTo>
                    <a:pt x="734" y="4737"/>
                    <a:pt x="434" y="3670"/>
                    <a:pt x="668" y="2703"/>
                  </a:cubicBezTo>
                  <a:cubicBezTo>
                    <a:pt x="868" y="1635"/>
                    <a:pt x="1435" y="668"/>
                    <a:pt x="2269"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8"/>
            <p:cNvSpPr/>
            <p:nvPr/>
          </p:nvSpPr>
          <p:spPr>
            <a:xfrm>
              <a:off x="6378149" y="3868608"/>
              <a:ext cx="1028226" cy="45728"/>
            </a:xfrm>
            <a:custGeom>
              <a:avLst/>
              <a:gdLst/>
              <a:ahLst/>
              <a:cxnLst/>
              <a:rect l="l" t="t" r="r" b="b"/>
              <a:pathLst>
                <a:path w="43532" h="1936" extrusionOk="0">
                  <a:moveTo>
                    <a:pt x="1" y="0"/>
                  </a:moveTo>
                  <a:lnTo>
                    <a:pt x="1" y="1935"/>
                  </a:lnTo>
                  <a:lnTo>
                    <a:pt x="43532" y="1935"/>
                  </a:lnTo>
                  <a:lnTo>
                    <a:pt x="4353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8"/>
            <p:cNvSpPr/>
            <p:nvPr/>
          </p:nvSpPr>
          <p:spPr>
            <a:xfrm>
              <a:off x="6642126" y="3234281"/>
              <a:ext cx="1084937" cy="679996"/>
            </a:xfrm>
            <a:custGeom>
              <a:avLst/>
              <a:gdLst/>
              <a:ahLst/>
              <a:cxnLst/>
              <a:rect l="l" t="t" r="r" b="b"/>
              <a:pathLst>
                <a:path w="45933" h="28789" extrusionOk="0">
                  <a:moveTo>
                    <a:pt x="3536" y="1"/>
                  </a:moveTo>
                  <a:lnTo>
                    <a:pt x="0" y="28788"/>
                  </a:lnTo>
                  <a:lnTo>
                    <a:pt x="42397" y="28788"/>
                  </a:lnTo>
                  <a:lnTo>
                    <a:pt x="4593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00"/>
        <p:cNvGrpSpPr/>
        <p:nvPr/>
      </p:nvGrpSpPr>
      <p:grpSpPr>
        <a:xfrm>
          <a:off x="0" y="0"/>
          <a:ext cx="0" cy="0"/>
          <a:chOff x="0" y="0"/>
          <a:chExt cx="0" cy="0"/>
        </a:xfrm>
      </p:grpSpPr>
      <p:sp>
        <p:nvSpPr>
          <p:cNvPr id="8401" name="Google Shape;8401;p59"/>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402" name="Google Shape;8402;p59"/>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403" name="Google Shape;8403;p59"/>
          <p:cNvGrpSpPr/>
          <p:nvPr/>
        </p:nvGrpSpPr>
        <p:grpSpPr>
          <a:xfrm>
            <a:off x="876361" y="1533504"/>
            <a:ext cx="322099" cy="370529"/>
            <a:chOff x="-42971725" y="3217825"/>
            <a:chExt cx="275675" cy="317125"/>
          </a:xfrm>
        </p:grpSpPr>
        <p:sp>
          <p:nvSpPr>
            <p:cNvPr id="8404" name="Google Shape;8404;p59"/>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9"/>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9"/>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7" name="Google Shape;8407;p59"/>
          <p:cNvGrpSpPr/>
          <p:nvPr/>
        </p:nvGrpSpPr>
        <p:grpSpPr>
          <a:xfrm>
            <a:off x="848276" y="2002160"/>
            <a:ext cx="378270" cy="337551"/>
            <a:chOff x="-42996150" y="3612600"/>
            <a:chExt cx="323750" cy="288900"/>
          </a:xfrm>
        </p:grpSpPr>
        <p:sp>
          <p:nvSpPr>
            <p:cNvPr id="8408" name="Google Shape;8408;p59"/>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9"/>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9"/>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59"/>
          <p:cNvGrpSpPr/>
          <p:nvPr/>
        </p:nvGrpSpPr>
        <p:grpSpPr>
          <a:xfrm>
            <a:off x="851036" y="2411530"/>
            <a:ext cx="372749" cy="370909"/>
            <a:chOff x="-42994575" y="3950300"/>
            <a:chExt cx="319025" cy="317450"/>
          </a:xfrm>
        </p:grpSpPr>
        <p:sp>
          <p:nvSpPr>
            <p:cNvPr id="8412" name="Google Shape;8412;p59"/>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9"/>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9"/>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59"/>
          <p:cNvGrpSpPr/>
          <p:nvPr/>
        </p:nvGrpSpPr>
        <p:grpSpPr>
          <a:xfrm>
            <a:off x="3004431" y="1558362"/>
            <a:ext cx="371785" cy="370879"/>
            <a:chOff x="-41111350" y="3239100"/>
            <a:chExt cx="318200" cy="317425"/>
          </a:xfrm>
        </p:grpSpPr>
        <p:sp>
          <p:nvSpPr>
            <p:cNvPr id="8416" name="Google Shape;8416;p59"/>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9"/>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9"/>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9"/>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0" name="Google Shape;8420;p59"/>
          <p:cNvGrpSpPr/>
          <p:nvPr/>
        </p:nvGrpSpPr>
        <p:grpSpPr>
          <a:xfrm>
            <a:off x="3000751" y="1993894"/>
            <a:ext cx="379146" cy="370967"/>
            <a:chOff x="-41117650" y="3605525"/>
            <a:chExt cx="324500" cy="317500"/>
          </a:xfrm>
        </p:grpSpPr>
        <p:sp>
          <p:nvSpPr>
            <p:cNvPr id="8421" name="Google Shape;8421;p59"/>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9"/>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9"/>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4" name="Google Shape;8424;p59"/>
          <p:cNvSpPr/>
          <p:nvPr/>
        </p:nvSpPr>
        <p:spPr>
          <a:xfrm>
            <a:off x="3006881" y="2443479"/>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5" name="Google Shape;8425;p59"/>
          <p:cNvGrpSpPr/>
          <p:nvPr/>
        </p:nvGrpSpPr>
        <p:grpSpPr>
          <a:xfrm>
            <a:off x="1827005" y="2885417"/>
            <a:ext cx="216271" cy="371814"/>
            <a:chOff x="-39205300" y="3220175"/>
            <a:chExt cx="185100" cy="318225"/>
          </a:xfrm>
        </p:grpSpPr>
        <p:sp>
          <p:nvSpPr>
            <p:cNvPr id="8426" name="Google Shape;8426;p59"/>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9"/>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59"/>
          <p:cNvGrpSpPr/>
          <p:nvPr/>
        </p:nvGrpSpPr>
        <p:grpSpPr>
          <a:xfrm>
            <a:off x="1792533" y="3345488"/>
            <a:ext cx="300016" cy="369273"/>
            <a:chOff x="-39248625" y="3588600"/>
            <a:chExt cx="256775" cy="316050"/>
          </a:xfrm>
        </p:grpSpPr>
        <p:sp>
          <p:nvSpPr>
            <p:cNvPr id="8429" name="Google Shape;8429;p59"/>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9"/>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31" name="Google Shape;8431;p59"/>
          <p:cNvSpPr/>
          <p:nvPr/>
        </p:nvSpPr>
        <p:spPr>
          <a:xfrm>
            <a:off x="1763554" y="3801114"/>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9"/>
          <p:cNvSpPr/>
          <p:nvPr/>
        </p:nvSpPr>
        <p:spPr>
          <a:xfrm>
            <a:off x="3953101" y="2872552"/>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3" name="Google Shape;8433;p59"/>
          <p:cNvGrpSpPr/>
          <p:nvPr/>
        </p:nvGrpSpPr>
        <p:grpSpPr>
          <a:xfrm>
            <a:off x="1243246" y="1533504"/>
            <a:ext cx="429504" cy="370879"/>
            <a:chOff x="-42651700" y="3217825"/>
            <a:chExt cx="367600" cy="317425"/>
          </a:xfrm>
        </p:grpSpPr>
        <p:sp>
          <p:nvSpPr>
            <p:cNvPr id="8434" name="Google Shape;8434;p59"/>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9"/>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9"/>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9"/>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59"/>
          <p:cNvGrpSpPr/>
          <p:nvPr/>
        </p:nvGrpSpPr>
        <p:grpSpPr>
          <a:xfrm>
            <a:off x="1278678" y="1973154"/>
            <a:ext cx="358640" cy="363226"/>
            <a:chOff x="-42617300" y="3587775"/>
            <a:chExt cx="306950" cy="310875"/>
          </a:xfrm>
        </p:grpSpPr>
        <p:sp>
          <p:nvSpPr>
            <p:cNvPr id="8439" name="Google Shape;8439;p59"/>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9"/>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1" name="Google Shape;8441;p59"/>
          <p:cNvSpPr/>
          <p:nvPr/>
        </p:nvSpPr>
        <p:spPr>
          <a:xfrm>
            <a:off x="1275131" y="2412197"/>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2" name="Google Shape;8442;p59"/>
          <p:cNvGrpSpPr/>
          <p:nvPr/>
        </p:nvGrpSpPr>
        <p:grpSpPr>
          <a:xfrm>
            <a:off x="3450506" y="1557895"/>
            <a:ext cx="376926" cy="370324"/>
            <a:chOff x="-40748275" y="3238700"/>
            <a:chExt cx="322600" cy="316950"/>
          </a:xfrm>
        </p:grpSpPr>
        <p:sp>
          <p:nvSpPr>
            <p:cNvPr id="8443" name="Google Shape;8443;p59"/>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9"/>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9"/>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9"/>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9"/>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9"/>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9" name="Google Shape;8449;p59"/>
          <p:cNvGrpSpPr/>
          <p:nvPr/>
        </p:nvGrpSpPr>
        <p:grpSpPr>
          <a:xfrm>
            <a:off x="3453062" y="2025879"/>
            <a:ext cx="371814" cy="338690"/>
            <a:chOff x="-40745125" y="3632900"/>
            <a:chExt cx="318225" cy="289875"/>
          </a:xfrm>
        </p:grpSpPr>
        <p:sp>
          <p:nvSpPr>
            <p:cNvPr id="8450" name="Google Shape;8450;p59"/>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9"/>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9"/>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9"/>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9"/>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9"/>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9"/>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7" name="Google Shape;8457;p59"/>
          <p:cNvGrpSpPr/>
          <p:nvPr/>
        </p:nvGrpSpPr>
        <p:grpSpPr>
          <a:xfrm>
            <a:off x="3457209" y="2437089"/>
            <a:ext cx="363518" cy="370178"/>
            <a:chOff x="-40742750" y="3972175"/>
            <a:chExt cx="311125" cy="316825"/>
          </a:xfrm>
        </p:grpSpPr>
        <p:sp>
          <p:nvSpPr>
            <p:cNvPr id="8458" name="Google Shape;8458;p59"/>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9"/>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59"/>
          <p:cNvGrpSpPr/>
          <p:nvPr/>
        </p:nvGrpSpPr>
        <p:grpSpPr>
          <a:xfrm>
            <a:off x="2239871" y="2887257"/>
            <a:ext cx="266892" cy="369974"/>
            <a:chOff x="-38860325" y="3221750"/>
            <a:chExt cx="228425" cy="316650"/>
          </a:xfrm>
        </p:grpSpPr>
        <p:sp>
          <p:nvSpPr>
            <p:cNvPr id="8461" name="Google Shape;8461;p59"/>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9"/>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9"/>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9"/>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59"/>
          <p:cNvGrpSpPr/>
          <p:nvPr/>
        </p:nvGrpSpPr>
        <p:grpSpPr>
          <a:xfrm>
            <a:off x="2190678" y="3349314"/>
            <a:ext cx="380081" cy="367111"/>
            <a:chOff x="-38905225" y="3591875"/>
            <a:chExt cx="325300" cy="314200"/>
          </a:xfrm>
        </p:grpSpPr>
        <p:sp>
          <p:nvSpPr>
            <p:cNvPr id="8466" name="Google Shape;8466;p59"/>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9"/>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9"/>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9" name="Google Shape;8469;p59"/>
          <p:cNvSpPr/>
          <p:nvPr/>
        </p:nvSpPr>
        <p:spPr>
          <a:xfrm>
            <a:off x="2198491" y="3859092"/>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0" name="Google Shape;8470;p59"/>
          <p:cNvGrpSpPr/>
          <p:nvPr/>
        </p:nvGrpSpPr>
        <p:grpSpPr>
          <a:xfrm>
            <a:off x="3997427" y="3334394"/>
            <a:ext cx="290815" cy="369740"/>
            <a:chOff x="-37370925" y="3579105"/>
            <a:chExt cx="248900" cy="316450"/>
          </a:xfrm>
        </p:grpSpPr>
        <p:sp>
          <p:nvSpPr>
            <p:cNvPr id="8471" name="Google Shape;8471;p59"/>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9"/>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73" name="Google Shape;8473;p59"/>
          <p:cNvSpPr/>
          <p:nvPr/>
        </p:nvSpPr>
        <p:spPr>
          <a:xfrm>
            <a:off x="1697481" y="1534192"/>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9"/>
          <p:cNvSpPr/>
          <p:nvPr/>
        </p:nvSpPr>
        <p:spPr>
          <a:xfrm>
            <a:off x="1722323" y="1969494"/>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75" name="Google Shape;8475;p59"/>
          <p:cNvGrpSpPr/>
          <p:nvPr/>
        </p:nvGrpSpPr>
        <p:grpSpPr>
          <a:xfrm>
            <a:off x="1690803" y="2412465"/>
            <a:ext cx="371814" cy="369974"/>
            <a:chOff x="-42259725" y="3951100"/>
            <a:chExt cx="318225" cy="316650"/>
          </a:xfrm>
        </p:grpSpPr>
        <p:sp>
          <p:nvSpPr>
            <p:cNvPr id="8476" name="Google Shape;8476;p59"/>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9"/>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8" name="Google Shape;8478;p59"/>
          <p:cNvGrpSpPr/>
          <p:nvPr/>
        </p:nvGrpSpPr>
        <p:grpSpPr>
          <a:xfrm>
            <a:off x="3889164" y="1591486"/>
            <a:ext cx="370879" cy="337755"/>
            <a:chOff x="-40378075" y="3267450"/>
            <a:chExt cx="317425" cy="289075"/>
          </a:xfrm>
        </p:grpSpPr>
        <p:sp>
          <p:nvSpPr>
            <p:cNvPr id="8479" name="Google Shape;8479;p59"/>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9"/>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9"/>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9"/>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59"/>
          <p:cNvGrpSpPr/>
          <p:nvPr/>
        </p:nvGrpSpPr>
        <p:grpSpPr>
          <a:xfrm>
            <a:off x="3892830" y="1992754"/>
            <a:ext cx="363548" cy="369974"/>
            <a:chOff x="-40372575" y="3604550"/>
            <a:chExt cx="311150" cy="316650"/>
          </a:xfrm>
        </p:grpSpPr>
        <p:sp>
          <p:nvSpPr>
            <p:cNvPr id="8484" name="Google Shape;8484;p59"/>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9"/>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9"/>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87" name="Google Shape;8487;p59"/>
          <p:cNvSpPr/>
          <p:nvPr/>
        </p:nvSpPr>
        <p:spPr>
          <a:xfrm>
            <a:off x="3896162" y="2436031"/>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8" name="Google Shape;8488;p59"/>
          <p:cNvGrpSpPr/>
          <p:nvPr/>
        </p:nvGrpSpPr>
        <p:grpSpPr>
          <a:xfrm>
            <a:off x="2616780" y="2885417"/>
            <a:ext cx="399038" cy="372165"/>
            <a:chOff x="-38542250" y="3220175"/>
            <a:chExt cx="341525" cy="318525"/>
          </a:xfrm>
        </p:grpSpPr>
        <p:sp>
          <p:nvSpPr>
            <p:cNvPr id="8489" name="Google Shape;8489;p59"/>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9"/>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9"/>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2" name="Google Shape;8492;p59"/>
          <p:cNvGrpSpPr/>
          <p:nvPr/>
        </p:nvGrpSpPr>
        <p:grpSpPr>
          <a:xfrm>
            <a:off x="2638712" y="3344787"/>
            <a:ext cx="369974" cy="369068"/>
            <a:chOff x="-38537400" y="3588000"/>
            <a:chExt cx="316650" cy="315875"/>
          </a:xfrm>
        </p:grpSpPr>
        <p:sp>
          <p:nvSpPr>
            <p:cNvPr id="8493" name="Google Shape;8493;p59"/>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9"/>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9"/>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9"/>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59"/>
          <p:cNvGrpSpPr/>
          <p:nvPr/>
        </p:nvGrpSpPr>
        <p:grpSpPr>
          <a:xfrm>
            <a:off x="2637792" y="3802316"/>
            <a:ext cx="371814" cy="369974"/>
            <a:chOff x="-38538975" y="3954250"/>
            <a:chExt cx="318225" cy="316650"/>
          </a:xfrm>
        </p:grpSpPr>
        <p:sp>
          <p:nvSpPr>
            <p:cNvPr id="8498" name="Google Shape;8498;p59"/>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9"/>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59"/>
          <p:cNvGrpSpPr/>
          <p:nvPr/>
        </p:nvGrpSpPr>
        <p:grpSpPr>
          <a:xfrm>
            <a:off x="3955104" y="3797243"/>
            <a:ext cx="375465" cy="371814"/>
            <a:chOff x="-37385100" y="3949908"/>
            <a:chExt cx="321350" cy="318225"/>
          </a:xfrm>
        </p:grpSpPr>
        <p:sp>
          <p:nvSpPr>
            <p:cNvPr id="8501" name="Google Shape;8501;p59"/>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9"/>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59"/>
          <p:cNvGrpSpPr/>
          <p:nvPr/>
        </p:nvGrpSpPr>
        <p:grpSpPr>
          <a:xfrm>
            <a:off x="2130763" y="1532803"/>
            <a:ext cx="370909" cy="370675"/>
            <a:chOff x="-41895050" y="3217225"/>
            <a:chExt cx="317450" cy="317250"/>
          </a:xfrm>
        </p:grpSpPr>
        <p:sp>
          <p:nvSpPr>
            <p:cNvPr id="8504" name="Google Shape;8504;p59"/>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9"/>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9"/>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9"/>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9"/>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9" name="Google Shape;8509;p59"/>
          <p:cNvGrpSpPr/>
          <p:nvPr/>
        </p:nvGrpSpPr>
        <p:grpSpPr>
          <a:xfrm>
            <a:off x="2130310" y="1969737"/>
            <a:ext cx="371814" cy="369974"/>
            <a:chOff x="-41893475" y="3584850"/>
            <a:chExt cx="318225" cy="316650"/>
          </a:xfrm>
        </p:grpSpPr>
        <p:sp>
          <p:nvSpPr>
            <p:cNvPr id="8510" name="Google Shape;8510;p59"/>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9"/>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9"/>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9"/>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14" name="Google Shape;8514;p59"/>
          <p:cNvSpPr/>
          <p:nvPr/>
        </p:nvSpPr>
        <p:spPr>
          <a:xfrm>
            <a:off x="2133283" y="2414037"/>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9"/>
          <p:cNvSpPr/>
          <p:nvPr/>
        </p:nvSpPr>
        <p:spPr>
          <a:xfrm>
            <a:off x="845041" y="2906375"/>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16" name="Google Shape;8516;p59"/>
          <p:cNvGrpSpPr/>
          <p:nvPr/>
        </p:nvGrpSpPr>
        <p:grpSpPr>
          <a:xfrm>
            <a:off x="900338" y="3365029"/>
            <a:ext cx="337522" cy="370909"/>
            <a:chOff x="-39998250" y="3605325"/>
            <a:chExt cx="288875" cy="317450"/>
          </a:xfrm>
        </p:grpSpPr>
        <p:sp>
          <p:nvSpPr>
            <p:cNvPr id="8517" name="Google Shape;8517;p59"/>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9"/>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59"/>
          <p:cNvGrpSpPr/>
          <p:nvPr/>
        </p:nvGrpSpPr>
        <p:grpSpPr>
          <a:xfrm>
            <a:off x="884112" y="3823493"/>
            <a:ext cx="369974" cy="369945"/>
            <a:chOff x="-40011050" y="3972375"/>
            <a:chExt cx="316650" cy="316625"/>
          </a:xfrm>
        </p:grpSpPr>
        <p:sp>
          <p:nvSpPr>
            <p:cNvPr id="8520" name="Google Shape;8520;p59"/>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9"/>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59"/>
          <p:cNvGrpSpPr/>
          <p:nvPr/>
        </p:nvGrpSpPr>
        <p:grpSpPr>
          <a:xfrm>
            <a:off x="3116043" y="2888192"/>
            <a:ext cx="266921" cy="369039"/>
            <a:chOff x="-38129425" y="3222550"/>
            <a:chExt cx="228450" cy="315850"/>
          </a:xfrm>
        </p:grpSpPr>
        <p:sp>
          <p:nvSpPr>
            <p:cNvPr id="8523" name="Google Shape;8523;p59"/>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9"/>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59"/>
          <p:cNvGrpSpPr/>
          <p:nvPr/>
        </p:nvGrpSpPr>
        <p:grpSpPr>
          <a:xfrm>
            <a:off x="3071012" y="3344787"/>
            <a:ext cx="371785" cy="369974"/>
            <a:chOff x="-38172725" y="3588000"/>
            <a:chExt cx="318200" cy="316650"/>
          </a:xfrm>
        </p:grpSpPr>
        <p:sp>
          <p:nvSpPr>
            <p:cNvPr id="8526" name="Google Shape;8526;p59"/>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9"/>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9"/>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9"/>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9"/>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9"/>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9"/>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9"/>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4" name="Google Shape;8534;p59"/>
          <p:cNvGrpSpPr/>
          <p:nvPr/>
        </p:nvGrpSpPr>
        <p:grpSpPr>
          <a:xfrm>
            <a:off x="3146914" y="3803222"/>
            <a:ext cx="219981" cy="369974"/>
            <a:chOff x="-38109725" y="3955025"/>
            <a:chExt cx="188275" cy="316650"/>
          </a:xfrm>
        </p:grpSpPr>
        <p:sp>
          <p:nvSpPr>
            <p:cNvPr id="8535" name="Google Shape;8535;p59"/>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9"/>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7" name="Google Shape;8537;p59"/>
          <p:cNvSpPr/>
          <p:nvPr/>
        </p:nvSpPr>
        <p:spPr>
          <a:xfrm>
            <a:off x="2248517" y="4262983"/>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8" name="Google Shape;8538;p59"/>
          <p:cNvGrpSpPr/>
          <p:nvPr/>
        </p:nvGrpSpPr>
        <p:grpSpPr>
          <a:xfrm>
            <a:off x="2562313" y="1534643"/>
            <a:ext cx="373654" cy="369068"/>
            <a:chOff x="-41530375" y="3218800"/>
            <a:chExt cx="319800" cy="315875"/>
          </a:xfrm>
        </p:grpSpPr>
        <p:sp>
          <p:nvSpPr>
            <p:cNvPr id="8539" name="Google Shape;8539;p59"/>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9"/>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1" name="Google Shape;8541;p59"/>
          <p:cNvGrpSpPr/>
          <p:nvPr/>
        </p:nvGrpSpPr>
        <p:grpSpPr>
          <a:xfrm>
            <a:off x="2564607" y="2049801"/>
            <a:ext cx="369068" cy="289004"/>
            <a:chOff x="-41526450" y="3653375"/>
            <a:chExt cx="315875" cy="247350"/>
          </a:xfrm>
        </p:grpSpPr>
        <p:sp>
          <p:nvSpPr>
            <p:cNvPr id="8542" name="Google Shape;8542;p59"/>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9"/>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59"/>
          <p:cNvGrpSpPr/>
          <p:nvPr/>
        </p:nvGrpSpPr>
        <p:grpSpPr>
          <a:xfrm>
            <a:off x="2565994" y="2412465"/>
            <a:ext cx="366293" cy="369974"/>
            <a:chOff x="-41526450" y="3951100"/>
            <a:chExt cx="313500" cy="316650"/>
          </a:xfrm>
        </p:grpSpPr>
        <p:sp>
          <p:nvSpPr>
            <p:cNvPr id="8545" name="Google Shape;8545;p59"/>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9"/>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9"/>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59"/>
          <p:cNvGrpSpPr/>
          <p:nvPr/>
        </p:nvGrpSpPr>
        <p:grpSpPr>
          <a:xfrm>
            <a:off x="1331249" y="2906594"/>
            <a:ext cx="339595" cy="371814"/>
            <a:chOff x="-39625900" y="3238300"/>
            <a:chExt cx="290650" cy="318225"/>
          </a:xfrm>
        </p:grpSpPr>
        <p:sp>
          <p:nvSpPr>
            <p:cNvPr id="8549" name="Google Shape;8549;p59"/>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9"/>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51" name="Google Shape;8551;p59"/>
          <p:cNvSpPr/>
          <p:nvPr/>
        </p:nvSpPr>
        <p:spPr>
          <a:xfrm>
            <a:off x="1353422" y="3365720"/>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52" name="Google Shape;8552;p59"/>
          <p:cNvGrpSpPr/>
          <p:nvPr/>
        </p:nvGrpSpPr>
        <p:grpSpPr>
          <a:xfrm>
            <a:off x="1325300" y="3823055"/>
            <a:ext cx="366293" cy="370441"/>
            <a:chOff x="-39647175" y="3972000"/>
            <a:chExt cx="313500" cy="317050"/>
          </a:xfrm>
        </p:grpSpPr>
        <p:sp>
          <p:nvSpPr>
            <p:cNvPr id="8553" name="Google Shape;8553;p59"/>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9"/>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9"/>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59"/>
          <p:cNvGrpSpPr/>
          <p:nvPr/>
        </p:nvGrpSpPr>
        <p:grpSpPr>
          <a:xfrm>
            <a:off x="3494427" y="2887053"/>
            <a:ext cx="375495" cy="370879"/>
            <a:chOff x="-37808850" y="3221575"/>
            <a:chExt cx="321375" cy="317425"/>
          </a:xfrm>
        </p:grpSpPr>
        <p:sp>
          <p:nvSpPr>
            <p:cNvPr id="8557" name="Google Shape;8557;p59"/>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9"/>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9" name="Google Shape;8559;p59"/>
          <p:cNvGrpSpPr/>
          <p:nvPr/>
        </p:nvGrpSpPr>
        <p:grpSpPr>
          <a:xfrm>
            <a:off x="3503201" y="3409084"/>
            <a:ext cx="372749" cy="241158"/>
            <a:chOff x="-37806500" y="3643030"/>
            <a:chExt cx="319025" cy="206400"/>
          </a:xfrm>
        </p:grpSpPr>
        <p:sp>
          <p:nvSpPr>
            <p:cNvPr id="8560" name="Google Shape;8560;p59"/>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9"/>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59"/>
          <p:cNvGrpSpPr/>
          <p:nvPr/>
        </p:nvGrpSpPr>
        <p:grpSpPr>
          <a:xfrm>
            <a:off x="3505508" y="3801381"/>
            <a:ext cx="368134" cy="371814"/>
            <a:chOff x="-37804925" y="3953450"/>
            <a:chExt cx="315075" cy="318225"/>
          </a:xfrm>
        </p:grpSpPr>
        <p:sp>
          <p:nvSpPr>
            <p:cNvPr id="8563" name="Google Shape;8563;p59"/>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9"/>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9"/>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6" name="Google Shape;8566;p59"/>
          <p:cNvSpPr/>
          <p:nvPr/>
        </p:nvSpPr>
        <p:spPr>
          <a:xfrm>
            <a:off x="2754452" y="4266125"/>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67" name="Google Shape;8567;p59"/>
          <p:cNvGrpSpPr/>
          <p:nvPr/>
        </p:nvGrpSpPr>
        <p:grpSpPr>
          <a:xfrm>
            <a:off x="4860977" y="1553988"/>
            <a:ext cx="355663" cy="308725"/>
            <a:chOff x="-28462125" y="3199700"/>
            <a:chExt cx="298550" cy="259150"/>
          </a:xfrm>
        </p:grpSpPr>
        <p:sp>
          <p:nvSpPr>
            <p:cNvPr id="8568" name="Google Shape;8568;p59"/>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9"/>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9"/>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1" name="Google Shape;8571;p59"/>
          <p:cNvGrpSpPr/>
          <p:nvPr/>
        </p:nvGrpSpPr>
        <p:grpSpPr>
          <a:xfrm>
            <a:off x="4861930" y="1988678"/>
            <a:ext cx="353757" cy="352833"/>
            <a:chOff x="-28461325" y="3545475"/>
            <a:chExt cx="296950" cy="296175"/>
          </a:xfrm>
        </p:grpSpPr>
        <p:sp>
          <p:nvSpPr>
            <p:cNvPr id="8572" name="Google Shape;8572;p59"/>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9"/>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9"/>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9"/>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9"/>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9"/>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59"/>
          <p:cNvGrpSpPr/>
          <p:nvPr/>
        </p:nvGrpSpPr>
        <p:grpSpPr>
          <a:xfrm>
            <a:off x="4858162" y="2438722"/>
            <a:ext cx="361292" cy="352803"/>
            <a:chOff x="-28463700" y="3914875"/>
            <a:chExt cx="303275" cy="296150"/>
          </a:xfrm>
        </p:grpSpPr>
        <p:sp>
          <p:nvSpPr>
            <p:cNvPr id="8579" name="Google Shape;8579;p59"/>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9"/>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1" name="Google Shape;8581;p59"/>
          <p:cNvGrpSpPr/>
          <p:nvPr/>
        </p:nvGrpSpPr>
        <p:grpSpPr>
          <a:xfrm>
            <a:off x="7092947" y="1594805"/>
            <a:ext cx="351880" cy="227092"/>
            <a:chOff x="-26573400" y="3224125"/>
            <a:chExt cx="295375" cy="190625"/>
          </a:xfrm>
        </p:grpSpPr>
        <p:sp>
          <p:nvSpPr>
            <p:cNvPr id="8582" name="Google Shape;8582;p59"/>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9"/>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4" name="Google Shape;8584;p59"/>
          <p:cNvGrpSpPr/>
          <p:nvPr/>
        </p:nvGrpSpPr>
        <p:grpSpPr>
          <a:xfrm>
            <a:off x="7092947" y="1989140"/>
            <a:ext cx="351880" cy="351910"/>
            <a:chOff x="-26573400" y="3546250"/>
            <a:chExt cx="295375" cy="295400"/>
          </a:xfrm>
        </p:grpSpPr>
        <p:sp>
          <p:nvSpPr>
            <p:cNvPr id="8585" name="Google Shape;8585;p59"/>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9"/>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9"/>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9"/>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9"/>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0" name="Google Shape;8590;p59"/>
          <p:cNvGrpSpPr/>
          <p:nvPr/>
        </p:nvGrpSpPr>
        <p:grpSpPr>
          <a:xfrm>
            <a:off x="7081228" y="2439049"/>
            <a:ext cx="375319" cy="352148"/>
            <a:chOff x="-26583625" y="3917025"/>
            <a:chExt cx="315050" cy="295600"/>
          </a:xfrm>
        </p:grpSpPr>
        <p:sp>
          <p:nvSpPr>
            <p:cNvPr id="8591" name="Google Shape;8591;p59"/>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9"/>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9"/>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9"/>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95" name="Google Shape;8595;p59"/>
          <p:cNvSpPr/>
          <p:nvPr/>
        </p:nvSpPr>
        <p:spPr>
          <a:xfrm>
            <a:off x="5748315" y="291956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6" name="Google Shape;8596;p59"/>
          <p:cNvGrpSpPr/>
          <p:nvPr/>
        </p:nvGrpSpPr>
        <p:grpSpPr>
          <a:xfrm>
            <a:off x="5779742" y="3398079"/>
            <a:ext cx="289039" cy="352833"/>
            <a:chOff x="-24694925" y="3518700"/>
            <a:chExt cx="242625" cy="296175"/>
          </a:xfrm>
        </p:grpSpPr>
        <p:sp>
          <p:nvSpPr>
            <p:cNvPr id="8597" name="Google Shape;8597;p59"/>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9"/>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9"/>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9"/>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59"/>
          <p:cNvGrpSpPr/>
          <p:nvPr/>
        </p:nvGrpSpPr>
        <p:grpSpPr>
          <a:xfrm>
            <a:off x="5779280" y="3848107"/>
            <a:ext cx="289962" cy="352833"/>
            <a:chOff x="-24709100" y="3888875"/>
            <a:chExt cx="243400" cy="296175"/>
          </a:xfrm>
        </p:grpSpPr>
        <p:sp>
          <p:nvSpPr>
            <p:cNvPr id="8602" name="Google Shape;8602;p59"/>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9"/>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9"/>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59"/>
          <p:cNvGrpSpPr/>
          <p:nvPr/>
        </p:nvGrpSpPr>
        <p:grpSpPr>
          <a:xfrm>
            <a:off x="7979280" y="2920770"/>
            <a:ext cx="356556" cy="349557"/>
            <a:chOff x="-22863675" y="3131775"/>
            <a:chExt cx="299300" cy="293425"/>
          </a:xfrm>
        </p:grpSpPr>
        <p:sp>
          <p:nvSpPr>
            <p:cNvPr id="8606" name="Google Shape;8606;p59"/>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9"/>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9"/>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59"/>
          <p:cNvGrpSpPr/>
          <p:nvPr/>
        </p:nvGrpSpPr>
        <p:grpSpPr>
          <a:xfrm>
            <a:off x="5322144" y="1531949"/>
            <a:ext cx="310602" cy="352803"/>
            <a:chOff x="-28069875" y="3175300"/>
            <a:chExt cx="260725" cy="296150"/>
          </a:xfrm>
        </p:grpSpPr>
        <p:sp>
          <p:nvSpPr>
            <p:cNvPr id="8610" name="Google Shape;8610;p59"/>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9"/>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9"/>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9"/>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9"/>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9"/>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9"/>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9"/>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9"/>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19" name="Google Shape;8619;p59"/>
          <p:cNvSpPr/>
          <p:nvPr/>
        </p:nvSpPr>
        <p:spPr>
          <a:xfrm>
            <a:off x="5301578" y="198968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0" name="Google Shape;8620;p59"/>
          <p:cNvGrpSpPr/>
          <p:nvPr/>
        </p:nvGrpSpPr>
        <p:grpSpPr>
          <a:xfrm>
            <a:off x="5363423" y="2439183"/>
            <a:ext cx="228045" cy="351880"/>
            <a:chOff x="-28032075" y="3916450"/>
            <a:chExt cx="191425" cy="295375"/>
          </a:xfrm>
        </p:grpSpPr>
        <p:sp>
          <p:nvSpPr>
            <p:cNvPr id="8621" name="Google Shape;8621;p59"/>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9"/>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9"/>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4" name="Google Shape;8624;p59"/>
          <p:cNvGrpSpPr/>
          <p:nvPr/>
        </p:nvGrpSpPr>
        <p:grpSpPr>
          <a:xfrm>
            <a:off x="7528769" y="1531934"/>
            <a:ext cx="352833" cy="352833"/>
            <a:chOff x="-26201650" y="3176075"/>
            <a:chExt cx="296175" cy="296175"/>
          </a:xfrm>
        </p:grpSpPr>
        <p:sp>
          <p:nvSpPr>
            <p:cNvPr id="8625" name="Google Shape;8625;p59"/>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9"/>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7" name="Google Shape;8627;p59"/>
          <p:cNvGrpSpPr/>
          <p:nvPr/>
        </p:nvGrpSpPr>
        <p:grpSpPr>
          <a:xfrm>
            <a:off x="7528293" y="1989155"/>
            <a:ext cx="353786" cy="351880"/>
            <a:chOff x="-26204800" y="3547050"/>
            <a:chExt cx="296975" cy="295375"/>
          </a:xfrm>
        </p:grpSpPr>
        <p:sp>
          <p:nvSpPr>
            <p:cNvPr id="8628" name="Google Shape;8628;p59"/>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9"/>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0" name="Google Shape;8630;p59"/>
          <p:cNvSpPr/>
          <p:nvPr/>
        </p:nvSpPr>
        <p:spPr>
          <a:xfrm>
            <a:off x="7561179" y="243865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1" name="Google Shape;8631;p59"/>
          <p:cNvGrpSpPr/>
          <p:nvPr/>
        </p:nvGrpSpPr>
        <p:grpSpPr>
          <a:xfrm>
            <a:off x="6199548" y="2919133"/>
            <a:ext cx="345328" cy="352833"/>
            <a:chOff x="-24353875" y="3147725"/>
            <a:chExt cx="289875" cy="296175"/>
          </a:xfrm>
        </p:grpSpPr>
        <p:sp>
          <p:nvSpPr>
            <p:cNvPr id="8632" name="Google Shape;8632;p59"/>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9"/>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59"/>
          <p:cNvGrpSpPr/>
          <p:nvPr/>
        </p:nvGrpSpPr>
        <p:grpSpPr>
          <a:xfrm>
            <a:off x="6207530" y="3398540"/>
            <a:ext cx="329365" cy="351910"/>
            <a:chOff x="-24344425" y="3519475"/>
            <a:chExt cx="276475" cy="295400"/>
          </a:xfrm>
        </p:grpSpPr>
        <p:sp>
          <p:nvSpPr>
            <p:cNvPr id="8635" name="Google Shape;8635;p59"/>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9"/>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59"/>
          <p:cNvGrpSpPr/>
          <p:nvPr/>
        </p:nvGrpSpPr>
        <p:grpSpPr>
          <a:xfrm>
            <a:off x="6197210" y="3850460"/>
            <a:ext cx="350004" cy="348128"/>
            <a:chOff x="-24353075" y="3891250"/>
            <a:chExt cx="293800" cy="292225"/>
          </a:xfrm>
        </p:grpSpPr>
        <p:sp>
          <p:nvSpPr>
            <p:cNvPr id="8638" name="Google Shape;8638;p59"/>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9"/>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59"/>
          <p:cNvGrpSpPr/>
          <p:nvPr/>
        </p:nvGrpSpPr>
        <p:grpSpPr>
          <a:xfrm>
            <a:off x="7980681" y="3398763"/>
            <a:ext cx="353757" cy="351463"/>
            <a:chOff x="-22845575" y="3504075"/>
            <a:chExt cx="296950" cy="295025"/>
          </a:xfrm>
        </p:grpSpPr>
        <p:sp>
          <p:nvSpPr>
            <p:cNvPr id="8641" name="Google Shape;8641;p59"/>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9"/>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3" name="Google Shape;8643;p59"/>
          <p:cNvGrpSpPr/>
          <p:nvPr/>
        </p:nvGrpSpPr>
        <p:grpSpPr>
          <a:xfrm>
            <a:off x="5773862" y="1532411"/>
            <a:ext cx="299344" cy="351880"/>
            <a:chOff x="-27691025" y="3175300"/>
            <a:chExt cx="251275" cy="295375"/>
          </a:xfrm>
        </p:grpSpPr>
        <p:sp>
          <p:nvSpPr>
            <p:cNvPr id="8644" name="Google Shape;8644;p59"/>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9"/>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9"/>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9"/>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59"/>
          <p:cNvGrpSpPr/>
          <p:nvPr/>
        </p:nvGrpSpPr>
        <p:grpSpPr>
          <a:xfrm>
            <a:off x="5746179" y="2051087"/>
            <a:ext cx="354710" cy="228015"/>
            <a:chOff x="-27721750" y="3598250"/>
            <a:chExt cx="297750" cy="191400"/>
          </a:xfrm>
        </p:grpSpPr>
        <p:sp>
          <p:nvSpPr>
            <p:cNvPr id="8649" name="Google Shape;8649;p59"/>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9"/>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59"/>
          <p:cNvGrpSpPr/>
          <p:nvPr/>
        </p:nvGrpSpPr>
        <p:grpSpPr>
          <a:xfrm>
            <a:off x="5747579" y="2444633"/>
            <a:ext cx="351910" cy="340980"/>
            <a:chOff x="-27719400" y="3925600"/>
            <a:chExt cx="295400" cy="286225"/>
          </a:xfrm>
        </p:grpSpPr>
        <p:sp>
          <p:nvSpPr>
            <p:cNvPr id="8652" name="Google Shape;8652;p59"/>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9"/>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59"/>
          <p:cNvGrpSpPr/>
          <p:nvPr/>
        </p:nvGrpSpPr>
        <p:grpSpPr>
          <a:xfrm>
            <a:off x="7968851" y="1531473"/>
            <a:ext cx="353757" cy="353757"/>
            <a:chOff x="-25834600" y="3176875"/>
            <a:chExt cx="296950" cy="296950"/>
          </a:xfrm>
        </p:grpSpPr>
        <p:sp>
          <p:nvSpPr>
            <p:cNvPr id="8655" name="Google Shape;8655;p59"/>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9"/>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9"/>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9"/>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9"/>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0" name="Google Shape;8660;p59"/>
          <p:cNvGrpSpPr/>
          <p:nvPr/>
        </p:nvGrpSpPr>
        <p:grpSpPr>
          <a:xfrm>
            <a:off x="7968851" y="1999474"/>
            <a:ext cx="353757" cy="331241"/>
            <a:chOff x="-25834600" y="3564375"/>
            <a:chExt cx="296950" cy="278050"/>
          </a:xfrm>
        </p:grpSpPr>
        <p:sp>
          <p:nvSpPr>
            <p:cNvPr id="8661" name="Google Shape;8661;p59"/>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9"/>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9"/>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9"/>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9"/>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9"/>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9"/>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9"/>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9" name="Google Shape;8669;p59"/>
          <p:cNvGrpSpPr/>
          <p:nvPr/>
        </p:nvGrpSpPr>
        <p:grpSpPr>
          <a:xfrm>
            <a:off x="7966974" y="2438826"/>
            <a:ext cx="357509" cy="352595"/>
            <a:chOff x="-25834600" y="3915850"/>
            <a:chExt cx="300100" cy="295975"/>
          </a:xfrm>
        </p:grpSpPr>
        <p:sp>
          <p:nvSpPr>
            <p:cNvPr id="8670" name="Google Shape;8670;p59"/>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9"/>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9"/>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59"/>
          <p:cNvGrpSpPr/>
          <p:nvPr/>
        </p:nvGrpSpPr>
        <p:grpSpPr>
          <a:xfrm>
            <a:off x="6702402" y="2920056"/>
            <a:ext cx="228968" cy="350987"/>
            <a:chOff x="-23930925" y="3149300"/>
            <a:chExt cx="192200" cy="294625"/>
          </a:xfrm>
        </p:grpSpPr>
        <p:sp>
          <p:nvSpPr>
            <p:cNvPr id="8674" name="Google Shape;8674;p59"/>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9"/>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9"/>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9"/>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59"/>
          <p:cNvGrpSpPr/>
          <p:nvPr/>
        </p:nvGrpSpPr>
        <p:grpSpPr>
          <a:xfrm>
            <a:off x="6659232" y="3398540"/>
            <a:ext cx="315307" cy="351910"/>
            <a:chOff x="-23962425" y="3519475"/>
            <a:chExt cx="264675" cy="295400"/>
          </a:xfrm>
        </p:grpSpPr>
        <p:sp>
          <p:nvSpPr>
            <p:cNvPr id="8679" name="Google Shape;8679;p59"/>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9"/>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1" name="Google Shape;8681;p59"/>
          <p:cNvSpPr/>
          <p:nvPr/>
        </p:nvSpPr>
        <p:spPr>
          <a:xfrm>
            <a:off x="6629668" y="385225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2" name="Google Shape;8682;p59"/>
          <p:cNvGrpSpPr/>
          <p:nvPr/>
        </p:nvGrpSpPr>
        <p:grpSpPr>
          <a:xfrm>
            <a:off x="8037908" y="3848584"/>
            <a:ext cx="239302" cy="351880"/>
            <a:chOff x="-22788075" y="3904625"/>
            <a:chExt cx="200875" cy="295375"/>
          </a:xfrm>
        </p:grpSpPr>
        <p:sp>
          <p:nvSpPr>
            <p:cNvPr id="8683" name="Google Shape;8683;p59"/>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9"/>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9"/>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9"/>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59"/>
          <p:cNvGrpSpPr/>
          <p:nvPr/>
        </p:nvGrpSpPr>
        <p:grpSpPr>
          <a:xfrm>
            <a:off x="6193206" y="1531949"/>
            <a:ext cx="354710" cy="352803"/>
            <a:chOff x="-27351575" y="3175300"/>
            <a:chExt cx="297750" cy="296150"/>
          </a:xfrm>
        </p:grpSpPr>
        <p:sp>
          <p:nvSpPr>
            <p:cNvPr id="8688" name="Google Shape;8688;p59"/>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9"/>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9"/>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9"/>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59"/>
          <p:cNvGrpSpPr/>
          <p:nvPr/>
        </p:nvGrpSpPr>
        <p:grpSpPr>
          <a:xfrm>
            <a:off x="6235914" y="1988559"/>
            <a:ext cx="269293" cy="353072"/>
            <a:chOff x="-27313750" y="3545275"/>
            <a:chExt cx="226050" cy="296375"/>
          </a:xfrm>
        </p:grpSpPr>
        <p:sp>
          <p:nvSpPr>
            <p:cNvPr id="8693" name="Google Shape;8693;p59"/>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9"/>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9"/>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6" name="Google Shape;8696;p59"/>
          <p:cNvGrpSpPr/>
          <p:nvPr/>
        </p:nvGrpSpPr>
        <p:grpSpPr>
          <a:xfrm>
            <a:off x="6193206" y="2436830"/>
            <a:ext cx="354710" cy="356586"/>
            <a:chOff x="-27351575" y="3915650"/>
            <a:chExt cx="297750" cy="299325"/>
          </a:xfrm>
        </p:grpSpPr>
        <p:sp>
          <p:nvSpPr>
            <p:cNvPr id="8697" name="Google Shape;8697;p59"/>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9"/>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59"/>
          <p:cNvGrpSpPr/>
          <p:nvPr/>
        </p:nvGrpSpPr>
        <p:grpSpPr>
          <a:xfrm>
            <a:off x="4880696" y="2919029"/>
            <a:ext cx="319060" cy="353042"/>
            <a:chOff x="-25445525" y="3175900"/>
            <a:chExt cx="267825" cy="296350"/>
          </a:xfrm>
        </p:grpSpPr>
        <p:sp>
          <p:nvSpPr>
            <p:cNvPr id="8700" name="Google Shape;8700;p59"/>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9"/>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9"/>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59"/>
          <p:cNvGrpSpPr/>
          <p:nvPr/>
        </p:nvGrpSpPr>
        <p:grpSpPr>
          <a:xfrm>
            <a:off x="4862410" y="3409352"/>
            <a:ext cx="355633" cy="330288"/>
            <a:chOff x="-25465200" y="3565175"/>
            <a:chExt cx="298525" cy="277250"/>
          </a:xfrm>
        </p:grpSpPr>
        <p:sp>
          <p:nvSpPr>
            <p:cNvPr id="8704" name="Google Shape;8704;p59"/>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9"/>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6" name="Google Shape;8706;p59"/>
          <p:cNvGrpSpPr/>
          <p:nvPr/>
        </p:nvGrpSpPr>
        <p:grpSpPr>
          <a:xfrm>
            <a:off x="4861948" y="3848882"/>
            <a:ext cx="356556" cy="351285"/>
            <a:chOff x="-25465200" y="3916150"/>
            <a:chExt cx="299300" cy="294875"/>
          </a:xfrm>
        </p:grpSpPr>
        <p:sp>
          <p:nvSpPr>
            <p:cNvPr id="8707" name="Google Shape;8707;p59"/>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9"/>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9" name="Google Shape;8709;p59"/>
          <p:cNvGrpSpPr/>
          <p:nvPr/>
        </p:nvGrpSpPr>
        <p:grpSpPr>
          <a:xfrm>
            <a:off x="7089388" y="2919148"/>
            <a:ext cx="351880" cy="352803"/>
            <a:chOff x="-23615075" y="3148525"/>
            <a:chExt cx="295375" cy="296150"/>
          </a:xfrm>
        </p:grpSpPr>
        <p:sp>
          <p:nvSpPr>
            <p:cNvPr id="8710" name="Google Shape;8710;p59"/>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9"/>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9"/>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9"/>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4" name="Google Shape;8714;p59"/>
          <p:cNvSpPr/>
          <p:nvPr/>
        </p:nvSpPr>
        <p:spPr>
          <a:xfrm>
            <a:off x="7087484" y="339750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5" name="Google Shape;8715;p59"/>
          <p:cNvGrpSpPr/>
          <p:nvPr/>
        </p:nvGrpSpPr>
        <p:grpSpPr>
          <a:xfrm>
            <a:off x="7088911" y="3858427"/>
            <a:ext cx="352833" cy="332194"/>
            <a:chOff x="-23615075" y="3906200"/>
            <a:chExt cx="296175" cy="278850"/>
          </a:xfrm>
        </p:grpSpPr>
        <p:sp>
          <p:nvSpPr>
            <p:cNvPr id="8716" name="Google Shape;8716;p59"/>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9"/>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9"/>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9" name="Google Shape;8719;p59"/>
          <p:cNvSpPr/>
          <p:nvPr/>
        </p:nvSpPr>
        <p:spPr>
          <a:xfrm>
            <a:off x="6207743" y="429039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0" name="Google Shape;8720;p59"/>
          <p:cNvGrpSpPr/>
          <p:nvPr/>
        </p:nvGrpSpPr>
        <p:grpSpPr>
          <a:xfrm>
            <a:off x="6637880" y="1532068"/>
            <a:ext cx="353757" cy="352565"/>
            <a:chOff x="-26980600" y="3175500"/>
            <a:chExt cx="296950" cy="295950"/>
          </a:xfrm>
        </p:grpSpPr>
        <p:sp>
          <p:nvSpPr>
            <p:cNvPr id="8721" name="Google Shape;8721;p59"/>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9"/>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9"/>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4" name="Google Shape;8724;p59"/>
          <p:cNvSpPr/>
          <p:nvPr/>
        </p:nvSpPr>
        <p:spPr>
          <a:xfrm>
            <a:off x="6660447" y="198908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25" name="Google Shape;8725;p59"/>
          <p:cNvGrpSpPr/>
          <p:nvPr/>
        </p:nvGrpSpPr>
        <p:grpSpPr>
          <a:xfrm>
            <a:off x="6638357" y="2470604"/>
            <a:ext cx="352803" cy="289039"/>
            <a:chOff x="-26981375" y="3951875"/>
            <a:chExt cx="296150" cy="242625"/>
          </a:xfrm>
        </p:grpSpPr>
        <p:sp>
          <p:nvSpPr>
            <p:cNvPr id="8726" name="Google Shape;8726;p59"/>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9"/>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9"/>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59"/>
          <p:cNvGrpSpPr/>
          <p:nvPr/>
        </p:nvGrpSpPr>
        <p:grpSpPr>
          <a:xfrm>
            <a:off x="5303399" y="2918195"/>
            <a:ext cx="351910" cy="354710"/>
            <a:chOff x="-25094250" y="3176075"/>
            <a:chExt cx="295400" cy="297750"/>
          </a:xfrm>
        </p:grpSpPr>
        <p:sp>
          <p:nvSpPr>
            <p:cNvPr id="8730" name="Google Shape;8730;p59"/>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9"/>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9"/>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59"/>
          <p:cNvGrpSpPr/>
          <p:nvPr/>
        </p:nvGrpSpPr>
        <p:grpSpPr>
          <a:xfrm>
            <a:off x="5303399" y="3398556"/>
            <a:ext cx="351910" cy="351880"/>
            <a:chOff x="-25094250" y="3547050"/>
            <a:chExt cx="295400" cy="295375"/>
          </a:xfrm>
        </p:grpSpPr>
        <p:sp>
          <p:nvSpPr>
            <p:cNvPr id="8734" name="Google Shape;8734;p59"/>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9"/>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9"/>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9"/>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9"/>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39" name="Google Shape;8739;p59"/>
          <p:cNvSpPr/>
          <p:nvPr/>
        </p:nvSpPr>
        <p:spPr>
          <a:xfrm>
            <a:off x="5303415" y="390353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0" name="Google Shape;8740;p59"/>
          <p:cNvGrpSpPr/>
          <p:nvPr/>
        </p:nvGrpSpPr>
        <p:grpSpPr>
          <a:xfrm>
            <a:off x="7535476" y="2919148"/>
            <a:ext cx="352803" cy="352803"/>
            <a:chOff x="-23245675" y="3148525"/>
            <a:chExt cx="296150" cy="296150"/>
          </a:xfrm>
        </p:grpSpPr>
        <p:sp>
          <p:nvSpPr>
            <p:cNvPr id="8741" name="Google Shape;8741;p59"/>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9"/>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9"/>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44" name="Google Shape;8744;p59"/>
          <p:cNvSpPr/>
          <p:nvPr/>
        </p:nvSpPr>
        <p:spPr>
          <a:xfrm>
            <a:off x="7577658" y="339849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45" name="Google Shape;8745;p59"/>
          <p:cNvGrpSpPr/>
          <p:nvPr/>
        </p:nvGrpSpPr>
        <p:grpSpPr>
          <a:xfrm>
            <a:off x="7535938" y="3848122"/>
            <a:ext cx="351880" cy="352803"/>
            <a:chOff x="-23244900" y="3888100"/>
            <a:chExt cx="295375" cy="296150"/>
          </a:xfrm>
        </p:grpSpPr>
        <p:sp>
          <p:nvSpPr>
            <p:cNvPr id="8746" name="Google Shape;8746;p59"/>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9"/>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9"/>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9"/>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9"/>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9"/>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9"/>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9"/>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9"/>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9"/>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9"/>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7" name="Google Shape;8757;p59"/>
          <p:cNvSpPr/>
          <p:nvPr/>
        </p:nvSpPr>
        <p:spPr>
          <a:xfrm>
            <a:off x="6612202" y="428898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761"/>
        <p:cNvGrpSpPr/>
        <p:nvPr/>
      </p:nvGrpSpPr>
      <p:grpSpPr>
        <a:xfrm>
          <a:off x="0" y="0"/>
          <a:ext cx="0" cy="0"/>
          <a:chOff x="0" y="0"/>
          <a:chExt cx="0" cy="0"/>
        </a:xfrm>
      </p:grpSpPr>
      <p:sp>
        <p:nvSpPr>
          <p:cNvPr id="8762" name="Google Shape;8762;p60"/>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763" name="Google Shape;8763;p60"/>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sp>
        <p:nvSpPr>
          <p:cNvPr id="8764" name="Google Shape;8764;p60"/>
          <p:cNvSpPr/>
          <p:nvPr/>
        </p:nvSpPr>
        <p:spPr>
          <a:xfrm>
            <a:off x="849879" y="1532849"/>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65" name="Google Shape;8765;p60"/>
          <p:cNvGrpSpPr/>
          <p:nvPr/>
        </p:nvGrpSpPr>
        <p:grpSpPr>
          <a:xfrm>
            <a:off x="850004" y="1975418"/>
            <a:ext cx="367261" cy="367261"/>
            <a:chOff x="-65145700" y="3727425"/>
            <a:chExt cx="317425" cy="317425"/>
          </a:xfrm>
        </p:grpSpPr>
        <p:sp>
          <p:nvSpPr>
            <p:cNvPr id="8766" name="Google Shape;8766;p60"/>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0"/>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60"/>
          <p:cNvGrpSpPr/>
          <p:nvPr/>
        </p:nvGrpSpPr>
        <p:grpSpPr>
          <a:xfrm>
            <a:off x="853201" y="2404333"/>
            <a:ext cx="360868" cy="367261"/>
            <a:chOff x="-65144125" y="4094450"/>
            <a:chExt cx="311900" cy="317425"/>
          </a:xfrm>
        </p:grpSpPr>
        <p:sp>
          <p:nvSpPr>
            <p:cNvPr id="8769" name="Google Shape;8769;p60"/>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0"/>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0"/>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2" name="Google Shape;8772;p60"/>
          <p:cNvSpPr/>
          <p:nvPr/>
        </p:nvSpPr>
        <p:spPr>
          <a:xfrm>
            <a:off x="3057429" y="1531476"/>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3" name="Google Shape;8773;p60"/>
          <p:cNvGrpSpPr/>
          <p:nvPr/>
        </p:nvGrpSpPr>
        <p:grpSpPr>
          <a:xfrm>
            <a:off x="3056770" y="1975028"/>
            <a:ext cx="370645" cy="368042"/>
            <a:chOff x="-63250675" y="3744075"/>
            <a:chExt cx="320350" cy="318100"/>
          </a:xfrm>
        </p:grpSpPr>
        <p:sp>
          <p:nvSpPr>
            <p:cNvPr id="8774" name="Google Shape;8774;p60"/>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0"/>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0"/>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60"/>
          <p:cNvGrpSpPr/>
          <p:nvPr/>
        </p:nvGrpSpPr>
        <p:grpSpPr>
          <a:xfrm>
            <a:off x="3058462" y="2404333"/>
            <a:ext cx="367261" cy="367261"/>
            <a:chOff x="-63250675" y="4110200"/>
            <a:chExt cx="317425" cy="317425"/>
          </a:xfrm>
        </p:grpSpPr>
        <p:sp>
          <p:nvSpPr>
            <p:cNvPr id="8778" name="Google Shape;8778;p60"/>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0"/>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0"/>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0"/>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0"/>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0"/>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0"/>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0"/>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0"/>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0"/>
          <p:cNvGrpSpPr/>
          <p:nvPr/>
        </p:nvGrpSpPr>
        <p:grpSpPr>
          <a:xfrm>
            <a:off x="1737509" y="2901428"/>
            <a:ext cx="359075" cy="358844"/>
            <a:chOff x="-61351725" y="3372400"/>
            <a:chExt cx="310350" cy="310150"/>
          </a:xfrm>
        </p:grpSpPr>
        <p:sp>
          <p:nvSpPr>
            <p:cNvPr id="8788" name="Google Shape;8788;p60"/>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0"/>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0"/>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60"/>
          <p:cNvGrpSpPr/>
          <p:nvPr/>
        </p:nvGrpSpPr>
        <p:grpSpPr>
          <a:xfrm>
            <a:off x="1733864" y="3364484"/>
            <a:ext cx="366364" cy="333534"/>
            <a:chOff x="-61354875" y="3751050"/>
            <a:chExt cx="316650" cy="288275"/>
          </a:xfrm>
        </p:grpSpPr>
        <p:sp>
          <p:nvSpPr>
            <p:cNvPr id="8792" name="Google Shape;8792;p60"/>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0"/>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0"/>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60"/>
          <p:cNvGrpSpPr/>
          <p:nvPr/>
        </p:nvGrpSpPr>
        <p:grpSpPr>
          <a:xfrm>
            <a:off x="1733864" y="3806124"/>
            <a:ext cx="366364" cy="367290"/>
            <a:chOff x="-61354875" y="4101525"/>
            <a:chExt cx="316650" cy="317450"/>
          </a:xfrm>
        </p:grpSpPr>
        <p:sp>
          <p:nvSpPr>
            <p:cNvPr id="8796" name="Google Shape;8796;p60"/>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0"/>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8" name="Google Shape;8798;p60"/>
          <p:cNvGrpSpPr/>
          <p:nvPr/>
        </p:nvGrpSpPr>
        <p:grpSpPr>
          <a:xfrm>
            <a:off x="3950299" y="2898000"/>
            <a:ext cx="368157" cy="365699"/>
            <a:chOff x="-59470075" y="3308975"/>
            <a:chExt cx="318200" cy="316075"/>
          </a:xfrm>
        </p:grpSpPr>
        <p:sp>
          <p:nvSpPr>
            <p:cNvPr id="8799" name="Google Shape;8799;p60"/>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0"/>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0"/>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0"/>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0"/>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0"/>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0"/>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0"/>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0"/>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0"/>
          <p:cNvGrpSpPr/>
          <p:nvPr/>
        </p:nvGrpSpPr>
        <p:grpSpPr>
          <a:xfrm>
            <a:off x="1295729" y="1533705"/>
            <a:ext cx="367261" cy="364686"/>
            <a:chOff x="-64781025" y="3361050"/>
            <a:chExt cx="317425" cy="315200"/>
          </a:xfrm>
        </p:grpSpPr>
        <p:sp>
          <p:nvSpPr>
            <p:cNvPr id="8809" name="Google Shape;8809;p60"/>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0"/>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0"/>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0"/>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13" name="Google Shape;8813;p60"/>
          <p:cNvSpPr/>
          <p:nvPr/>
        </p:nvSpPr>
        <p:spPr>
          <a:xfrm>
            <a:off x="1295604" y="1976311"/>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0"/>
          <p:cNvSpPr/>
          <p:nvPr/>
        </p:nvSpPr>
        <p:spPr>
          <a:xfrm>
            <a:off x="1322938" y="2404313"/>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0"/>
          <p:cNvSpPr/>
          <p:nvPr/>
        </p:nvSpPr>
        <p:spPr>
          <a:xfrm>
            <a:off x="3508223" y="1572954"/>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16" name="Google Shape;8816;p60"/>
          <p:cNvGrpSpPr/>
          <p:nvPr/>
        </p:nvGrpSpPr>
        <p:grpSpPr>
          <a:xfrm>
            <a:off x="3500129" y="1975144"/>
            <a:ext cx="382765" cy="367810"/>
            <a:chOff x="-62890750" y="3747425"/>
            <a:chExt cx="330825" cy="317900"/>
          </a:xfrm>
        </p:grpSpPr>
        <p:sp>
          <p:nvSpPr>
            <p:cNvPr id="8817" name="Google Shape;8817;p60"/>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0"/>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0"/>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0"/>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0"/>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0"/>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0"/>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0"/>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0"/>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0"/>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0"/>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0"/>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0"/>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0"/>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1" name="Google Shape;8831;p60"/>
          <p:cNvGrpSpPr/>
          <p:nvPr/>
        </p:nvGrpSpPr>
        <p:grpSpPr>
          <a:xfrm>
            <a:off x="3507881" y="2404781"/>
            <a:ext cx="367261" cy="366364"/>
            <a:chOff x="-62884425" y="4111775"/>
            <a:chExt cx="317425" cy="316650"/>
          </a:xfrm>
        </p:grpSpPr>
        <p:sp>
          <p:nvSpPr>
            <p:cNvPr id="8832" name="Google Shape;8832;p60"/>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0"/>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60"/>
          <p:cNvGrpSpPr/>
          <p:nvPr/>
        </p:nvGrpSpPr>
        <p:grpSpPr>
          <a:xfrm>
            <a:off x="2180515" y="2900850"/>
            <a:ext cx="365438" cy="360001"/>
            <a:chOff x="-60991775" y="3376900"/>
            <a:chExt cx="315850" cy="311150"/>
          </a:xfrm>
        </p:grpSpPr>
        <p:sp>
          <p:nvSpPr>
            <p:cNvPr id="8835" name="Google Shape;8835;p60"/>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0"/>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0"/>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0"/>
          <p:cNvGrpSpPr/>
          <p:nvPr/>
        </p:nvGrpSpPr>
        <p:grpSpPr>
          <a:xfrm>
            <a:off x="2180052" y="3351714"/>
            <a:ext cx="366364" cy="359075"/>
            <a:chOff x="-60988625" y="3740800"/>
            <a:chExt cx="316650" cy="310350"/>
          </a:xfrm>
        </p:grpSpPr>
        <p:sp>
          <p:nvSpPr>
            <p:cNvPr id="8839" name="Google Shape;8839;p60"/>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0"/>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0"/>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60"/>
          <p:cNvGrpSpPr/>
          <p:nvPr/>
        </p:nvGrpSpPr>
        <p:grpSpPr>
          <a:xfrm>
            <a:off x="2180052" y="3807165"/>
            <a:ext cx="366364" cy="365207"/>
            <a:chOff x="-60987850" y="4100950"/>
            <a:chExt cx="316650" cy="315650"/>
          </a:xfrm>
        </p:grpSpPr>
        <p:sp>
          <p:nvSpPr>
            <p:cNvPr id="8843" name="Google Shape;8843;p60"/>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0"/>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0"/>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0"/>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0"/>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60"/>
          <p:cNvGrpSpPr/>
          <p:nvPr/>
        </p:nvGrpSpPr>
        <p:grpSpPr>
          <a:xfrm>
            <a:off x="3949836" y="3352625"/>
            <a:ext cx="369083" cy="357253"/>
            <a:chOff x="-59447250" y="3706150"/>
            <a:chExt cx="319000" cy="308775"/>
          </a:xfrm>
        </p:grpSpPr>
        <p:sp>
          <p:nvSpPr>
            <p:cNvPr id="8849" name="Google Shape;8849;p60"/>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0"/>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0"/>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0"/>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60"/>
          <p:cNvGrpSpPr/>
          <p:nvPr/>
        </p:nvGrpSpPr>
        <p:grpSpPr>
          <a:xfrm>
            <a:off x="1738564" y="1533936"/>
            <a:ext cx="368186" cy="364224"/>
            <a:chOff x="-64406125" y="3362225"/>
            <a:chExt cx="318225" cy="314800"/>
          </a:xfrm>
        </p:grpSpPr>
        <p:sp>
          <p:nvSpPr>
            <p:cNvPr id="8854" name="Google Shape;8854;p60"/>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0"/>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6" name="Google Shape;8856;p60"/>
          <p:cNvSpPr/>
          <p:nvPr/>
        </p:nvSpPr>
        <p:spPr>
          <a:xfrm>
            <a:off x="1801771" y="1975400"/>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7" name="Google Shape;8857;p60"/>
          <p:cNvGrpSpPr/>
          <p:nvPr/>
        </p:nvGrpSpPr>
        <p:grpSpPr>
          <a:xfrm>
            <a:off x="1739027" y="2404781"/>
            <a:ext cx="367261" cy="366364"/>
            <a:chOff x="-64410850" y="4094450"/>
            <a:chExt cx="317425" cy="316650"/>
          </a:xfrm>
        </p:grpSpPr>
        <p:sp>
          <p:nvSpPr>
            <p:cNvPr id="8858" name="Google Shape;8858;p60"/>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0"/>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0"/>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1" name="Google Shape;8861;p60"/>
          <p:cNvSpPr/>
          <p:nvPr/>
        </p:nvSpPr>
        <p:spPr>
          <a:xfrm>
            <a:off x="3983247" y="1532300"/>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2" name="Google Shape;8862;p60"/>
          <p:cNvGrpSpPr/>
          <p:nvPr/>
        </p:nvGrpSpPr>
        <p:grpSpPr>
          <a:xfrm>
            <a:off x="3960575" y="1974854"/>
            <a:ext cx="365467" cy="368389"/>
            <a:chOff x="-62516625" y="3743175"/>
            <a:chExt cx="315875" cy="318400"/>
          </a:xfrm>
        </p:grpSpPr>
        <p:sp>
          <p:nvSpPr>
            <p:cNvPr id="8863" name="Google Shape;8863;p60"/>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0"/>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60"/>
          <p:cNvGrpSpPr/>
          <p:nvPr/>
        </p:nvGrpSpPr>
        <p:grpSpPr>
          <a:xfrm>
            <a:off x="3967415" y="2424826"/>
            <a:ext cx="351786" cy="326274"/>
            <a:chOff x="-62511900" y="4129100"/>
            <a:chExt cx="304050" cy="282000"/>
          </a:xfrm>
        </p:grpSpPr>
        <p:sp>
          <p:nvSpPr>
            <p:cNvPr id="8866" name="Google Shape;8866;p60"/>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0"/>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0"/>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0"/>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0"/>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60"/>
          <p:cNvGrpSpPr/>
          <p:nvPr/>
        </p:nvGrpSpPr>
        <p:grpSpPr>
          <a:xfrm>
            <a:off x="2645537" y="2897220"/>
            <a:ext cx="310770" cy="367261"/>
            <a:chOff x="-60597975" y="3367475"/>
            <a:chExt cx="268600" cy="317425"/>
          </a:xfrm>
        </p:grpSpPr>
        <p:sp>
          <p:nvSpPr>
            <p:cNvPr id="8872" name="Google Shape;8872;p60"/>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0"/>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0"/>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0"/>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0"/>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7" name="Google Shape;8877;p60"/>
          <p:cNvSpPr/>
          <p:nvPr/>
        </p:nvSpPr>
        <p:spPr>
          <a:xfrm>
            <a:off x="2616264" y="3348731"/>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8" name="Google Shape;8878;p60"/>
          <p:cNvGrpSpPr/>
          <p:nvPr/>
        </p:nvGrpSpPr>
        <p:grpSpPr>
          <a:xfrm>
            <a:off x="2617740" y="3858536"/>
            <a:ext cx="366364" cy="262465"/>
            <a:chOff x="-60621600" y="4145650"/>
            <a:chExt cx="316650" cy="226850"/>
          </a:xfrm>
        </p:grpSpPr>
        <p:sp>
          <p:nvSpPr>
            <p:cNvPr id="8879" name="Google Shape;8879;p60"/>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0"/>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0"/>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60"/>
          <p:cNvGrpSpPr/>
          <p:nvPr/>
        </p:nvGrpSpPr>
        <p:grpSpPr>
          <a:xfrm>
            <a:off x="3954392" y="3807035"/>
            <a:ext cx="359972" cy="365467"/>
            <a:chOff x="-59400775" y="4084200"/>
            <a:chExt cx="311125" cy="315875"/>
          </a:xfrm>
        </p:grpSpPr>
        <p:sp>
          <p:nvSpPr>
            <p:cNvPr id="8883" name="Google Shape;8883;p60"/>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0"/>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0"/>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0"/>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0"/>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0"/>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60"/>
          <p:cNvGrpSpPr/>
          <p:nvPr/>
        </p:nvGrpSpPr>
        <p:grpSpPr>
          <a:xfrm>
            <a:off x="2178486" y="1532866"/>
            <a:ext cx="365438" cy="366364"/>
            <a:chOff x="-64044600" y="3360375"/>
            <a:chExt cx="315850" cy="316650"/>
          </a:xfrm>
        </p:grpSpPr>
        <p:sp>
          <p:nvSpPr>
            <p:cNvPr id="8890" name="Google Shape;8890;p60"/>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0"/>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0"/>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60"/>
          <p:cNvGrpSpPr/>
          <p:nvPr/>
        </p:nvGrpSpPr>
        <p:grpSpPr>
          <a:xfrm>
            <a:off x="2204909" y="1975418"/>
            <a:ext cx="312592" cy="367261"/>
            <a:chOff x="-64022550" y="3727425"/>
            <a:chExt cx="270175" cy="317425"/>
          </a:xfrm>
        </p:grpSpPr>
        <p:sp>
          <p:nvSpPr>
            <p:cNvPr id="8894" name="Google Shape;8894;p60"/>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0"/>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0"/>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60"/>
          <p:cNvGrpSpPr/>
          <p:nvPr/>
        </p:nvGrpSpPr>
        <p:grpSpPr>
          <a:xfrm>
            <a:off x="2229047" y="2404318"/>
            <a:ext cx="264317" cy="367290"/>
            <a:chOff x="-64001300" y="4093650"/>
            <a:chExt cx="228450" cy="317450"/>
          </a:xfrm>
        </p:grpSpPr>
        <p:sp>
          <p:nvSpPr>
            <p:cNvPr id="8898" name="Google Shape;8898;p60"/>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0"/>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0"/>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0"/>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60"/>
          <p:cNvGrpSpPr/>
          <p:nvPr/>
        </p:nvGrpSpPr>
        <p:grpSpPr>
          <a:xfrm>
            <a:off x="848051" y="2897610"/>
            <a:ext cx="359972" cy="366480"/>
            <a:chOff x="-62148800" y="3377700"/>
            <a:chExt cx="311125" cy="316750"/>
          </a:xfrm>
        </p:grpSpPr>
        <p:sp>
          <p:nvSpPr>
            <p:cNvPr id="8903" name="Google Shape;8903;p60"/>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0"/>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60"/>
          <p:cNvGrpSpPr/>
          <p:nvPr/>
        </p:nvGrpSpPr>
        <p:grpSpPr>
          <a:xfrm>
            <a:off x="843958" y="3347607"/>
            <a:ext cx="368157" cy="367290"/>
            <a:chOff x="-62154300" y="3743950"/>
            <a:chExt cx="318200" cy="317450"/>
          </a:xfrm>
        </p:grpSpPr>
        <p:sp>
          <p:nvSpPr>
            <p:cNvPr id="8906" name="Google Shape;8906;p60"/>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0"/>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8" name="Google Shape;8908;p60"/>
          <p:cNvGrpSpPr/>
          <p:nvPr/>
        </p:nvGrpSpPr>
        <p:grpSpPr>
          <a:xfrm>
            <a:off x="843944" y="3806587"/>
            <a:ext cx="368186" cy="366364"/>
            <a:chOff x="-62151950" y="4111775"/>
            <a:chExt cx="318225" cy="316650"/>
          </a:xfrm>
        </p:grpSpPr>
        <p:sp>
          <p:nvSpPr>
            <p:cNvPr id="8909" name="Google Shape;8909;p60"/>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0"/>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0"/>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0"/>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3" name="Google Shape;8913;p60"/>
          <p:cNvGrpSpPr/>
          <p:nvPr/>
        </p:nvGrpSpPr>
        <p:grpSpPr>
          <a:xfrm>
            <a:off x="3062568" y="2897133"/>
            <a:ext cx="368157" cy="367434"/>
            <a:chOff x="-60254550" y="3367325"/>
            <a:chExt cx="318200" cy="317575"/>
          </a:xfrm>
        </p:grpSpPr>
        <p:sp>
          <p:nvSpPr>
            <p:cNvPr id="8914" name="Google Shape;8914;p60"/>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0"/>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0"/>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0"/>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0"/>
          <p:cNvGrpSpPr/>
          <p:nvPr/>
        </p:nvGrpSpPr>
        <p:grpSpPr>
          <a:xfrm>
            <a:off x="3063465" y="3348127"/>
            <a:ext cx="366364" cy="366248"/>
            <a:chOff x="-60255350" y="3733825"/>
            <a:chExt cx="316650" cy="316550"/>
          </a:xfrm>
        </p:grpSpPr>
        <p:sp>
          <p:nvSpPr>
            <p:cNvPr id="8919" name="Google Shape;8919;p60"/>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0"/>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0"/>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0"/>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0"/>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0"/>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0"/>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60"/>
          <p:cNvGrpSpPr/>
          <p:nvPr/>
        </p:nvGrpSpPr>
        <p:grpSpPr>
          <a:xfrm>
            <a:off x="3091262" y="3807035"/>
            <a:ext cx="310770" cy="365467"/>
            <a:chOff x="-60232500" y="4101525"/>
            <a:chExt cx="268600" cy="315875"/>
          </a:xfrm>
        </p:grpSpPr>
        <p:sp>
          <p:nvSpPr>
            <p:cNvPr id="8927" name="Google Shape;8927;p60"/>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0"/>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9" name="Google Shape;8929;p60"/>
          <p:cNvSpPr/>
          <p:nvPr/>
        </p:nvSpPr>
        <p:spPr>
          <a:xfrm>
            <a:off x="2179036" y="4275969"/>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0" name="Google Shape;8930;p60"/>
          <p:cNvGrpSpPr/>
          <p:nvPr/>
        </p:nvGrpSpPr>
        <p:grpSpPr>
          <a:xfrm>
            <a:off x="2624262" y="1532866"/>
            <a:ext cx="368186" cy="366364"/>
            <a:chOff x="-63679950" y="3360375"/>
            <a:chExt cx="318225" cy="316650"/>
          </a:xfrm>
        </p:grpSpPr>
        <p:sp>
          <p:nvSpPr>
            <p:cNvPr id="8931" name="Google Shape;8931;p60"/>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0"/>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0"/>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0"/>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5" name="Google Shape;8935;p60"/>
          <p:cNvSpPr/>
          <p:nvPr/>
        </p:nvSpPr>
        <p:spPr>
          <a:xfrm>
            <a:off x="2623229" y="1975169"/>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6" name="Google Shape;8936;p60"/>
          <p:cNvGrpSpPr/>
          <p:nvPr/>
        </p:nvGrpSpPr>
        <p:grpSpPr>
          <a:xfrm>
            <a:off x="2622889" y="2404203"/>
            <a:ext cx="370934" cy="367521"/>
            <a:chOff x="-63679950" y="4093450"/>
            <a:chExt cx="320600" cy="317650"/>
          </a:xfrm>
        </p:grpSpPr>
        <p:sp>
          <p:nvSpPr>
            <p:cNvPr id="8937" name="Google Shape;8937;p60"/>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0"/>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0"/>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60"/>
          <p:cNvGrpSpPr/>
          <p:nvPr/>
        </p:nvGrpSpPr>
        <p:grpSpPr>
          <a:xfrm>
            <a:off x="1283006" y="2897205"/>
            <a:ext cx="366364" cy="367290"/>
            <a:chOff x="-61784125" y="3377700"/>
            <a:chExt cx="316650" cy="317450"/>
          </a:xfrm>
        </p:grpSpPr>
        <p:sp>
          <p:nvSpPr>
            <p:cNvPr id="8941" name="Google Shape;8941;p60"/>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0"/>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0"/>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0"/>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0"/>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0"/>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0"/>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8" name="Google Shape;8948;p60"/>
          <p:cNvGrpSpPr/>
          <p:nvPr/>
        </p:nvGrpSpPr>
        <p:grpSpPr>
          <a:xfrm>
            <a:off x="1283006" y="3347607"/>
            <a:ext cx="366364" cy="367290"/>
            <a:chOff x="-61783350" y="3743950"/>
            <a:chExt cx="316650" cy="317450"/>
          </a:xfrm>
        </p:grpSpPr>
        <p:sp>
          <p:nvSpPr>
            <p:cNvPr id="8949" name="Google Shape;8949;p60"/>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0"/>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1" name="Google Shape;8951;p60"/>
          <p:cNvSpPr/>
          <p:nvPr/>
        </p:nvSpPr>
        <p:spPr>
          <a:xfrm>
            <a:off x="1282887" y="3806407"/>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0"/>
          <p:cNvSpPr/>
          <p:nvPr/>
        </p:nvSpPr>
        <p:spPr>
          <a:xfrm>
            <a:off x="3505689" y="2907052"/>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0"/>
          <p:cNvSpPr/>
          <p:nvPr/>
        </p:nvSpPr>
        <p:spPr>
          <a:xfrm>
            <a:off x="3504778" y="3387693"/>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4" name="Google Shape;8954;p60"/>
          <p:cNvGrpSpPr/>
          <p:nvPr/>
        </p:nvGrpSpPr>
        <p:grpSpPr>
          <a:xfrm>
            <a:off x="3504430" y="3807440"/>
            <a:ext cx="369112" cy="364657"/>
            <a:chOff x="-59869425" y="4102225"/>
            <a:chExt cx="319025" cy="315175"/>
          </a:xfrm>
        </p:grpSpPr>
        <p:sp>
          <p:nvSpPr>
            <p:cNvPr id="8955" name="Google Shape;8955;p60"/>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0"/>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0"/>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0"/>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9" name="Google Shape;8959;p60"/>
          <p:cNvGrpSpPr/>
          <p:nvPr/>
        </p:nvGrpSpPr>
        <p:grpSpPr>
          <a:xfrm>
            <a:off x="2623233" y="4276262"/>
            <a:ext cx="366364" cy="365467"/>
            <a:chOff x="-59029025" y="3711650"/>
            <a:chExt cx="316650" cy="315875"/>
          </a:xfrm>
        </p:grpSpPr>
        <p:sp>
          <p:nvSpPr>
            <p:cNvPr id="8960" name="Google Shape;8960;p60"/>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0"/>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0"/>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0"/>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0"/>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0"/>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0"/>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0"/>
          <p:cNvGrpSpPr/>
          <p:nvPr/>
        </p:nvGrpSpPr>
        <p:grpSpPr>
          <a:xfrm>
            <a:off x="4859311" y="1532317"/>
            <a:ext cx="351940" cy="348188"/>
            <a:chOff x="581525" y="3254850"/>
            <a:chExt cx="297750" cy="294575"/>
          </a:xfrm>
        </p:grpSpPr>
        <p:sp>
          <p:nvSpPr>
            <p:cNvPr id="8968" name="Google Shape;8968;p60"/>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0"/>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0"/>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60"/>
          <p:cNvGrpSpPr/>
          <p:nvPr/>
        </p:nvGrpSpPr>
        <p:grpSpPr>
          <a:xfrm>
            <a:off x="4858380" y="1971253"/>
            <a:ext cx="353802" cy="351497"/>
            <a:chOff x="580725" y="3617925"/>
            <a:chExt cx="299325" cy="297375"/>
          </a:xfrm>
        </p:grpSpPr>
        <p:sp>
          <p:nvSpPr>
            <p:cNvPr id="8972" name="Google Shape;8972;p60"/>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0"/>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0"/>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0"/>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0"/>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7" name="Google Shape;8977;p60"/>
          <p:cNvGrpSpPr/>
          <p:nvPr/>
        </p:nvGrpSpPr>
        <p:grpSpPr>
          <a:xfrm>
            <a:off x="4860242" y="2418443"/>
            <a:ext cx="350079" cy="350079"/>
            <a:chOff x="583100" y="3982600"/>
            <a:chExt cx="296175" cy="296175"/>
          </a:xfrm>
        </p:grpSpPr>
        <p:sp>
          <p:nvSpPr>
            <p:cNvPr id="8978" name="Google Shape;8978;p60"/>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0"/>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0"/>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0"/>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0"/>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0"/>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0"/>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5" name="Google Shape;8985;p60"/>
          <p:cNvGrpSpPr/>
          <p:nvPr/>
        </p:nvGrpSpPr>
        <p:grpSpPr>
          <a:xfrm>
            <a:off x="7092856" y="1532067"/>
            <a:ext cx="307231" cy="348690"/>
            <a:chOff x="2423775" y="3226875"/>
            <a:chExt cx="259925" cy="295000"/>
          </a:xfrm>
        </p:grpSpPr>
        <p:sp>
          <p:nvSpPr>
            <p:cNvPr id="8986" name="Google Shape;8986;p60"/>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0"/>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0"/>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9" name="Google Shape;8989;p60"/>
          <p:cNvGrpSpPr/>
          <p:nvPr/>
        </p:nvGrpSpPr>
        <p:grpSpPr>
          <a:xfrm>
            <a:off x="7070043" y="1973352"/>
            <a:ext cx="352857" cy="347301"/>
            <a:chOff x="2404875" y="3592725"/>
            <a:chExt cx="298525" cy="293825"/>
          </a:xfrm>
        </p:grpSpPr>
        <p:sp>
          <p:nvSpPr>
            <p:cNvPr id="8990" name="Google Shape;8990;p60"/>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0"/>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0"/>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60"/>
          <p:cNvGrpSpPr/>
          <p:nvPr/>
        </p:nvGrpSpPr>
        <p:grpSpPr>
          <a:xfrm>
            <a:off x="7070974" y="2418917"/>
            <a:ext cx="350995" cy="349133"/>
            <a:chOff x="2404875" y="3955825"/>
            <a:chExt cx="296950" cy="295375"/>
          </a:xfrm>
        </p:grpSpPr>
        <p:sp>
          <p:nvSpPr>
            <p:cNvPr id="8994" name="Google Shape;8994;p60"/>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0"/>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0"/>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0"/>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8" name="Google Shape;8998;p60"/>
          <p:cNvGrpSpPr/>
          <p:nvPr/>
        </p:nvGrpSpPr>
        <p:grpSpPr>
          <a:xfrm>
            <a:off x="5764954" y="2883111"/>
            <a:ext cx="349163" cy="350079"/>
            <a:chOff x="4263650" y="3235150"/>
            <a:chExt cx="295400" cy="296175"/>
          </a:xfrm>
        </p:grpSpPr>
        <p:sp>
          <p:nvSpPr>
            <p:cNvPr id="8999" name="Google Shape;8999;p60"/>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0"/>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0"/>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0"/>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0"/>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60"/>
          <p:cNvGrpSpPr/>
          <p:nvPr/>
        </p:nvGrpSpPr>
        <p:grpSpPr>
          <a:xfrm>
            <a:off x="5762634" y="3342272"/>
            <a:ext cx="353802" cy="327739"/>
            <a:chOff x="4266025" y="3609275"/>
            <a:chExt cx="299325" cy="277275"/>
          </a:xfrm>
        </p:grpSpPr>
        <p:sp>
          <p:nvSpPr>
            <p:cNvPr id="9005" name="Google Shape;9005;p60"/>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0"/>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60"/>
          <p:cNvGrpSpPr/>
          <p:nvPr/>
        </p:nvGrpSpPr>
        <p:grpSpPr>
          <a:xfrm>
            <a:off x="5763092" y="3807659"/>
            <a:ext cx="352886" cy="349133"/>
            <a:chOff x="4263650" y="3963700"/>
            <a:chExt cx="298550" cy="295375"/>
          </a:xfrm>
        </p:grpSpPr>
        <p:sp>
          <p:nvSpPr>
            <p:cNvPr id="9008" name="Google Shape;9008;p60"/>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0"/>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0"/>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0"/>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0"/>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0"/>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0"/>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60"/>
          <p:cNvGrpSpPr/>
          <p:nvPr/>
        </p:nvGrpSpPr>
        <p:grpSpPr>
          <a:xfrm>
            <a:off x="8041429" y="2883111"/>
            <a:ext cx="226264" cy="350079"/>
            <a:chOff x="6164975" y="3211525"/>
            <a:chExt cx="191425" cy="296175"/>
          </a:xfrm>
        </p:grpSpPr>
        <p:sp>
          <p:nvSpPr>
            <p:cNvPr id="9016" name="Google Shape;9016;p60"/>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0"/>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0"/>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0"/>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0"/>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0"/>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0"/>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60"/>
          <p:cNvGrpSpPr/>
          <p:nvPr/>
        </p:nvGrpSpPr>
        <p:grpSpPr>
          <a:xfrm>
            <a:off x="5303466" y="1531387"/>
            <a:ext cx="352886" cy="350049"/>
            <a:chOff x="946175" y="3253275"/>
            <a:chExt cx="298550" cy="296150"/>
          </a:xfrm>
        </p:grpSpPr>
        <p:sp>
          <p:nvSpPr>
            <p:cNvPr id="9024" name="Google Shape;9024;p60"/>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0"/>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0"/>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0"/>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0"/>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60"/>
          <p:cNvGrpSpPr/>
          <p:nvPr/>
        </p:nvGrpSpPr>
        <p:grpSpPr>
          <a:xfrm>
            <a:off x="5304397" y="1973351"/>
            <a:ext cx="351024" cy="347301"/>
            <a:chOff x="946175" y="3619500"/>
            <a:chExt cx="296975" cy="293825"/>
          </a:xfrm>
        </p:grpSpPr>
        <p:sp>
          <p:nvSpPr>
            <p:cNvPr id="9030" name="Google Shape;9030;p60"/>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0"/>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0"/>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0"/>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0"/>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0"/>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6" name="Google Shape;9036;p60"/>
          <p:cNvGrpSpPr/>
          <p:nvPr/>
        </p:nvGrpSpPr>
        <p:grpSpPr>
          <a:xfrm>
            <a:off x="5303939" y="2417985"/>
            <a:ext cx="351940" cy="350995"/>
            <a:chOff x="944600" y="3981825"/>
            <a:chExt cx="297750" cy="296950"/>
          </a:xfrm>
        </p:grpSpPr>
        <p:sp>
          <p:nvSpPr>
            <p:cNvPr id="9037" name="Google Shape;9037;p60"/>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0"/>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0"/>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0"/>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1" name="Google Shape;9041;p60"/>
          <p:cNvGrpSpPr/>
          <p:nvPr/>
        </p:nvGrpSpPr>
        <p:grpSpPr>
          <a:xfrm>
            <a:off x="7520875" y="1531845"/>
            <a:ext cx="350079" cy="349133"/>
            <a:chOff x="2768750" y="3227275"/>
            <a:chExt cx="296175" cy="295375"/>
          </a:xfrm>
        </p:grpSpPr>
        <p:sp>
          <p:nvSpPr>
            <p:cNvPr id="9042" name="Google Shape;9042;p60"/>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0"/>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0"/>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0"/>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0"/>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0"/>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0"/>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0"/>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60"/>
          <p:cNvGrpSpPr/>
          <p:nvPr/>
        </p:nvGrpSpPr>
        <p:grpSpPr>
          <a:xfrm>
            <a:off x="7541826" y="1972717"/>
            <a:ext cx="308177" cy="348572"/>
            <a:chOff x="2786075" y="3591800"/>
            <a:chExt cx="260725" cy="294900"/>
          </a:xfrm>
        </p:grpSpPr>
        <p:sp>
          <p:nvSpPr>
            <p:cNvPr id="9051" name="Google Shape;9051;p60"/>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0"/>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0"/>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0"/>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0"/>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60"/>
          <p:cNvGrpSpPr/>
          <p:nvPr/>
        </p:nvGrpSpPr>
        <p:grpSpPr>
          <a:xfrm>
            <a:off x="7582324" y="2418444"/>
            <a:ext cx="227180" cy="350079"/>
            <a:chOff x="2819150" y="3955025"/>
            <a:chExt cx="192200" cy="296175"/>
          </a:xfrm>
        </p:grpSpPr>
        <p:sp>
          <p:nvSpPr>
            <p:cNvPr id="9057" name="Google Shape;9057;p60"/>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0"/>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0"/>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0"/>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60"/>
          <p:cNvGrpSpPr/>
          <p:nvPr/>
        </p:nvGrpSpPr>
        <p:grpSpPr>
          <a:xfrm>
            <a:off x="6206097" y="2884042"/>
            <a:ext cx="349133" cy="348217"/>
            <a:chOff x="4629125" y="3235150"/>
            <a:chExt cx="295375" cy="294600"/>
          </a:xfrm>
        </p:grpSpPr>
        <p:sp>
          <p:nvSpPr>
            <p:cNvPr id="9062" name="Google Shape;9062;p60"/>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0"/>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0"/>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0"/>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0"/>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60"/>
          <p:cNvGrpSpPr/>
          <p:nvPr/>
        </p:nvGrpSpPr>
        <p:grpSpPr>
          <a:xfrm>
            <a:off x="6206082" y="3331575"/>
            <a:ext cx="349163" cy="349133"/>
            <a:chOff x="4628325" y="3599825"/>
            <a:chExt cx="295400" cy="295375"/>
          </a:xfrm>
        </p:grpSpPr>
        <p:sp>
          <p:nvSpPr>
            <p:cNvPr id="9068" name="Google Shape;9068;p60"/>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0"/>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0"/>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0"/>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0"/>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0"/>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0"/>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0"/>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0"/>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0"/>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0"/>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0"/>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0"/>
          <p:cNvGrpSpPr/>
          <p:nvPr/>
        </p:nvGrpSpPr>
        <p:grpSpPr>
          <a:xfrm>
            <a:off x="6227033" y="3807186"/>
            <a:ext cx="307261" cy="350079"/>
            <a:chOff x="4645650" y="3962900"/>
            <a:chExt cx="259950" cy="296175"/>
          </a:xfrm>
        </p:grpSpPr>
        <p:sp>
          <p:nvSpPr>
            <p:cNvPr id="9081" name="Google Shape;9081;p60"/>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0"/>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0"/>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0"/>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0"/>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0"/>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7" name="Google Shape;9087;p60"/>
          <p:cNvGrpSpPr/>
          <p:nvPr/>
        </p:nvGrpSpPr>
        <p:grpSpPr>
          <a:xfrm>
            <a:off x="7979994" y="3332048"/>
            <a:ext cx="349133" cy="348188"/>
            <a:chOff x="6143725" y="3582500"/>
            <a:chExt cx="295375" cy="294575"/>
          </a:xfrm>
        </p:grpSpPr>
        <p:sp>
          <p:nvSpPr>
            <p:cNvPr id="9088" name="Google Shape;9088;p60"/>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0"/>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0"/>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0"/>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0"/>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0"/>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0"/>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5" name="Google Shape;9095;p60"/>
          <p:cNvGrpSpPr/>
          <p:nvPr/>
        </p:nvGrpSpPr>
        <p:grpSpPr>
          <a:xfrm>
            <a:off x="5748820" y="1531387"/>
            <a:ext cx="350995" cy="350049"/>
            <a:chOff x="1310075" y="3253275"/>
            <a:chExt cx="296950" cy="296150"/>
          </a:xfrm>
        </p:grpSpPr>
        <p:sp>
          <p:nvSpPr>
            <p:cNvPr id="9096" name="Google Shape;9096;p60"/>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0"/>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0"/>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99" name="Google Shape;9099;p60"/>
          <p:cNvSpPr/>
          <p:nvPr/>
        </p:nvSpPr>
        <p:spPr>
          <a:xfrm>
            <a:off x="5750241" y="1973475"/>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0" name="Google Shape;9100;p60"/>
          <p:cNvGrpSpPr/>
          <p:nvPr/>
        </p:nvGrpSpPr>
        <p:grpSpPr>
          <a:xfrm>
            <a:off x="5748347" y="2417646"/>
            <a:ext cx="351941" cy="351675"/>
            <a:chOff x="1310075" y="3980250"/>
            <a:chExt cx="297750" cy="297525"/>
          </a:xfrm>
        </p:grpSpPr>
        <p:sp>
          <p:nvSpPr>
            <p:cNvPr id="9101" name="Google Shape;9101;p60"/>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0"/>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0"/>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0"/>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60"/>
          <p:cNvGrpSpPr/>
          <p:nvPr/>
        </p:nvGrpSpPr>
        <p:grpSpPr>
          <a:xfrm>
            <a:off x="8013136" y="1531845"/>
            <a:ext cx="266305" cy="349133"/>
            <a:chOff x="3167275" y="3227275"/>
            <a:chExt cx="225300" cy="295375"/>
          </a:xfrm>
        </p:grpSpPr>
        <p:sp>
          <p:nvSpPr>
            <p:cNvPr id="9106" name="Google Shape;9106;p60"/>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0"/>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0"/>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0"/>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0"/>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1" name="Google Shape;9111;p60"/>
          <p:cNvSpPr/>
          <p:nvPr/>
        </p:nvSpPr>
        <p:spPr>
          <a:xfrm>
            <a:off x="7962474" y="1971731"/>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2" name="Google Shape;9112;p60"/>
          <p:cNvGrpSpPr/>
          <p:nvPr/>
        </p:nvGrpSpPr>
        <p:grpSpPr>
          <a:xfrm>
            <a:off x="7970318" y="2418902"/>
            <a:ext cx="351940" cy="349163"/>
            <a:chOff x="3133425" y="3955025"/>
            <a:chExt cx="297750" cy="295400"/>
          </a:xfrm>
        </p:grpSpPr>
        <p:sp>
          <p:nvSpPr>
            <p:cNvPr id="9113" name="Google Shape;9113;p60"/>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0"/>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0"/>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60"/>
          <p:cNvGrpSpPr/>
          <p:nvPr/>
        </p:nvGrpSpPr>
        <p:grpSpPr>
          <a:xfrm>
            <a:off x="6650491" y="2882490"/>
            <a:ext cx="350079" cy="351320"/>
            <a:chOff x="4991425" y="3234750"/>
            <a:chExt cx="296175" cy="297225"/>
          </a:xfrm>
        </p:grpSpPr>
        <p:sp>
          <p:nvSpPr>
            <p:cNvPr id="9117" name="Google Shape;9117;p60"/>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0"/>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0"/>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0"/>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0"/>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0"/>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3" name="Google Shape;9123;p60"/>
          <p:cNvGrpSpPr/>
          <p:nvPr/>
        </p:nvGrpSpPr>
        <p:grpSpPr>
          <a:xfrm>
            <a:off x="6650491" y="3352053"/>
            <a:ext cx="350079" cy="308177"/>
            <a:chOff x="4991425" y="3617150"/>
            <a:chExt cx="296175" cy="260725"/>
          </a:xfrm>
        </p:grpSpPr>
        <p:sp>
          <p:nvSpPr>
            <p:cNvPr id="9124" name="Google Shape;9124;p60"/>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0"/>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0"/>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0"/>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0"/>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0"/>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0"/>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60"/>
          <p:cNvGrpSpPr/>
          <p:nvPr/>
        </p:nvGrpSpPr>
        <p:grpSpPr>
          <a:xfrm>
            <a:off x="6727764" y="3807644"/>
            <a:ext cx="195532" cy="349163"/>
            <a:chOff x="5056800" y="3962900"/>
            <a:chExt cx="165425" cy="295400"/>
          </a:xfrm>
        </p:grpSpPr>
        <p:sp>
          <p:nvSpPr>
            <p:cNvPr id="9132" name="Google Shape;9132;p60"/>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0"/>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0"/>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60"/>
          <p:cNvGrpSpPr/>
          <p:nvPr/>
        </p:nvGrpSpPr>
        <p:grpSpPr>
          <a:xfrm>
            <a:off x="7979062" y="3807660"/>
            <a:ext cx="350995" cy="349133"/>
            <a:chOff x="6168925" y="3936925"/>
            <a:chExt cx="296950" cy="295375"/>
          </a:xfrm>
        </p:grpSpPr>
        <p:sp>
          <p:nvSpPr>
            <p:cNvPr id="9136" name="Google Shape;9136;p60"/>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0"/>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0"/>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0"/>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0"/>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0"/>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2" name="Google Shape;9142;p60"/>
          <p:cNvGrpSpPr/>
          <p:nvPr/>
        </p:nvGrpSpPr>
        <p:grpSpPr>
          <a:xfrm>
            <a:off x="6192756" y="1531845"/>
            <a:ext cx="348188" cy="349133"/>
            <a:chOff x="1674750" y="3254050"/>
            <a:chExt cx="294575" cy="295375"/>
          </a:xfrm>
        </p:grpSpPr>
        <p:sp>
          <p:nvSpPr>
            <p:cNvPr id="9143" name="Google Shape;9143;p60"/>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0"/>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0"/>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60"/>
          <p:cNvGrpSpPr/>
          <p:nvPr/>
        </p:nvGrpSpPr>
        <p:grpSpPr>
          <a:xfrm>
            <a:off x="6207177" y="1972435"/>
            <a:ext cx="319347" cy="349133"/>
            <a:chOff x="1687350" y="3618725"/>
            <a:chExt cx="270175" cy="295375"/>
          </a:xfrm>
        </p:grpSpPr>
        <p:sp>
          <p:nvSpPr>
            <p:cNvPr id="9147" name="Google Shape;9147;p60"/>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0"/>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0"/>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0" name="Google Shape;9150;p60"/>
          <p:cNvGrpSpPr/>
          <p:nvPr/>
        </p:nvGrpSpPr>
        <p:grpSpPr>
          <a:xfrm>
            <a:off x="6190880" y="2418916"/>
            <a:ext cx="351940" cy="349133"/>
            <a:chOff x="1672375" y="3982600"/>
            <a:chExt cx="297750" cy="295375"/>
          </a:xfrm>
        </p:grpSpPr>
        <p:sp>
          <p:nvSpPr>
            <p:cNvPr id="9151" name="Google Shape;9151;p60"/>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0"/>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0"/>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4" name="Google Shape;9154;p60"/>
          <p:cNvGrpSpPr/>
          <p:nvPr/>
        </p:nvGrpSpPr>
        <p:grpSpPr>
          <a:xfrm>
            <a:off x="4882872" y="2883111"/>
            <a:ext cx="350079" cy="350079"/>
            <a:chOff x="3497300" y="3227275"/>
            <a:chExt cx="296175" cy="296175"/>
          </a:xfrm>
        </p:grpSpPr>
        <p:sp>
          <p:nvSpPr>
            <p:cNvPr id="9155" name="Google Shape;9155;p60"/>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0"/>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0"/>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0"/>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0"/>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0"/>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0"/>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0"/>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60"/>
          <p:cNvGrpSpPr/>
          <p:nvPr/>
        </p:nvGrpSpPr>
        <p:grpSpPr>
          <a:xfrm>
            <a:off x="4883345" y="3332506"/>
            <a:ext cx="349133" cy="347272"/>
            <a:chOff x="3497300" y="3591950"/>
            <a:chExt cx="295375" cy="293800"/>
          </a:xfrm>
        </p:grpSpPr>
        <p:sp>
          <p:nvSpPr>
            <p:cNvPr id="9164" name="Google Shape;9164;p60"/>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0"/>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0"/>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0"/>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0"/>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0"/>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0"/>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0"/>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60"/>
          <p:cNvGrpSpPr/>
          <p:nvPr/>
        </p:nvGrpSpPr>
        <p:grpSpPr>
          <a:xfrm>
            <a:off x="4883345" y="3807644"/>
            <a:ext cx="349133" cy="349163"/>
            <a:chOff x="3497300" y="3955025"/>
            <a:chExt cx="295375" cy="295400"/>
          </a:xfrm>
        </p:grpSpPr>
        <p:sp>
          <p:nvSpPr>
            <p:cNvPr id="9173" name="Google Shape;9173;p60"/>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0"/>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0"/>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60"/>
          <p:cNvGrpSpPr/>
          <p:nvPr/>
        </p:nvGrpSpPr>
        <p:grpSpPr>
          <a:xfrm>
            <a:off x="7107917" y="2883835"/>
            <a:ext cx="327739" cy="348631"/>
            <a:chOff x="5364750" y="3235150"/>
            <a:chExt cx="277275" cy="294950"/>
          </a:xfrm>
        </p:grpSpPr>
        <p:sp>
          <p:nvSpPr>
            <p:cNvPr id="9177" name="Google Shape;9177;p60"/>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0"/>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0"/>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0"/>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0"/>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0"/>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0"/>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0"/>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5" name="Google Shape;9185;p60"/>
          <p:cNvGrpSpPr/>
          <p:nvPr/>
        </p:nvGrpSpPr>
        <p:grpSpPr>
          <a:xfrm>
            <a:off x="7096274" y="3330171"/>
            <a:ext cx="351024" cy="351940"/>
            <a:chOff x="5355300" y="3598250"/>
            <a:chExt cx="296975" cy="297750"/>
          </a:xfrm>
        </p:grpSpPr>
        <p:sp>
          <p:nvSpPr>
            <p:cNvPr id="9186" name="Google Shape;9186;p60"/>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0"/>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0"/>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0"/>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0"/>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0"/>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0"/>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0"/>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4" name="Google Shape;9194;p60"/>
          <p:cNvGrpSpPr/>
          <p:nvPr/>
        </p:nvGrpSpPr>
        <p:grpSpPr>
          <a:xfrm>
            <a:off x="7100470" y="3869093"/>
            <a:ext cx="342632" cy="226264"/>
            <a:chOff x="5358450" y="4015675"/>
            <a:chExt cx="289875" cy="191425"/>
          </a:xfrm>
        </p:grpSpPr>
        <p:sp>
          <p:nvSpPr>
            <p:cNvPr id="9195" name="Google Shape;9195;p60"/>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0"/>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0"/>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0"/>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60"/>
          <p:cNvGrpSpPr/>
          <p:nvPr/>
        </p:nvGrpSpPr>
        <p:grpSpPr>
          <a:xfrm>
            <a:off x="6226953" y="4251624"/>
            <a:ext cx="351024" cy="325464"/>
            <a:chOff x="6543825" y="3202075"/>
            <a:chExt cx="296975" cy="275350"/>
          </a:xfrm>
        </p:grpSpPr>
        <p:sp>
          <p:nvSpPr>
            <p:cNvPr id="9200" name="Google Shape;9200;p60"/>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0"/>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0"/>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0"/>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0"/>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0"/>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0"/>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7" name="Google Shape;9207;p60"/>
          <p:cNvGrpSpPr/>
          <p:nvPr/>
        </p:nvGrpSpPr>
        <p:grpSpPr>
          <a:xfrm>
            <a:off x="6633934" y="1531372"/>
            <a:ext cx="350079" cy="350079"/>
            <a:chOff x="2037825" y="3254050"/>
            <a:chExt cx="296175" cy="296175"/>
          </a:xfrm>
        </p:grpSpPr>
        <p:sp>
          <p:nvSpPr>
            <p:cNvPr id="9208" name="Google Shape;9208;p60"/>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0"/>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0"/>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0"/>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0"/>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0"/>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4" name="Google Shape;9214;p60"/>
          <p:cNvGrpSpPr/>
          <p:nvPr/>
        </p:nvGrpSpPr>
        <p:grpSpPr>
          <a:xfrm>
            <a:off x="6632072" y="1972539"/>
            <a:ext cx="353802" cy="348926"/>
            <a:chOff x="2034675" y="3617925"/>
            <a:chExt cx="299325" cy="295200"/>
          </a:xfrm>
        </p:grpSpPr>
        <p:sp>
          <p:nvSpPr>
            <p:cNvPr id="9215" name="Google Shape;9215;p60"/>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0"/>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0"/>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0"/>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0"/>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60"/>
          <p:cNvGrpSpPr/>
          <p:nvPr/>
        </p:nvGrpSpPr>
        <p:grpSpPr>
          <a:xfrm>
            <a:off x="6633934" y="2418916"/>
            <a:ext cx="350079" cy="349133"/>
            <a:chOff x="2037825" y="3981825"/>
            <a:chExt cx="296175" cy="295375"/>
          </a:xfrm>
        </p:grpSpPr>
        <p:sp>
          <p:nvSpPr>
            <p:cNvPr id="9221" name="Google Shape;9221;p60"/>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0"/>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0"/>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4" name="Google Shape;9224;p60"/>
          <p:cNvGrpSpPr/>
          <p:nvPr/>
        </p:nvGrpSpPr>
        <p:grpSpPr>
          <a:xfrm>
            <a:off x="5318952" y="2915232"/>
            <a:ext cx="350079" cy="285837"/>
            <a:chOff x="3860400" y="3254050"/>
            <a:chExt cx="296175" cy="241825"/>
          </a:xfrm>
        </p:grpSpPr>
        <p:sp>
          <p:nvSpPr>
            <p:cNvPr id="9225" name="Google Shape;9225;p60"/>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0"/>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0"/>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0"/>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0"/>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0"/>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0"/>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60"/>
          <p:cNvGrpSpPr/>
          <p:nvPr/>
        </p:nvGrpSpPr>
        <p:grpSpPr>
          <a:xfrm>
            <a:off x="5318479" y="3331102"/>
            <a:ext cx="351024" cy="350079"/>
            <a:chOff x="3859600" y="3591950"/>
            <a:chExt cx="296975" cy="296175"/>
          </a:xfrm>
        </p:grpSpPr>
        <p:sp>
          <p:nvSpPr>
            <p:cNvPr id="9233" name="Google Shape;9233;p60"/>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0"/>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0"/>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60"/>
          <p:cNvGrpSpPr/>
          <p:nvPr/>
        </p:nvGrpSpPr>
        <p:grpSpPr>
          <a:xfrm>
            <a:off x="5318952" y="3807186"/>
            <a:ext cx="350079" cy="350079"/>
            <a:chOff x="3860400" y="3955025"/>
            <a:chExt cx="296175" cy="296175"/>
          </a:xfrm>
        </p:grpSpPr>
        <p:sp>
          <p:nvSpPr>
            <p:cNvPr id="9237" name="Google Shape;9237;p60"/>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0"/>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0"/>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0"/>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0"/>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60"/>
          <p:cNvGrpSpPr/>
          <p:nvPr/>
        </p:nvGrpSpPr>
        <p:grpSpPr>
          <a:xfrm>
            <a:off x="7534167" y="2883584"/>
            <a:ext cx="355664" cy="349133"/>
            <a:chOff x="5716825" y="3235950"/>
            <a:chExt cx="300900" cy="295375"/>
          </a:xfrm>
        </p:grpSpPr>
        <p:sp>
          <p:nvSpPr>
            <p:cNvPr id="9243" name="Google Shape;9243;p60"/>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0"/>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0"/>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0"/>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60"/>
          <p:cNvGrpSpPr/>
          <p:nvPr/>
        </p:nvGrpSpPr>
        <p:grpSpPr>
          <a:xfrm>
            <a:off x="7547199" y="3342272"/>
            <a:ext cx="329601" cy="327739"/>
            <a:chOff x="5727850" y="3609275"/>
            <a:chExt cx="278850" cy="277275"/>
          </a:xfrm>
        </p:grpSpPr>
        <p:sp>
          <p:nvSpPr>
            <p:cNvPr id="9248" name="Google Shape;9248;p60"/>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0"/>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0"/>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0"/>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0"/>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60"/>
          <p:cNvGrpSpPr/>
          <p:nvPr/>
        </p:nvGrpSpPr>
        <p:grpSpPr>
          <a:xfrm>
            <a:off x="7558383" y="3807659"/>
            <a:ext cx="307231" cy="349133"/>
            <a:chOff x="5736525" y="3963700"/>
            <a:chExt cx="259925" cy="295375"/>
          </a:xfrm>
        </p:grpSpPr>
        <p:sp>
          <p:nvSpPr>
            <p:cNvPr id="9254" name="Google Shape;9254;p60"/>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0"/>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0"/>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0"/>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0"/>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0"/>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0"/>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1" name="Google Shape;9261;p60"/>
          <p:cNvGrpSpPr/>
          <p:nvPr/>
        </p:nvGrpSpPr>
        <p:grpSpPr>
          <a:xfrm>
            <a:off x="6649963" y="4256985"/>
            <a:ext cx="351024" cy="350079"/>
            <a:chOff x="6553275" y="3604550"/>
            <a:chExt cx="296975" cy="296175"/>
          </a:xfrm>
        </p:grpSpPr>
        <p:sp>
          <p:nvSpPr>
            <p:cNvPr id="9262" name="Google Shape;9262;p60"/>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0"/>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0"/>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0"/>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0"/>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0"/>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71"/>
        <p:cNvGrpSpPr/>
        <p:nvPr/>
      </p:nvGrpSpPr>
      <p:grpSpPr>
        <a:xfrm>
          <a:off x="0" y="0"/>
          <a:ext cx="0" cy="0"/>
          <a:chOff x="0" y="0"/>
          <a:chExt cx="0" cy="0"/>
        </a:xfrm>
      </p:grpSpPr>
      <p:sp>
        <p:nvSpPr>
          <p:cNvPr id="9272" name="Google Shape;9272;p61"/>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73" name="Google Shape;9273;p61"/>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9274" name="Google Shape;9274;p61"/>
          <p:cNvGrpSpPr/>
          <p:nvPr/>
        </p:nvGrpSpPr>
        <p:grpSpPr>
          <a:xfrm>
            <a:off x="877057" y="1532946"/>
            <a:ext cx="294401" cy="353645"/>
            <a:chOff x="-35814600" y="3202075"/>
            <a:chExt cx="242625" cy="291450"/>
          </a:xfrm>
        </p:grpSpPr>
        <p:sp>
          <p:nvSpPr>
            <p:cNvPr id="9275" name="Google Shape;9275;p61"/>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1"/>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1"/>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1"/>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1"/>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1"/>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1"/>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61"/>
          <p:cNvGrpSpPr/>
          <p:nvPr/>
        </p:nvGrpSpPr>
        <p:grpSpPr>
          <a:xfrm>
            <a:off x="847435" y="1973866"/>
            <a:ext cx="353645" cy="353888"/>
            <a:chOff x="-35839800" y="3561025"/>
            <a:chExt cx="291450" cy="291650"/>
          </a:xfrm>
        </p:grpSpPr>
        <p:sp>
          <p:nvSpPr>
            <p:cNvPr id="9283" name="Google Shape;9283;p61"/>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1"/>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1"/>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1"/>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1"/>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1"/>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1"/>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0" name="Google Shape;9290;p61"/>
          <p:cNvSpPr/>
          <p:nvPr/>
        </p:nvSpPr>
        <p:spPr>
          <a:xfrm>
            <a:off x="845859" y="24094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1" name="Google Shape;9291;p61"/>
          <p:cNvGrpSpPr/>
          <p:nvPr/>
        </p:nvGrpSpPr>
        <p:grpSpPr>
          <a:xfrm>
            <a:off x="3084980" y="1532946"/>
            <a:ext cx="353645" cy="353645"/>
            <a:chOff x="-34003850" y="3227275"/>
            <a:chExt cx="291450" cy="291450"/>
          </a:xfrm>
        </p:grpSpPr>
        <p:sp>
          <p:nvSpPr>
            <p:cNvPr id="9292" name="Google Shape;9292;p61"/>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1"/>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1"/>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1"/>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1"/>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7" name="Google Shape;9297;p61"/>
          <p:cNvGrpSpPr/>
          <p:nvPr/>
        </p:nvGrpSpPr>
        <p:grpSpPr>
          <a:xfrm>
            <a:off x="3084510" y="1973638"/>
            <a:ext cx="354586" cy="354343"/>
            <a:chOff x="-34004625" y="3585850"/>
            <a:chExt cx="292225" cy="292025"/>
          </a:xfrm>
        </p:grpSpPr>
        <p:sp>
          <p:nvSpPr>
            <p:cNvPr id="9298" name="Google Shape;9298;p61"/>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1"/>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1"/>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1"/>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1"/>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61"/>
          <p:cNvGrpSpPr/>
          <p:nvPr/>
        </p:nvGrpSpPr>
        <p:grpSpPr>
          <a:xfrm>
            <a:off x="3084025" y="2408839"/>
            <a:ext cx="355557" cy="354616"/>
            <a:chOff x="-34005425" y="3945575"/>
            <a:chExt cx="293025" cy="292250"/>
          </a:xfrm>
        </p:grpSpPr>
        <p:sp>
          <p:nvSpPr>
            <p:cNvPr id="9304" name="Google Shape;9304;p61"/>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1"/>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1"/>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61"/>
          <p:cNvGrpSpPr/>
          <p:nvPr/>
        </p:nvGrpSpPr>
        <p:grpSpPr>
          <a:xfrm>
            <a:off x="1731124" y="2882015"/>
            <a:ext cx="358408" cy="355557"/>
            <a:chOff x="-32174975" y="3192625"/>
            <a:chExt cx="295375" cy="293025"/>
          </a:xfrm>
        </p:grpSpPr>
        <p:sp>
          <p:nvSpPr>
            <p:cNvPr id="9308" name="Google Shape;9308;p61"/>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1"/>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1"/>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1"/>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2" name="Google Shape;9312;p61"/>
          <p:cNvSpPr/>
          <p:nvPr/>
        </p:nvSpPr>
        <p:spPr>
          <a:xfrm>
            <a:off x="1728170" y="33530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1"/>
          <p:cNvSpPr/>
          <p:nvPr/>
        </p:nvSpPr>
        <p:spPr>
          <a:xfrm>
            <a:off x="1732948" y="38181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61"/>
          <p:cNvGrpSpPr/>
          <p:nvPr/>
        </p:nvGrpSpPr>
        <p:grpSpPr>
          <a:xfrm>
            <a:off x="3970274" y="2882970"/>
            <a:ext cx="354586" cy="353645"/>
            <a:chOff x="-30345325" y="3184750"/>
            <a:chExt cx="292225" cy="291450"/>
          </a:xfrm>
        </p:grpSpPr>
        <p:sp>
          <p:nvSpPr>
            <p:cNvPr id="9315" name="Google Shape;9315;p61"/>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1"/>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1"/>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1"/>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1"/>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61"/>
          <p:cNvGrpSpPr/>
          <p:nvPr/>
        </p:nvGrpSpPr>
        <p:grpSpPr>
          <a:xfrm>
            <a:off x="1295026" y="1532946"/>
            <a:ext cx="353645" cy="353645"/>
            <a:chOff x="-35481425" y="3202075"/>
            <a:chExt cx="291450" cy="291450"/>
          </a:xfrm>
        </p:grpSpPr>
        <p:sp>
          <p:nvSpPr>
            <p:cNvPr id="9321" name="Google Shape;9321;p61"/>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1"/>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1"/>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1"/>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1"/>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1"/>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1"/>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8" name="Google Shape;9328;p61"/>
          <p:cNvGrpSpPr/>
          <p:nvPr/>
        </p:nvGrpSpPr>
        <p:grpSpPr>
          <a:xfrm>
            <a:off x="1294556" y="1974472"/>
            <a:ext cx="354586" cy="352675"/>
            <a:chOff x="-35482200" y="3561225"/>
            <a:chExt cx="292225" cy="290650"/>
          </a:xfrm>
        </p:grpSpPr>
        <p:sp>
          <p:nvSpPr>
            <p:cNvPr id="9329" name="Google Shape;9329;p61"/>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1"/>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1"/>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61"/>
          <p:cNvGrpSpPr/>
          <p:nvPr/>
        </p:nvGrpSpPr>
        <p:grpSpPr>
          <a:xfrm>
            <a:off x="1295026" y="2409340"/>
            <a:ext cx="353645" cy="353615"/>
            <a:chOff x="-35481425" y="3919600"/>
            <a:chExt cx="291450" cy="291425"/>
          </a:xfrm>
        </p:grpSpPr>
        <p:sp>
          <p:nvSpPr>
            <p:cNvPr id="9333" name="Google Shape;9333;p61"/>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1"/>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1"/>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1"/>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1"/>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1"/>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1"/>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1"/>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61"/>
          <p:cNvGrpSpPr/>
          <p:nvPr/>
        </p:nvGrpSpPr>
        <p:grpSpPr>
          <a:xfrm>
            <a:off x="3530661" y="1533431"/>
            <a:ext cx="357468" cy="352675"/>
            <a:chOff x="-33645475" y="3228075"/>
            <a:chExt cx="294600" cy="290650"/>
          </a:xfrm>
        </p:grpSpPr>
        <p:sp>
          <p:nvSpPr>
            <p:cNvPr id="9342" name="Google Shape;9342;p61"/>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1"/>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1"/>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1"/>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1"/>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1"/>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1"/>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9" name="Google Shape;9349;p61"/>
          <p:cNvGrpSpPr/>
          <p:nvPr/>
        </p:nvGrpSpPr>
        <p:grpSpPr>
          <a:xfrm>
            <a:off x="3531631" y="1973516"/>
            <a:ext cx="355526" cy="354586"/>
            <a:chOff x="-33646250" y="3586425"/>
            <a:chExt cx="293000" cy="292225"/>
          </a:xfrm>
        </p:grpSpPr>
        <p:sp>
          <p:nvSpPr>
            <p:cNvPr id="9350" name="Google Shape;9350;p61"/>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1"/>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61"/>
          <p:cNvGrpSpPr/>
          <p:nvPr/>
        </p:nvGrpSpPr>
        <p:grpSpPr>
          <a:xfrm>
            <a:off x="3532101" y="2408369"/>
            <a:ext cx="354586" cy="355557"/>
            <a:chOff x="-33645475" y="3944800"/>
            <a:chExt cx="292225" cy="293025"/>
          </a:xfrm>
        </p:grpSpPr>
        <p:sp>
          <p:nvSpPr>
            <p:cNvPr id="9353" name="Google Shape;9353;p61"/>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1"/>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1"/>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1"/>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1"/>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1"/>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1"/>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1"/>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1"/>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1"/>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61"/>
          <p:cNvGrpSpPr/>
          <p:nvPr/>
        </p:nvGrpSpPr>
        <p:grpSpPr>
          <a:xfrm>
            <a:off x="2185320" y="2882106"/>
            <a:ext cx="352675" cy="355375"/>
            <a:chOff x="-31809525" y="3192625"/>
            <a:chExt cx="290650" cy="292875"/>
          </a:xfrm>
        </p:grpSpPr>
        <p:sp>
          <p:nvSpPr>
            <p:cNvPr id="9364" name="Google Shape;9364;p61"/>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1"/>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1"/>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1"/>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61"/>
          <p:cNvGrpSpPr/>
          <p:nvPr/>
        </p:nvGrpSpPr>
        <p:grpSpPr>
          <a:xfrm>
            <a:off x="2184835" y="3352658"/>
            <a:ext cx="353645" cy="355557"/>
            <a:chOff x="-31811100" y="3550975"/>
            <a:chExt cx="291450" cy="293025"/>
          </a:xfrm>
        </p:grpSpPr>
        <p:sp>
          <p:nvSpPr>
            <p:cNvPr id="9369" name="Google Shape;9369;p61"/>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1"/>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1"/>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1"/>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1"/>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1"/>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1"/>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61"/>
          <p:cNvGrpSpPr/>
          <p:nvPr/>
        </p:nvGrpSpPr>
        <p:grpSpPr>
          <a:xfrm>
            <a:off x="2178631" y="3816962"/>
            <a:ext cx="366052" cy="356831"/>
            <a:chOff x="-31817400" y="3910025"/>
            <a:chExt cx="301675" cy="294075"/>
          </a:xfrm>
        </p:grpSpPr>
        <p:sp>
          <p:nvSpPr>
            <p:cNvPr id="9377" name="Google Shape;9377;p61"/>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1"/>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1"/>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1"/>
          <p:cNvGrpSpPr/>
          <p:nvPr/>
        </p:nvGrpSpPr>
        <p:grpSpPr>
          <a:xfrm>
            <a:off x="3970259" y="3353143"/>
            <a:ext cx="354616" cy="354586"/>
            <a:chOff x="-30354000" y="3569100"/>
            <a:chExt cx="292250" cy="292225"/>
          </a:xfrm>
        </p:grpSpPr>
        <p:sp>
          <p:nvSpPr>
            <p:cNvPr id="9381" name="Google Shape;9381;p61"/>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1"/>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1"/>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1"/>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1"/>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1"/>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61"/>
          <p:cNvGrpSpPr/>
          <p:nvPr/>
        </p:nvGrpSpPr>
        <p:grpSpPr>
          <a:xfrm>
            <a:off x="1748837" y="1532946"/>
            <a:ext cx="342148" cy="353645"/>
            <a:chOff x="-35118325" y="3202075"/>
            <a:chExt cx="281975" cy="291450"/>
          </a:xfrm>
        </p:grpSpPr>
        <p:sp>
          <p:nvSpPr>
            <p:cNvPr id="9388" name="Google Shape;9388;p61"/>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1"/>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1"/>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1"/>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61"/>
          <p:cNvGrpSpPr/>
          <p:nvPr/>
        </p:nvGrpSpPr>
        <p:grpSpPr>
          <a:xfrm>
            <a:off x="1742618" y="1974199"/>
            <a:ext cx="354586" cy="353221"/>
            <a:chOff x="-35123050" y="3561225"/>
            <a:chExt cx="292225" cy="291100"/>
          </a:xfrm>
        </p:grpSpPr>
        <p:sp>
          <p:nvSpPr>
            <p:cNvPr id="9393" name="Google Shape;9393;p61"/>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1"/>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61"/>
          <p:cNvGrpSpPr/>
          <p:nvPr/>
        </p:nvGrpSpPr>
        <p:grpSpPr>
          <a:xfrm>
            <a:off x="1784677" y="2409340"/>
            <a:ext cx="270467" cy="353615"/>
            <a:chOff x="-35089175" y="3919600"/>
            <a:chExt cx="222900" cy="291425"/>
          </a:xfrm>
        </p:grpSpPr>
        <p:sp>
          <p:nvSpPr>
            <p:cNvPr id="9396" name="Google Shape;9396;p61"/>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1"/>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8" name="Google Shape;9398;p61"/>
          <p:cNvGrpSpPr/>
          <p:nvPr/>
        </p:nvGrpSpPr>
        <p:grpSpPr>
          <a:xfrm>
            <a:off x="3981673" y="1532703"/>
            <a:ext cx="336445" cy="354131"/>
            <a:chOff x="-33277650" y="3226875"/>
            <a:chExt cx="277275" cy="291850"/>
          </a:xfrm>
        </p:grpSpPr>
        <p:sp>
          <p:nvSpPr>
            <p:cNvPr id="9399" name="Google Shape;9399;p61"/>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1"/>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1"/>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1"/>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1"/>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1"/>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1"/>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61"/>
          <p:cNvGrpSpPr/>
          <p:nvPr/>
        </p:nvGrpSpPr>
        <p:grpSpPr>
          <a:xfrm>
            <a:off x="3973073" y="1973987"/>
            <a:ext cx="353645" cy="353645"/>
            <a:chOff x="-33286325" y="3586425"/>
            <a:chExt cx="291450" cy="291450"/>
          </a:xfrm>
        </p:grpSpPr>
        <p:sp>
          <p:nvSpPr>
            <p:cNvPr id="9407" name="Google Shape;9407;p61"/>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1"/>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1"/>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1"/>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1"/>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61"/>
          <p:cNvGrpSpPr/>
          <p:nvPr/>
        </p:nvGrpSpPr>
        <p:grpSpPr>
          <a:xfrm>
            <a:off x="3973073" y="2408369"/>
            <a:ext cx="353645" cy="355557"/>
            <a:chOff x="-33286325" y="3944800"/>
            <a:chExt cx="291450" cy="293025"/>
          </a:xfrm>
        </p:grpSpPr>
        <p:sp>
          <p:nvSpPr>
            <p:cNvPr id="9413" name="Google Shape;9413;p61"/>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1"/>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1"/>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1"/>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1"/>
          <p:cNvGrpSpPr/>
          <p:nvPr/>
        </p:nvGrpSpPr>
        <p:grpSpPr>
          <a:xfrm>
            <a:off x="2631470" y="2881529"/>
            <a:ext cx="353645" cy="356527"/>
            <a:chOff x="-31452725" y="3191825"/>
            <a:chExt cx="291450" cy="293825"/>
          </a:xfrm>
        </p:grpSpPr>
        <p:sp>
          <p:nvSpPr>
            <p:cNvPr id="9418" name="Google Shape;9418;p61"/>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1"/>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1"/>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1"/>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61"/>
          <p:cNvGrpSpPr/>
          <p:nvPr/>
        </p:nvGrpSpPr>
        <p:grpSpPr>
          <a:xfrm>
            <a:off x="2631000" y="3353144"/>
            <a:ext cx="354586" cy="354586"/>
            <a:chOff x="-31452725" y="3551775"/>
            <a:chExt cx="292225" cy="292225"/>
          </a:xfrm>
        </p:grpSpPr>
        <p:sp>
          <p:nvSpPr>
            <p:cNvPr id="9423" name="Google Shape;9423;p61"/>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1"/>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1"/>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1"/>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61"/>
          <p:cNvGrpSpPr/>
          <p:nvPr/>
        </p:nvGrpSpPr>
        <p:grpSpPr>
          <a:xfrm>
            <a:off x="2629559" y="3817129"/>
            <a:ext cx="357468" cy="356497"/>
            <a:chOff x="-31455100" y="3909350"/>
            <a:chExt cx="294600" cy="293800"/>
          </a:xfrm>
        </p:grpSpPr>
        <p:sp>
          <p:nvSpPr>
            <p:cNvPr id="9428" name="Google Shape;9428;p61"/>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1"/>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61"/>
          <p:cNvGrpSpPr/>
          <p:nvPr/>
        </p:nvGrpSpPr>
        <p:grpSpPr>
          <a:xfrm>
            <a:off x="3970744" y="3818084"/>
            <a:ext cx="353645" cy="354586"/>
            <a:chOff x="-30345325" y="3918800"/>
            <a:chExt cx="291450" cy="292225"/>
          </a:xfrm>
        </p:grpSpPr>
        <p:sp>
          <p:nvSpPr>
            <p:cNvPr id="9431" name="Google Shape;9431;p61"/>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1"/>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1"/>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1"/>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1"/>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61"/>
          <p:cNvGrpSpPr/>
          <p:nvPr/>
        </p:nvGrpSpPr>
        <p:grpSpPr>
          <a:xfrm>
            <a:off x="2200736" y="1532946"/>
            <a:ext cx="332593" cy="353645"/>
            <a:chOff x="-34755225" y="3202075"/>
            <a:chExt cx="274100" cy="291450"/>
          </a:xfrm>
        </p:grpSpPr>
        <p:sp>
          <p:nvSpPr>
            <p:cNvPr id="9437" name="Google Shape;9437;p61"/>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1"/>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1"/>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61"/>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61"/>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1"/>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1"/>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4" name="Google Shape;9444;p61"/>
          <p:cNvGrpSpPr/>
          <p:nvPr/>
        </p:nvGrpSpPr>
        <p:grpSpPr>
          <a:xfrm>
            <a:off x="2190209" y="1973987"/>
            <a:ext cx="353645" cy="353645"/>
            <a:chOff x="-34763900" y="3561225"/>
            <a:chExt cx="291450" cy="291450"/>
          </a:xfrm>
        </p:grpSpPr>
        <p:sp>
          <p:nvSpPr>
            <p:cNvPr id="9445" name="Google Shape;9445;p61"/>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1"/>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1"/>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8" name="Google Shape;9448;p61"/>
          <p:cNvSpPr/>
          <p:nvPr/>
        </p:nvSpPr>
        <p:spPr>
          <a:xfrm>
            <a:off x="2189608" y="24094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9" name="Google Shape;9449;p61"/>
          <p:cNvGrpSpPr/>
          <p:nvPr/>
        </p:nvGrpSpPr>
        <p:grpSpPr>
          <a:xfrm>
            <a:off x="845106" y="2882499"/>
            <a:ext cx="354586" cy="354586"/>
            <a:chOff x="-32927950" y="3227275"/>
            <a:chExt cx="292225" cy="292225"/>
          </a:xfrm>
        </p:grpSpPr>
        <p:sp>
          <p:nvSpPr>
            <p:cNvPr id="9450" name="Google Shape;9450;p61"/>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1"/>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1"/>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1"/>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1"/>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5" name="Google Shape;9455;p61"/>
          <p:cNvGrpSpPr/>
          <p:nvPr/>
        </p:nvGrpSpPr>
        <p:grpSpPr>
          <a:xfrm>
            <a:off x="844621" y="3353613"/>
            <a:ext cx="355557" cy="353645"/>
            <a:chOff x="-32927950" y="3586425"/>
            <a:chExt cx="293025" cy="291450"/>
          </a:xfrm>
        </p:grpSpPr>
        <p:sp>
          <p:nvSpPr>
            <p:cNvPr id="9456" name="Google Shape;9456;p61"/>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61"/>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1"/>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1"/>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1"/>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61"/>
          <p:cNvGrpSpPr/>
          <p:nvPr/>
        </p:nvGrpSpPr>
        <p:grpSpPr>
          <a:xfrm>
            <a:off x="845106" y="3817598"/>
            <a:ext cx="354586" cy="355557"/>
            <a:chOff x="-32927950" y="3944800"/>
            <a:chExt cx="292225" cy="293025"/>
          </a:xfrm>
        </p:grpSpPr>
        <p:sp>
          <p:nvSpPr>
            <p:cNvPr id="9462" name="Google Shape;9462;p61"/>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1"/>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1"/>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1"/>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1"/>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1"/>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1"/>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1"/>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1"/>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1" name="Google Shape;9471;p61"/>
          <p:cNvGrpSpPr/>
          <p:nvPr/>
        </p:nvGrpSpPr>
        <p:grpSpPr>
          <a:xfrm>
            <a:off x="3073898" y="2882849"/>
            <a:ext cx="354586" cy="353888"/>
            <a:chOff x="-31094350" y="3194000"/>
            <a:chExt cx="292225" cy="291650"/>
          </a:xfrm>
        </p:grpSpPr>
        <p:sp>
          <p:nvSpPr>
            <p:cNvPr id="9472" name="Google Shape;9472;p61"/>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1"/>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1"/>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1"/>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1"/>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1"/>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1"/>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1"/>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61"/>
          <p:cNvGrpSpPr/>
          <p:nvPr/>
        </p:nvGrpSpPr>
        <p:grpSpPr>
          <a:xfrm>
            <a:off x="3074368" y="3353341"/>
            <a:ext cx="353645" cy="354191"/>
            <a:chOff x="-31093575" y="3552550"/>
            <a:chExt cx="291450" cy="291900"/>
          </a:xfrm>
        </p:grpSpPr>
        <p:sp>
          <p:nvSpPr>
            <p:cNvPr id="9481" name="Google Shape;9481;p61"/>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1"/>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1"/>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1"/>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61"/>
          <p:cNvGrpSpPr/>
          <p:nvPr/>
        </p:nvGrpSpPr>
        <p:grpSpPr>
          <a:xfrm>
            <a:off x="3074368" y="3818569"/>
            <a:ext cx="353645" cy="353615"/>
            <a:chOff x="-31093575" y="3911725"/>
            <a:chExt cx="291450" cy="291425"/>
          </a:xfrm>
        </p:grpSpPr>
        <p:sp>
          <p:nvSpPr>
            <p:cNvPr id="9486" name="Google Shape;9486;p61"/>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1"/>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61"/>
          <p:cNvGrpSpPr/>
          <p:nvPr/>
        </p:nvGrpSpPr>
        <p:grpSpPr>
          <a:xfrm>
            <a:off x="2183798" y="4275536"/>
            <a:ext cx="356497" cy="354586"/>
            <a:chOff x="-29946000" y="3183175"/>
            <a:chExt cx="293800" cy="292225"/>
          </a:xfrm>
        </p:grpSpPr>
        <p:sp>
          <p:nvSpPr>
            <p:cNvPr id="9489" name="Google Shape;9489;p61"/>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1"/>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1"/>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1"/>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1"/>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1"/>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61"/>
          <p:cNvGrpSpPr/>
          <p:nvPr/>
        </p:nvGrpSpPr>
        <p:grpSpPr>
          <a:xfrm>
            <a:off x="2628330" y="1532689"/>
            <a:ext cx="358408" cy="354161"/>
            <a:chOff x="-34408675" y="3202075"/>
            <a:chExt cx="295375" cy="291875"/>
          </a:xfrm>
        </p:grpSpPr>
        <p:sp>
          <p:nvSpPr>
            <p:cNvPr id="9496" name="Google Shape;9496;p61"/>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1"/>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1"/>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1"/>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0" name="Google Shape;9500;p61"/>
          <p:cNvGrpSpPr/>
          <p:nvPr/>
        </p:nvGrpSpPr>
        <p:grpSpPr>
          <a:xfrm>
            <a:off x="2630241" y="1972683"/>
            <a:ext cx="354586" cy="356254"/>
            <a:chOff x="-34405525" y="3558075"/>
            <a:chExt cx="292225" cy="293600"/>
          </a:xfrm>
        </p:grpSpPr>
        <p:sp>
          <p:nvSpPr>
            <p:cNvPr id="9501" name="Google Shape;9501;p61"/>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1"/>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61"/>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61"/>
          <p:cNvGrpSpPr/>
          <p:nvPr/>
        </p:nvGrpSpPr>
        <p:grpSpPr>
          <a:xfrm>
            <a:off x="2629755" y="2409340"/>
            <a:ext cx="355557" cy="353615"/>
            <a:chOff x="-34406325" y="3919600"/>
            <a:chExt cx="293025" cy="291425"/>
          </a:xfrm>
        </p:grpSpPr>
        <p:sp>
          <p:nvSpPr>
            <p:cNvPr id="9505" name="Google Shape;9505;p61"/>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1"/>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1"/>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1"/>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1"/>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1"/>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1"/>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2" name="Google Shape;9512;p61"/>
          <p:cNvGrpSpPr/>
          <p:nvPr/>
        </p:nvGrpSpPr>
        <p:grpSpPr>
          <a:xfrm>
            <a:off x="1293653" y="2888703"/>
            <a:ext cx="353645" cy="342179"/>
            <a:chOff x="-32568800" y="3232000"/>
            <a:chExt cx="291450" cy="282000"/>
          </a:xfrm>
        </p:grpSpPr>
        <p:sp>
          <p:nvSpPr>
            <p:cNvPr id="9513" name="Google Shape;9513;p61"/>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1"/>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1"/>
          <p:cNvGrpSpPr/>
          <p:nvPr/>
        </p:nvGrpSpPr>
        <p:grpSpPr>
          <a:xfrm>
            <a:off x="1293183" y="3353613"/>
            <a:ext cx="354586" cy="353645"/>
            <a:chOff x="-32569575" y="3586425"/>
            <a:chExt cx="292225" cy="291450"/>
          </a:xfrm>
        </p:grpSpPr>
        <p:sp>
          <p:nvSpPr>
            <p:cNvPr id="9516" name="Google Shape;9516;p61"/>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1"/>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61"/>
          <p:cNvGrpSpPr/>
          <p:nvPr/>
        </p:nvGrpSpPr>
        <p:grpSpPr>
          <a:xfrm>
            <a:off x="1284098" y="3818205"/>
            <a:ext cx="372756" cy="354343"/>
            <a:chOff x="-32576675" y="3944600"/>
            <a:chExt cx="307200" cy="292025"/>
          </a:xfrm>
        </p:grpSpPr>
        <p:sp>
          <p:nvSpPr>
            <p:cNvPr id="9519" name="Google Shape;9519;p61"/>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1"/>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61"/>
          <p:cNvGrpSpPr/>
          <p:nvPr/>
        </p:nvGrpSpPr>
        <p:grpSpPr>
          <a:xfrm>
            <a:off x="3529065" y="2882500"/>
            <a:ext cx="354586" cy="354586"/>
            <a:chOff x="-30735200" y="3192625"/>
            <a:chExt cx="292225" cy="292225"/>
          </a:xfrm>
        </p:grpSpPr>
        <p:sp>
          <p:nvSpPr>
            <p:cNvPr id="9522" name="Google Shape;9522;p61"/>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1"/>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1"/>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1"/>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1"/>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1"/>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1"/>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61"/>
          <p:cNvGrpSpPr/>
          <p:nvPr/>
        </p:nvGrpSpPr>
        <p:grpSpPr>
          <a:xfrm>
            <a:off x="3529065" y="3353932"/>
            <a:ext cx="354586" cy="353008"/>
            <a:chOff x="-30735200" y="3552550"/>
            <a:chExt cx="292225" cy="290925"/>
          </a:xfrm>
        </p:grpSpPr>
        <p:sp>
          <p:nvSpPr>
            <p:cNvPr id="9530" name="Google Shape;9530;p61"/>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1"/>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2" name="Google Shape;9532;p61"/>
          <p:cNvGrpSpPr/>
          <p:nvPr/>
        </p:nvGrpSpPr>
        <p:grpSpPr>
          <a:xfrm>
            <a:off x="3529065" y="3818554"/>
            <a:ext cx="354586" cy="353645"/>
            <a:chOff x="-30735200" y="3910925"/>
            <a:chExt cx="292225" cy="291450"/>
          </a:xfrm>
        </p:grpSpPr>
        <p:sp>
          <p:nvSpPr>
            <p:cNvPr id="9533" name="Google Shape;9533;p61"/>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1"/>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5" name="Google Shape;9535;p61"/>
          <p:cNvSpPr/>
          <p:nvPr/>
        </p:nvSpPr>
        <p:spPr>
          <a:xfrm>
            <a:off x="2632180" y="42756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6" name="Google Shape;9536;p61"/>
          <p:cNvGrpSpPr/>
          <p:nvPr/>
        </p:nvGrpSpPr>
        <p:grpSpPr>
          <a:xfrm>
            <a:off x="4882910" y="1531421"/>
            <a:ext cx="358971" cy="359224"/>
            <a:chOff x="-57956275" y="3197925"/>
            <a:chExt cx="319000" cy="319225"/>
          </a:xfrm>
        </p:grpSpPr>
        <p:sp>
          <p:nvSpPr>
            <p:cNvPr id="9537" name="Google Shape;9537;p61"/>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1"/>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1"/>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1"/>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1"/>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1"/>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1"/>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61"/>
          <p:cNvGrpSpPr/>
          <p:nvPr/>
        </p:nvGrpSpPr>
        <p:grpSpPr>
          <a:xfrm>
            <a:off x="4905064" y="1987846"/>
            <a:ext cx="314662" cy="358971"/>
            <a:chOff x="-57940525" y="3590375"/>
            <a:chExt cx="279625" cy="319000"/>
          </a:xfrm>
        </p:grpSpPr>
        <p:sp>
          <p:nvSpPr>
            <p:cNvPr id="9545" name="Google Shape;9545;p61"/>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1"/>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1"/>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61"/>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1"/>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61"/>
          <p:cNvGrpSpPr/>
          <p:nvPr/>
        </p:nvGrpSpPr>
        <p:grpSpPr>
          <a:xfrm>
            <a:off x="4875945" y="2429217"/>
            <a:ext cx="358099" cy="358999"/>
            <a:chOff x="-57959425" y="3982600"/>
            <a:chExt cx="318225" cy="319025"/>
          </a:xfrm>
        </p:grpSpPr>
        <p:sp>
          <p:nvSpPr>
            <p:cNvPr id="9551" name="Google Shape;9551;p61"/>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1"/>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1"/>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1"/>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61"/>
          <p:cNvGrpSpPr/>
          <p:nvPr/>
        </p:nvGrpSpPr>
        <p:grpSpPr>
          <a:xfrm>
            <a:off x="7076112" y="1532546"/>
            <a:ext cx="357226" cy="357226"/>
            <a:chOff x="-55987225" y="3198925"/>
            <a:chExt cx="317450" cy="317450"/>
          </a:xfrm>
        </p:grpSpPr>
        <p:sp>
          <p:nvSpPr>
            <p:cNvPr id="9556" name="Google Shape;9556;p61"/>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1"/>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1"/>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1"/>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61"/>
          <p:cNvGrpSpPr/>
          <p:nvPr/>
        </p:nvGrpSpPr>
        <p:grpSpPr>
          <a:xfrm>
            <a:off x="7076112" y="1988578"/>
            <a:ext cx="357226" cy="357367"/>
            <a:chOff x="-55987225" y="3591025"/>
            <a:chExt cx="317450" cy="317575"/>
          </a:xfrm>
        </p:grpSpPr>
        <p:sp>
          <p:nvSpPr>
            <p:cNvPr id="9561" name="Google Shape;9561;p61"/>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1"/>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1"/>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1"/>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1"/>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61"/>
          <p:cNvGrpSpPr/>
          <p:nvPr/>
        </p:nvGrpSpPr>
        <p:grpSpPr>
          <a:xfrm>
            <a:off x="7090027" y="2429217"/>
            <a:ext cx="358999" cy="358999"/>
            <a:chOff x="-55988800" y="3982600"/>
            <a:chExt cx="319025" cy="319025"/>
          </a:xfrm>
        </p:grpSpPr>
        <p:sp>
          <p:nvSpPr>
            <p:cNvPr id="9567" name="Google Shape;9567;p61"/>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1"/>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1"/>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1"/>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1"/>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61"/>
          <p:cNvGrpSpPr/>
          <p:nvPr/>
        </p:nvGrpSpPr>
        <p:grpSpPr>
          <a:xfrm>
            <a:off x="5748546" y="2887174"/>
            <a:ext cx="356326" cy="358971"/>
            <a:chOff x="-54026025" y="3192625"/>
            <a:chExt cx="316650" cy="319000"/>
          </a:xfrm>
        </p:grpSpPr>
        <p:sp>
          <p:nvSpPr>
            <p:cNvPr id="9573" name="Google Shape;9573;p61"/>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1"/>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1"/>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1"/>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1"/>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1"/>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1"/>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1"/>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61"/>
          <p:cNvGrpSpPr/>
          <p:nvPr/>
        </p:nvGrpSpPr>
        <p:grpSpPr>
          <a:xfrm>
            <a:off x="5768492" y="3358148"/>
            <a:ext cx="316434" cy="358099"/>
            <a:chOff x="-54007925" y="3584850"/>
            <a:chExt cx="281200" cy="318225"/>
          </a:xfrm>
        </p:grpSpPr>
        <p:sp>
          <p:nvSpPr>
            <p:cNvPr id="9582" name="Google Shape;9582;p61"/>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1"/>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1"/>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1"/>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1"/>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1"/>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61"/>
          <p:cNvGrpSpPr/>
          <p:nvPr/>
        </p:nvGrpSpPr>
        <p:grpSpPr>
          <a:xfrm>
            <a:off x="5768492" y="3820033"/>
            <a:ext cx="316434" cy="358914"/>
            <a:chOff x="-54007925" y="3975575"/>
            <a:chExt cx="281200" cy="318950"/>
          </a:xfrm>
        </p:grpSpPr>
        <p:sp>
          <p:nvSpPr>
            <p:cNvPr id="9589" name="Google Shape;9589;p61"/>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1"/>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1"/>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1"/>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3" name="Google Shape;9593;p61"/>
          <p:cNvGrpSpPr/>
          <p:nvPr/>
        </p:nvGrpSpPr>
        <p:grpSpPr>
          <a:xfrm>
            <a:off x="8003359" y="2904504"/>
            <a:ext cx="274770" cy="358492"/>
            <a:chOff x="-52005775" y="3208025"/>
            <a:chExt cx="244175" cy="318575"/>
          </a:xfrm>
        </p:grpSpPr>
        <p:sp>
          <p:nvSpPr>
            <p:cNvPr id="9594" name="Google Shape;9594;p61"/>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1"/>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1"/>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1"/>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1"/>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1"/>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1"/>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1"/>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1"/>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1"/>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1"/>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5" name="Google Shape;9605;p61"/>
          <p:cNvGrpSpPr/>
          <p:nvPr/>
        </p:nvGrpSpPr>
        <p:grpSpPr>
          <a:xfrm>
            <a:off x="5309825" y="1532546"/>
            <a:ext cx="358099" cy="358099"/>
            <a:chOff x="-57568775" y="3198925"/>
            <a:chExt cx="318225" cy="318225"/>
          </a:xfrm>
        </p:grpSpPr>
        <p:sp>
          <p:nvSpPr>
            <p:cNvPr id="9606" name="Google Shape;9606;p61"/>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1"/>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1"/>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1"/>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1"/>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1"/>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61"/>
          <p:cNvGrpSpPr/>
          <p:nvPr/>
        </p:nvGrpSpPr>
        <p:grpSpPr>
          <a:xfrm>
            <a:off x="5331543" y="1987846"/>
            <a:ext cx="314662" cy="358099"/>
            <a:chOff x="-57549075" y="3590375"/>
            <a:chExt cx="279625" cy="318225"/>
          </a:xfrm>
        </p:grpSpPr>
        <p:sp>
          <p:nvSpPr>
            <p:cNvPr id="9613" name="Google Shape;9613;p61"/>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1"/>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1"/>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61"/>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61"/>
          <p:cNvGrpSpPr/>
          <p:nvPr/>
        </p:nvGrpSpPr>
        <p:grpSpPr>
          <a:xfrm>
            <a:off x="5323740" y="2429217"/>
            <a:ext cx="359871" cy="359871"/>
            <a:chOff x="-57570350" y="3982600"/>
            <a:chExt cx="319800" cy="319800"/>
          </a:xfrm>
        </p:grpSpPr>
        <p:sp>
          <p:nvSpPr>
            <p:cNvPr id="9618" name="Google Shape;9618;p61"/>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1"/>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1"/>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1"/>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61"/>
          <p:cNvGrpSpPr/>
          <p:nvPr/>
        </p:nvGrpSpPr>
        <p:grpSpPr>
          <a:xfrm>
            <a:off x="7538779" y="1531646"/>
            <a:ext cx="314662" cy="358999"/>
            <a:chOff x="-55576850" y="3198125"/>
            <a:chExt cx="279625" cy="319025"/>
          </a:xfrm>
        </p:grpSpPr>
        <p:sp>
          <p:nvSpPr>
            <p:cNvPr id="9623" name="Google Shape;9623;p61"/>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1"/>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1"/>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1"/>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61"/>
          <p:cNvGrpSpPr/>
          <p:nvPr/>
        </p:nvGrpSpPr>
        <p:grpSpPr>
          <a:xfrm>
            <a:off x="7516174" y="1987621"/>
            <a:ext cx="359871" cy="358324"/>
            <a:chOff x="-55596550" y="3590175"/>
            <a:chExt cx="319800" cy="318425"/>
          </a:xfrm>
        </p:grpSpPr>
        <p:sp>
          <p:nvSpPr>
            <p:cNvPr id="9628" name="Google Shape;9628;p61"/>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1"/>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1"/>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1"/>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61"/>
          <p:cNvGrpSpPr/>
          <p:nvPr/>
        </p:nvGrpSpPr>
        <p:grpSpPr>
          <a:xfrm>
            <a:off x="7531412" y="2428964"/>
            <a:ext cx="358999" cy="359252"/>
            <a:chOff x="-55595775" y="3982375"/>
            <a:chExt cx="319025" cy="319250"/>
          </a:xfrm>
        </p:grpSpPr>
        <p:sp>
          <p:nvSpPr>
            <p:cNvPr id="9633" name="Google Shape;9633;p61"/>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1"/>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1"/>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61"/>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1"/>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1"/>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61"/>
          <p:cNvGrpSpPr/>
          <p:nvPr/>
        </p:nvGrpSpPr>
        <p:grpSpPr>
          <a:xfrm>
            <a:off x="6188595" y="2887174"/>
            <a:ext cx="358999" cy="358099"/>
            <a:chOff x="-53635375" y="3192625"/>
            <a:chExt cx="319025" cy="318225"/>
          </a:xfrm>
        </p:grpSpPr>
        <p:sp>
          <p:nvSpPr>
            <p:cNvPr id="9640" name="Google Shape;9640;p61"/>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1"/>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1"/>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61"/>
          <p:cNvGrpSpPr/>
          <p:nvPr/>
        </p:nvGrpSpPr>
        <p:grpSpPr>
          <a:xfrm>
            <a:off x="6210763" y="3358148"/>
            <a:ext cx="314662" cy="358999"/>
            <a:chOff x="-53615675" y="3584850"/>
            <a:chExt cx="279625" cy="319025"/>
          </a:xfrm>
        </p:grpSpPr>
        <p:sp>
          <p:nvSpPr>
            <p:cNvPr id="9644" name="Google Shape;9644;p61"/>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1"/>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1"/>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7" name="Google Shape;9647;p61"/>
          <p:cNvGrpSpPr/>
          <p:nvPr/>
        </p:nvGrpSpPr>
        <p:grpSpPr>
          <a:xfrm>
            <a:off x="6188609" y="3821074"/>
            <a:ext cx="358971" cy="357874"/>
            <a:chOff x="-53634575" y="3976500"/>
            <a:chExt cx="319000" cy="318025"/>
          </a:xfrm>
        </p:grpSpPr>
        <p:sp>
          <p:nvSpPr>
            <p:cNvPr id="9648" name="Google Shape;9648;p61"/>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1"/>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1"/>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1"/>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1"/>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1"/>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1"/>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1"/>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61"/>
          <p:cNvGrpSpPr/>
          <p:nvPr/>
        </p:nvGrpSpPr>
        <p:grpSpPr>
          <a:xfrm>
            <a:off x="7983413" y="3364028"/>
            <a:ext cx="314662" cy="358436"/>
            <a:chOff x="-52023900" y="3590075"/>
            <a:chExt cx="279625" cy="318525"/>
          </a:xfrm>
        </p:grpSpPr>
        <p:sp>
          <p:nvSpPr>
            <p:cNvPr id="9657" name="Google Shape;9657;p61"/>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1"/>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1"/>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1"/>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1"/>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1"/>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1"/>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61"/>
          <p:cNvGrpSpPr/>
          <p:nvPr/>
        </p:nvGrpSpPr>
        <p:grpSpPr>
          <a:xfrm>
            <a:off x="5746654" y="1532546"/>
            <a:ext cx="358971" cy="358971"/>
            <a:chOff x="-57173375" y="3198925"/>
            <a:chExt cx="319000" cy="319000"/>
          </a:xfrm>
        </p:grpSpPr>
        <p:sp>
          <p:nvSpPr>
            <p:cNvPr id="9665" name="Google Shape;9665;p61"/>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1"/>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1"/>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1"/>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61"/>
          <p:cNvGrpSpPr/>
          <p:nvPr/>
        </p:nvGrpSpPr>
        <p:grpSpPr>
          <a:xfrm>
            <a:off x="5747541" y="2009987"/>
            <a:ext cx="357198" cy="314690"/>
            <a:chOff x="-57176525" y="3610050"/>
            <a:chExt cx="317425" cy="279650"/>
          </a:xfrm>
        </p:grpSpPr>
        <p:sp>
          <p:nvSpPr>
            <p:cNvPr id="9670" name="Google Shape;9670;p61"/>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1"/>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1"/>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1"/>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1"/>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61"/>
          <p:cNvGrpSpPr/>
          <p:nvPr/>
        </p:nvGrpSpPr>
        <p:grpSpPr>
          <a:xfrm>
            <a:off x="5779179" y="2428542"/>
            <a:ext cx="323524" cy="358774"/>
            <a:chOff x="-57162350" y="3982000"/>
            <a:chExt cx="287500" cy="318825"/>
          </a:xfrm>
        </p:grpSpPr>
        <p:sp>
          <p:nvSpPr>
            <p:cNvPr id="9676" name="Google Shape;9676;p61"/>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1"/>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1"/>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1"/>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1"/>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1"/>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1"/>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1"/>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61"/>
          <p:cNvGrpSpPr/>
          <p:nvPr/>
        </p:nvGrpSpPr>
        <p:grpSpPr>
          <a:xfrm>
            <a:off x="7957995" y="1532546"/>
            <a:ext cx="358099" cy="356326"/>
            <a:chOff x="-55202750" y="3198925"/>
            <a:chExt cx="318225" cy="316650"/>
          </a:xfrm>
        </p:grpSpPr>
        <p:sp>
          <p:nvSpPr>
            <p:cNvPr id="9685" name="Google Shape;9685;p61"/>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1"/>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61"/>
          <p:cNvGrpSpPr/>
          <p:nvPr/>
        </p:nvGrpSpPr>
        <p:grpSpPr>
          <a:xfrm>
            <a:off x="7968629" y="1987846"/>
            <a:ext cx="336830" cy="358099"/>
            <a:chOff x="-55194875" y="3590375"/>
            <a:chExt cx="299325" cy="318225"/>
          </a:xfrm>
        </p:grpSpPr>
        <p:sp>
          <p:nvSpPr>
            <p:cNvPr id="9688" name="Google Shape;9688;p61"/>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1"/>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1"/>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1"/>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1"/>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61"/>
          <p:cNvGrpSpPr/>
          <p:nvPr/>
        </p:nvGrpSpPr>
        <p:grpSpPr>
          <a:xfrm>
            <a:off x="7973247" y="2430117"/>
            <a:ext cx="357198" cy="357198"/>
            <a:chOff x="-55203525" y="3983400"/>
            <a:chExt cx="317425" cy="317425"/>
          </a:xfrm>
        </p:grpSpPr>
        <p:sp>
          <p:nvSpPr>
            <p:cNvPr id="9694" name="Google Shape;9694;p61"/>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1"/>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1"/>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61"/>
          <p:cNvGrpSpPr/>
          <p:nvPr/>
        </p:nvGrpSpPr>
        <p:grpSpPr>
          <a:xfrm>
            <a:off x="6639727" y="2887174"/>
            <a:ext cx="335930" cy="358971"/>
            <a:chOff x="-53232900" y="3192625"/>
            <a:chExt cx="298525" cy="319000"/>
          </a:xfrm>
        </p:grpSpPr>
        <p:sp>
          <p:nvSpPr>
            <p:cNvPr id="9698" name="Google Shape;9698;p61"/>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1"/>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1"/>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1"/>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1"/>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1"/>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1"/>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1"/>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61"/>
          <p:cNvGrpSpPr/>
          <p:nvPr/>
        </p:nvGrpSpPr>
        <p:grpSpPr>
          <a:xfrm>
            <a:off x="6629093" y="3358148"/>
            <a:ext cx="357198" cy="356326"/>
            <a:chOff x="-53242350" y="3584850"/>
            <a:chExt cx="317425" cy="316650"/>
          </a:xfrm>
        </p:grpSpPr>
        <p:sp>
          <p:nvSpPr>
            <p:cNvPr id="9707" name="Google Shape;9707;p61"/>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1"/>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1"/>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1"/>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1"/>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61"/>
          <p:cNvGrpSpPr/>
          <p:nvPr/>
        </p:nvGrpSpPr>
        <p:grpSpPr>
          <a:xfrm>
            <a:off x="6650362" y="3820849"/>
            <a:ext cx="314662" cy="358999"/>
            <a:chOff x="-53224225" y="3976300"/>
            <a:chExt cx="279625" cy="319025"/>
          </a:xfrm>
        </p:grpSpPr>
        <p:sp>
          <p:nvSpPr>
            <p:cNvPr id="9713" name="Google Shape;9713;p61"/>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61"/>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61"/>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1"/>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1"/>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1"/>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1"/>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61"/>
          <p:cNvGrpSpPr/>
          <p:nvPr/>
        </p:nvGrpSpPr>
        <p:grpSpPr>
          <a:xfrm>
            <a:off x="7961258" y="3828529"/>
            <a:ext cx="358971" cy="358408"/>
            <a:chOff x="-52043575" y="3983125"/>
            <a:chExt cx="319000" cy="318500"/>
          </a:xfrm>
        </p:grpSpPr>
        <p:sp>
          <p:nvSpPr>
            <p:cNvPr id="9721" name="Google Shape;9721;p61"/>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1"/>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1"/>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1"/>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1"/>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1"/>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1"/>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1"/>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1"/>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61"/>
          <p:cNvGrpSpPr/>
          <p:nvPr/>
        </p:nvGrpSpPr>
        <p:grpSpPr>
          <a:xfrm>
            <a:off x="6215199" y="1532546"/>
            <a:ext cx="314662" cy="358971"/>
            <a:chOff x="-56766175" y="3198925"/>
            <a:chExt cx="279625" cy="319000"/>
          </a:xfrm>
        </p:grpSpPr>
        <p:sp>
          <p:nvSpPr>
            <p:cNvPr id="9731" name="Google Shape;9731;p61"/>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1"/>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1"/>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1"/>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1"/>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1"/>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1"/>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8" name="Google Shape;9738;p61"/>
          <p:cNvGrpSpPr/>
          <p:nvPr/>
        </p:nvGrpSpPr>
        <p:grpSpPr>
          <a:xfrm>
            <a:off x="6214313" y="1987846"/>
            <a:ext cx="316434" cy="358099"/>
            <a:chOff x="-56766175" y="3590375"/>
            <a:chExt cx="281200" cy="318225"/>
          </a:xfrm>
        </p:grpSpPr>
        <p:sp>
          <p:nvSpPr>
            <p:cNvPr id="9739" name="Google Shape;9739;p61"/>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1"/>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1"/>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1"/>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61"/>
          <p:cNvGrpSpPr/>
          <p:nvPr/>
        </p:nvGrpSpPr>
        <p:grpSpPr>
          <a:xfrm>
            <a:off x="6251269" y="2429217"/>
            <a:ext cx="272126" cy="358099"/>
            <a:chOff x="-56747275" y="3982600"/>
            <a:chExt cx="241825" cy="318225"/>
          </a:xfrm>
        </p:grpSpPr>
        <p:sp>
          <p:nvSpPr>
            <p:cNvPr id="9744" name="Google Shape;9744;p61"/>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1"/>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1"/>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1"/>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1"/>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1"/>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1"/>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61"/>
          <p:cNvGrpSpPr/>
          <p:nvPr/>
        </p:nvGrpSpPr>
        <p:grpSpPr>
          <a:xfrm>
            <a:off x="4881188" y="2894264"/>
            <a:ext cx="314662" cy="358971"/>
            <a:chOff x="-54793175" y="3198925"/>
            <a:chExt cx="279625" cy="319000"/>
          </a:xfrm>
        </p:grpSpPr>
        <p:sp>
          <p:nvSpPr>
            <p:cNvPr id="9752" name="Google Shape;9752;p61"/>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1"/>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1"/>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1"/>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1"/>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1"/>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1"/>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9" name="Google Shape;9759;p61"/>
          <p:cNvGrpSpPr/>
          <p:nvPr/>
        </p:nvGrpSpPr>
        <p:grpSpPr>
          <a:xfrm>
            <a:off x="4859020" y="3371455"/>
            <a:ext cx="358999" cy="342991"/>
            <a:chOff x="-54812875" y="3596675"/>
            <a:chExt cx="319025" cy="304800"/>
          </a:xfrm>
        </p:grpSpPr>
        <p:sp>
          <p:nvSpPr>
            <p:cNvPr id="9760" name="Google Shape;9760;p61"/>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1"/>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1"/>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1"/>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1"/>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1"/>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1"/>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7" name="Google Shape;9767;p61"/>
          <p:cNvSpPr/>
          <p:nvPr/>
        </p:nvSpPr>
        <p:spPr>
          <a:xfrm>
            <a:off x="5033910" y="3745725"/>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1"/>
          <p:cNvSpPr/>
          <p:nvPr/>
        </p:nvSpPr>
        <p:spPr>
          <a:xfrm>
            <a:off x="5034361" y="3746598"/>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61"/>
          <p:cNvGrpSpPr/>
          <p:nvPr/>
        </p:nvGrpSpPr>
        <p:grpSpPr>
          <a:xfrm>
            <a:off x="4881188" y="3827938"/>
            <a:ext cx="314662" cy="358099"/>
            <a:chOff x="-54793175" y="3982600"/>
            <a:chExt cx="279625" cy="318225"/>
          </a:xfrm>
        </p:grpSpPr>
        <p:sp>
          <p:nvSpPr>
            <p:cNvPr id="9770" name="Google Shape;9770;p61"/>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1"/>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1"/>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1"/>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1"/>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1"/>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1"/>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61"/>
          <p:cNvGrpSpPr/>
          <p:nvPr/>
        </p:nvGrpSpPr>
        <p:grpSpPr>
          <a:xfrm>
            <a:off x="7092647" y="2887174"/>
            <a:ext cx="314662" cy="358099"/>
            <a:chOff x="-52832000" y="3192625"/>
            <a:chExt cx="279625" cy="318225"/>
          </a:xfrm>
        </p:grpSpPr>
        <p:sp>
          <p:nvSpPr>
            <p:cNvPr id="9778" name="Google Shape;9778;p61"/>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1"/>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1"/>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1"/>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1"/>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1"/>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1"/>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1"/>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6" name="Google Shape;9786;p61"/>
          <p:cNvGrpSpPr/>
          <p:nvPr/>
        </p:nvGrpSpPr>
        <p:grpSpPr>
          <a:xfrm>
            <a:off x="7070492" y="3359048"/>
            <a:ext cx="358971" cy="357198"/>
            <a:chOff x="-52851675" y="3585650"/>
            <a:chExt cx="319000" cy="317425"/>
          </a:xfrm>
        </p:grpSpPr>
        <p:sp>
          <p:nvSpPr>
            <p:cNvPr id="9787" name="Google Shape;9787;p61"/>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1"/>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1"/>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1"/>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1"/>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1"/>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61"/>
          <p:cNvGrpSpPr/>
          <p:nvPr/>
        </p:nvGrpSpPr>
        <p:grpSpPr>
          <a:xfrm>
            <a:off x="7092647" y="3820849"/>
            <a:ext cx="314662" cy="358999"/>
            <a:chOff x="-52832000" y="3976300"/>
            <a:chExt cx="279625" cy="319025"/>
          </a:xfrm>
        </p:grpSpPr>
        <p:sp>
          <p:nvSpPr>
            <p:cNvPr id="9794" name="Google Shape;9794;p61"/>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1"/>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1"/>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1"/>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1"/>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61"/>
          <p:cNvGrpSpPr/>
          <p:nvPr/>
        </p:nvGrpSpPr>
        <p:grpSpPr>
          <a:xfrm>
            <a:off x="6209853" y="4275497"/>
            <a:ext cx="316434" cy="358099"/>
            <a:chOff x="-51633225" y="3198925"/>
            <a:chExt cx="281200" cy="318225"/>
          </a:xfrm>
        </p:grpSpPr>
        <p:sp>
          <p:nvSpPr>
            <p:cNvPr id="9800" name="Google Shape;9800;p61"/>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1"/>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1"/>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1"/>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1"/>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1"/>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1"/>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61"/>
          <p:cNvGrpSpPr/>
          <p:nvPr/>
        </p:nvGrpSpPr>
        <p:grpSpPr>
          <a:xfrm>
            <a:off x="6628676" y="1533418"/>
            <a:ext cx="365188" cy="357226"/>
            <a:chOff x="-56396775" y="3199700"/>
            <a:chExt cx="324525" cy="317450"/>
          </a:xfrm>
        </p:grpSpPr>
        <p:sp>
          <p:nvSpPr>
            <p:cNvPr id="9808" name="Google Shape;9808;p61"/>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1"/>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1"/>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1"/>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61"/>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61"/>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61"/>
          <p:cNvGrpSpPr/>
          <p:nvPr/>
        </p:nvGrpSpPr>
        <p:grpSpPr>
          <a:xfrm>
            <a:off x="6631771" y="1999353"/>
            <a:ext cx="358999" cy="335958"/>
            <a:chOff x="-56394425" y="3600600"/>
            <a:chExt cx="319025" cy="298550"/>
          </a:xfrm>
        </p:grpSpPr>
        <p:sp>
          <p:nvSpPr>
            <p:cNvPr id="9815" name="Google Shape;9815;p61"/>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1"/>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1"/>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61"/>
          <p:cNvGrpSpPr/>
          <p:nvPr/>
        </p:nvGrpSpPr>
        <p:grpSpPr>
          <a:xfrm>
            <a:off x="6662538" y="2430117"/>
            <a:ext cx="327068" cy="357198"/>
            <a:chOff x="-56379450" y="3983400"/>
            <a:chExt cx="290650" cy="317425"/>
          </a:xfrm>
        </p:grpSpPr>
        <p:sp>
          <p:nvSpPr>
            <p:cNvPr id="9819" name="Google Shape;9819;p61"/>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1"/>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1"/>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1"/>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1"/>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1"/>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1"/>
            <p:cNvSpPr/>
            <p:nvPr/>
          </p:nvSpPr>
          <p:spPr>
            <a:xfrm>
              <a:off x="-56181750" y="4039300"/>
              <a:ext cx="0" cy="25"/>
            </a:xfrm>
            <a:custGeom>
              <a:avLst/>
              <a:gdLst/>
              <a:ahLst/>
              <a:cxnLst/>
              <a:rect l="l" t="t" r="r" b="b"/>
              <a:pathLst>
                <a:path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1"/>
            <p:cNvSpPr/>
            <p:nvPr/>
          </p:nvSpPr>
          <p:spPr>
            <a:xfrm>
              <a:off x="-56332200" y="4039300"/>
              <a:ext cx="25" cy="25"/>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61"/>
          <p:cNvGrpSpPr/>
          <p:nvPr/>
        </p:nvGrpSpPr>
        <p:grpSpPr>
          <a:xfrm>
            <a:off x="5326242" y="2894264"/>
            <a:ext cx="316434" cy="358971"/>
            <a:chOff x="-54401725" y="3198925"/>
            <a:chExt cx="281200" cy="319000"/>
          </a:xfrm>
        </p:grpSpPr>
        <p:sp>
          <p:nvSpPr>
            <p:cNvPr id="9828" name="Google Shape;9828;p61"/>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1"/>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1"/>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1"/>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1"/>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1"/>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1"/>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1"/>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1"/>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1"/>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1"/>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61"/>
          <p:cNvGrpSpPr/>
          <p:nvPr/>
        </p:nvGrpSpPr>
        <p:grpSpPr>
          <a:xfrm>
            <a:off x="5327128" y="3364365"/>
            <a:ext cx="314662" cy="358099"/>
            <a:chOff x="-54401725" y="3590375"/>
            <a:chExt cx="279625" cy="318225"/>
          </a:xfrm>
        </p:grpSpPr>
        <p:sp>
          <p:nvSpPr>
            <p:cNvPr id="9840" name="Google Shape;9840;p61"/>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1"/>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1"/>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1"/>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1"/>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1"/>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61"/>
          <p:cNvGrpSpPr/>
          <p:nvPr/>
        </p:nvGrpSpPr>
        <p:grpSpPr>
          <a:xfrm>
            <a:off x="5324920" y="3827938"/>
            <a:ext cx="319079" cy="358099"/>
            <a:chOff x="-54403300" y="3982600"/>
            <a:chExt cx="283550" cy="318225"/>
          </a:xfrm>
        </p:grpSpPr>
        <p:sp>
          <p:nvSpPr>
            <p:cNvPr id="9847" name="Google Shape;9847;p61"/>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1"/>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1"/>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1"/>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1"/>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61"/>
          <p:cNvGrpSpPr/>
          <p:nvPr/>
        </p:nvGrpSpPr>
        <p:grpSpPr>
          <a:xfrm>
            <a:off x="7512313" y="2889172"/>
            <a:ext cx="356298" cy="356973"/>
            <a:chOff x="-52458650" y="3194400"/>
            <a:chExt cx="316625" cy="317225"/>
          </a:xfrm>
        </p:grpSpPr>
        <p:sp>
          <p:nvSpPr>
            <p:cNvPr id="9853" name="Google Shape;9853;p61"/>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1"/>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1"/>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1"/>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1"/>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1"/>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1"/>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1"/>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61"/>
          <p:cNvGrpSpPr/>
          <p:nvPr/>
        </p:nvGrpSpPr>
        <p:grpSpPr>
          <a:xfrm>
            <a:off x="7521611" y="3358148"/>
            <a:ext cx="337703" cy="357845"/>
            <a:chOff x="-52450000" y="3584850"/>
            <a:chExt cx="300100" cy="318000"/>
          </a:xfrm>
        </p:grpSpPr>
        <p:sp>
          <p:nvSpPr>
            <p:cNvPr id="9862" name="Google Shape;9862;p61"/>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1"/>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1"/>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1"/>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1"/>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1"/>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1"/>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61"/>
          <p:cNvGrpSpPr/>
          <p:nvPr/>
        </p:nvGrpSpPr>
        <p:grpSpPr>
          <a:xfrm>
            <a:off x="7533131" y="3822621"/>
            <a:ext cx="314662" cy="357226"/>
            <a:chOff x="-52440550" y="3977875"/>
            <a:chExt cx="279625" cy="317450"/>
          </a:xfrm>
        </p:grpSpPr>
        <p:sp>
          <p:nvSpPr>
            <p:cNvPr id="9870" name="Google Shape;9870;p61"/>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1"/>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1"/>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1"/>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1"/>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1"/>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1"/>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1"/>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61"/>
          <p:cNvGrpSpPr/>
          <p:nvPr/>
        </p:nvGrpSpPr>
        <p:grpSpPr>
          <a:xfrm>
            <a:off x="6645066" y="4278827"/>
            <a:ext cx="314662" cy="358999"/>
            <a:chOff x="-51623775" y="3584850"/>
            <a:chExt cx="279625" cy="319025"/>
          </a:xfrm>
        </p:grpSpPr>
        <p:sp>
          <p:nvSpPr>
            <p:cNvPr id="9879" name="Google Shape;9879;p61"/>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1"/>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1"/>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1"/>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1"/>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1"/>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1"/>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1"/>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1"/>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91"/>
        <p:cNvGrpSpPr/>
        <p:nvPr/>
      </p:nvGrpSpPr>
      <p:grpSpPr>
        <a:xfrm>
          <a:off x="0" y="0"/>
          <a:ext cx="0" cy="0"/>
          <a:chOff x="0" y="0"/>
          <a:chExt cx="0" cy="0"/>
        </a:xfrm>
      </p:grpSpPr>
      <p:sp>
        <p:nvSpPr>
          <p:cNvPr id="9892" name="Google Shape;9892;p6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93" name="Google Shape;9893;p6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9894" name="Google Shape;9894;p62"/>
          <p:cNvGrpSpPr/>
          <p:nvPr/>
        </p:nvGrpSpPr>
        <p:grpSpPr>
          <a:xfrm>
            <a:off x="885675" y="1539249"/>
            <a:ext cx="276003" cy="357300"/>
            <a:chOff x="-50469125" y="3183175"/>
            <a:chExt cx="233150" cy="301825"/>
          </a:xfrm>
        </p:grpSpPr>
        <p:sp>
          <p:nvSpPr>
            <p:cNvPr id="9895" name="Google Shape;9895;p62"/>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2"/>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2"/>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62"/>
          <p:cNvGrpSpPr/>
          <p:nvPr/>
        </p:nvGrpSpPr>
        <p:grpSpPr>
          <a:xfrm>
            <a:off x="845574" y="1974651"/>
            <a:ext cx="356205" cy="355288"/>
            <a:chOff x="-50504575" y="3550975"/>
            <a:chExt cx="300900" cy="300125"/>
          </a:xfrm>
        </p:grpSpPr>
        <p:sp>
          <p:nvSpPr>
            <p:cNvPr id="9899" name="Google Shape;9899;p62"/>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2"/>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2"/>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2"/>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62"/>
          <p:cNvGrpSpPr/>
          <p:nvPr/>
        </p:nvGrpSpPr>
        <p:grpSpPr>
          <a:xfrm>
            <a:off x="845574" y="2412893"/>
            <a:ext cx="356205" cy="354341"/>
            <a:chOff x="-50503000" y="3921175"/>
            <a:chExt cx="300900" cy="299325"/>
          </a:xfrm>
        </p:grpSpPr>
        <p:sp>
          <p:nvSpPr>
            <p:cNvPr id="9904" name="Google Shape;9904;p62"/>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2"/>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2"/>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2"/>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2"/>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62"/>
          <p:cNvGrpSpPr/>
          <p:nvPr/>
        </p:nvGrpSpPr>
        <p:grpSpPr>
          <a:xfrm>
            <a:off x="3049627" y="1558811"/>
            <a:ext cx="355258" cy="356205"/>
            <a:chOff x="-48630025" y="3199700"/>
            <a:chExt cx="300100" cy="300900"/>
          </a:xfrm>
        </p:grpSpPr>
        <p:sp>
          <p:nvSpPr>
            <p:cNvPr id="9910" name="Google Shape;9910;p62"/>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2"/>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2"/>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62"/>
          <p:cNvGrpSpPr/>
          <p:nvPr/>
        </p:nvGrpSpPr>
        <p:grpSpPr>
          <a:xfrm>
            <a:off x="3049627" y="1996107"/>
            <a:ext cx="355258" cy="355258"/>
            <a:chOff x="-48630025" y="3569100"/>
            <a:chExt cx="300100" cy="300100"/>
          </a:xfrm>
        </p:grpSpPr>
        <p:sp>
          <p:nvSpPr>
            <p:cNvPr id="9914" name="Google Shape;9914;p62"/>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2"/>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2"/>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2"/>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2"/>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2"/>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2"/>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2"/>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2"/>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2"/>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4" name="Google Shape;9924;p62"/>
          <p:cNvGrpSpPr/>
          <p:nvPr/>
        </p:nvGrpSpPr>
        <p:grpSpPr>
          <a:xfrm>
            <a:off x="3050101" y="2433403"/>
            <a:ext cx="354311" cy="353394"/>
            <a:chOff x="-48629225" y="3938500"/>
            <a:chExt cx="299300" cy="298525"/>
          </a:xfrm>
        </p:grpSpPr>
        <p:sp>
          <p:nvSpPr>
            <p:cNvPr id="9925" name="Google Shape;9925;p62"/>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2"/>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2"/>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2"/>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62"/>
          <p:cNvGrpSpPr/>
          <p:nvPr/>
        </p:nvGrpSpPr>
        <p:grpSpPr>
          <a:xfrm>
            <a:off x="1785504" y="2904744"/>
            <a:ext cx="311458" cy="354341"/>
            <a:chOff x="-46762575" y="3200500"/>
            <a:chExt cx="263100" cy="299325"/>
          </a:xfrm>
        </p:grpSpPr>
        <p:sp>
          <p:nvSpPr>
            <p:cNvPr id="9930" name="Google Shape;9930;p62"/>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2"/>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2"/>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2"/>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2"/>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5" name="Google Shape;9935;p62"/>
          <p:cNvGrpSpPr/>
          <p:nvPr/>
        </p:nvGrpSpPr>
        <p:grpSpPr>
          <a:xfrm>
            <a:off x="1763589" y="3363466"/>
            <a:ext cx="355288" cy="312375"/>
            <a:chOff x="-46779900" y="3588000"/>
            <a:chExt cx="300125" cy="263875"/>
          </a:xfrm>
        </p:grpSpPr>
        <p:sp>
          <p:nvSpPr>
            <p:cNvPr id="9936" name="Google Shape;9936;p62"/>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2"/>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2"/>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2"/>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2"/>
          <p:cNvGrpSpPr/>
          <p:nvPr/>
        </p:nvGrpSpPr>
        <p:grpSpPr>
          <a:xfrm>
            <a:off x="1764062" y="3778388"/>
            <a:ext cx="354341" cy="353394"/>
            <a:chOff x="-46779100" y="3938500"/>
            <a:chExt cx="299325" cy="298525"/>
          </a:xfrm>
        </p:grpSpPr>
        <p:sp>
          <p:nvSpPr>
            <p:cNvPr id="9941" name="Google Shape;9941;p62"/>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2"/>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62"/>
          <p:cNvGrpSpPr/>
          <p:nvPr/>
        </p:nvGrpSpPr>
        <p:grpSpPr>
          <a:xfrm>
            <a:off x="3971800" y="2911255"/>
            <a:ext cx="355258" cy="355288"/>
            <a:chOff x="-44924250" y="3206000"/>
            <a:chExt cx="300100" cy="300125"/>
          </a:xfrm>
        </p:grpSpPr>
        <p:sp>
          <p:nvSpPr>
            <p:cNvPr id="9944" name="Google Shape;9944;p62"/>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2"/>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2"/>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2"/>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2"/>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62"/>
          <p:cNvGrpSpPr/>
          <p:nvPr/>
        </p:nvGrpSpPr>
        <p:grpSpPr>
          <a:xfrm>
            <a:off x="1286286" y="1539249"/>
            <a:ext cx="355258" cy="355258"/>
            <a:chOff x="-50134375" y="3183175"/>
            <a:chExt cx="300100" cy="300100"/>
          </a:xfrm>
        </p:grpSpPr>
        <p:sp>
          <p:nvSpPr>
            <p:cNvPr id="9950" name="Google Shape;9950;p62"/>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2"/>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2"/>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2"/>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2"/>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2"/>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2"/>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2"/>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2"/>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2"/>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62"/>
          <p:cNvGrpSpPr/>
          <p:nvPr/>
        </p:nvGrpSpPr>
        <p:grpSpPr>
          <a:xfrm>
            <a:off x="1286286" y="1974651"/>
            <a:ext cx="355258" cy="355288"/>
            <a:chOff x="-50134375" y="3550975"/>
            <a:chExt cx="300100" cy="300125"/>
          </a:xfrm>
        </p:grpSpPr>
        <p:sp>
          <p:nvSpPr>
            <p:cNvPr id="9961" name="Google Shape;9961;p62"/>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2"/>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62"/>
          <p:cNvGrpSpPr/>
          <p:nvPr/>
        </p:nvGrpSpPr>
        <p:grpSpPr>
          <a:xfrm>
            <a:off x="1286286" y="2412183"/>
            <a:ext cx="355258" cy="355051"/>
            <a:chOff x="-50134375" y="3920575"/>
            <a:chExt cx="300100" cy="299925"/>
          </a:xfrm>
        </p:grpSpPr>
        <p:sp>
          <p:nvSpPr>
            <p:cNvPr id="9964" name="Google Shape;9964;p62"/>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2"/>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2"/>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62"/>
          <p:cNvGrpSpPr/>
          <p:nvPr/>
        </p:nvGrpSpPr>
        <p:grpSpPr>
          <a:xfrm>
            <a:off x="3497010" y="1559758"/>
            <a:ext cx="357123" cy="355258"/>
            <a:chOff x="-48262200" y="3200500"/>
            <a:chExt cx="301675" cy="300100"/>
          </a:xfrm>
        </p:grpSpPr>
        <p:sp>
          <p:nvSpPr>
            <p:cNvPr id="9968" name="Google Shape;9968;p62"/>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2"/>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2"/>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2"/>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2"/>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2"/>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2"/>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2"/>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2"/>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62"/>
          <p:cNvGrpSpPr/>
          <p:nvPr/>
        </p:nvGrpSpPr>
        <p:grpSpPr>
          <a:xfrm>
            <a:off x="3526383" y="1996847"/>
            <a:ext cx="298377" cy="354519"/>
            <a:chOff x="-48233050" y="3569725"/>
            <a:chExt cx="252050" cy="299475"/>
          </a:xfrm>
        </p:grpSpPr>
        <p:sp>
          <p:nvSpPr>
            <p:cNvPr id="9978" name="Google Shape;9978;p62"/>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2"/>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2"/>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62"/>
          <p:cNvGrpSpPr/>
          <p:nvPr/>
        </p:nvGrpSpPr>
        <p:grpSpPr>
          <a:xfrm>
            <a:off x="3550148" y="2430591"/>
            <a:ext cx="250847" cy="358070"/>
            <a:chOff x="-48216525" y="3936125"/>
            <a:chExt cx="211900" cy="302475"/>
          </a:xfrm>
        </p:grpSpPr>
        <p:sp>
          <p:nvSpPr>
            <p:cNvPr id="9982" name="Google Shape;9982;p62"/>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2"/>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2"/>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2"/>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62"/>
          <p:cNvGrpSpPr/>
          <p:nvPr/>
        </p:nvGrpSpPr>
        <p:grpSpPr>
          <a:xfrm>
            <a:off x="2205866" y="2905661"/>
            <a:ext cx="355258" cy="355288"/>
            <a:chOff x="-46410500" y="3201275"/>
            <a:chExt cx="300100" cy="300125"/>
          </a:xfrm>
        </p:grpSpPr>
        <p:sp>
          <p:nvSpPr>
            <p:cNvPr id="9987" name="Google Shape;9987;p62"/>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2"/>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2"/>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2"/>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2"/>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62"/>
          <p:cNvGrpSpPr/>
          <p:nvPr/>
        </p:nvGrpSpPr>
        <p:grpSpPr>
          <a:xfrm>
            <a:off x="2205866" y="3341092"/>
            <a:ext cx="355258" cy="356205"/>
            <a:chOff x="-46409700" y="3569100"/>
            <a:chExt cx="300100" cy="300900"/>
          </a:xfrm>
        </p:grpSpPr>
        <p:sp>
          <p:nvSpPr>
            <p:cNvPr id="9993" name="Google Shape;9993;p62"/>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2"/>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2"/>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2"/>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2"/>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62"/>
          <p:cNvGrpSpPr/>
          <p:nvPr/>
        </p:nvGrpSpPr>
        <p:grpSpPr>
          <a:xfrm>
            <a:off x="2193747" y="3776524"/>
            <a:ext cx="379497" cy="358070"/>
            <a:chOff x="-46422300" y="3936925"/>
            <a:chExt cx="320575" cy="302475"/>
          </a:xfrm>
        </p:grpSpPr>
        <p:sp>
          <p:nvSpPr>
            <p:cNvPr id="9999" name="Google Shape;9999;p62"/>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2"/>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62"/>
          <p:cNvGrpSpPr/>
          <p:nvPr/>
        </p:nvGrpSpPr>
        <p:grpSpPr>
          <a:xfrm>
            <a:off x="3971326" y="3330852"/>
            <a:ext cx="356205" cy="355258"/>
            <a:chOff x="-44914800" y="3560450"/>
            <a:chExt cx="300900" cy="300100"/>
          </a:xfrm>
        </p:grpSpPr>
        <p:sp>
          <p:nvSpPr>
            <p:cNvPr id="10002" name="Google Shape;10002;p62"/>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2"/>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2"/>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2"/>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2"/>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62"/>
          <p:cNvGrpSpPr/>
          <p:nvPr/>
        </p:nvGrpSpPr>
        <p:grpSpPr>
          <a:xfrm>
            <a:off x="1726378" y="1539486"/>
            <a:ext cx="354311" cy="354104"/>
            <a:chOff x="-49764975" y="3183375"/>
            <a:chExt cx="299300" cy="299125"/>
          </a:xfrm>
        </p:grpSpPr>
        <p:sp>
          <p:nvSpPr>
            <p:cNvPr id="10008" name="Google Shape;10008;p62"/>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2"/>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2"/>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2"/>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2"/>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2"/>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2"/>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2"/>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2"/>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7" name="Google Shape;10017;p62"/>
          <p:cNvGrpSpPr/>
          <p:nvPr/>
        </p:nvGrpSpPr>
        <p:grpSpPr>
          <a:xfrm>
            <a:off x="1726378" y="1974947"/>
            <a:ext cx="354311" cy="355909"/>
            <a:chOff x="-49764975" y="3551225"/>
            <a:chExt cx="299300" cy="300650"/>
          </a:xfrm>
        </p:grpSpPr>
        <p:sp>
          <p:nvSpPr>
            <p:cNvPr id="10018" name="Google Shape;10018;p62"/>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2"/>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2"/>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2"/>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2"/>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2"/>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2"/>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2"/>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2"/>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2"/>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2"/>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9" name="Google Shape;10029;p62"/>
          <p:cNvGrpSpPr/>
          <p:nvPr/>
        </p:nvGrpSpPr>
        <p:grpSpPr>
          <a:xfrm>
            <a:off x="1724040" y="2411710"/>
            <a:ext cx="358987" cy="355525"/>
            <a:chOff x="-49766550" y="3920175"/>
            <a:chExt cx="303250" cy="300325"/>
          </a:xfrm>
        </p:grpSpPr>
        <p:sp>
          <p:nvSpPr>
            <p:cNvPr id="10030" name="Google Shape;10030;p62"/>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2"/>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2"/>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2"/>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62"/>
          <p:cNvGrpSpPr/>
          <p:nvPr/>
        </p:nvGrpSpPr>
        <p:grpSpPr>
          <a:xfrm>
            <a:off x="3939571" y="1559758"/>
            <a:ext cx="357123" cy="354341"/>
            <a:chOff x="-47892800" y="3200500"/>
            <a:chExt cx="301675" cy="299325"/>
          </a:xfrm>
        </p:grpSpPr>
        <p:sp>
          <p:nvSpPr>
            <p:cNvPr id="10035" name="Google Shape;10035;p62"/>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2"/>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2"/>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2"/>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2"/>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2"/>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1" name="Google Shape;10041;p62"/>
          <p:cNvGrpSpPr/>
          <p:nvPr/>
        </p:nvGrpSpPr>
        <p:grpSpPr>
          <a:xfrm>
            <a:off x="4003437" y="1996107"/>
            <a:ext cx="229391" cy="355258"/>
            <a:chOff x="-47839250" y="3569100"/>
            <a:chExt cx="193775" cy="300100"/>
          </a:xfrm>
        </p:grpSpPr>
        <p:sp>
          <p:nvSpPr>
            <p:cNvPr id="10042" name="Google Shape;10042;p62"/>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2"/>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2"/>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2"/>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62"/>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2"/>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62"/>
          <p:cNvGrpSpPr/>
          <p:nvPr/>
        </p:nvGrpSpPr>
        <p:grpSpPr>
          <a:xfrm>
            <a:off x="3940503" y="2432456"/>
            <a:ext cx="355258" cy="356205"/>
            <a:chOff x="-47892800" y="3937700"/>
            <a:chExt cx="300100" cy="300900"/>
          </a:xfrm>
        </p:grpSpPr>
        <p:sp>
          <p:nvSpPr>
            <p:cNvPr id="10049" name="Google Shape;10049;p62"/>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2"/>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2"/>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2"/>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2"/>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2"/>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2"/>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2"/>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62"/>
          <p:cNvGrpSpPr/>
          <p:nvPr/>
        </p:nvGrpSpPr>
        <p:grpSpPr>
          <a:xfrm>
            <a:off x="2645798" y="2926170"/>
            <a:ext cx="355258" cy="311458"/>
            <a:chOff x="-46042675" y="3218600"/>
            <a:chExt cx="300100" cy="263100"/>
          </a:xfrm>
        </p:grpSpPr>
        <p:sp>
          <p:nvSpPr>
            <p:cNvPr id="10058" name="Google Shape;10058;p62"/>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2"/>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2"/>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2"/>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2"/>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2"/>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62"/>
          <p:cNvGrpSpPr/>
          <p:nvPr/>
        </p:nvGrpSpPr>
        <p:grpSpPr>
          <a:xfrm>
            <a:off x="2645798" y="3340619"/>
            <a:ext cx="355258" cy="323118"/>
            <a:chOff x="-46042675" y="3568700"/>
            <a:chExt cx="300100" cy="272950"/>
          </a:xfrm>
        </p:grpSpPr>
        <p:sp>
          <p:nvSpPr>
            <p:cNvPr id="10065" name="Google Shape;10065;p62"/>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2"/>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2"/>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2"/>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62"/>
          <p:cNvGrpSpPr/>
          <p:nvPr/>
        </p:nvGrpSpPr>
        <p:grpSpPr>
          <a:xfrm>
            <a:off x="2687749" y="3777589"/>
            <a:ext cx="271357" cy="356057"/>
            <a:chOff x="-46007225" y="3937825"/>
            <a:chExt cx="229225" cy="300775"/>
          </a:xfrm>
        </p:grpSpPr>
        <p:sp>
          <p:nvSpPr>
            <p:cNvPr id="10070" name="Google Shape;10070;p62"/>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2"/>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2"/>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2"/>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2"/>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2"/>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2"/>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2"/>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2"/>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2"/>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0" name="Google Shape;10080;p62"/>
          <p:cNvGrpSpPr/>
          <p:nvPr/>
        </p:nvGrpSpPr>
        <p:grpSpPr>
          <a:xfrm>
            <a:off x="3993241" y="3767675"/>
            <a:ext cx="312375" cy="357596"/>
            <a:chOff x="-44895900" y="3929450"/>
            <a:chExt cx="263875" cy="302075"/>
          </a:xfrm>
        </p:grpSpPr>
        <p:sp>
          <p:nvSpPr>
            <p:cNvPr id="10081" name="Google Shape;10081;p62"/>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2"/>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2"/>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2"/>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2"/>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2"/>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62"/>
          <p:cNvGrpSpPr/>
          <p:nvPr/>
        </p:nvGrpSpPr>
        <p:grpSpPr>
          <a:xfrm>
            <a:off x="2167060" y="1550436"/>
            <a:ext cx="356205" cy="332885"/>
            <a:chOff x="-49397175" y="3192625"/>
            <a:chExt cx="300900" cy="281200"/>
          </a:xfrm>
        </p:grpSpPr>
        <p:sp>
          <p:nvSpPr>
            <p:cNvPr id="10088" name="Google Shape;10088;p62"/>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2"/>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2"/>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2"/>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2"/>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2"/>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2"/>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62"/>
          <p:cNvGrpSpPr/>
          <p:nvPr/>
        </p:nvGrpSpPr>
        <p:grpSpPr>
          <a:xfrm>
            <a:off x="2193163" y="1974651"/>
            <a:ext cx="304000" cy="356205"/>
            <a:chOff x="-49375900" y="3550975"/>
            <a:chExt cx="256800" cy="300900"/>
          </a:xfrm>
        </p:grpSpPr>
        <p:sp>
          <p:nvSpPr>
            <p:cNvPr id="10096" name="Google Shape;10096;p62"/>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2"/>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2"/>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2"/>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2"/>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2"/>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2"/>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2"/>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2"/>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2"/>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2"/>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62"/>
          <p:cNvGrpSpPr/>
          <p:nvPr/>
        </p:nvGrpSpPr>
        <p:grpSpPr>
          <a:xfrm>
            <a:off x="2188516" y="2411946"/>
            <a:ext cx="313293" cy="356205"/>
            <a:chOff x="-49378250" y="3920375"/>
            <a:chExt cx="264650" cy="300900"/>
          </a:xfrm>
        </p:grpSpPr>
        <p:sp>
          <p:nvSpPr>
            <p:cNvPr id="10108" name="Google Shape;10108;p62"/>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2"/>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2"/>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2"/>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2"/>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2"/>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2"/>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62"/>
          <p:cNvGrpSpPr/>
          <p:nvPr/>
        </p:nvGrpSpPr>
        <p:grpSpPr>
          <a:xfrm>
            <a:off x="907504" y="2904744"/>
            <a:ext cx="312375" cy="357123"/>
            <a:chOff x="-47505300" y="3200500"/>
            <a:chExt cx="263875" cy="301675"/>
          </a:xfrm>
        </p:grpSpPr>
        <p:sp>
          <p:nvSpPr>
            <p:cNvPr id="10116" name="Google Shape;10116;p62"/>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2"/>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2"/>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2"/>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2"/>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2"/>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2"/>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2"/>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2"/>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2"/>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2"/>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2"/>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2"/>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62"/>
          <p:cNvGrpSpPr/>
          <p:nvPr/>
        </p:nvGrpSpPr>
        <p:grpSpPr>
          <a:xfrm>
            <a:off x="885604" y="3341092"/>
            <a:ext cx="356176" cy="355051"/>
            <a:chOff x="-47524975" y="3569100"/>
            <a:chExt cx="300875" cy="299925"/>
          </a:xfrm>
        </p:grpSpPr>
        <p:sp>
          <p:nvSpPr>
            <p:cNvPr id="10130" name="Google Shape;10130;p62"/>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2"/>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2"/>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2"/>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2"/>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62"/>
          <p:cNvGrpSpPr/>
          <p:nvPr/>
        </p:nvGrpSpPr>
        <p:grpSpPr>
          <a:xfrm>
            <a:off x="886062" y="3820354"/>
            <a:ext cx="355258" cy="270410"/>
            <a:chOff x="-47523400" y="3973950"/>
            <a:chExt cx="300100" cy="228425"/>
          </a:xfrm>
        </p:grpSpPr>
        <p:sp>
          <p:nvSpPr>
            <p:cNvPr id="10136" name="Google Shape;10136;p62"/>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2"/>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2"/>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2"/>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2"/>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62"/>
          <p:cNvGrpSpPr/>
          <p:nvPr/>
        </p:nvGrpSpPr>
        <p:grpSpPr>
          <a:xfrm>
            <a:off x="3091183" y="2903353"/>
            <a:ext cx="354341" cy="357596"/>
            <a:chOff x="-45673275" y="3199325"/>
            <a:chExt cx="299325" cy="302075"/>
          </a:xfrm>
        </p:grpSpPr>
        <p:sp>
          <p:nvSpPr>
            <p:cNvPr id="10142" name="Google Shape;10142;p62"/>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2"/>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2"/>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5" name="Google Shape;10145;p62"/>
          <p:cNvGrpSpPr/>
          <p:nvPr/>
        </p:nvGrpSpPr>
        <p:grpSpPr>
          <a:xfrm>
            <a:off x="3090251" y="3361602"/>
            <a:ext cx="356205" cy="314240"/>
            <a:chOff x="-45674075" y="3586425"/>
            <a:chExt cx="300900" cy="265450"/>
          </a:xfrm>
        </p:grpSpPr>
        <p:sp>
          <p:nvSpPr>
            <p:cNvPr id="10146" name="Google Shape;10146;p62"/>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8" name="Google Shape;10148;p62"/>
          <p:cNvGrpSpPr/>
          <p:nvPr/>
        </p:nvGrpSpPr>
        <p:grpSpPr>
          <a:xfrm>
            <a:off x="3091183" y="3777441"/>
            <a:ext cx="354341" cy="356205"/>
            <a:chOff x="-45673275" y="3937700"/>
            <a:chExt cx="299325" cy="300900"/>
          </a:xfrm>
        </p:grpSpPr>
        <p:sp>
          <p:nvSpPr>
            <p:cNvPr id="10149" name="Google Shape;10149;p62"/>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5" name="Google Shape;10155;p62"/>
          <p:cNvGrpSpPr/>
          <p:nvPr/>
        </p:nvGrpSpPr>
        <p:grpSpPr>
          <a:xfrm>
            <a:off x="2205349" y="4270225"/>
            <a:ext cx="356205" cy="356205"/>
            <a:chOff x="-44512325" y="3176075"/>
            <a:chExt cx="300900" cy="300900"/>
          </a:xfrm>
        </p:grpSpPr>
        <p:sp>
          <p:nvSpPr>
            <p:cNvPr id="10156" name="Google Shape;10156;p62"/>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62"/>
          <p:cNvGrpSpPr/>
          <p:nvPr/>
        </p:nvGrpSpPr>
        <p:grpSpPr>
          <a:xfrm>
            <a:off x="2608689" y="1539249"/>
            <a:ext cx="354341" cy="354341"/>
            <a:chOff x="-49027775" y="3183175"/>
            <a:chExt cx="299325" cy="299325"/>
          </a:xfrm>
        </p:grpSpPr>
        <p:sp>
          <p:nvSpPr>
            <p:cNvPr id="10160" name="Google Shape;10160;p62"/>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62"/>
          <p:cNvGrpSpPr/>
          <p:nvPr/>
        </p:nvGrpSpPr>
        <p:grpSpPr>
          <a:xfrm>
            <a:off x="2608230" y="1974651"/>
            <a:ext cx="355258" cy="357152"/>
            <a:chOff x="-49027775" y="3550975"/>
            <a:chExt cx="300100" cy="301700"/>
          </a:xfrm>
        </p:grpSpPr>
        <p:sp>
          <p:nvSpPr>
            <p:cNvPr id="10165" name="Google Shape;10165;p62"/>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62"/>
          <p:cNvGrpSpPr/>
          <p:nvPr/>
        </p:nvGrpSpPr>
        <p:grpSpPr>
          <a:xfrm>
            <a:off x="2606306" y="2411710"/>
            <a:ext cx="359106" cy="355525"/>
            <a:chOff x="-49031025" y="3920175"/>
            <a:chExt cx="303350" cy="300325"/>
          </a:xfrm>
        </p:grpSpPr>
        <p:sp>
          <p:nvSpPr>
            <p:cNvPr id="10176" name="Google Shape;10176;p62"/>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62"/>
          <p:cNvGrpSpPr/>
          <p:nvPr/>
        </p:nvGrpSpPr>
        <p:grpSpPr>
          <a:xfrm>
            <a:off x="1322411" y="2904744"/>
            <a:ext cx="356176" cy="354341"/>
            <a:chOff x="-47155575" y="3200500"/>
            <a:chExt cx="300875" cy="299325"/>
          </a:xfrm>
        </p:grpSpPr>
        <p:sp>
          <p:nvSpPr>
            <p:cNvPr id="10183" name="Google Shape;10183;p62"/>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62"/>
          <p:cNvGrpSpPr/>
          <p:nvPr/>
        </p:nvGrpSpPr>
        <p:grpSpPr>
          <a:xfrm>
            <a:off x="1322870" y="3341092"/>
            <a:ext cx="355258" cy="355258"/>
            <a:chOff x="-47154800" y="3569100"/>
            <a:chExt cx="300100" cy="300100"/>
          </a:xfrm>
        </p:grpSpPr>
        <p:sp>
          <p:nvSpPr>
            <p:cNvPr id="10190" name="Google Shape;10190;p62"/>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62"/>
          <p:cNvGrpSpPr/>
          <p:nvPr/>
        </p:nvGrpSpPr>
        <p:grpSpPr>
          <a:xfrm>
            <a:off x="1323343" y="3779305"/>
            <a:ext cx="354311" cy="353423"/>
            <a:chOff x="-47154000" y="3939275"/>
            <a:chExt cx="299300" cy="298550"/>
          </a:xfrm>
        </p:grpSpPr>
        <p:sp>
          <p:nvSpPr>
            <p:cNvPr id="10197" name="Google Shape;10197;p62"/>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62"/>
          <p:cNvGrpSpPr/>
          <p:nvPr/>
        </p:nvGrpSpPr>
        <p:grpSpPr>
          <a:xfrm>
            <a:off x="3548633" y="2904744"/>
            <a:ext cx="312375" cy="354341"/>
            <a:chOff x="-45286550" y="3200500"/>
            <a:chExt cx="263875" cy="299325"/>
          </a:xfrm>
        </p:grpSpPr>
        <p:sp>
          <p:nvSpPr>
            <p:cNvPr id="10202" name="Google Shape;10202;p62"/>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5" name="Google Shape;10205;p62"/>
          <p:cNvGrpSpPr/>
          <p:nvPr/>
        </p:nvGrpSpPr>
        <p:grpSpPr>
          <a:xfrm>
            <a:off x="3548633" y="3342039"/>
            <a:ext cx="312375" cy="354311"/>
            <a:chOff x="-45286550" y="3569900"/>
            <a:chExt cx="263875" cy="299300"/>
          </a:xfrm>
        </p:grpSpPr>
        <p:sp>
          <p:nvSpPr>
            <p:cNvPr id="10206" name="Google Shape;10206;p62"/>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2" name="Google Shape;10212;p62"/>
          <p:cNvGrpSpPr/>
          <p:nvPr/>
        </p:nvGrpSpPr>
        <p:grpSpPr>
          <a:xfrm>
            <a:off x="3559820" y="3778388"/>
            <a:ext cx="290001" cy="355258"/>
            <a:chOff x="-45277900" y="3938500"/>
            <a:chExt cx="244975" cy="300100"/>
          </a:xfrm>
        </p:grpSpPr>
        <p:sp>
          <p:nvSpPr>
            <p:cNvPr id="10213" name="Google Shape;10213;p62"/>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62"/>
          <p:cNvGrpSpPr/>
          <p:nvPr/>
        </p:nvGrpSpPr>
        <p:grpSpPr>
          <a:xfrm>
            <a:off x="2645769" y="4247490"/>
            <a:ext cx="355258" cy="355258"/>
            <a:chOff x="-44502875" y="3576975"/>
            <a:chExt cx="300100" cy="300100"/>
          </a:xfrm>
        </p:grpSpPr>
        <p:sp>
          <p:nvSpPr>
            <p:cNvPr id="10218" name="Google Shape;10218;p62"/>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62"/>
          <p:cNvGrpSpPr/>
          <p:nvPr/>
        </p:nvGrpSpPr>
        <p:grpSpPr>
          <a:xfrm>
            <a:off x="4858981" y="1973145"/>
            <a:ext cx="356196" cy="354670"/>
            <a:chOff x="-13946200" y="3647075"/>
            <a:chExt cx="353650" cy="352100"/>
          </a:xfrm>
        </p:grpSpPr>
        <p:sp>
          <p:nvSpPr>
            <p:cNvPr id="10222" name="Google Shape;10222;p62"/>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62"/>
          <p:cNvGrpSpPr/>
          <p:nvPr/>
        </p:nvGrpSpPr>
        <p:grpSpPr>
          <a:xfrm>
            <a:off x="6642374" y="1532628"/>
            <a:ext cx="357002" cy="354267"/>
            <a:chOff x="-12163025" y="3214275"/>
            <a:chExt cx="354450" cy="351700"/>
          </a:xfrm>
        </p:grpSpPr>
        <p:sp>
          <p:nvSpPr>
            <p:cNvPr id="10229" name="Google Shape;10229;p62"/>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62"/>
          <p:cNvGrpSpPr/>
          <p:nvPr/>
        </p:nvGrpSpPr>
        <p:grpSpPr>
          <a:xfrm>
            <a:off x="6643154" y="1972365"/>
            <a:ext cx="355441" cy="356232"/>
            <a:chOff x="-12160675" y="3647875"/>
            <a:chExt cx="352900" cy="353650"/>
          </a:xfrm>
        </p:grpSpPr>
        <p:sp>
          <p:nvSpPr>
            <p:cNvPr id="10233" name="Google Shape;10233;p62"/>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62"/>
          <p:cNvGrpSpPr/>
          <p:nvPr/>
        </p:nvGrpSpPr>
        <p:grpSpPr>
          <a:xfrm>
            <a:off x="6653870" y="2416821"/>
            <a:ext cx="354635" cy="356232"/>
            <a:chOff x="-12160675" y="4081850"/>
            <a:chExt cx="352100" cy="353650"/>
          </a:xfrm>
        </p:grpSpPr>
        <p:sp>
          <p:nvSpPr>
            <p:cNvPr id="10241" name="Google Shape;10241;p62"/>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62"/>
          <p:cNvGrpSpPr/>
          <p:nvPr/>
        </p:nvGrpSpPr>
        <p:grpSpPr>
          <a:xfrm>
            <a:off x="4858836" y="2891264"/>
            <a:ext cx="355416" cy="355652"/>
            <a:chOff x="-10391650" y="3180600"/>
            <a:chExt cx="352875" cy="353075"/>
          </a:xfrm>
        </p:grpSpPr>
        <p:sp>
          <p:nvSpPr>
            <p:cNvPr id="10248" name="Google Shape;10248;p62"/>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62"/>
          <p:cNvGrpSpPr/>
          <p:nvPr/>
        </p:nvGrpSpPr>
        <p:grpSpPr>
          <a:xfrm>
            <a:off x="4858835" y="3368062"/>
            <a:ext cx="354635" cy="353890"/>
            <a:chOff x="-10390875" y="3616350"/>
            <a:chExt cx="352100" cy="351325"/>
          </a:xfrm>
        </p:grpSpPr>
        <p:sp>
          <p:nvSpPr>
            <p:cNvPr id="10255" name="Google Shape;10255;p62"/>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62"/>
          <p:cNvGrpSpPr/>
          <p:nvPr/>
        </p:nvGrpSpPr>
        <p:grpSpPr>
          <a:xfrm>
            <a:off x="7525810" y="2892727"/>
            <a:ext cx="312585" cy="354670"/>
            <a:chOff x="-10370400" y="4049550"/>
            <a:chExt cx="310350" cy="352100"/>
          </a:xfrm>
        </p:grpSpPr>
        <p:sp>
          <p:nvSpPr>
            <p:cNvPr id="10259" name="Google Shape;10259;p62"/>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4" name="Google Shape;10264;p62"/>
          <p:cNvGrpSpPr/>
          <p:nvPr/>
        </p:nvGrpSpPr>
        <p:grpSpPr>
          <a:xfrm>
            <a:off x="6630066" y="2891668"/>
            <a:ext cx="379236" cy="354847"/>
            <a:chOff x="-8674650" y="3210975"/>
            <a:chExt cx="376525" cy="352275"/>
          </a:xfrm>
        </p:grpSpPr>
        <p:sp>
          <p:nvSpPr>
            <p:cNvPr id="10265" name="Google Shape;10265;p62"/>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62"/>
          <p:cNvGrpSpPr/>
          <p:nvPr/>
        </p:nvGrpSpPr>
        <p:grpSpPr>
          <a:xfrm>
            <a:off x="5301563" y="1973145"/>
            <a:ext cx="356221" cy="354670"/>
            <a:chOff x="-13512225" y="3647075"/>
            <a:chExt cx="353675" cy="352100"/>
          </a:xfrm>
        </p:grpSpPr>
        <p:sp>
          <p:nvSpPr>
            <p:cNvPr id="10272" name="Google Shape;10272;p62"/>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62"/>
          <p:cNvGrpSpPr/>
          <p:nvPr/>
        </p:nvGrpSpPr>
        <p:grpSpPr>
          <a:xfrm>
            <a:off x="5311876" y="2417211"/>
            <a:ext cx="356221" cy="355451"/>
            <a:chOff x="-13512225" y="4080275"/>
            <a:chExt cx="353675" cy="352875"/>
          </a:xfrm>
        </p:grpSpPr>
        <p:sp>
          <p:nvSpPr>
            <p:cNvPr id="10283" name="Google Shape;10283;p62"/>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4" name="Google Shape;10294;p62"/>
          <p:cNvGrpSpPr/>
          <p:nvPr/>
        </p:nvGrpSpPr>
        <p:grpSpPr>
          <a:xfrm>
            <a:off x="7084956" y="1564572"/>
            <a:ext cx="356196" cy="290379"/>
            <a:chOff x="-11728250" y="3245400"/>
            <a:chExt cx="353650" cy="288275"/>
          </a:xfrm>
        </p:grpSpPr>
        <p:sp>
          <p:nvSpPr>
            <p:cNvPr id="10295" name="Google Shape;10295;p62"/>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0" name="Google Shape;10300;p62"/>
          <p:cNvSpPr/>
          <p:nvPr/>
        </p:nvSpPr>
        <p:spPr>
          <a:xfrm>
            <a:off x="7242366" y="2108233"/>
            <a:ext cx="40464" cy="84135"/>
          </a:xfrm>
          <a:custGeom>
            <a:avLst/>
            <a:gdLst/>
            <a:ahLst/>
            <a:cxnLst/>
            <a:rect l="l" t="t" r="r" b="b"/>
            <a:pathLst>
              <a:path w="1607" h="3341" extrusionOk="0">
                <a:moveTo>
                  <a:pt x="0" y="1"/>
                </a:moveTo>
                <a:lnTo>
                  <a:pt x="0" y="2804"/>
                </a:lnTo>
                <a:cubicBezTo>
                  <a:pt x="158" y="2962"/>
                  <a:pt x="315" y="3183"/>
                  <a:pt x="504" y="3340"/>
                </a:cubicBezTo>
                <a:lnTo>
                  <a:pt x="1607" y="1891"/>
                </a:lnTo>
                <a:cubicBezTo>
                  <a:pt x="630" y="1418"/>
                  <a:pt x="0" y="78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1" name="Google Shape;10301;p62"/>
          <p:cNvGrpSpPr/>
          <p:nvPr/>
        </p:nvGrpSpPr>
        <p:grpSpPr>
          <a:xfrm>
            <a:off x="7117464" y="2417211"/>
            <a:ext cx="311804" cy="355451"/>
            <a:chOff x="-11703850" y="4081850"/>
            <a:chExt cx="309575" cy="352875"/>
          </a:xfrm>
        </p:grpSpPr>
        <p:sp>
          <p:nvSpPr>
            <p:cNvPr id="10302" name="Google Shape;10302;p62"/>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2"/>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2"/>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62"/>
          <p:cNvGrpSpPr/>
          <p:nvPr/>
        </p:nvGrpSpPr>
        <p:grpSpPr>
          <a:xfrm>
            <a:off x="5306120" y="2891364"/>
            <a:ext cx="357002" cy="355451"/>
            <a:chOff x="-9958475" y="3180025"/>
            <a:chExt cx="354450" cy="352875"/>
          </a:xfrm>
        </p:grpSpPr>
        <p:sp>
          <p:nvSpPr>
            <p:cNvPr id="10311" name="Google Shape;10311;p62"/>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62"/>
          <p:cNvGrpSpPr/>
          <p:nvPr/>
        </p:nvGrpSpPr>
        <p:grpSpPr>
          <a:xfrm>
            <a:off x="5315247" y="3367345"/>
            <a:ext cx="337966" cy="355325"/>
            <a:chOff x="-9949025" y="3615575"/>
            <a:chExt cx="335550" cy="352750"/>
          </a:xfrm>
        </p:grpSpPr>
        <p:sp>
          <p:nvSpPr>
            <p:cNvPr id="10315" name="Google Shape;10315;p62"/>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62"/>
          <p:cNvGrpSpPr/>
          <p:nvPr/>
        </p:nvGrpSpPr>
        <p:grpSpPr>
          <a:xfrm>
            <a:off x="7950093" y="2890851"/>
            <a:ext cx="360175" cy="358423"/>
            <a:chOff x="-9961625" y="4048175"/>
            <a:chExt cx="357600" cy="355825"/>
          </a:xfrm>
        </p:grpSpPr>
        <p:sp>
          <p:nvSpPr>
            <p:cNvPr id="10319" name="Google Shape;10319;p62"/>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62"/>
          <p:cNvGrpSpPr/>
          <p:nvPr/>
        </p:nvGrpSpPr>
        <p:grpSpPr>
          <a:xfrm>
            <a:off x="6636814" y="3366363"/>
            <a:ext cx="364959" cy="357289"/>
            <a:chOff x="-8680950" y="3624225"/>
            <a:chExt cx="362350" cy="354700"/>
          </a:xfrm>
        </p:grpSpPr>
        <p:sp>
          <p:nvSpPr>
            <p:cNvPr id="10326" name="Google Shape;10326;p62"/>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2" name="Google Shape;10332;p62"/>
          <p:cNvGrpSpPr/>
          <p:nvPr/>
        </p:nvGrpSpPr>
        <p:grpSpPr>
          <a:xfrm>
            <a:off x="5773058" y="1532024"/>
            <a:ext cx="313365" cy="355476"/>
            <a:chOff x="-13056975" y="3212300"/>
            <a:chExt cx="311125" cy="352900"/>
          </a:xfrm>
        </p:grpSpPr>
        <p:sp>
          <p:nvSpPr>
            <p:cNvPr id="10333" name="Google Shape;10333;p62"/>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62"/>
          <p:cNvGrpSpPr/>
          <p:nvPr/>
        </p:nvGrpSpPr>
        <p:grpSpPr>
          <a:xfrm>
            <a:off x="5750446" y="1972818"/>
            <a:ext cx="358588" cy="355325"/>
            <a:chOff x="-13077450" y="3647075"/>
            <a:chExt cx="356025" cy="352750"/>
          </a:xfrm>
        </p:grpSpPr>
        <p:sp>
          <p:nvSpPr>
            <p:cNvPr id="10338" name="Google Shape;10338;p62"/>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62"/>
          <p:cNvGrpSpPr/>
          <p:nvPr/>
        </p:nvGrpSpPr>
        <p:grpSpPr>
          <a:xfrm>
            <a:off x="5761552" y="2416418"/>
            <a:ext cx="357002" cy="357037"/>
            <a:chOff x="-13079025" y="4079475"/>
            <a:chExt cx="354450" cy="354450"/>
          </a:xfrm>
        </p:grpSpPr>
        <p:sp>
          <p:nvSpPr>
            <p:cNvPr id="10342" name="Google Shape;10342;p62"/>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6" name="Google Shape;10346;p62"/>
          <p:cNvGrpSpPr/>
          <p:nvPr/>
        </p:nvGrpSpPr>
        <p:grpSpPr>
          <a:xfrm>
            <a:off x="7534619" y="1532427"/>
            <a:ext cx="356221" cy="354670"/>
            <a:chOff x="-11292700" y="3213875"/>
            <a:chExt cx="353675" cy="352100"/>
          </a:xfrm>
        </p:grpSpPr>
        <p:sp>
          <p:nvSpPr>
            <p:cNvPr id="10347" name="Google Shape;10347;p62"/>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4" name="Google Shape;10354;p62"/>
          <p:cNvGrpSpPr/>
          <p:nvPr/>
        </p:nvGrpSpPr>
        <p:grpSpPr>
          <a:xfrm>
            <a:off x="7528677" y="1972365"/>
            <a:ext cx="368106" cy="356232"/>
            <a:chOff x="-11299000" y="3647875"/>
            <a:chExt cx="365475" cy="353650"/>
          </a:xfrm>
        </p:grpSpPr>
        <p:sp>
          <p:nvSpPr>
            <p:cNvPr id="10355" name="Google Shape;10355;p62"/>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62"/>
          <p:cNvGrpSpPr/>
          <p:nvPr/>
        </p:nvGrpSpPr>
        <p:grpSpPr>
          <a:xfrm>
            <a:off x="7544139" y="2428316"/>
            <a:ext cx="357808" cy="333240"/>
            <a:chOff x="-11295075" y="4092875"/>
            <a:chExt cx="355250" cy="330825"/>
          </a:xfrm>
        </p:grpSpPr>
        <p:sp>
          <p:nvSpPr>
            <p:cNvPr id="10362" name="Google Shape;10362;p62"/>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62"/>
          <p:cNvGrpSpPr/>
          <p:nvPr/>
        </p:nvGrpSpPr>
        <p:grpSpPr>
          <a:xfrm>
            <a:off x="5769739" y="2891364"/>
            <a:ext cx="312585" cy="355451"/>
            <a:chOff x="-9500075" y="3180800"/>
            <a:chExt cx="310350" cy="352875"/>
          </a:xfrm>
        </p:grpSpPr>
        <p:sp>
          <p:nvSpPr>
            <p:cNvPr id="10368" name="Google Shape;10368;p62"/>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2"/>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2"/>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2"/>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2"/>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62"/>
          <p:cNvGrpSpPr/>
          <p:nvPr/>
        </p:nvGrpSpPr>
        <p:grpSpPr>
          <a:xfrm>
            <a:off x="5747530" y="3366879"/>
            <a:ext cx="356221" cy="356257"/>
            <a:chOff x="-9523700" y="3614000"/>
            <a:chExt cx="353675" cy="353675"/>
          </a:xfrm>
        </p:grpSpPr>
        <p:sp>
          <p:nvSpPr>
            <p:cNvPr id="10378" name="Google Shape;10378;p62"/>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2"/>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2"/>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2"/>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2"/>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2"/>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2"/>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2"/>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2"/>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62"/>
          <p:cNvGrpSpPr/>
          <p:nvPr/>
        </p:nvGrpSpPr>
        <p:grpSpPr>
          <a:xfrm>
            <a:off x="7532481" y="3389521"/>
            <a:ext cx="356221" cy="354670"/>
            <a:chOff x="-9523700" y="4049550"/>
            <a:chExt cx="353675" cy="352100"/>
          </a:xfrm>
        </p:grpSpPr>
        <p:sp>
          <p:nvSpPr>
            <p:cNvPr id="10388" name="Google Shape;10388;p62"/>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2"/>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2"/>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2"/>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2"/>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2"/>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2"/>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62"/>
          <p:cNvGrpSpPr/>
          <p:nvPr/>
        </p:nvGrpSpPr>
        <p:grpSpPr>
          <a:xfrm>
            <a:off x="7088596" y="3389494"/>
            <a:ext cx="357002" cy="311029"/>
            <a:chOff x="-8209150" y="3659675"/>
            <a:chExt cx="354450" cy="308775"/>
          </a:xfrm>
        </p:grpSpPr>
        <p:sp>
          <p:nvSpPr>
            <p:cNvPr id="10396" name="Google Shape;10396;p62"/>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2"/>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2"/>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2"/>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2"/>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2"/>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62"/>
          <p:cNvGrpSpPr/>
          <p:nvPr/>
        </p:nvGrpSpPr>
        <p:grpSpPr>
          <a:xfrm>
            <a:off x="6202157" y="2418407"/>
            <a:ext cx="356221" cy="353059"/>
            <a:chOff x="-12643475" y="4081850"/>
            <a:chExt cx="353675" cy="350500"/>
          </a:xfrm>
        </p:grpSpPr>
        <p:sp>
          <p:nvSpPr>
            <p:cNvPr id="10403" name="Google Shape;10403;p62"/>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2"/>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62"/>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2"/>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7" name="Google Shape;10407;p62"/>
          <p:cNvSpPr/>
          <p:nvPr/>
        </p:nvSpPr>
        <p:spPr>
          <a:xfrm>
            <a:off x="8015262" y="1973047"/>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08" name="Google Shape;10408;p62"/>
          <p:cNvGrpSpPr/>
          <p:nvPr/>
        </p:nvGrpSpPr>
        <p:grpSpPr>
          <a:xfrm>
            <a:off x="7984757" y="2428316"/>
            <a:ext cx="356221" cy="333240"/>
            <a:chOff x="-10858725" y="4092875"/>
            <a:chExt cx="353675" cy="330825"/>
          </a:xfrm>
        </p:grpSpPr>
        <p:sp>
          <p:nvSpPr>
            <p:cNvPr id="10409" name="Google Shape;10409;p62"/>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2"/>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2"/>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2"/>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2"/>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2"/>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62"/>
          <p:cNvGrpSpPr/>
          <p:nvPr/>
        </p:nvGrpSpPr>
        <p:grpSpPr>
          <a:xfrm>
            <a:off x="6243280" y="3367282"/>
            <a:ext cx="252278" cy="355451"/>
            <a:chOff x="-9039300" y="3614000"/>
            <a:chExt cx="250475" cy="352875"/>
          </a:xfrm>
        </p:grpSpPr>
        <p:sp>
          <p:nvSpPr>
            <p:cNvPr id="10416" name="Google Shape;10416;p62"/>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2"/>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8" name="Google Shape;10418;p62"/>
          <p:cNvGrpSpPr/>
          <p:nvPr/>
        </p:nvGrpSpPr>
        <p:grpSpPr>
          <a:xfrm>
            <a:off x="7975246" y="3389521"/>
            <a:ext cx="354635" cy="354670"/>
            <a:chOff x="-9088150" y="4049550"/>
            <a:chExt cx="352100" cy="352100"/>
          </a:xfrm>
        </p:grpSpPr>
        <p:sp>
          <p:nvSpPr>
            <p:cNvPr id="10419" name="Google Shape;10419;p62"/>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2"/>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2"/>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2"/>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2"/>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2"/>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62"/>
          <p:cNvGrpSpPr/>
          <p:nvPr/>
        </p:nvGrpSpPr>
        <p:grpSpPr>
          <a:xfrm>
            <a:off x="7109610" y="2891754"/>
            <a:ext cx="315757" cy="354670"/>
            <a:chOff x="-8191825" y="3174500"/>
            <a:chExt cx="313500" cy="352100"/>
          </a:xfrm>
        </p:grpSpPr>
        <p:sp>
          <p:nvSpPr>
            <p:cNvPr id="10426" name="Google Shape;10426;p62"/>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2"/>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2"/>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62"/>
          <p:cNvGrpSpPr/>
          <p:nvPr/>
        </p:nvGrpSpPr>
        <p:grpSpPr>
          <a:xfrm>
            <a:off x="4858968" y="1532275"/>
            <a:ext cx="356221" cy="354973"/>
            <a:chOff x="-13947000" y="3212800"/>
            <a:chExt cx="353675" cy="352400"/>
          </a:xfrm>
        </p:grpSpPr>
        <p:sp>
          <p:nvSpPr>
            <p:cNvPr id="10430" name="Google Shape;10430;p62"/>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2"/>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2" name="Google Shape;10432;p62"/>
          <p:cNvSpPr/>
          <p:nvPr/>
        </p:nvSpPr>
        <p:spPr>
          <a:xfrm>
            <a:off x="4902088" y="2417809"/>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3" name="Google Shape;10433;p62"/>
          <p:cNvGrpSpPr/>
          <p:nvPr/>
        </p:nvGrpSpPr>
        <p:grpSpPr>
          <a:xfrm>
            <a:off x="5301563" y="1531633"/>
            <a:ext cx="356221" cy="356257"/>
            <a:chOff x="-13512225" y="3211525"/>
            <a:chExt cx="353675" cy="353675"/>
          </a:xfrm>
        </p:grpSpPr>
        <p:sp>
          <p:nvSpPr>
            <p:cNvPr id="10434" name="Google Shape;10434;p62"/>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62"/>
          <p:cNvGrpSpPr/>
          <p:nvPr/>
        </p:nvGrpSpPr>
        <p:grpSpPr>
          <a:xfrm>
            <a:off x="7083760" y="1971660"/>
            <a:ext cx="358588" cy="357642"/>
            <a:chOff x="-11729050" y="3646475"/>
            <a:chExt cx="356025" cy="355050"/>
          </a:xfrm>
        </p:grpSpPr>
        <p:sp>
          <p:nvSpPr>
            <p:cNvPr id="10440" name="Google Shape;10440;p62"/>
            <p:cNvSpPr/>
            <p:nvPr/>
          </p:nvSpPr>
          <p:spPr>
            <a:xfrm>
              <a:off x="-11460475" y="3648050"/>
              <a:ext cx="86675" cy="80175"/>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11601450" y="3773875"/>
              <a:ext cx="19725" cy="19725"/>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11729050" y="3646475"/>
              <a:ext cx="353675" cy="209350"/>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11518750" y="3773875"/>
              <a:ext cx="19725" cy="19725"/>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11698325" y="3858150"/>
              <a:ext cx="67750" cy="69350"/>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11627450" y="3869175"/>
              <a:ext cx="47300" cy="55175"/>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11414775" y="3803025"/>
              <a:ext cx="41750" cy="8352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11592800" y="3876275"/>
              <a:ext cx="84300" cy="62250"/>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11520325" y="3869175"/>
              <a:ext cx="47275" cy="55175"/>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11726675" y="3903850"/>
              <a:ext cx="352075" cy="97675"/>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11470700" y="3859725"/>
              <a:ext cx="66975" cy="685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62"/>
          <p:cNvGrpSpPr/>
          <p:nvPr/>
        </p:nvGrpSpPr>
        <p:grpSpPr>
          <a:xfrm>
            <a:off x="6191845" y="1532024"/>
            <a:ext cx="356221" cy="355476"/>
            <a:chOff x="-12643475" y="3212300"/>
            <a:chExt cx="353675" cy="352900"/>
          </a:xfrm>
        </p:grpSpPr>
        <p:sp>
          <p:nvSpPr>
            <p:cNvPr id="10452" name="Google Shape;10452;p62"/>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62"/>
          <p:cNvGrpSpPr/>
          <p:nvPr/>
        </p:nvGrpSpPr>
        <p:grpSpPr>
          <a:xfrm>
            <a:off x="6191845" y="1983798"/>
            <a:ext cx="356221" cy="333366"/>
            <a:chOff x="-12643475" y="3657325"/>
            <a:chExt cx="353675" cy="330950"/>
          </a:xfrm>
        </p:grpSpPr>
        <p:sp>
          <p:nvSpPr>
            <p:cNvPr id="10462" name="Google Shape;10462;p62"/>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8" name="Google Shape;10468;p62"/>
          <p:cNvGrpSpPr/>
          <p:nvPr/>
        </p:nvGrpSpPr>
        <p:grpSpPr>
          <a:xfrm>
            <a:off x="7974847" y="1532427"/>
            <a:ext cx="355416" cy="354670"/>
            <a:chOff x="-10857925" y="3213875"/>
            <a:chExt cx="352875" cy="352100"/>
          </a:xfrm>
        </p:grpSpPr>
        <p:sp>
          <p:nvSpPr>
            <p:cNvPr id="10469" name="Google Shape;10469;p62"/>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9" name="Google Shape;10479;p62"/>
          <p:cNvGrpSpPr/>
          <p:nvPr/>
        </p:nvGrpSpPr>
        <p:grpSpPr>
          <a:xfrm>
            <a:off x="6191762" y="2891855"/>
            <a:ext cx="356096" cy="354469"/>
            <a:chOff x="-9089725" y="3180200"/>
            <a:chExt cx="353550" cy="351900"/>
          </a:xfrm>
        </p:grpSpPr>
        <p:sp>
          <p:nvSpPr>
            <p:cNvPr id="10480" name="Google Shape;10480;p62"/>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85"/>
        <p:cNvGrpSpPr/>
        <p:nvPr/>
      </p:nvGrpSpPr>
      <p:grpSpPr>
        <a:xfrm>
          <a:off x="0" y="0"/>
          <a:ext cx="0" cy="0"/>
          <a:chOff x="0" y="0"/>
          <a:chExt cx="0" cy="0"/>
        </a:xfrm>
      </p:grpSpPr>
      <p:sp>
        <p:nvSpPr>
          <p:cNvPr id="10486" name="Google Shape;10486;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sp>
        <p:nvSpPr>
          <p:cNvPr id="10487" name="Google Shape;10487;p63"/>
          <p:cNvSpPr/>
          <p:nvPr/>
        </p:nvSpPr>
        <p:spPr>
          <a:xfrm>
            <a:off x="801940"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8" name="Google Shape;10488;p63"/>
          <p:cNvGrpSpPr/>
          <p:nvPr/>
        </p:nvGrpSpPr>
        <p:grpSpPr>
          <a:xfrm>
            <a:off x="748855" y="2243507"/>
            <a:ext cx="452798" cy="449473"/>
            <a:chOff x="-21322300" y="3693325"/>
            <a:chExt cx="306400" cy="304150"/>
          </a:xfrm>
        </p:grpSpPr>
        <p:sp>
          <p:nvSpPr>
            <p:cNvPr id="10489" name="Google Shape;10489;p63"/>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3"/>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3"/>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3"/>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3" name="Google Shape;10493;p63"/>
          <p:cNvGrpSpPr/>
          <p:nvPr/>
        </p:nvGrpSpPr>
        <p:grpSpPr>
          <a:xfrm>
            <a:off x="748263" y="2810244"/>
            <a:ext cx="453980" cy="422540"/>
            <a:chOff x="-21322300" y="4077125"/>
            <a:chExt cx="307200" cy="285925"/>
          </a:xfrm>
        </p:grpSpPr>
        <p:sp>
          <p:nvSpPr>
            <p:cNvPr id="10494" name="Google Shape;10494;p63"/>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3"/>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3"/>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3"/>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3"/>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3"/>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3"/>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3"/>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3"/>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3"/>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3"/>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3"/>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63"/>
          <p:cNvGrpSpPr/>
          <p:nvPr/>
        </p:nvGrpSpPr>
        <p:grpSpPr>
          <a:xfrm>
            <a:off x="3525440" y="1689128"/>
            <a:ext cx="451653" cy="450212"/>
            <a:chOff x="-19394200" y="3333800"/>
            <a:chExt cx="305625" cy="304650"/>
          </a:xfrm>
        </p:grpSpPr>
        <p:sp>
          <p:nvSpPr>
            <p:cNvPr id="10507" name="Google Shape;10507;p63"/>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3"/>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3"/>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3"/>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3"/>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3"/>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3"/>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3"/>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3"/>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63"/>
          <p:cNvGrpSpPr/>
          <p:nvPr/>
        </p:nvGrpSpPr>
        <p:grpSpPr>
          <a:xfrm>
            <a:off x="3524276" y="2243580"/>
            <a:ext cx="453980" cy="449325"/>
            <a:chOff x="-19396575" y="3708500"/>
            <a:chExt cx="307200" cy="304050"/>
          </a:xfrm>
        </p:grpSpPr>
        <p:sp>
          <p:nvSpPr>
            <p:cNvPr id="10517" name="Google Shape;10517;p63"/>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3"/>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3"/>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63"/>
          <p:cNvGrpSpPr/>
          <p:nvPr/>
        </p:nvGrpSpPr>
        <p:grpSpPr>
          <a:xfrm>
            <a:off x="3518457" y="2796461"/>
            <a:ext cx="465618" cy="450101"/>
            <a:chOff x="-19394200" y="4084200"/>
            <a:chExt cx="315075" cy="304575"/>
          </a:xfrm>
        </p:grpSpPr>
        <p:sp>
          <p:nvSpPr>
            <p:cNvPr id="10521" name="Google Shape;10521;p63"/>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3"/>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3"/>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3"/>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3"/>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3"/>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3"/>
          <p:cNvGrpSpPr/>
          <p:nvPr/>
        </p:nvGrpSpPr>
        <p:grpSpPr>
          <a:xfrm>
            <a:off x="6324167" y="1689001"/>
            <a:ext cx="400447" cy="450470"/>
            <a:chOff x="-17526750" y="3309200"/>
            <a:chExt cx="270975" cy="304825"/>
          </a:xfrm>
        </p:grpSpPr>
        <p:sp>
          <p:nvSpPr>
            <p:cNvPr id="10528" name="Google Shape;10528;p63"/>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3"/>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3"/>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3"/>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3"/>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63"/>
          <p:cNvGrpSpPr/>
          <p:nvPr/>
        </p:nvGrpSpPr>
        <p:grpSpPr>
          <a:xfrm>
            <a:off x="6300319" y="2244173"/>
            <a:ext cx="448143" cy="448143"/>
            <a:chOff x="-17542500" y="3684100"/>
            <a:chExt cx="303250" cy="303250"/>
          </a:xfrm>
        </p:grpSpPr>
        <p:sp>
          <p:nvSpPr>
            <p:cNvPr id="10534" name="Google Shape;10534;p63"/>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3"/>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3"/>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3"/>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3"/>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3"/>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3"/>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63"/>
          <p:cNvGrpSpPr/>
          <p:nvPr/>
        </p:nvGrpSpPr>
        <p:grpSpPr>
          <a:xfrm>
            <a:off x="6299728" y="2810817"/>
            <a:ext cx="449325" cy="421395"/>
            <a:chOff x="-17542500" y="4068450"/>
            <a:chExt cx="304050" cy="285150"/>
          </a:xfrm>
        </p:grpSpPr>
        <p:sp>
          <p:nvSpPr>
            <p:cNvPr id="10542" name="Google Shape;10542;p63"/>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3"/>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3"/>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3"/>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3"/>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3"/>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63"/>
          <p:cNvGrpSpPr/>
          <p:nvPr/>
        </p:nvGrpSpPr>
        <p:grpSpPr>
          <a:xfrm>
            <a:off x="3530150" y="3342211"/>
            <a:ext cx="343404" cy="449325"/>
            <a:chOff x="-15652200" y="3335975"/>
            <a:chExt cx="232375" cy="304050"/>
          </a:xfrm>
        </p:grpSpPr>
        <p:sp>
          <p:nvSpPr>
            <p:cNvPr id="10549" name="Google Shape;10549;p63"/>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3"/>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3"/>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3"/>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3"/>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3"/>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3"/>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3"/>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3"/>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8" name="Google Shape;10558;p63"/>
          <p:cNvGrpSpPr/>
          <p:nvPr/>
        </p:nvGrpSpPr>
        <p:grpSpPr>
          <a:xfrm>
            <a:off x="1303491" y="1689573"/>
            <a:ext cx="450470" cy="449325"/>
            <a:chOff x="-20946600" y="3317850"/>
            <a:chExt cx="304825" cy="304050"/>
          </a:xfrm>
        </p:grpSpPr>
        <p:sp>
          <p:nvSpPr>
            <p:cNvPr id="10559" name="Google Shape;10559;p63"/>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3"/>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3"/>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2" name="Google Shape;10562;p63"/>
          <p:cNvGrpSpPr/>
          <p:nvPr/>
        </p:nvGrpSpPr>
        <p:grpSpPr>
          <a:xfrm>
            <a:off x="1304064" y="2243729"/>
            <a:ext cx="449325" cy="449030"/>
            <a:chOff x="-20945825" y="3692175"/>
            <a:chExt cx="304050" cy="303850"/>
          </a:xfrm>
        </p:grpSpPr>
        <p:sp>
          <p:nvSpPr>
            <p:cNvPr id="10563" name="Google Shape;10563;p63"/>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3"/>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3"/>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3"/>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63"/>
          <p:cNvGrpSpPr/>
          <p:nvPr/>
        </p:nvGrpSpPr>
        <p:grpSpPr>
          <a:xfrm>
            <a:off x="1329667" y="2797442"/>
            <a:ext cx="398119" cy="448143"/>
            <a:chOff x="-20930075" y="4066100"/>
            <a:chExt cx="269400" cy="303250"/>
          </a:xfrm>
        </p:grpSpPr>
        <p:sp>
          <p:nvSpPr>
            <p:cNvPr id="10568" name="Google Shape;10568;p63"/>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3"/>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63"/>
          <p:cNvGrpSpPr/>
          <p:nvPr/>
        </p:nvGrpSpPr>
        <p:grpSpPr>
          <a:xfrm>
            <a:off x="4110888" y="1689848"/>
            <a:ext cx="372516" cy="448771"/>
            <a:chOff x="-18994100" y="3334775"/>
            <a:chExt cx="252075" cy="303675"/>
          </a:xfrm>
        </p:grpSpPr>
        <p:sp>
          <p:nvSpPr>
            <p:cNvPr id="10571" name="Google Shape;10571;p63"/>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3"/>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3"/>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3"/>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63"/>
          <p:cNvGrpSpPr/>
          <p:nvPr/>
        </p:nvGrpSpPr>
        <p:grpSpPr>
          <a:xfrm>
            <a:off x="4125445" y="2244743"/>
            <a:ext cx="343404" cy="446998"/>
            <a:chOff x="-18983850" y="3710075"/>
            <a:chExt cx="232375" cy="302475"/>
          </a:xfrm>
        </p:grpSpPr>
        <p:sp>
          <p:nvSpPr>
            <p:cNvPr id="10576" name="Google Shape;10576;p63"/>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3"/>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3"/>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3"/>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63"/>
          <p:cNvGrpSpPr/>
          <p:nvPr/>
        </p:nvGrpSpPr>
        <p:grpSpPr>
          <a:xfrm>
            <a:off x="4071911" y="2797422"/>
            <a:ext cx="450470" cy="448180"/>
            <a:chOff x="-19020075" y="4084200"/>
            <a:chExt cx="304825" cy="303275"/>
          </a:xfrm>
        </p:grpSpPr>
        <p:sp>
          <p:nvSpPr>
            <p:cNvPr id="10581" name="Google Shape;10581;p63"/>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3"/>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3"/>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3"/>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3"/>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3"/>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3"/>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3"/>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3"/>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63"/>
          <p:cNvGrpSpPr/>
          <p:nvPr/>
        </p:nvGrpSpPr>
        <p:grpSpPr>
          <a:xfrm>
            <a:off x="6889176" y="1689001"/>
            <a:ext cx="396937" cy="450470"/>
            <a:chOff x="-17149475" y="3309200"/>
            <a:chExt cx="268600" cy="304825"/>
          </a:xfrm>
        </p:grpSpPr>
        <p:sp>
          <p:nvSpPr>
            <p:cNvPr id="10591" name="Google Shape;10591;p63"/>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3"/>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63"/>
          <p:cNvGrpSpPr/>
          <p:nvPr/>
        </p:nvGrpSpPr>
        <p:grpSpPr>
          <a:xfrm>
            <a:off x="6862982" y="2258120"/>
            <a:ext cx="449325" cy="420249"/>
            <a:chOff x="-17168375" y="3692750"/>
            <a:chExt cx="304050" cy="284375"/>
          </a:xfrm>
        </p:grpSpPr>
        <p:sp>
          <p:nvSpPr>
            <p:cNvPr id="10594" name="Google Shape;10594;p63"/>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3"/>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3"/>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3"/>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3"/>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3"/>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3"/>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63"/>
          <p:cNvGrpSpPr/>
          <p:nvPr/>
        </p:nvGrpSpPr>
        <p:grpSpPr>
          <a:xfrm>
            <a:off x="6859491" y="2796852"/>
            <a:ext cx="456308" cy="449325"/>
            <a:chOff x="-17170750" y="4058800"/>
            <a:chExt cx="308775" cy="304050"/>
          </a:xfrm>
        </p:grpSpPr>
        <p:sp>
          <p:nvSpPr>
            <p:cNvPr id="10602" name="Google Shape;10602;p63"/>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3"/>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3"/>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3"/>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3"/>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3"/>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3"/>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3"/>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3"/>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3"/>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3"/>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3"/>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3"/>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3"/>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3"/>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3"/>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3"/>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63"/>
          <p:cNvGrpSpPr/>
          <p:nvPr/>
        </p:nvGrpSpPr>
        <p:grpSpPr>
          <a:xfrm>
            <a:off x="5721388" y="3343358"/>
            <a:ext cx="450470" cy="446998"/>
            <a:chOff x="-15688425" y="3707725"/>
            <a:chExt cx="304825" cy="302475"/>
          </a:xfrm>
        </p:grpSpPr>
        <p:sp>
          <p:nvSpPr>
            <p:cNvPr id="10620" name="Google Shape;10620;p63"/>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3"/>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3"/>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3"/>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3"/>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3"/>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63"/>
          <p:cNvGrpSpPr/>
          <p:nvPr/>
        </p:nvGrpSpPr>
        <p:grpSpPr>
          <a:xfrm>
            <a:off x="1865544" y="1690441"/>
            <a:ext cx="451653" cy="447589"/>
            <a:chOff x="-20572500" y="3319025"/>
            <a:chExt cx="305625" cy="302875"/>
          </a:xfrm>
        </p:grpSpPr>
        <p:sp>
          <p:nvSpPr>
            <p:cNvPr id="10627" name="Google Shape;10627;p63"/>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3"/>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63"/>
          <p:cNvGrpSpPr/>
          <p:nvPr/>
        </p:nvGrpSpPr>
        <p:grpSpPr>
          <a:xfrm>
            <a:off x="1866708" y="2305410"/>
            <a:ext cx="449325" cy="325670"/>
            <a:chOff x="-20571700" y="3722875"/>
            <a:chExt cx="304050" cy="220375"/>
          </a:xfrm>
        </p:grpSpPr>
        <p:sp>
          <p:nvSpPr>
            <p:cNvPr id="10630" name="Google Shape;10630;p63"/>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3"/>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3"/>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3"/>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3"/>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3"/>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3"/>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63"/>
          <p:cNvGrpSpPr/>
          <p:nvPr/>
        </p:nvGrpSpPr>
        <p:grpSpPr>
          <a:xfrm>
            <a:off x="1866135" y="2796278"/>
            <a:ext cx="450470" cy="450470"/>
            <a:chOff x="-20571700" y="4066875"/>
            <a:chExt cx="304825" cy="304825"/>
          </a:xfrm>
        </p:grpSpPr>
        <p:sp>
          <p:nvSpPr>
            <p:cNvPr id="10638" name="Google Shape;10638;p63"/>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3"/>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3"/>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3"/>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3"/>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3"/>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63"/>
          <p:cNvGrpSpPr/>
          <p:nvPr/>
        </p:nvGrpSpPr>
        <p:grpSpPr>
          <a:xfrm>
            <a:off x="4632837" y="1688259"/>
            <a:ext cx="453980" cy="451948"/>
            <a:chOff x="-18645175" y="3334200"/>
            <a:chExt cx="307200" cy="305825"/>
          </a:xfrm>
        </p:grpSpPr>
        <p:sp>
          <p:nvSpPr>
            <p:cNvPr id="10645" name="Google Shape;10645;p63"/>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3"/>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3"/>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3"/>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3"/>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63"/>
          <p:cNvGrpSpPr/>
          <p:nvPr/>
        </p:nvGrpSpPr>
        <p:grpSpPr>
          <a:xfrm>
            <a:off x="4633429" y="2242989"/>
            <a:ext cx="452798" cy="450507"/>
            <a:chOff x="-18645175" y="3708500"/>
            <a:chExt cx="306400" cy="304850"/>
          </a:xfrm>
        </p:grpSpPr>
        <p:sp>
          <p:nvSpPr>
            <p:cNvPr id="10651" name="Google Shape;10651;p63"/>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3"/>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3"/>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3"/>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3"/>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3"/>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3"/>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63"/>
          <p:cNvGrpSpPr/>
          <p:nvPr/>
        </p:nvGrpSpPr>
        <p:grpSpPr>
          <a:xfrm>
            <a:off x="4631101" y="2795630"/>
            <a:ext cx="457453" cy="451763"/>
            <a:chOff x="-18647525" y="4082625"/>
            <a:chExt cx="309550" cy="305700"/>
          </a:xfrm>
        </p:grpSpPr>
        <p:sp>
          <p:nvSpPr>
            <p:cNvPr id="10659" name="Google Shape;10659;p63"/>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3"/>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3"/>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3"/>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63"/>
          <p:cNvGrpSpPr/>
          <p:nvPr/>
        </p:nvGrpSpPr>
        <p:grpSpPr>
          <a:xfrm>
            <a:off x="7441485" y="1689592"/>
            <a:ext cx="395755" cy="449288"/>
            <a:chOff x="-16775350" y="3309200"/>
            <a:chExt cx="267800" cy="304025"/>
          </a:xfrm>
        </p:grpSpPr>
        <p:sp>
          <p:nvSpPr>
            <p:cNvPr id="10664" name="Google Shape;10664;p63"/>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3"/>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3"/>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63"/>
          <p:cNvGrpSpPr/>
          <p:nvPr/>
        </p:nvGrpSpPr>
        <p:grpSpPr>
          <a:xfrm>
            <a:off x="7441485" y="2241827"/>
            <a:ext cx="395755" cy="452835"/>
            <a:chOff x="-16775350" y="3683300"/>
            <a:chExt cx="267800" cy="306425"/>
          </a:xfrm>
        </p:grpSpPr>
        <p:sp>
          <p:nvSpPr>
            <p:cNvPr id="10668" name="Google Shape;10668;p63"/>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3"/>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3"/>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1" name="Google Shape;10671;p63"/>
          <p:cNvGrpSpPr/>
          <p:nvPr/>
        </p:nvGrpSpPr>
        <p:grpSpPr>
          <a:xfrm>
            <a:off x="7413536" y="2796870"/>
            <a:ext cx="451653" cy="449288"/>
            <a:chOff x="-16794250" y="4058225"/>
            <a:chExt cx="305625" cy="304025"/>
          </a:xfrm>
        </p:grpSpPr>
        <p:sp>
          <p:nvSpPr>
            <p:cNvPr id="10672" name="Google Shape;10672;p63"/>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3"/>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3"/>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3"/>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3"/>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3"/>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3"/>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3"/>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3"/>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1" name="Google Shape;10681;p63"/>
          <p:cNvSpPr/>
          <p:nvPr/>
        </p:nvSpPr>
        <p:spPr>
          <a:xfrm>
            <a:off x="7992205"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2" name="Google Shape;10682;p63"/>
          <p:cNvGrpSpPr/>
          <p:nvPr/>
        </p:nvGrpSpPr>
        <p:grpSpPr>
          <a:xfrm>
            <a:off x="2414953" y="1689573"/>
            <a:ext cx="457453" cy="449325"/>
            <a:chOff x="-20199150" y="3317850"/>
            <a:chExt cx="309550" cy="304050"/>
          </a:xfrm>
        </p:grpSpPr>
        <p:sp>
          <p:nvSpPr>
            <p:cNvPr id="10683" name="Google Shape;10683;p63"/>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3"/>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3"/>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3"/>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3"/>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3"/>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3"/>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63"/>
          <p:cNvGrpSpPr/>
          <p:nvPr/>
        </p:nvGrpSpPr>
        <p:grpSpPr>
          <a:xfrm>
            <a:off x="2417281" y="2242861"/>
            <a:ext cx="452798" cy="450766"/>
            <a:chOff x="-20199150" y="3693150"/>
            <a:chExt cx="306400" cy="305025"/>
          </a:xfrm>
        </p:grpSpPr>
        <p:sp>
          <p:nvSpPr>
            <p:cNvPr id="10691" name="Google Shape;10691;p63"/>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3"/>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3"/>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3"/>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3"/>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3"/>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63"/>
          <p:cNvGrpSpPr/>
          <p:nvPr/>
        </p:nvGrpSpPr>
        <p:grpSpPr>
          <a:xfrm>
            <a:off x="2417854" y="2795687"/>
            <a:ext cx="451653" cy="451653"/>
            <a:chOff x="-20197575" y="4066875"/>
            <a:chExt cx="305625" cy="305625"/>
          </a:xfrm>
        </p:grpSpPr>
        <p:sp>
          <p:nvSpPr>
            <p:cNvPr id="10698" name="Google Shape;10698;p63"/>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3"/>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3"/>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3"/>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3"/>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3"/>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3"/>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3"/>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6" name="Google Shape;10706;p63"/>
          <p:cNvGrpSpPr/>
          <p:nvPr/>
        </p:nvGrpSpPr>
        <p:grpSpPr>
          <a:xfrm>
            <a:off x="5200071" y="1687520"/>
            <a:ext cx="449325" cy="453426"/>
            <a:chOff x="-18271050" y="3333200"/>
            <a:chExt cx="304050" cy="306825"/>
          </a:xfrm>
        </p:grpSpPr>
        <p:sp>
          <p:nvSpPr>
            <p:cNvPr id="10707" name="Google Shape;10707;p63"/>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3"/>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3"/>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3"/>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3"/>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63"/>
          <p:cNvGrpSpPr/>
          <p:nvPr/>
        </p:nvGrpSpPr>
        <p:grpSpPr>
          <a:xfrm>
            <a:off x="5200644" y="2244171"/>
            <a:ext cx="448180" cy="448143"/>
            <a:chOff x="-18270275" y="3710875"/>
            <a:chExt cx="303275" cy="303250"/>
          </a:xfrm>
        </p:grpSpPr>
        <p:sp>
          <p:nvSpPr>
            <p:cNvPr id="10713" name="Google Shape;10713;p63"/>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3"/>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3"/>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3"/>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3"/>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3"/>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63"/>
          <p:cNvGrpSpPr/>
          <p:nvPr/>
        </p:nvGrpSpPr>
        <p:grpSpPr>
          <a:xfrm>
            <a:off x="5254196" y="2797422"/>
            <a:ext cx="341076" cy="448180"/>
            <a:chOff x="-18234025" y="4084200"/>
            <a:chExt cx="230800" cy="303275"/>
          </a:xfrm>
        </p:grpSpPr>
        <p:sp>
          <p:nvSpPr>
            <p:cNvPr id="10720" name="Google Shape;10720;p63"/>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3"/>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3"/>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3" name="Google Shape;10723;p63"/>
          <p:cNvGrpSpPr/>
          <p:nvPr/>
        </p:nvGrpSpPr>
        <p:grpSpPr>
          <a:xfrm>
            <a:off x="2366751" y="3341641"/>
            <a:ext cx="449325" cy="450470"/>
            <a:chOff x="-16419350" y="3308400"/>
            <a:chExt cx="304050" cy="304825"/>
          </a:xfrm>
        </p:grpSpPr>
        <p:sp>
          <p:nvSpPr>
            <p:cNvPr id="10724" name="Google Shape;10724;p63"/>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3"/>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3"/>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3"/>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3"/>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3"/>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3"/>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63"/>
          <p:cNvGrpSpPr/>
          <p:nvPr/>
        </p:nvGrpSpPr>
        <p:grpSpPr>
          <a:xfrm>
            <a:off x="4638306" y="3340423"/>
            <a:ext cx="395755" cy="452872"/>
            <a:chOff x="-16401225" y="3683275"/>
            <a:chExt cx="267800" cy="306450"/>
          </a:xfrm>
        </p:grpSpPr>
        <p:sp>
          <p:nvSpPr>
            <p:cNvPr id="10732" name="Google Shape;10732;p63"/>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3"/>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3"/>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3"/>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3"/>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3"/>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3"/>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9" name="Google Shape;10739;p63"/>
          <p:cNvGrpSpPr/>
          <p:nvPr/>
        </p:nvGrpSpPr>
        <p:grpSpPr>
          <a:xfrm>
            <a:off x="8003755" y="2797062"/>
            <a:ext cx="450470" cy="448180"/>
            <a:chOff x="-16419350" y="4058200"/>
            <a:chExt cx="304825" cy="303275"/>
          </a:xfrm>
        </p:grpSpPr>
        <p:sp>
          <p:nvSpPr>
            <p:cNvPr id="10740" name="Google Shape;10740;p63"/>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3"/>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3"/>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3"/>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3"/>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3"/>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3"/>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63"/>
          <p:cNvGrpSpPr/>
          <p:nvPr/>
        </p:nvGrpSpPr>
        <p:grpSpPr>
          <a:xfrm>
            <a:off x="4030643" y="3343080"/>
            <a:ext cx="450507" cy="447589"/>
            <a:chOff x="-15296200" y="3326900"/>
            <a:chExt cx="304850" cy="302875"/>
          </a:xfrm>
        </p:grpSpPr>
        <p:sp>
          <p:nvSpPr>
            <p:cNvPr id="10748" name="Google Shape;10748;p63"/>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3"/>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3"/>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3"/>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3"/>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63"/>
          <p:cNvGrpSpPr/>
          <p:nvPr/>
        </p:nvGrpSpPr>
        <p:grpSpPr>
          <a:xfrm>
            <a:off x="2946296" y="1706881"/>
            <a:ext cx="486566" cy="414708"/>
            <a:chOff x="-19835275" y="3330250"/>
            <a:chExt cx="329250" cy="280625"/>
          </a:xfrm>
        </p:grpSpPr>
        <p:sp>
          <p:nvSpPr>
            <p:cNvPr id="10754" name="Google Shape;10754;p63"/>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3"/>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3"/>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7" name="Google Shape;10757;p63"/>
          <p:cNvGrpSpPr/>
          <p:nvPr/>
        </p:nvGrpSpPr>
        <p:grpSpPr>
          <a:xfrm>
            <a:off x="2964325" y="2243470"/>
            <a:ext cx="450507" cy="449547"/>
            <a:chOff x="-19822675" y="3692750"/>
            <a:chExt cx="304850" cy="304200"/>
          </a:xfrm>
        </p:grpSpPr>
        <p:sp>
          <p:nvSpPr>
            <p:cNvPr id="10758" name="Google Shape;10758;p63"/>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3"/>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3"/>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3"/>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3"/>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63"/>
          <p:cNvGrpSpPr/>
          <p:nvPr/>
        </p:nvGrpSpPr>
        <p:grpSpPr>
          <a:xfrm>
            <a:off x="2964916" y="2796278"/>
            <a:ext cx="449325" cy="450470"/>
            <a:chOff x="-19822675" y="4066875"/>
            <a:chExt cx="304050" cy="304825"/>
          </a:xfrm>
        </p:grpSpPr>
        <p:sp>
          <p:nvSpPr>
            <p:cNvPr id="10764" name="Google Shape;10764;p63"/>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3"/>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3"/>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3"/>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3"/>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3"/>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63"/>
          <p:cNvGrpSpPr/>
          <p:nvPr/>
        </p:nvGrpSpPr>
        <p:grpSpPr>
          <a:xfrm>
            <a:off x="5773985" y="1689571"/>
            <a:ext cx="399302" cy="449325"/>
            <a:chOff x="-17878825" y="3334400"/>
            <a:chExt cx="270200" cy="304050"/>
          </a:xfrm>
        </p:grpSpPr>
        <p:sp>
          <p:nvSpPr>
            <p:cNvPr id="10771" name="Google Shape;10771;p63"/>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3"/>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3"/>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3"/>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3"/>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3"/>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3"/>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63"/>
          <p:cNvGrpSpPr/>
          <p:nvPr/>
        </p:nvGrpSpPr>
        <p:grpSpPr>
          <a:xfrm>
            <a:off x="5747809" y="2242416"/>
            <a:ext cx="451653" cy="451653"/>
            <a:chOff x="-17896150" y="3709300"/>
            <a:chExt cx="305625" cy="305625"/>
          </a:xfrm>
        </p:grpSpPr>
        <p:sp>
          <p:nvSpPr>
            <p:cNvPr id="10779" name="Google Shape;10779;p63"/>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3"/>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3"/>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3"/>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63"/>
          <p:cNvGrpSpPr/>
          <p:nvPr/>
        </p:nvGrpSpPr>
        <p:grpSpPr>
          <a:xfrm>
            <a:off x="5775740" y="2795686"/>
            <a:ext cx="395792" cy="451653"/>
            <a:chOff x="-17878025" y="4082625"/>
            <a:chExt cx="267825" cy="305625"/>
          </a:xfrm>
        </p:grpSpPr>
        <p:sp>
          <p:nvSpPr>
            <p:cNvPr id="10784" name="Google Shape;10784;p63"/>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3"/>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3"/>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3"/>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3"/>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3"/>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3"/>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63"/>
          <p:cNvGrpSpPr/>
          <p:nvPr/>
        </p:nvGrpSpPr>
        <p:grpSpPr>
          <a:xfrm>
            <a:off x="2919632" y="3355015"/>
            <a:ext cx="450507" cy="423722"/>
            <a:chOff x="-16044450" y="3317850"/>
            <a:chExt cx="304850" cy="286725"/>
          </a:xfrm>
        </p:grpSpPr>
        <p:sp>
          <p:nvSpPr>
            <p:cNvPr id="10792" name="Google Shape;10792;p63"/>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3"/>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3"/>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3"/>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6" name="Google Shape;10796;p63"/>
          <p:cNvSpPr/>
          <p:nvPr/>
        </p:nvSpPr>
        <p:spPr>
          <a:xfrm>
            <a:off x="5164353"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7" name="Google Shape;10797;p63"/>
          <p:cNvGrpSpPr/>
          <p:nvPr/>
        </p:nvGrpSpPr>
        <p:grpSpPr>
          <a:xfrm>
            <a:off x="8042149" y="2243724"/>
            <a:ext cx="373662" cy="449030"/>
            <a:chOff x="-16018450" y="4058400"/>
            <a:chExt cx="252850" cy="303850"/>
          </a:xfrm>
        </p:grpSpPr>
        <p:sp>
          <p:nvSpPr>
            <p:cNvPr id="10798" name="Google Shape;10798;p63"/>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3"/>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3"/>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3"/>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2" name="Google Shape;10802;p63"/>
          <p:cNvSpPr/>
          <p:nvPr/>
        </p:nvSpPr>
        <p:spPr>
          <a:xfrm>
            <a:off x="6274865"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806"/>
        <p:cNvGrpSpPr/>
        <p:nvPr/>
      </p:nvGrpSpPr>
      <p:grpSpPr>
        <a:xfrm>
          <a:off x="0" y="0"/>
          <a:ext cx="0" cy="0"/>
          <a:chOff x="0" y="0"/>
          <a:chExt cx="0" cy="0"/>
        </a:xfrm>
      </p:grpSpPr>
      <p:sp>
        <p:nvSpPr>
          <p:cNvPr id="10807" name="Google Shape;10807;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0808" name="Google Shape;10808;p64"/>
          <p:cNvGrpSpPr/>
          <p:nvPr/>
        </p:nvGrpSpPr>
        <p:grpSpPr>
          <a:xfrm>
            <a:off x="845901" y="1689241"/>
            <a:ext cx="442337" cy="419623"/>
            <a:chOff x="-6696925" y="3272575"/>
            <a:chExt cx="307200" cy="291425"/>
          </a:xfrm>
        </p:grpSpPr>
        <p:sp>
          <p:nvSpPr>
            <p:cNvPr id="10809" name="Google Shape;10809;p64"/>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4"/>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4"/>
          <p:cNvGrpSpPr/>
          <p:nvPr/>
        </p:nvGrpSpPr>
        <p:grpSpPr>
          <a:xfrm>
            <a:off x="845884" y="2204636"/>
            <a:ext cx="442373" cy="420775"/>
            <a:chOff x="-6690625" y="3631325"/>
            <a:chExt cx="307225" cy="292225"/>
          </a:xfrm>
        </p:grpSpPr>
        <p:sp>
          <p:nvSpPr>
            <p:cNvPr id="10812" name="Google Shape;10812;p64"/>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4"/>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4"/>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4"/>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4"/>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64"/>
          <p:cNvGrpSpPr/>
          <p:nvPr/>
        </p:nvGrpSpPr>
        <p:grpSpPr>
          <a:xfrm>
            <a:off x="868005" y="2756972"/>
            <a:ext cx="421927" cy="419371"/>
            <a:chOff x="-6689825" y="3992050"/>
            <a:chExt cx="293025" cy="291250"/>
          </a:xfrm>
        </p:grpSpPr>
        <p:sp>
          <p:nvSpPr>
            <p:cNvPr id="10818" name="Google Shape;10818;p64"/>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4"/>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4"/>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4"/>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4"/>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4"/>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4"/>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4"/>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4"/>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64"/>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4"/>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4"/>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0" name="Google Shape;10830;p64"/>
          <p:cNvSpPr/>
          <p:nvPr/>
        </p:nvSpPr>
        <p:spPr>
          <a:xfrm>
            <a:off x="3545854"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1" name="Google Shape;10831;p64"/>
          <p:cNvGrpSpPr/>
          <p:nvPr/>
        </p:nvGrpSpPr>
        <p:grpSpPr>
          <a:xfrm>
            <a:off x="3551317" y="2205192"/>
            <a:ext cx="423043" cy="419659"/>
            <a:chOff x="-4837325" y="3612425"/>
            <a:chExt cx="293800" cy="291450"/>
          </a:xfrm>
        </p:grpSpPr>
        <p:sp>
          <p:nvSpPr>
            <p:cNvPr id="10832" name="Google Shape;10832;p64"/>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4"/>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4"/>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5" name="Google Shape;10835;p64"/>
          <p:cNvGrpSpPr/>
          <p:nvPr/>
        </p:nvGrpSpPr>
        <p:grpSpPr>
          <a:xfrm>
            <a:off x="3564349" y="2756826"/>
            <a:ext cx="420775" cy="419659"/>
            <a:chOff x="-4837325" y="3971575"/>
            <a:chExt cx="292225" cy="291450"/>
          </a:xfrm>
        </p:grpSpPr>
        <p:sp>
          <p:nvSpPr>
            <p:cNvPr id="10836" name="Google Shape;10836;p64"/>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4"/>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4"/>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4"/>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4"/>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4"/>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64"/>
          <p:cNvGrpSpPr/>
          <p:nvPr/>
        </p:nvGrpSpPr>
        <p:grpSpPr>
          <a:xfrm>
            <a:off x="6256364" y="1714185"/>
            <a:ext cx="430998" cy="369730"/>
            <a:chOff x="-3037625" y="3254850"/>
            <a:chExt cx="299325" cy="256775"/>
          </a:xfrm>
        </p:grpSpPr>
        <p:sp>
          <p:nvSpPr>
            <p:cNvPr id="10843" name="Google Shape;10843;p64"/>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4"/>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4"/>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4"/>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7" name="Google Shape;10847;p64"/>
          <p:cNvGrpSpPr/>
          <p:nvPr/>
        </p:nvGrpSpPr>
        <p:grpSpPr>
          <a:xfrm>
            <a:off x="6260324" y="2204615"/>
            <a:ext cx="423079" cy="420811"/>
            <a:chOff x="-3031325" y="3597450"/>
            <a:chExt cx="293825" cy="292250"/>
          </a:xfrm>
        </p:grpSpPr>
        <p:sp>
          <p:nvSpPr>
            <p:cNvPr id="10848" name="Google Shape;10848;p64"/>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4"/>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4"/>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4"/>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64"/>
          <p:cNvGrpSpPr/>
          <p:nvPr/>
        </p:nvGrpSpPr>
        <p:grpSpPr>
          <a:xfrm>
            <a:off x="6272798" y="2781214"/>
            <a:ext cx="421927" cy="370882"/>
            <a:chOff x="-3030525" y="3973150"/>
            <a:chExt cx="293025" cy="257575"/>
          </a:xfrm>
        </p:grpSpPr>
        <p:sp>
          <p:nvSpPr>
            <p:cNvPr id="10853" name="Google Shape;10853;p64"/>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4"/>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5" name="Google Shape;10855;p64"/>
          <p:cNvGrpSpPr/>
          <p:nvPr/>
        </p:nvGrpSpPr>
        <p:grpSpPr>
          <a:xfrm>
            <a:off x="1374391" y="3369426"/>
            <a:ext cx="421927" cy="297195"/>
            <a:chOff x="-1199300" y="3279250"/>
            <a:chExt cx="293025" cy="206400"/>
          </a:xfrm>
        </p:grpSpPr>
        <p:sp>
          <p:nvSpPr>
            <p:cNvPr id="10856" name="Google Shape;10856;p64"/>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4"/>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4"/>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4"/>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0" name="Google Shape;10860;p64"/>
          <p:cNvGrpSpPr/>
          <p:nvPr/>
        </p:nvGrpSpPr>
        <p:grpSpPr>
          <a:xfrm>
            <a:off x="1381477" y="1688773"/>
            <a:ext cx="444605" cy="420559"/>
            <a:chOff x="-6338550" y="3272950"/>
            <a:chExt cx="308775" cy="292075"/>
          </a:xfrm>
        </p:grpSpPr>
        <p:sp>
          <p:nvSpPr>
            <p:cNvPr id="10861" name="Google Shape;10861;p64"/>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4"/>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4"/>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4" name="Google Shape;10864;p64"/>
          <p:cNvGrpSpPr/>
          <p:nvPr/>
        </p:nvGrpSpPr>
        <p:grpSpPr>
          <a:xfrm>
            <a:off x="1392817" y="2205194"/>
            <a:ext cx="421927" cy="419659"/>
            <a:chOff x="-6329100" y="3632100"/>
            <a:chExt cx="293025" cy="291450"/>
          </a:xfrm>
        </p:grpSpPr>
        <p:sp>
          <p:nvSpPr>
            <p:cNvPr id="10865" name="Google Shape;10865;p64"/>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4"/>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4"/>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64"/>
          <p:cNvGrpSpPr/>
          <p:nvPr/>
        </p:nvGrpSpPr>
        <p:grpSpPr>
          <a:xfrm>
            <a:off x="1405867" y="2756828"/>
            <a:ext cx="419623" cy="419659"/>
            <a:chOff x="-6329875" y="3992050"/>
            <a:chExt cx="291425" cy="291450"/>
          </a:xfrm>
        </p:grpSpPr>
        <p:sp>
          <p:nvSpPr>
            <p:cNvPr id="10869" name="Google Shape;10869;p64"/>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4"/>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4"/>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4"/>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64"/>
          <p:cNvGrpSpPr/>
          <p:nvPr/>
        </p:nvGrpSpPr>
        <p:grpSpPr>
          <a:xfrm>
            <a:off x="4092004" y="1687530"/>
            <a:ext cx="423079" cy="423043"/>
            <a:chOff x="-4478975" y="3251700"/>
            <a:chExt cx="293825" cy="293800"/>
          </a:xfrm>
        </p:grpSpPr>
        <p:sp>
          <p:nvSpPr>
            <p:cNvPr id="10874" name="Google Shape;10874;p64"/>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4"/>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4"/>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64"/>
          <p:cNvGrpSpPr/>
          <p:nvPr/>
        </p:nvGrpSpPr>
        <p:grpSpPr>
          <a:xfrm>
            <a:off x="4092004" y="2205192"/>
            <a:ext cx="423079" cy="419659"/>
            <a:chOff x="-4475825" y="3612425"/>
            <a:chExt cx="293825" cy="291450"/>
          </a:xfrm>
        </p:grpSpPr>
        <p:sp>
          <p:nvSpPr>
            <p:cNvPr id="10878" name="Google Shape;10878;p64"/>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4"/>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4"/>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64"/>
          <p:cNvGrpSpPr/>
          <p:nvPr/>
        </p:nvGrpSpPr>
        <p:grpSpPr>
          <a:xfrm>
            <a:off x="4101077" y="2756844"/>
            <a:ext cx="428730" cy="419623"/>
            <a:chOff x="-4480550" y="3970800"/>
            <a:chExt cx="297750" cy="291425"/>
          </a:xfrm>
        </p:grpSpPr>
        <p:sp>
          <p:nvSpPr>
            <p:cNvPr id="10882" name="Google Shape;10882;p64"/>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4"/>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64"/>
          <p:cNvGrpSpPr/>
          <p:nvPr/>
        </p:nvGrpSpPr>
        <p:grpSpPr>
          <a:xfrm>
            <a:off x="6804910" y="1689221"/>
            <a:ext cx="415123" cy="419659"/>
            <a:chOff x="-2668225" y="3239075"/>
            <a:chExt cx="288300" cy="291450"/>
          </a:xfrm>
        </p:grpSpPr>
        <p:sp>
          <p:nvSpPr>
            <p:cNvPr id="10885" name="Google Shape;10885;p64"/>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4"/>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4"/>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4"/>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4"/>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64"/>
          <p:cNvGrpSpPr/>
          <p:nvPr/>
        </p:nvGrpSpPr>
        <p:grpSpPr>
          <a:xfrm>
            <a:off x="6802066" y="2205191"/>
            <a:ext cx="420811" cy="419659"/>
            <a:chOff x="-2671375" y="3597450"/>
            <a:chExt cx="292250" cy="291450"/>
          </a:xfrm>
        </p:grpSpPr>
        <p:sp>
          <p:nvSpPr>
            <p:cNvPr id="10891" name="Google Shape;10891;p64"/>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4"/>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64"/>
          <p:cNvGrpSpPr/>
          <p:nvPr/>
        </p:nvGrpSpPr>
        <p:grpSpPr>
          <a:xfrm>
            <a:off x="6812849" y="2755691"/>
            <a:ext cx="423043" cy="421927"/>
            <a:chOff x="-2670575" y="3956600"/>
            <a:chExt cx="293800" cy="293025"/>
          </a:xfrm>
        </p:grpSpPr>
        <p:sp>
          <p:nvSpPr>
            <p:cNvPr id="10894" name="Google Shape;10894;p64"/>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4"/>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4"/>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4"/>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64"/>
          <p:cNvGrpSpPr/>
          <p:nvPr/>
        </p:nvGrpSpPr>
        <p:grpSpPr>
          <a:xfrm>
            <a:off x="3070370" y="3311947"/>
            <a:ext cx="426462" cy="418363"/>
            <a:chOff x="-1183550" y="3586525"/>
            <a:chExt cx="296175" cy="290550"/>
          </a:xfrm>
        </p:grpSpPr>
        <p:sp>
          <p:nvSpPr>
            <p:cNvPr id="10899" name="Google Shape;10899;p64"/>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4"/>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4"/>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4"/>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4"/>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4"/>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4"/>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4"/>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4"/>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64"/>
          <p:cNvGrpSpPr/>
          <p:nvPr/>
        </p:nvGrpSpPr>
        <p:grpSpPr>
          <a:xfrm>
            <a:off x="1933980" y="1689799"/>
            <a:ext cx="420811" cy="418507"/>
            <a:chOff x="-5971525" y="3273750"/>
            <a:chExt cx="292250" cy="290650"/>
          </a:xfrm>
        </p:grpSpPr>
        <p:sp>
          <p:nvSpPr>
            <p:cNvPr id="10909" name="Google Shape;10909;p64"/>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4"/>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64"/>
          <p:cNvGrpSpPr/>
          <p:nvPr/>
        </p:nvGrpSpPr>
        <p:grpSpPr>
          <a:xfrm>
            <a:off x="1928310" y="2203826"/>
            <a:ext cx="432150" cy="422395"/>
            <a:chOff x="-5974675" y="3632100"/>
            <a:chExt cx="300125" cy="293350"/>
          </a:xfrm>
        </p:grpSpPr>
        <p:sp>
          <p:nvSpPr>
            <p:cNvPr id="10912" name="Google Shape;10912;p64"/>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4"/>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4"/>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64"/>
          <p:cNvGrpSpPr/>
          <p:nvPr/>
        </p:nvGrpSpPr>
        <p:grpSpPr>
          <a:xfrm>
            <a:off x="1958351" y="2755694"/>
            <a:ext cx="395865" cy="421927"/>
            <a:chOff x="-5971525" y="3990475"/>
            <a:chExt cx="274925" cy="293025"/>
          </a:xfrm>
        </p:grpSpPr>
        <p:sp>
          <p:nvSpPr>
            <p:cNvPr id="10916" name="Google Shape;10916;p64"/>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4"/>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4"/>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4"/>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64"/>
          <p:cNvGrpSpPr/>
          <p:nvPr/>
        </p:nvGrpSpPr>
        <p:grpSpPr>
          <a:xfrm>
            <a:off x="4631558" y="1689798"/>
            <a:ext cx="420775" cy="418507"/>
            <a:chOff x="-4118225" y="3253275"/>
            <a:chExt cx="292225" cy="290650"/>
          </a:xfrm>
        </p:grpSpPr>
        <p:sp>
          <p:nvSpPr>
            <p:cNvPr id="10921" name="Google Shape;10921;p64"/>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4"/>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3" name="Google Shape;10923;p64"/>
          <p:cNvGrpSpPr/>
          <p:nvPr/>
        </p:nvGrpSpPr>
        <p:grpSpPr>
          <a:xfrm>
            <a:off x="4682008" y="2204922"/>
            <a:ext cx="319874" cy="420199"/>
            <a:chOff x="-4082800" y="3612425"/>
            <a:chExt cx="222150" cy="291825"/>
          </a:xfrm>
        </p:grpSpPr>
        <p:sp>
          <p:nvSpPr>
            <p:cNvPr id="10924" name="Google Shape;10924;p64"/>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4"/>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4"/>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64"/>
          <p:cNvGrpSpPr/>
          <p:nvPr/>
        </p:nvGrpSpPr>
        <p:grpSpPr>
          <a:xfrm>
            <a:off x="4643456" y="2769876"/>
            <a:ext cx="420775" cy="393561"/>
            <a:chOff x="-4118225" y="3990475"/>
            <a:chExt cx="292225" cy="273325"/>
          </a:xfrm>
        </p:grpSpPr>
        <p:sp>
          <p:nvSpPr>
            <p:cNvPr id="10928" name="Google Shape;10928;p64"/>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4"/>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4"/>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4"/>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64"/>
          <p:cNvGrpSpPr/>
          <p:nvPr/>
        </p:nvGrpSpPr>
        <p:grpSpPr>
          <a:xfrm>
            <a:off x="7354110" y="1688087"/>
            <a:ext cx="394713" cy="421927"/>
            <a:chOff x="-2312225" y="3238300"/>
            <a:chExt cx="274125" cy="293025"/>
          </a:xfrm>
        </p:grpSpPr>
        <p:sp>
          <p:nvSpPr>
            <p:cNvPr id="10933" name="Google Shape;10933;p64"/>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4"/>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64"/>
          <p:cNvGrpSpPr/>
          <p:nvPr/>
        </p:nvGrpSpPr>
        <p:grpSpPr>
          <a:xfrm>
            <a:off x="7341062" y="2153586"/>
            <a:ext cx="420811" cy="522864"/>
            <a:chOff x="-2310650" y="3525775"/>
            <a:chExt cx="292250" cy="363125"/>
          </a:xfrm>
        </p:grpSpPr>
        <p:sp>
          <p:nvSpPr>
            <p:cNvPr id="10936" name="Google Shape;10936;p64"/>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4"/>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4"/>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4"/>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0" name="Google Shape;10940;p64"/>
          <p:cNvGrpSpPr/>
          <p:nvPr/>
        </p:nvGrpSpPr>
        <p:grpSpPr>
          <a:xfrm>
            <a:off x="7351827" y="2756825"/>
            <a:ext cx="423079" cy="419659"/>
            <a:chOff x="-2310650" y="3958175"/>
            <a:chExt cx="293825" cy="291450"/>
          </a:xfrm>
        </p:grpSpPr>
        <p:sp>
          <p:nvSpPr>
            <p:cNvPr id="10941" name="Google Shape;10941;p64"/>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4"/>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64"/>
          <p:cNvGrpSpPr/>
          <p:nvPr/>
        </p:nvGrpSpPr>
        <p:grpSpPr>
          <a:xfrm>
            <a:off x="4718688" y="3308459"/>
            <a:ext cx="424159" cy="419659"/>
            <a:chOff x="-1182750" y="3962900"/>
            <a:chExt cx="294575" cy="291450"/>
          </a:xfrm>
        </p:grpSpPr>
        <p:sp>
          <p:nvSpPr>
            <p:cNvPr id="10944" name="Google Shape;10944;p64"/>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4"/>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4"/>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4"/>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4"/>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4"/>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4"/>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1" name="Google Shape;10951;p64"/>
          <p:cNvGrpSpPr/>
          <p:nvPr/>
        </p:nvGrpSpPr>
        <p:grpSpPr>
          <a:xfrm>
            <a:off x="2471824" y="1689223"/>
            <a:ext cx="424195" cy="419659"/>
            <a:chOff x="-5611575" y="3272950"/>
            <a:chExt cx="294600" cy="291450"/>
          </a:xfrm>
        </p:grpSpPr>
        <p:sp>
          <p:nvSpPr>
            <p:cNvPr id="10952" name="Google Shape;10952;p64"/>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4"/>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4"/>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4"/>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4"/>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7" name="Google Shape;10957;p64"/>
          <p:cNvGrpSpPr/>
          <p:nvPr/>
        </p:nvGrpSpPr>
        <p:grpSpPr>
          <a:xfrm>
            <a:off x="2471824" y="2205770"/>
            <a:ext cx="424195" cy="418507"/>
            <a:chOff x="-5613150" y="3632900"/>
            <a:chExt cx="294600" cy="290650"/>
          </a:xfrm>
        </p:grpSpPr>
        <p:sp>
          <p:nvSpPr>
            <p:cNvPr id="10958" name="Google Shape;10958;p64"/>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4"/>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64"/>
          <p:cNvGrpSpPr/>
          <p:nvPr/>
        </p:nvGrpSpPr>
        <p:grpSpPr>
          <a:xfrm>
            <a:off x="2483722" y="2756270"/>
            <a:ext cx="424195" cy="420775"/>
            <a:chOff x="-5613150" y="3991275"/>
            <a:chExt cx="294600" cy="292225"/>
          </a:xfrm>
        </p:grpSpPr>
        <p:sp>
          <p:nvSpPr>
            <p:cNvPr id="10961" name="Google Shape;10961;p64"/>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4"/>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4"/>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4"/>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4"/>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4"/>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4"/>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4"/>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4"/>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64"/>
          <p:cNvGrpSpPr/>
          <p:nvPr/>
        </p:nvGrpSpPr>
        <p:grpSpPr>
          <a:xfrm>
            <a:off x="5155210" y="1689438"/>
            <a:ext cx="434634" cy="419227"/>
            <a:chOff x="-3768700" y="3253275"/>
            <a:chExt cx="301850" cy="291150"/>
          </a:xfrm>
        </p:grpSpPr>
        <p:sp>
          <p:nvSpPr>
            <p:cNvPr id="10971" name="Google Shape;10971;p64"/>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4"/>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4"/>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4" name="Google Shape;10974;p64"/>
          <p:cNvGrpSpPr/>
          <p:nvPr/>
        </p:nvGrpSpPr>
        <p:grpSpPr>
          <a:xfrm>
            <a:off x="5159293" y="2217090"/>
            <a:ext cx="426462" cy="395865"/>
            <a:chOff x="-3808700" y="3628950"/>
            <a:chExt cx="296175" cy="274925"/>
          </a:xfrm>
        </p:grpSpPr>
        <p:sp>
          <p:nvSpPr>
            <p:cNvPr id="10975" name="Google Shape;10975;p64"/>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4"/>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4"/>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8" name="Google Shape;10978;p64"/>
          <p:cNvGrpSpPr/>
          <p:nvPr/>
        </p:nvGrpSpPr>
        <p:grpSpPr>
          <a:xfrm>
            <a:off x="5224504" y="2756412"/>
            <a:ext cx="419443" cy="420487"/>
            <a:chOff x="-3771675" y="3971775"/>
            <a:chExt cx="291300" cy="292025"/>
          </a:xfrm>
        </p:grpSpPr>
        <p:sp>
          <p:nvSpPr>
            <p:cNvPr id="10979" name="Google Shape;10979;p64"/>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4"/>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4"/>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4"/>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4"/>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64"/>
          <p:cNvGrpSpPr/>
          <p:nvPr/>
        </p:nvGrpSpPr>
        <p:grpSpPr>
          <a:xfrm>
            <a:off x="7885948" y="1716461"/>
            <a:ext cx="420271" cy="320774"/>
            <a:chOff x="-1951475" y="3273100"/>
            <a:chExt cx="291875" cy="222775"/>
          </a:xfrm>
        </p:grpSpPr>
        <p:sp>
          <p:nvSpPr>
            <p:cNvPr id="10985" name="Google Shape;10985;p64"/>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4"/>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4"/>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8" name="Google Shape;10988;p64"/>
          <p:cNvGrpSpPr/>
          <p:nvPr/>
        </p:nvGrpSpPr>
        <p:grpSpPr>
          <a:xfrm>
            <a:off x="7883429" y="2205191"/>
            <a:ext cx="425310" cy="419659"/>
            <a:chOff x="-1951475" y="3597450"/>
            <a:chExt cx="295375" cy="291450"/>
          </a:xfrm>
        </p:grpSpPr>
        <p:sp>
          <p:nvSpPr>
            <p:cNvPr id="10989" name="Google Shape;10989;p64"/>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4"/>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4"/>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4"/>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3" name="Google Shape;10993;p64"/>
          <p:cNvGrpSpPr/>
          <p:nvPr/>
        </p:nvGrpSpPr>
        <p:grpSpPr>
          <a:xfrm>
            <a:off x="7885680" y="2756825"/>
            <a:ext cx="444605" cy="419659"/>
            <a:chOff x="-1960150" y="3956600"/>
            <a:chExt cx="308775" cy="291450"/>
          </a:xfrm>
        </p:grpSpPr>
        <p:sp>
          <p:nvSpPr>
            <p:cNvPr id="10994" name="Google Shape;10994;p64"/>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4"/>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64"/>
          <p:cNvGrpSpPr/>
          <p:nvPr/>
        </p:nvGrpSpPr>
        <p:grpSpPr>
          <a:xfrm>
            <a:off x="1939718" y="3307636"/>
            <a:ext cx="420775" cy="420775"/>
            <a:chOff x="-804700" y="3226500"/>
            <a:chExt cx="292225" cy="292225"/>
          </a:xfrm>
        </p:grpSpPr>
        <p:sp>
          <p:nvSpPr>
            <p:cNvPr id="10997" name="Google Shape;10997;p64"/>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4"/>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4"/>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4"/>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4"/>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4"/>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4"/>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64"/>
          <p:cNvGrpSpPr/>
          <p:nvPr/>
        </p:nvGrpSpPr>
        <p:grpSpPr>
          <a:xfrm>
            <a:off x="3019809" y="1688647"/>
            <a:ext cx="420775" cy="420811"/>
            <a:chOff x="-5251625" y="3272950"/>
            <a:chExt cx="292225" cy="292250"/>
          </a:xfrm>
        </p:grpSpPr>
        <p:sp>
          <p:nvSpPr>
            <p:cNvPr id="11005" name="Google Shape;11005;p64"/>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4"/>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4"/>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64"/>
          <p:cNvGrpSpPr/>
          <p:nvPr/>
        </p:nvGrpSpPr>
        <p:grpSpPr>
          <a:xfrm>
            <a:off x="3016407" y="2204348"/>
            <a:ext cx="427578" cy="421351"/>
            <a:chOff x="-5254775" y="3631325"/>
            <a:chExt cx="296950" cy="292625"/>
          </a:xfrm>
        </p:grpSpPr>
        <p:sp>
          <p:nvSpPr>
            <p:cNvPr id="11009" name="Google Shape;11009;p64"/>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4"/>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4"/>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4"/>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4"/>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4"/>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4"/>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64"/>
          <p:cNvGrpSpPr/>
          <p:nvPr/>
        </p:nvGrpSpPr>
        <p:grpSpPr>
          <a:xfrm>
            <a:off x="3032265" y="2756270"/>
            <a:ext cx="419659" cy="420775"/>
            <a:chOff x="-5251625" y="3991275"/>
            <a:chExt cx="291450" cy="292225"/>
          </a:xfrm>
        </p:grpSpPr>
        <p:sp>
          <p:nvSpPr>
            <p:cNvPr id="11017" name="Google Shape;11017;p64"/>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4"/>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4"/>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4"/>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4"/>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64"/>
          <p:cNvGrpSpPr/>
          <p:nvPr/>
        </p:nvGrpSpPr>
        <p:grpSpPr>
          <a:xfrm>
            <a:off x="5772848" y="1689240"/>
            <a:ext cx="319874" cy="419623"/>
            <a:chOff x="-3365275" y="3253275"/>
            <a:chExt cx="222150" cy="291425"/>
          </a:xfrm>
        </p:grpSpPr>
        <p:sp>
          <p:nvSpPr>
            <p:cNvPr id="11023" name="Google Shape;11023;p64"/>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4"/>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64"/>
          <p:cNvGrpSpPr/>
          <p:nvPr/>
        </p:nvGrpSpPr>
        <p:grpSpPr>
          <a:xfrm>
            <a:off x="5746786" y="2204058"/>
            <a:ext cx="371998" cy="421927"/>
            <a:chOff x="-3383375" y="3611625"/>
            <a:chExt cx="258350" cy="293025"/>
          </a:xfrm>
        </p:grpSpPr>
        <p:sp>
          <p:nvSpPr>
            <p:cNvPr id="11026" name="Google Shape;11026;p64"/>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4"/>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64"/>
          <p:cNvGrpSpPr/>
          <p:nvPr/>
        </p:nvGrpSpPr>
        <p:grpSpPr>
          <a:xfrm>
            <a:off x="5809135" y="2756826"/>
            <a:ext cx="271097" cy="419659"/>
            <a:chOff x="-3347950" y="3971575"/>
            <a:chExt cx="188275" cy="291450"/>
          </a:xfrm>
        </p:grpSpPr>
        <p:sp>
          <p:nvSpPr>
            <p:cNvPr id="11029" name="Google Shape;11029;p64"/>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4"/>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4"/>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64"/>
          <p:cNvGrpSpPr/>
          <p:nvPr/>
        </p:nvGrpSpPr>
        <p:grpSpPr>
          <a:xfrm>
            <a:off x="858994" y="3307061"/>
            <a:ext cx="371998" cy="421927"/>
            <a:chOff x="-1575775" y="3238300"/>
            <a:chExt cx="258350" cy="293025"/>
          </a:xfrm>
        </p:grpSpPr>
        <p:sp>
          <p:nvSpPr>
            <p:cNvPr id="11033" name="Google Shape;11033;p64"/>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4"/>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4"/>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4"/>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4"/>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64"/>
          <p:cNvGrpSpPr/>
          <p:nvPr/>
        </p:nvGrpSpPr>
        <p:grpSpPr>
          <a:xfrm>
            <a:off x="2503892" y="3309051"/>
            <a:ext cx="423079" cy="424159"/>
            <a:chOff x="-1591550" y="3597475"/>
            <a:chExt cx="293825" cy="294575"/>
          </a:xfrm>
        </p:grpSpPr>
        <p:sp>
          <p:nvSpPr>
            <p:cNvPr id="11039" name="Google Shape;11039;p64"/>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4"/>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4"/>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4"/>
          <p:cNvGrpSpPr/>
          <p:nvPr/>
        </p:nvGrpSpPr>
        <p:grpSpPr>
          <a:xfrm>
            <a:off x="4153362" y="3318663"/>
            <a:ext cx="421927" cy="399248"/>
            <a:chOff x="-1592325" y="3957400"/>
            <a:chExt cx="293025" cy="277275"/>
          </a:xfrm>
        </p:grpSpPr>
        <p:sp>
          <p:nvSpPr>
            <p:cNvPr id="11043" name="Google Shape;11043;p64"/>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4"/>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4"/>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4"/>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7" name="Google Shape;11047;p64"/>
          <p:cNvGrpSpPr/>
          <p:nvPr/>
        </p:nvGrpSpPr>
        <p:grpSpPr>
          <a:xfrm>
            <a:off x="3640232" y="3310744"/>
            <a:ext cx="369730" cy="420775"/>
            <a:chOff x="-778700" y="3612425"/>
            <a:chExt cx="256775" cy="292225"/>
          </a:xfrm>
        </p:grpSpPr>
        <p:sp>
          <p:nvSpPr>
            <p:cNvPr id="11048" name="Google Shape;11048;p64"/>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4"/>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4"/>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4"/>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4"/>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4"/>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64"/>
          <p:cNvGrpSpPr/>
          <p:nvPr/>
        </p:nvGrpSpPr>
        <p:grpSpPr>
          <a:xfrm>
            <a:off x="6111733" y="3828305"/>
            <a:ext cx="340731" cy="387641"/>
            <a:chOff x="7728464" y="1561258"/>
            <a:chExt cx="349719" cy="397866"/>
          </a:xfrm>
        </p:grpSpPr>
        <p:sp>
          <p:nvSpPr>
            <p:cNvPr id="11055" name="Google Shape;11055;p64"/>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4"/>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64"/>
          <p:cNvGrpSpPr/>
          <p:nvPr/>
        </p:nvGrpSpPr>
        <p:grpSpPr>
          <a:xfrm>
            <a:off x="4034702" y="3828305"/>
            <a:ext cx="387681" cy="387641"/>
            <a:chOff x="5611350" y="1561258"/>
            <a:chExt cx="397907" cy="397866"/>
          </a:xfrm>
        </p:grpSpPr>
        <p:sp>
          <p:nvSpPr>
            <p:cNvPr id="11058" name="Google Shape;11058;p64"/>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4"/>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4"/>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4"/>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64"/>
          <p:cNvGrpSpPr/>
          <p:nvPr/>
        </p:nvGrpSpPr>
        <p:grpSpPr>
          <a:xfrm>
            <a:off x="4553987" y="3925571"/>
            <a:ext cx="387610" cy="193109"/>
            <a:chOff x="6140660" y="1661097"/>
            <a:chExt cx="397835" cy="198202"/>
          </a:xfrm>
        </p:grpSpPr>
        <p:sp>
          <p:nvSpPr>
            <p:cNvPr id="11063" name="Google Shape;11063;p64"/>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4"/>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4"/>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4"/>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64"/>
          <p:cNvGrpSpPr/>
          <p:nvPr/>
        </p:nvGrpSpPr>
        <p:grpSpPr>
          <a:xfrm>
            <a:off x="5073202" y="3828305"/>
            <a:ext cx="387681" cy="387641"/>
            <a:chOff x="6669907" y="1561258"/>
            <a:chExt cx="397907" cy="397866"/>
          </a:xfrm>
        </p:grpSpPr>
        <p:sp>
          <p:nvSpPr>
            <p:cNvPr id="11068" name="Google Shape;11068;p64"/>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4"/>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4"/>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4"/>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4"/>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64"/>
          <p:cNvGrpSpPr/>
          <p:nvPr/>
        </p:nvGrpSpPr>
        <p:grpSpPr>
          <a:xfrm>
            <a:off x="5592488" y="3828305"/>
            <a:ext cx="387641" cy="387641"/>
            <a:chOff x="7199196" y="1561258"/>
            <a:chExt cx="397866" cy="397866"/>
          </a:xfrm>
        </p:grpSpPr>
        <p:sp>
          <p:nvSpPr>
            <p:cNvPr id="11074" name="Google Shape;11074;p64"/>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4"/>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4"/>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7" name="Google Shape;11077;p64"/>
          <p:cNvGrpSpPr/>
          <p:nvPr/>
        </p:nvGrpSpPr>
        <p:grpSpPr>
          <a:xfrm>
            <a:off x="1958433" y="3885842"/>
            <a:ext cx="387681" cy="272572"/>
            <a:chOff x="3386036" y="1746339"/>
            <a:chExt cx="397907" cy="279762"/>
          </a:xfrm>
        </p:grpSpPr>
        <p:sp>
          <p:nvSpPr>
            <p:cNvPr id="11078" name="Google Shape;11078;p64"/>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4"/>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64"/>
          <p:cNvGrpSpPr/>
          <p:nvPr/>
        </p:nvGrpSpPr>
        <p:grpSpPr>
          <a:xfrm>
            <a:off x="2996130" y="3828288"/>
            <a:ext cx="387681" cy="387681"/>
            <a:chOff x="4417380" y="1687279"/>
            <a:chExt cx="397907" cy="397907"/>
          </a:xfrm>
        </p:grpSpPr>
        <p:sp>
          <p:nvSpPr>
            <p:cNvPr id="11081" name="Google Shape;11081;p64"/>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4"/>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64"/>
          <p:cNvGrpSpPr/>
          <p:nvPr/>
        </p:nvGrpSpPr>
        <p:grpSpPr>
          <a:xfrm>
            <a:off x="7942611" y="3308537"/>
            <a:ext cx="387661" cy="387661"/>
            <a:chOff x="2869999" y="1687279"/>
            <a:chExt cx="397887" cy="397887"/>
          </a:xfrm>
        </p:grpSpPr>
        <p:sp>
          <p:nvSpPr>
            <p:cNvPr id="11084" name="Google Shape;11084;p64"/>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64"/>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64"/>
          <p:cNvGrpSpPr/>
          <p:nvPr/>
        </p:nvGrpSpPr>
        <p:grpSpPr>
          <a:xfrm>
            <a:off x="2477718" y="3828664"/>
            <a:ext cx="386807" cy="386929"/>
            <a:chOff x="3902887" y="1687655"/>
            <a:chExt cx="397010" cy="397135"/>
          </a:xfrm>
        </p:grpSpPr>
        <p:sp>
          <p:nvSpPr>
            <p:cNvPr id="11087" name="Google Shape;11087;p64"/>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4"/>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9" name="Google Shape;11089;p64"/>
          <p:cNvGrpSpPr/>
          <p:nvPr/>
        </p:nvGrpSpPr>
        <p:grpSpPr>
          <a:xfrm>
            <a:off x="3515416" y="3828288"/>
            <a:ext cx="387681" cy="387681"/>
            <a:chOff x="4933458" y="1687279"/>
            <a:chExt cx="397907" cy="397907"/>
          </a:xfrm>
        </p:grpSpPr>
        <p:sp>
          <p:nvSpPr>
            <p:cNvPr id="11090" name="Google Shape;11090;p64"/>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4"/>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64"/>
          <p:cNvGrpSpPr/>
          <p:nvPr/>
        </p:nvGrpSpPr>
        <p:grpSpPr>
          <a:xfrm>
            <a:off x="6348367" y="3308537"/>
            <a:ext cx="387661" cy="387661"/>
            <a:chOff x="1379798" y="1723250"/>
            <a:chExt cx="397887" cy="397887"/>
          </a:xfrm>
        </p:grpSpPr>
        <p:sp>
          <p:nvSpPr>
            <p:cNvPr id="11093" name="Google Shape;11093;p64"/>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4"/>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4"/>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4"/>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64"/>
          <p:cNvGrpSpPr/>
          <p:nvPr/>
        </p:nvGrpSpPr>
        <p:grpSpPr>
          <a:xfrm>
            <a:off x="5286246" y="3308537"/>
            <a:ext cx="387681" cy="387661"/>
            <a:chOff x="266768" y="1721375"/>
            <a:chExt cx="397907" cy="397887"/>
          </a:xfrm>
        </p:grpSpPr>
        <p:sp>
          <p:nvSpPr>
            <p:cNvPr id="11098" name="Google Shape;11098;p64"/>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4"/>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64"/>
          <p:cNvGrpSpPr/>
          <p:nvPr/>
        </p:nvGrpSpPr>
        <p:grpSpPr>
          <a:xfrm>
            <a:off x="5817327" y="3308537"/>
            <a:ext cx="387641" cy="387661"/>
            <a:chOff x="864491" y="1723250"/>
            <a:chExt cx="397866" cy="397887"/>
          </a:xfrm>
        </p:grpSpPr>
        <p:sp>
          <p:nvSpPr>
            <p:cNvPr id="11101" name="Google Shape;11101;p64"/>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4"/>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4"/>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4" name="Google Shape;11104;p64"/>
          <p:cNvSpPr/>
          <p:nvPr/>
        </p:nvSpPr>
        <p:spPr>
          <a:xfrm>
            <a:off x="6879427"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5" name="Google Shape;11105;p64"/>
          <p:cNvGrpSpPr/>
          <p:nvPr/>
        </p:nvGrpSpPr>
        <p:grpSpPr>
          <a:xfrm>
            <a:off x="7411672" y="3308924"/>
            <a:ext cx="387539" cy="386888"/>
            <a:chOff x="2408992" y="1722875"/>
            <a:chExt cx="397761" cy="397093"/>
          </a:xfrm>
        </p:grpSpPr>
        <p:sp>
          <p:nvSpPr>
            <p:cNvPr id="11106" name="Google Shape;11106;p64"/>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4"/>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1" y="1654972"/>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8"/>
            <a:ext cx="6931004" cy="1384995"/>
          </a:xfrm>
          <a:prstGeom prst="rect">
            <a:avLst/>
          </a:prstGeom>
          <a:noFill/>
        </p:spPr>
        <p:txBody>
          <a:bodyPr wrap="square" rtlCol="0">
            <a:spAutoFit/>
          </a:bodyPr>
          <a:lstStyle/>
          <a:p>
            <a:pPr algn="ctr" defTabSz="914355">
              <a:defRPr/>
            </a:pPr>
            <a:r>
              <a:rPr lang="en-US" altLang="zh-CN" sz="3600" dirty="0">
                <a:solidFill>
                  <a:srgbClr val="FFFFFF"/>
                </a:solidFill>
                <a:ea typeface="宋体" panose="02010600030101010101" pitchFamily="2" charset="-122"/>
                <a:hlinkClick r:id="rId4"/>
              </a:rPr>
              <a:t>www.greatppt.com</a:t>
            </a:r>
            <a:endParaRPr lang="en-US" altLang="zh-CN" sz="3600" dirty="0">
              <a:solidFill>
                <a:srgbClr val="FFFFFF"/>
              </a:solidFill>
              <a:ea typeface="宋体" panose="02010600030101010101" pitchFamily="2" charset="-122"/>
            </a:endParaRPr>
          </a:p>
          <a:p>
            <a:pPr algn="ctr" defTabSz="914355">
              <a:defRPr/>
            </a:pPr>
            <a:r>
              <a:rPr lang="en-US" altLang="zh-CN" sz="2400" dirty="0">
                <a:solidFill>
                  <a:srgbClr val="78909C">
                    <a:lumMod val="20000"/>
                    <a:lumOff val="80000"/>
                  </a:srgbClr>
                </a:solidFill>
                <a:ea typeface="宋体" panose="02010600030101010101" pitchFamily="2" charset="-122"/>
              </a:rPr>
              <a:t>Free Templates and Themes</a:t>
            </a:r>
          </a:p>
          <a:p>
            <a:pPr algn="ctr" defTabSz="914355">
              <a:defRPr/>
            </a:pPr>
            <a:r>
              <a:rPr lang="en-US" altLang="zh-CN" sz="2400" dirty="0">
                <a:solidFill>
                  <a:srgbClr val="78909C">
                    <a:lumMod val="20000"/>
                    <a:lumOff val="80000"/>
                  </a:srgbClr>
                </a:solidFill>
                <a:ea typeface="宋体" panose="02010600030101010101" pitchFamily="2" charset="-122"/>
              </a:rPr>
              <a:t>Create beautiful presentations in minutes</a:t>
            </a:r>
            <a:endParaRPr lang="zh-CN" altLang="en-US" sz="2400" dirty="0">
              <a:solidFill>
                <a:srgbClr val="78909C">
                  <a:lumMod val="20000"/>
                  <a:lumOff val="80000"/>
                </a:srgbClr>
              </a:solidFill>
              <a:ea typeface="宋体" panose="02010600030101010101" pitchFamily="2" charset="-122"/>
            </a:endParaRPr>
          </a:p>
        </p:txBody>
      </p:sp>
    </p:spTree>
    <p:extLst>
      <p:ext uri="{BB962C8B-B14F-4D97-AF65-F5344CB8AC3E}">
        <p14:creationId xmlns:p14="http://schemas.microsoft.com/office/powerpoint/2010/main" val="420223167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27"/>
        <p:cNvGrpSpPr/>
        <p:nvPr/>
      </p:nvGrpSpPr>
      <p:grpSpPr>
        <a:xfrm>
          <a:off x="0" y="0"/>
          <a:ext cx="0" cy="0"/>
          <a:chOff x="0" y="0"/>
          <a:chExt cx="0" cy="0"/>
        </a:xfrm>
      </p:grpSpPr>
      <p:sp>
        <p:nvSpPr>
          <p:cNvPr id="828" name="Google Shape;828;p29"/>
          <p:cNvSpPr txBox="1">
            <a:spLocks noGrp="1"/>
          </p:cNvSpPr>
          <p:nvPr>
            <p:ph type="ctrTitle"/>
          </p:nvPr>
        </p:nvSpPr>
        <p:spPr>
          <a:xfrm flipH="1">
            <a:off x="5027775" y="2534350"/>
            <a:ext cx="3118200" cy="746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—Someone Famous</a:t>
            </a:r>
            <a:endParaRPr/>
          </a:p>
        </p:txBody>
      </p:sp>
      <p:sp>
        <p:nvSpPr>
          <p:cNvPr id="829" name="Google Shape;829;p29"/>
          <p:cNvSpPr txBox="1">
            <a:spLocks noGrp="1"/>
          </p:cNvSpPr>
          <p:nvPr>
            <p:ph type="subTitle" idx="1"/>
          </p:nvPr>
        </p:nvSpPr>
        <p:spPr>
          <a:xfrm flipH="1">
            <a:off x="5027725" y="775475"/>
            <a:ext cx="3118200" cy="1758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“This is a quote. Words full of wisdom that someone important said and can make the reader get inspired.”</a:t>
            </a:r>
            <a:endParaRPr/>
          </a:p>
        </p:txBody>
      </p:sp>
      <p:grpSp>
        <p:nvGrpSpPr>
          <p:cNvPr id="830" name="Google Shape;830;p29"/>
          <p:cNvGrpSpPr/>
          <p:nvPr/>
        </p:nvGrpSpPr>
        <p:grpSpPr>
          <a:xfrm>
            <a:off x="98" y="776570"/>
            <a:ext cx="9144062" cy="4367007"/>
            <a:chOff x="98" y="776570"/>
            <a:chExt cx="9144062" cy="4367007"/>
          </a:xfrm>
        </p:grpSpPr>
        <p:sp>
          <p:nvSpPr>
            <p:cNvPr id="831" name="Google Shape;831;p29"/>
            <p:cNvSpPr/>
            <p:nvPr/>
          </p:nvSpPr>
          <p:spPr>
            <a:xfrm flipH="1">
              <a:off x="3031762" y="776570"/>
              <a:ext cx="1487034" cy="2279556"/>
            </a:xfrm>
            <a:custGeom>
              <a:avLst/>
              <a:gdLst/>
              <a:ahLst/>
              <a:cxnLst/>
              <a:rect l="l" t="t" r="r" b="b"/>
              <a:pathLst>
                <a:path w="66848" h="102475" extrusionOk="0">
                  <a:moveTo>
                    <a:pt x="0" y="1"/>
                  </a:moveTo>
                  <a:lnTo>
                    <a:pt x="0" y="102474"/>
                  </a:lnTo>
                  <a:lnTo>
                    <a:pt x="66848" y="102474"/>
                  </a:lnTo>
                  <a:lnTo>
                    <a:pt x="6684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9"/>
            <p:cNvSpPr/>
            <p:nvPr/>
          </p:nvSpPr>
          <p:spPr>
            <a:xfrm flipH="1">
              <a:off x="3809402" y="867841"/>
              <a:ext cx="627776" cy="1013638"/>
            </a:xfrm>
            <a:custGeom>
              <a:avLst/>
              <a:gdLst/>
              <a:ahLst/>
              <a:cxnLst/>
              <a:rect l="l" t="t" r="r" b="b"/>
              <a:pathLst>
                <a:path w="28221" h="45567" extrusionOk="0">
                  <a:moveTo>
                    <a:pt x="1" y="1"/>
                  </a:moveTo>
                  <a:lnTo>
                    <a:pt x="1" y="45567"/>
                  </a:lnTo>
                  <a:lnTo>
                    <a:pt x="28221" y="45567"/>
                  </a:lnTo>
                  <a:lnTo>
                    <a:pt x="282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9"/>
            <p:cNvSpPr/>
            <p:nvPr/>
          </p:nvSpPr>
          <p:spPr>
            <a:xfrm flipH="1">
              <a:off x="3112622" y="867841"/>
              <a:ext cx="627798" cy="1013638"/>
            </a:xfrm>
            <a:custGeom>
              <a:avLst/>
              <a:gdLst/>
              <a:ahLst/>
              <a:cxnLst/>
              <a:rect l="l" t="t" r="r" b="b"/>
              <a:pathLst>
                <a:path w="28222" h="45567" extrusionOk="0">
                  <a:moveTo>
                    <a:pt x="1" y="1"/>
                  </a:moveTo>
                  <a:lnTo>
                    <a:pt x="1" y="45567"/>
                  </a:lnTo>
                  <a:lnTo>
                    <a:pt x="28221" y="45567"/>
                  </a:lnTo>
                  <a:lnTo>
                    <a:pt x="2822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9"/>
            <p:cNvSpPr/>
            <p:nvPr/>
          </p:nvSpPr>
          <p:spPr>
            <a:xfrm flipH="1">
              <a:off x="3809402" y="1951217"/>
              <a:ext cx="627776" cy="1013638"/>
            </a:xfrm>
            <a:custGeom>
              <a:avLst/>
              <a:gdLst/>
              <a:ahLst/>
              <a:cxnLst/>
              <a:rect l="l" t="t" r="r" b="b"/>
              <a:pathLst>
                <a:path w="28221" h="45567" extrusionOk="0">
                  <a:moveTo>
                    <a:pt x="1" y="0"/>
                  </a:moveTo>
                  <a:lnTo>
                    <a:pt x="1" y="45566"/>
                  </a:lnTo>
                  <a:lnTo>
                    <a:pt x="28221" y="45566"/>
                  </a:lnTo>
                  <a:lnTo>
                    <a:pt x="282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9"/>
            <p:cNvSpPr/>
            <p:nvPr/>
          </p:nvSpPr>
          <p:spPr>
            <a:xfrm flipH="1">
              <a:off x="3112622" y="1951217"/>
              <a:ext cx="627798" cy="1013638"/>
            </a:xfrm>
            <a:custGeom>
              <a:avLst/>
              <a:gdLst/>
              <a:ahLst/>
              <a:cxnLst/>
              <a:rect l="l" t="t" r="r" b="b"/>
              <a:pathLst>
                <a:path w="28222" h="45567" extrusionOk="0">
                  <a:moveTo>
                    <a:pt x="1" y="0"/>
                  </a:moveTo>
                  <a:lnTo>
                    <a:pt x="1" y="45566"/>
                  </a:lnTo>
                  <a:lnTo>
                    <a:pt x="28221" y="45566"/>
                  </a:lnTo>
                  <a:lnTo>
                    <a:pt x="282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9"/>
            <p:cNvSpPr/>
            <p:nvPr/>
          </p:nvSpPr>
          <p:spPr>
            <a:xfrm flipH="1">
              <a:off x="4057234" y="867841"/>
              <a:ext cx="379945" cy="379945"/>
            </a:xfrm>
            <a:custGeom>
              <a:avLst/>
              <a:gdLst/>
              <a:ahLst/>
              <a:cxnLst/>
              <a:rect l="l" t="t" r="r" b="b"/>
              <a:pathLst>
                <a:path w="17080" h="17080" extrusionOk="0">
                  <a:moveTo>
                    <a:pt x="7006" y="1"/>
                  </a:moveTo>
                  <a:lnTo>
                    <a:pt x="1" y="7006"/>
                  </a:lnTo>
                  <a:lnTo>
                    <a:pt x="1" y="17080"/>
                  </a:lnTo>
                  <a:lnTo>
                    <a:pt x="17079"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9"/>
            <p:cNvSpPr/>
            <p:nvPr/>
          </p:nvSpPr>
          <p:spPr>
            <a:xfrm flipH="1">
              <a:off x="3809402" y="2299974"/>
              <a:ext cx="627776" cy="664881"/>
            </a:xfrm>
            <a:custGeom>
              <a:avLst/>
              <a:gdLst/>
              <a:ahLst/>
              <a:cxnLst/>
              <a:rect l="l" t="t" r="r" b="b"/>
              <a:pathLst>
                <a:path w="28221" h="29889" extrusionOk="0">
                  <a:moveTo>
                    <a:pt x="28221" y="0"/>
                  </a:moveTo>
                  <a:lnTo>
                    <a:pt x="1" y="28220"/>
                  </a:lnTo>
                  <a:lnTo>
                    <a:pt x="1" y="29888"/>
                  </a:lnTo>
                  <a:lnTo>
                    <a:pt x="8373" y="29888"/>
                  </a:lnTo>
                  <a:lnTo>
                    <a:pt x="28221" y="10074"/>
                  </a:lnTo>
                  <a:lnTo>
                    <a:pt x="2822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9"/>
            <p:cNvSpPr/>
            <p:nvPr/>
          </p:nvSpPr>
          <p:spPr>
            <a:xfrm flipH="1">
              <a:off x="3236549" y="1951217"/>
              <a:ext cx="503871" cy="503849"/>
            </a:xfrm>
            <a:custGeom>
              <a:avLst/>
              <a:gdLst/>
              <a:ahLst/>
              <a:cxnLst/>
              <a:rect l="l" t="t" r="r" b="b"/>
              <a:pathLst>
                <a:path w="22651" h="22650" extrusionOk="0">
                  <a:moveTo>
                    <a:pt x="12577" y="0"/>
                  </a:moveTo>
                  <a:lnTo>
                    <a:pt x="1" y="12576"/>
                  </a:lnTo>
                  <a:lnTo>
                    <a:pt x="1" y="22650"/>
                  </a:lnTo>
                  <a:lnTo>
                    <a:pt x="22650"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9"/>
            <p:cNvSpPr/>
            <p:nvPr/>
          </p:nvSpPr>
          <p:spPr>
            <a:xfrm flipH="1">
              <a:off x="3112622" y="1602460"/>
              <a:ext cx="279041" cy="279753"/>
            </a:xfrm>
            <a:custGeom>
              <a:avLst/>
              <a:gdLst/>
              <a:ahLst/>
              <a:cxnLst/>
              <a:rect l="l" t="t" r="r" b="b"/>
              <a:pathLst>
                <a:path w="12544" h="12576" extrusionOk="0">
                  <a:moveTo>
                    <a:pt x="12543" y="0"/>
                  </a:moveTo>
                  <a:lnTo>
                    <a:pt x="1" y="12576"/>
                  </a:lnTo>
                  <a:lnTo>
                    <a:pt x="10075" y="12576"/>
                  </a:lnTo>
                  <a:lnTo>
                    <a:pt x="12543" y="10108"/>
                  </a:lnTo>
                  <a:lnTo>
                    <a:pt x="12543"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9"/>
            <p:cNvSpPr/>
            <p:nvPr/>
          </p:nvSpPr>
          <p:spPr>
            <a:xfrm flipH="1">
              <a:off x="3112622" y="2730348"/>
              <a:ext cx="234507" cy="234507"/>
            </a:xfrm>
            <a:custGeom>
              <a:avLst/>
              <a:gdLst/>
              <a:ahLst/>
              <a:cxnLst/>
              <a:rect l="l" t="t" r="r" b="b"/>
              <a:pathLst>
                <a:path w="10542" h="10542" extrusionOk="0">
                  <a:moveTo>
                    <a:pt x="10541" y="0"/>
                  </a:moveTo>
                  <a:lnTo>
                    <a:pt x="0" y="10541"/>
                  </a:lnTo>
                  <a:lnTo>
                    <a:pt x="10074" y="10541"/>
                  </a:lnTo>
                  <a:lnTo>
                    <a:pt x="10541" y="10074"/>
                  </a:lnTo>
                  <a:lnTo>
                    <a:pt x="1054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9"/>
            <p:cNvSpPr/>
            <p:nvPr/>
          </p:nvSpPr>
          <p:spPr>
            <a:xfrm flipH="1">
              <a:off x="4289494" y="1951217"/>
              <a:ext cx="147685" cy="147685"/>
            </a:xfrm>
            <a:custGeom>
              <a:avLst/>
              <a:gdLst/>
              <a:ahLst/>
              <a:cxnLst/>
              <a:rect l="l" t="t" r="r" b="b"/>
              <a:pathLst>
                <a:path w="6639" h="6639" extrusionOk="0">
                  <a:moveTo>
                    <a:pt x="1602" y="0"/>
                  </a:moveTo>
                  <a:lnTo>
                    <a:pt x="1" y="1601"/>
                  </a:lnTo>
                  <a:lnTo>
                    <a:pt x="1" y="6638"/>
                  </a:lnTo>
                  <a:lnTo>
                    <a:pt x="6639"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9"/>
            <p:cNvSpPr/>
            <p:nvPr/>
          </p:nvSpPr>
          <p:spPr>
            <a:xfrm flipH="1">
              <a:off x="3809402" y="1359077"/>
              <a:ext cx="523158" cy="523136"/>
            </a:xfrm>
            <a:custGeom>
              <a:avLst/>
              <a:gdLst/>
              <a:ahLst/>
              <a:cxnLst/>
              <a:rect l="l" t="t" r="r" b="b"/>
              <a:pathLst>
                <a:path w="23518" h="23517" extrusionOk="0">
                  <a:moveTo>
                    <a:pt x="23518" y="0"/>
                  </a:moveTo>
                  <a:lnTo>
                    <a:pt x="1" y="23517"/>
                  </a:lnTo>
                  <a:lnTo>
                    <a:pt x="5038" y="23517"/>
                  </a:lnTo>
                  <a:lnTo>
                    <a:pt x="23518" y="5037"/>
                  </a:lnTo>
                  <a:lnTo>
                    <a:pt x="23518"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9"/>
            <p:cNvSpPr/>
            <p:nvPr/>
          </p:nvSpPr>
          <p:spPr>
            <a:xfrm flipH="1">
              <a:off x="3206118" y="867841"/>
              <a:ext cx="534303" cy="534280"/>
            </a:xfrm>
            <a:custGeom>
              <a:avLst/>
              <a:gdLst/>
              <a:ahLst/>
              <a:cxnLst/>
              <a:rect l="l" t="t" r="r" b="b"/>
              <a:pathLst>
                <a:path w="24019" h="24018" extrusionOk="0">
                  <a:moveTo>
                    <a:pt x="18981" y="1"/>
                  </a:moveTo>
                  <a:lnTo>
                    <a:pt x="1" y="18981"/>
                  </a:lnTo>
                  <a:lnTo>
                    <a:pt x="1" y="24018"/>
                  </a:lnTo>
                  <a:lnTo>
                    <a:pt x="24018"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9"/>
            <p:cNvSpPr/>
            <p:nvPr/>
          </p:nvSpPr>
          <p:spPr>
            <a:xfrm flipH="1">
              <a:off x="3873223" y="867841"/>
              <a:ext cx="563955" cy="563977"/>
            </a:xfrm>
            <a:custGeom>
              <a:avLst/>
              <a:gdLst/>
              <a:ahLst/>
              <a:cxnLst/>
              <a:rect l="l" t="t" r="r" b="b"/>
              <a:pathLst>
                <a:path w="25352" h="25353" extrusionOk="0">
                  <a:moveTo>
                    <a:pt x="24118" y="1"/>
                  </a:moveTo>
                  <a:lnTo>
                    <a:pt x="1" y="24118"/>
                  </a:lnTo>
                  <a:lnTo>
                    <a:pt x="1" y="25352"/>
                  </a:lnTo>
                  <a:lnTo>
                    <a:pt x="25352"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9"/>
            <p:cNvSpPr/>
            <p:nvPr/>
          </p:nvSpPr>
          <p:spPr>
            <a:xfrm flipH="1">
              <a:off x="3809402" y="2688038"/>
              <a:ext cx="276795" cy="276817"/>
            </a:xfrm>
            <a:custGeom>
              <a:avLst/>
              <a:gdLst/>
              <a:ahLst/>
              <a:cxnLst/>
              <a:rect l="l" t="t" r="r" b="b"/>
              <a:pathLst>
                <a:path w="12443" h="12444" extrusionOk="0">
                  <a:moveTo>
                    <a:pt x="12443" y="1"/>
                  </a:moveTo>
                  <a:lnTo>
                    <a:pt x="0" y="12443"/>
                  </a:lnTo>
                  <a:lnTo>
                    <a:pt x="1235" y="12443"/>
                  </a:lnTo>
                  <a:lnTo>
                    <a:pt x="12443" y="1268"/>
                  </a:lnTo>
                  <a:lnTo>
                    <a:pt x="12443" y="1"/>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9"/>
            <p:cNvSpPr/>
            <p:nvPr/>
          </p:nvSpPr>
          <p:spPr>
            <a:xfrm flipH="1">
              <a:off x="3112622" y="1991280"/>
              <a:ext cx="627798" cy="655983"/>
            </a:xfrm>
            <a:custGeom>
              <a:avLst/>
              <a:gdLst/>
              <a:ahLst/>
              <a:cxnLst/>
              <a:rect l="l" t="t" r="r" b="b"/>
              <a:pathLst>
                <a:path w="28222" h="29489" extrusionOk="0">
                  <a:moveTo>
                    <a:pt x="28221" y="0"/>
                  </a:moveTo>
                  <a:lnTo>
                    <a:pt x="1" y="28221"/>
                  </a:lnTo>
                  <a:lnTo>
                    <a:pt x="1" y="29488"/>
                  </a:lnTo>
                  <a:lnTo>
                    <a:pt x="28221" y="1268"/>
                  </a:lnTo>
                  <a:lnTo>
                    <a:pt x="28221"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9"/>
            <p:cNvSpPr/>
            <p:nvPr/>
          </p:nvSpPr>
          <p:spPr>
            <a:xfrm flipH="1">
              <a:off x="1293916" y="840991"/>
              <a:ext cx="903814" cy="853051"/>
            </a:xfrm>
            <a:custGeom>
              <a:avLst/>
              <a:gdLst/>
              <a:ahLst/>
              <a:cxnLst/>
              <a:rect l="l" t="t" r="r" b="b"/>
              <a:pathLst>
                <a:path w="40630" h="38348" extrusionOk="0">
                  <a:moveTo>
                    <a:pt x="20293" y="0"/>
                  </a:moveTo>
                  <a:cubicBezTo>
                    <a:pt x="10736" y="0"/>
                    <a:pt x="2472" y="7126"/>
                    <a:pt x="1268" y="16852"/>
                  </a:cubicBezTo>
                  <a:cubicBezTo>
                    <a:pt x="0" y="27360"/>
                    <a:pt x="7472" y="36933"/>
                    <a:pt x="17980" y="38201"/>
                  </a:cubicBezTo>
                  <a:cubicBezTo>
                    <a:pt x="18778" y="38299"/>
                    <a:pt x="19571" y="38347"/>
                    <a:pt x="20355" y="38347"/>
                  </a:cubicBezTo>
                  <a:cubicBezTo>
                    <a:pt x="29919" y="38347"/>
                    <a:pt x="38159" y="31200"/>
                    <a:pt x="39362" y="21489"/>
                  </a:cubicBezTo>
                  <a:cubicBezTo>
                    <a:pt x="40629" y="10981"/>
                    <a:pt x="33157" y="1408"/>
                    <a:pt x="22617" y="140"/>
                  </a:cubicBezTo>
                  <a:cubicBezTo>
                    <a:pt x="21836" y="46"/>
                    <a:pt x="21060" y="0"/>
                    <a:pt x="20293"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9"/>
            <p:cNvSpPr/>
            <p:nvPr/>
          </p:nvSpPr>
          <p:spPr>
            <a:xfrm flipH="1">
              <a:off x="1319141" y="870065"/>
              <a:ext cx="814034" cy="814034"/>
            </a:xfrm>
            <a:custGeom>
              <a:avLst/>
              <a:gdLst/>
              <a:ahLst/>
              <a:cxnLst/>
              <a:rect l="l" t="t" r="r" b="b"/>
              <a:pathLst>
                <a:path w="36594" h="36594" extrusionOk="0">
                  <a:moveTo>
                    <a:pt x="18280" y="1"/>
                  </a:moveTo>
                  <a:cubicBezTo>
                    <a:pt x="8173" y="1"/>
                    <a:pt x="0" y="8173"/>
                    <a:pt x="0" y="18280"/>
                  </a:cubicBezTo>
                  <a:cubicBezTo>
                    <a:pt x="0" y="28388"/>
                    <a:pt x="8173" y="36594"/>
                    <a:pt x="18280" y="36594"/>
                  </a:cubicBezTo>
                  <a:cubicBezTo>
                    <a:pt x="28387" y="36594"/>
                    <a:pt x="36593" y="28388"/>
                    <a:pt x="36593" y="18280"/>
                  </a:cubicBezTo>
                  <a:cubicBezTo>
                    <a:pt x="36593" y="8173"/>
                    <a:pt x="28387" y="1"/>
                    <a:pt x="18280"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9"/>
            <p:cNvSpPr/>
            <p:nvPr/>
          </p:nvSpPr>
          <p:spPr>
            <a:xfrm flipH="1">
              <a:off x="1345124" y="895291"/>
              <a:ext cx="762826" cy="762848"/>
            </a:xfrm>
            <a:custGeom>
              <a:avLst/>
              <a:gdLst/>
              <a:ahLst/>
              <a:cxnLst/>
              <a:rect l="l" t="t" r="r" b="b"/>
              <a:pathLst>
                <a:path w="34292" h="34293" extrusionOk="0">
                  <a:moveTo>
                    <a:pt x="17146" y="1"/>
                  </a:moveTo>
                  <a:cubicBezTo>
                    <a:pt x="7673" y="1"/>
                    <a:pt x="1" y="7706"/>
                    <a:pt x="1" y="17146"/>
                  </a:cubicBezTo>
                  <a:cubicBezTo>
                    <a:pt x="1" y="26620"/>
                    <a:pt x="7673" y="34292"/>
                    <a:pt x="17146" y="34292"/>
                  </a:cubicBezTo>
                  <a:cubicBezTo>
                    <a:pt x="26620" y="34292"/>
                    <a:pt x="34292" y="26620"/>
                    <a:pt x="34292" y="17146"/>
                  </a:cubicBezTo>
                  <a:cubicBezTo>
                    <a:pt x="34292" y="7706"/>
                    <a:pt x="26620" y="1"/>
                    <a:pt x="171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9"/>
            <p:cNvSpPr/>
            <p:nvPr/>
          </p:nvSpPr>
          <p:spPr>
            <a:xfrm flipH="1">
              <a:off x="1353287" y="939069"/>
              <a:ext cx="722762" cy="629267"/>
            </a:xfrm>
            <a:custGeom>
              <a:avLst/>
              <a:gdLst/>
              <a:ahLst/>
              <a:cxnLst/>
              <a:rect l="l" t="t" r="r" b="b"/>
              <a:pathLst>
                <a:path w="32491" h="28288" extrusionOk="0">
                  <a:moveTo>
                    <a:pt x="23718" y="1"/>
                  </a:moveTo>
                  <a:lnTo>
                    <a:pt x="1" y="21983"/>
                  </a:lnTo>
                  <a:cubicBezTo>
                    <a:pt x="1035" y="24418"/>
                    <a:pt x="2636" y="26587"/>
                    <a:pt x="4671" y="28288"/>
                  </a:cubicBezTo>
                  <a:cubicBezTo>
                    <a:pt x="11843" y="24051"/>
                    <a:pt x="24685" y="16279"/>
                    <a:pt x="32491" y="11543"/>
                  </a:cubicBezTo>
                  <a:cubicBezTo>
                    <a:pt x="31390" y="6606"/>
                    <a:pt x="28188" y="2369"/>
                    <a:pt x="23718"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9"/>
            <p:cNvSpPr/>
            <p:nvPr/>
          </p:nvSpPr>
          <p:spPr>
            <a:xfrm flipH="1">
              <a:off x="1345124" y="1290051"/>
              <a:ext cx="560240" cy="349536"/>
            </a:xfrm>
            <a:custGeom>
              <a:avLst/>
              <a:gdLst/>
              <a:ahLst/>
              <a:cxnLst/>
              <a:rect l="l" t="t" r="r" b="b"/>
              <a:pathLst>
                <a:path w="25185" h="15713" extrusionOk="0">
                  <a:moveTo>
                    <a:pt x="25185" y="1"/>
                  </a:moveTo>
                  <a:lnTo>
                    <a:pt x="25185" y="1"/>
                  </a:lnTo>
                  <a:cubicBezTo>
                    <a:pt x="18246" y="4004"/>
                    <a:pt x="6438" y="10809"/>
                    <a:pt x="0" y="14545"/>
                  </a:cubicBezTo>
                  <a:cubicBezTo>
                    <a:pt x="834" y="15012"/>
                    <a:pt x="1768" y="15379"/>
                    <a:pt x="2702" y="15712"/>
                  </a:cubicBezTo>
                  <a:lnTo>
                    <a:pt x="24084" y="5572"/>
                  </a:lnTo>
                  <a:cubicBezTo>
                    <a:pt x="24751" y="3804"/>
                    <a:pt x="25118" y="1936"/>
                    <a:pt x="25185"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9"/>
            <p:cNvSpPr/>
            <p:nvPr/>
          </p:nvSpPr>
          <p:spPr>
            <a:xfrm flipH="1">
              <a:off x="1722821" y="923498"/>
              <a:ext cx="7430" cy="57904"/>
            </a:xfrm>
            <a:custGeom>
              <a:avLst/>
              <a:gdLst/>
              <a:ahLst/>
              <a:cxnLst/>
              <a:rect l="l" t="t" r="r" b="b"/>
              <a:pathLst>
                <a:path w="334" h="2603" extrusionOk="0">
                  <a:moveTo>
                    <a:pt x="0" y="0"/>
                  </a:moveTo>
                  <a:lnTo>
                    <a:pt x="0" y="2602"/>
                  </a:lnTo>
                  <a:lnTo>
                    <a:pt x="334" y="2602"/>
                  </a:lnTo>
                  <a:lnTo>
                    <a:pt x="334"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9"/>
            <p:cNvSpPr/>
            <p:nvPr/>
          </p:nvSpPr>
          <p:spPr>
            <a:xfrm flipH="1">
              <a:off x="1871218" y="968766"/>
              <a:ext cx="34902" cy="53432"/>
            </a:xfrm>
            <a:custGeom>
              <a:avLst/>
              <a:gdLst/>
              <a:ahLst/>
              <a:cxnLst/>
              <a:rect l="l" t="t" r="r" b="b"/>
              <a:pathLst>
                <a:path w="1569" h="2402" extrusionOk="0">
                  <a:moveTo>
                    <a:pt x="268" y="0"/>
                  </a:moveTo>
                  <a:lnTo>
                    <a:pt x="1" y="167"/>
                  </a:lnTo>
                  <a:lnTo>
                    <a:pt x="1302" y="2402"/>
                  </a:lnTo>
                  <a:lnTo>
                    <a:pt x="1569" y="2235"/>
                  </a:lnTo>
                  <a:lnTo>
                    <a:pt x="26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9"/>
            <p:cNvSpPr/>
            <p:nvPr/>
          </p:nvSpPr>
          <p:spPr>
            <a:xfrm flipH="1">
              <a:off x="1981041" y="1097142"/>
              <a:ext cx="53455" cy="34880"/>
            </a:xfrm>
            <a:custGeom>
              <a:avLst/>
              <a:gdLst/>
              <a:ahLst/>
              <a:cxnLst/>
              <a:rect l="l" t="t" r="r" b="b"/>
              <a:pathLst>
                <a:path w="2403" h="1568" extrusionOk="0">
                  <a:moveTo>
                    <a:pt x="168" y="0"/>
                  </a:moveTo>
                  <a:lnTo>
                    <a:pt x="1" y="267"/>
                  </a:lnTo>
                  <a:lnTo>
                    <a:pt x="2236" y="1568"/>
                  </a:lnTo>
                  <a:lnTo>
                    <a:pt x="2403" y="1301"/>
                  </a:lnTo>
                  <a:lnTo>
                    <a:pt x="168"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9"/>
            <p:cNvSpPr/>
            <p:nvPr/>
          </p:nvSpPr>
          <p:spPr>
            <a:xfrm flipH="1">
              <a:off x="2021839" y="1272989"/>
              <a:ext cx="57904" cy="7452"/>
            </a:xfrm>
            <a:custGeom>
              <a:avLst/>
              <a:gdLst/>
              <a:ahLst/>
              <a:cxnLst/>
              <a:rect l="l" t="t" r="r" b="b"/>
              <a:pathLst>
                <a:path w="2603" h="335" extrusionOk="0">
                  <a:moveTo>
                    <a:pt x="0" y="1"/>
                  </a:moveTo>
                  <a:lnTo>
                    <a:pt x="0" y="334"/>
                  </a:lnTo>
                  <a:lnTo>
                    <a:pt x="2602" y="334"/>
                  </a:lnTo>
                  <a:lnTo>
                    <a:pt x="2602"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9"/>
            <p:cNvSpPr/>
            <p:nvPr/>
          </p:nvSpPr>
          <p:spPr>
            <a:xfrm flipH="1">
              <a:off x="1981041" y="1422142"/>
              <a:ext cx="53455" cy="34902"/>
            </a:xfrm>
            <a:custGeom>
              <a:avLst/>
              <a:gdLst/>
              <a:ahLst/>
              <a:cxnLst/>
              <a:rect l="l" t="t" r="r" b="b"/>
              <a:pathLst>
                <a:path w="2403" h="1569" extrusionOk="0">
                  <a:moveTo>
                    <a:pt x="2236" y="0"/>
                  </a:moveTo>
                  <a:lnTo>
                    <a:pt x="1" y="1301"/>
                  </a:lnTo>
                  <a:lnTo>
                    <a:pt x="168" y="1568"/>
                  </a:lnTo>
                  <a:lnTo>
                    <a:pt x="2403" y="267"/>
                  </a:lnTo>
                  <a:lnTo>
                    <a:pt x="2236"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9"/>
            <p:cNvSpPr/>
            <p:nvPr/>
          </p:nvSpPr>
          <p:spPr>
            <a:xfrm flipH="1">
              <a:off x="1871218" y="1531965"/>
              <a:ext cx="34902" cy="53455"/>
            </a:xfrm>
            <a:custGeom>
              <a:avLst/>
              <a:gdLst/>
              <a:ahLst/>
              <a:cxnLst/>
              <a:rect l="l" t="t" r="r" b="b"/>
              <a:pathLst>
                <a:path w="1569" h="2403" extrusionOk="0">
                  <a:moveTo>
                    <a:pt x="1302" y="0"/>
                  </a:moveTo>
                  <a:lnTo>
                    <a:pt x="1" y="2235"/>
                  </a:lnTo>
                  <a:lnTo>
                    <a:pt x="301" y="2402"/>
                  </a:lnTo>
                  <a:lnTo>
                    <a:pt x="1569" y="167"/>
                  </a:lnTo>
                  <a:lnTo>
                    <a:pt x="130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9"/>
            <p:cNvSpPr/>
            <p:nvPr/>
          </p:nvSpPr>
          <p:spPr>
            <a:xfrm flipH="1">
              <a:off x="1722821" y="1572763"/>
              <a:ext cx="7430" cy="57904"/>
            </a:xfrm>
            <a:custGeom>
              <a:avLst/>
              <a:gdLst/>
              <a:ahLst/>
              <a:cxnLst/>
              <a:rect l="l" t="t" r="r" b="b"/>
              <a:pathLst>
                <a:path w="334" h="2603" extrusionOk="0">
                  <a:moveTo>
                    <a:pt x="0" y="1"/>
                  </a:moveTo>
                  <a:lnTo>
                    <a:pt x="0" y="2603"/>
                  </a:lnTo>
                  <a:lnTo>
                    <a:pt x="334" y="2603"/>
                  </a:lnTo>
                  <a:lnTo>
                    <a:pt x="334"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9"/>
            <p:cNvSpPr/>
            <p:nvPr/>
          </p:nvSpPr>
          <p:spPr>
            <a:xfrm flipH="1">
              <a:off x="1546218" y="1531209"/>
              <a:ext cx="35636" cy="54211"/>
            </a:xfrm>
            <a:custGeom>
              <a:avLst/>
              <a:gdLst/>
              <a:ahLst/>
              <a:cxnLst/>
              <a:rect l="l" t="t" r="r" b="b"/>
              <a:pathLst>
                <a:path w="1602" h="2437" extrusionOk="0">
                  <a:moveTo>
                    <a:pt x="301" y="1"/>
                  </a:moveTo>
                  <a:lnTo>
                    <a:pt x="1" y="168"/>
                  </a:lnTo>
                  <a:lnTo>
                    <a:pt x="1302" y="2436"/>
                  </a:lnTo>
                  <a:lnTo>
                    <a:pt x="1602" y="2269"/>
                  </a:lnTo>
                  <a:lnTo>
                    <a:pt x="301"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9"/>
            <p:cNvSpPr/>
            <p:nvPr/>
          </p:nvSpPr>
          <p:spPr>
            <a:xfrm flipH="1">
              <a:off x="1418577" y="1421408"/>
              <a:ext cx="53455" cy="35636"/>
            </a:xfrm>
            <a:custGeom>
              <a:avLst/>
              <a:gdLst/>
              <a:ahLst/>
              <a:cxnLst/>
              <a:rect l="l" t="t" r="r" b="b"/>
              <a:pathLst>
                <a:path w="2403" h="1602" extrusionOk="0">
                  <a:moveTo>
                    <a:pt x="167" y="0"/>
                  </a:moveTo>
                  <a:lnTo>
                    <a:pt x="1" y="300"/>
                  </a:lnTo>
                  <a:lnTo>
                    <a:pt x="2236" y="1601"/>
                  </a:lnTo>
                  <a:lnTo>
                    <a:pt x="2402" y="1301"/>
                  </a:lnTo>
                  <a:lnTo>
                    <a:pt x="167"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9"/>
            <p:cNvSpPr/>
            <p:nvPr/>
          </p:nvSpPr>
          <p:spPr>
            <a:xfrm flipH="1">
              <a:off x="1372574" y="1272989"/>
              <a:ext cx="57904" cy="7452"/>
            </a:xfrm>
            <a:custGeom>
              <a:avLst/>
              <a:gdLst/>
              <a:ahLst/>
              <a:cxnLst/>
              <a:rect l="l" t="t" r="r" b="b"/>
              <a:pathLst>
                <a:path w="2603" h="335" extrusionOk="0">
                  <a:moveTo>
                    <a:pt x="1" y="1"/>
                  </a:moveTo>
                  <a:lnTo>
                    <a:pt x="1" y="334"/>
                  </a:lnTo>
                  <a:lnTo>
                    <a:pt x="2603" y="334"/>
                  </a:lnTo>
                  <a:lnTo>
                    <a:pt x="2603"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9"/>
            <p:cNvSpPr/>
            <p:nvPr/>
          </p:nvSpPr>
          <p:spPr>
            <a:xfrm flipH="1">
              <a:off x="1418577" y="1097142"/>
              <a:ext cx="53455" cy="34880"/>
            </a:xfrm>
            <a:custGeom>
              <a:avLst/>
              <a:gdLst/>
              <a:ahLst/>
              <a:cxnLst/>
              <a:rect l="l" t="t" r="r" b="b"/>
              <a:pathLst>
                <a:path w="2403" h="1568" extrusionOk="0">
                  <a:moveTo>
                    <a:pt x="2269" y="0"/>
                  </a:moveTo>
                  <a:lnTo>
                    <a:pt x="1" y="1301"/>
                  </a:lnTo>
                  <a:lnTo>
                    <a:pt x="167" y="1568"/>
                  </a:lnTo>
                  <a:lnTo>
                    <a:pt x="2402" y="267"/>
                  </a:lnTo>
                  <a:lnTo>
                    <a:pt x="2269"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9"/>
            <p:cNvSpPr/>
            <p:nvPr/>
          </p:nvSpPr>
          <p:spPr>
            <a:xfrm flipH="1">
              <a:off x="1546218" y="968766"/>
              <a:ext cx="35636" cy="54189"/>
            </a:xfrm>
            <a:custGeom>
              <a:avLst/>
              <a:gdLst/>
              <a:ahLst/>
              <a:cxnLst/>
              <a:rect l="l" t="t" r="r" b="b"/>
              <a:pathLst>
                <a:path w="1602" h="2436" extrusionOk="0">
                  <a:moveTo>
                    <a:pt x="1302" y="0"/>
                  </a:moveTo>
                  <a:lnTo>
                    <a:pt x="1" y="2269"/>
                  </a:lnTo>
                  <a:lnTo>
                    <a:pt x="301" y="2435"/>
                  </a:lnTo>
                  <a:lnTo>
                    <a:pt x="1602" y="167"/>
                  </a:lnTo>
                  <a:lnTo>
                    <a:pt x="1302" y="0"/>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9"/>
            <p:cNvSpPr/>
            <p:nvPr/>
          </p:nvSpPr>
          <p:spPr>
            <a:xfrm flipH="1">
              <a:off x="1707962" y="949458"/>
              <a:ext cx="36393" cy="353228"/>
            </a:xfrm>
            <a:custGeom>
              <a:avLst/>
              <a:gdLst/>
              <a:ahLst/>
              <a:cxnLst/>
              <a:rect l="l" t="t" r="r" b="b"/>
              <a:pathLst>
                <a:path w="1636" h="15879" extrusionOk="0">
                  <a:moveTo>
                    <a:pt x="634" y="1"/>
                  </a:moveTo>
                  <a:lnTo>
                    <a:pt x="1" y="15879"/>
                  </a:lnTo>
                  <a:lnTo>
                    <a:pt x="1635" y="15879"/>
                  </a:lnTo>
                  <a:lnTo>
                    <a:pt x="1068" y="1"/>
                  </a:ln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9"/>
            <p:cNvSpPr/>
            <p:nvPr/>
          </p:nvSpPr>
          <p:spPr>
            <a:xfrm flipH="1">
              <a:off x="1500950" y="1145370"/>
              <a:ext cx="254527" cy="160297"/>
            </a:xfrm>
            <a:custGeom>
              <a:avLst/>
              <a:gdLst/>
              <a:ahLst/>
              <a:cxnLst/>
              <a:rect l="l" t="t" r="r" b="b"/>
              <a:pathLst>
                <a:path w="11442" h="7206" extrusionOk="0">
                  <a:moveTo>
                    <a:pt x="11242" y="0"/>
                  </a:moveTo>
                  <a:lnTo>
                    <a:pt x="0" y="5771"/>
                  </a:lnTo>
                  <a:lnTo>
                    <a:pt x="767" y="7205"/>
                  </a:lnTo>
                  <a:lnTo>
                    <a:pt x="11442" y="367"/>
                  </a:lnTo>
                  <a:lnTo>
                    <a:pt x="11242" y="0"/>
                  </a:lnTo>
                  <a:close/>
                </a:path>
              </a:pathLst>
            </a:custGeom>
            <a:solidFill>
              <a:srgbClr val="A6A6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9"/>
            <p:cNvSpPr/>
            <p:nvPr/>
          </p:nvSpPr>
          <p:spPr>
            <a:xfrm flipH="1">
              <a:off x="1713901" y="1264825"/>
              <a:ext cx="24514" cy="24514"/>
            </a:xfrm>
            <a:custGeom>
              <a:avLst/>
              <a:gdLst/>
              <a:ahLst/>
              <a:cxnLst/>
              <a:rect l="l" t="t" r="r" b="b"/>
              <a:pathLst>
                <a:path w="1102" h="1102" extrusionOk="0">
                  <a:moveTo>
                    <a:pt x="534" y="1"/>
                  </a:moveTo>
                  <a:cubicBezTo>
                    <a:pt x="234" y="1"/>
                    <a:pt x="0" y="234"/>
                    <a:pt x="0" y="534"/>
                  </a:cubicBezTo>
                  <a:cubicBezTo>
                    <a:pt x="0" y="868"/>
                    <a:pt x="234" y="1102"/>
                    <a:pt x="534" y="1102"/>
                  </a:cubicBezTo>
                  <a:cubicBezTo>
                    <a:pt x="834" y="1102"/>
                    <a:pt x="1101" y="868"/>
                    <a:pt x="1101" y="534"/>
                  </a:cubicBezTo>
                  <a:cubicBezTo>
                    <a:pt x="1101" y="234"/>
                    <a:pt x="834" y="1"/>
                    <a:pt x="534" y="1"/>
                  </a:cubicBezTo>
                  <a:close/>
                </a:path>
              </a:pathLst>
            </a:custGeom>
            <a:solidFill>
              <a:srgbClr val="C7C7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9"/>
            <p:cNvSpPr/>
            <p:nvPr/>
          </p:nvSpPr>
          <p:spPr>
            <a:xfrm flipH="1">
              <a:off x="98" y="3471650"/>
              <a:ext cx="9144062" cy="1671926"/>
            </a:xfrm>
            <a:custGeom>
              <a:avLst/>
              <a:gdLst/>
              <a:ahLst/>
              <a:cxnLst/>
              <a:rect l="l" t="t" r="r" b="b"/>
              <a:pathLst>
                <a:path w="192872" h="52838" extrusionOk="0">
                  <a:moveTo>
                    <a:pt x="1" y="0"/>
                  </a:moveTo>
                  <a:lnTo>
                    <a:pt x="1" y="52838"/>
                  </a:lnTo>
                  <a:lnTo>
                    <a:pt x="192872" y="52838"/>
                  </a:lnTo>
                  <a:lnTo>
                    <a:pt x="1928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9"/>
            <p:cNvSpPr/>
            <p:nvPr/>
          </p:nvSpPr>
          <p:spPr>
            <a:xfrm flipH="1">
              <a:off x="737390" y="3467169"/>
              <a:ext cx="4290438" cy="9677"/>
            </a:xfrm>
            <a:custGeom>
              <a:avLst/>
              <a:gdLst/>
              <a:ahLst/>
              <a:cxnLst/>
              <a:rect l="l" t="t" r="r" b="b"/>
              <a:pathLst>
                <a:path w="192872" h="435" extrusionOk="0">
                  <a:moveTo>
                    <a:pt x="96436" y="1"/>
                  </a:moveTo>
                  <a:lnTo>
                    <a:pt x="48235" y="68"/>
                  </a:lnTo>
                  <a:lnTo>
                    <a:pt x="24117" y="101"/>
                  </a:lnTo>
                  <a:lnTo>
                    <a:pt x="0" y="201"/>
                  </a:lnTo>
                  <a:lnTo>
                    <a:pt x="24117" y="335"/>
                  </a:lnTo>
                  <a:lnTo>
                    <a:pt x="48235" y="368"/>
                  </a:lnTo>
                  <a:lnTo>
                    <a:pt x="96436" y="435"/>
                  </a:lnTo>
                  <a:lnTo>
                    <a:pt x="144670" y="368"/>
                  </a:lnTo>
                  <a:lnTo>
                    <a:pt x="168787" y="335"/>
                  </a:lnTo>
                  <a:lnTo>
                    <a:pt x="192871" y="201"/>
                  </a:lnTo>
                  <a:lnTo>
                    <a:pt x="168787" y="101"/>
                  </a:lnTo>
                  <a:lnTo>
                    <a:pt x="144670" y="68"/>
                  </a:lnTo>
                  <a:lnTo>
                    <a:pt x="96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9"/>
            <p:cNvSpPr/>
            <p:nvPr/>
          </p:nvSpPr>
          <p:spPr>
            <a:xfrm flipH="1">
              <a:off x="906586" y="4002918"/>
              <a:ext cx="635184" cy="296103"/>
            </a:xfrm>
            <a:custGeom>
              <a:avLst/>
              <a:gdLst/>
              <a:ahLst/>
              <a:cxnLst/>
              <a:rect l="l" t="t" r="r" b="b"/>
              <a:pathLst>
                <a:path w="28554" h="13311" extrusionOk="0">
                  <a:moveTo>
                    <a:pt x="12576" y="1"/>
                  </a:moveTo>
                  <a:lnTo>
                    <a:pt x="0" y="7406"/>
                  </a:lnTo>
                  <a:lnTo>
                    <a:pt x="15444" y="13310"/>
                  </a:lnTo>
                  <a:lnTo>
                    <a:pt x="28554" y="5338"/>
                  </a:lnTo>
                  <a:lnTo>
                    <a:pt x="12576" y="1"/>
                  </a:lnTo>
                  <a:close/>
                </a:path>
              </a:pathLst>
            </a:custGeom>
            <a:solidFill>
              <a:srgbClr val="F7F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9"/>
            <p:cNvSpPr/>
            <p:nvPr/>
          </p:nvSpPr>
          <p:spPr>
            <a:xfrm flipH="1">
              <a:off x="991161" y="4120171"/>
              <a:ext cx="218179" cy="132847"/>
            </a:xfrm>
            <a:custGeom>
              <a:avLst/>
              <a:gdLst/>
              <a:ahLst/>
              <a:cxnLst/>
              <a:rect l="l" t="t" r="r" b="b"/>
              <a:pathLst>
                <a:path w="9808" h="5972" extrusionOk="0">
                  <a:moveTo>
                    <a:pt x="9807" y="0"/>
                  </a:moveTo>
                  <a:cubicBezTo>
                    <a:pt x="9340" y="234"/>
                    <a:pt x="8940" y="434"/>
                    <a:pt x="8506" y="667"/>
                  </a:cubicBezTo>
                  <a:lnTo>
                    <a:pt x="7272" y="1368"/>
                  </a:lnTo>
                  <a:cubicBezTo>
                    <a:pt x="6438" y="1835"/>
                    <a:pt x="5604" y="2302"/>
                    <a:pt x="4804" y="2802"/>
                  </a:cubicBezTo>
                  <a:cubicBezTo>
                    <a:pt x="3970" y="3303"/>
                    <a:pt x="3169" y="3836"/>
                    <a:pt x="2368" y="4337"/>
                  </a:cubicBezTo>
                  <a:cubicBezTo>
                    <a:pt x="1568" y="4870"/>
                    <a:pt x="767" y="5404"/>
                    <a:pt x="0" y="5971"/>
                  </a:cubicBezTo>
                  <a:cubicBezTo>
                    <a:pt x="867" y="5538"/>
                    <a:pt x="1668" y="5071"/>
                    <a:pt x="2535" y="4637"/>
                  </a:cubicBezTo>
                  <a:cubicBezTo>
                    <a:pt x="3369" y="4170"/>
                    <a:pt x="4203" y="3670"/>
                    <a:pt x="5004" y="3169"/>
                  </a:cubicBezTo>
                  <a:cubicBezTo>
                    <a:pt x="5804" y="2669"/>
                    <a:pt x="6638" y="2169"/>
                    <a:pt x="7439" y="1635"/>
                  </a:cubicBezTo>
                  <a:lnTo>
                    <a:pt x="8640" y="834"/>
                  </a:lnTo>
                  <a:cubicBezTo>
                    <a:pt x="9007" y="567"/>
                    <a:pt x="9407" y="301"/>
                    <a:pt x="980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9"/>
            <p:cNvSpPr/>
            <p:nvPr/>
          </p:nvSpPr>
          <p:spPr>
            <a:xfrm flipH="1">
              <a:off x="1033471" y="4106802"/>
              <a:ext cx="129866" cy="79437"/>
            </a:xfrm>
            <a:custGeom>
              <a:avLst/>
              <a:gdLst/>
              <a:ahLst/>
              <a:cxnLst/>
              <a:rect l="l" t="t" r="r" b="b"/>
              <a:pathLst>
                <a:path w="5838" h="3571" extrusionOk="0">
                  <a:moveTo>
                    <a:pt x="5838" y="1"/>
                  </a:moveTo>
                  <a:lnTo>
                    <a:pt x="5838" y="1"/>
                  </a:lnTo>
                  <a:cubicBezTo>
                    <a:pt x="4804" y="468"/>
                    <a:pt x="3770" y="1002"/>
                    <a:pt x="2802" y="1602"/>
                  </a:cubicBezTo>
                  <a:cubicBezTo>
                    <a:pt x="1835" y="2202"/>
                    <a:pt x="901" y="2836"/>
                    <a:pt x="0" y="3570"/>
                  </a:cubicBezTo>
                  <a:cubicBezTo>
                    <a:pt x="2068" y="2603"/>
                    <a:pt x="4036" y="1435"/>
                    <a:pt x="5838"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9"/>
            <p:cNvSpPr/>
            <p:nvPr/>
          </p:nvSpPr>
          <p:spPr>
            <a:xfrm flipH="1">
              <a:off x="1075759" y="4092721"/>
              <a:ext cx="218179" cy="133581"/>
            </a:xfrm>
            <a:custGeom>
              <a:avLst/>
              <a:gdLst/>
              <a:ahLst/>
              <a:cxnLst/>
              <a:rect l="l" t="t" r="r" b="b"/>
              <a:pathLst>
                <a:path w="9808" h="6005" extrusionOk="0">
                  <a:moveTo>
                    <a:pt x="9807" y="0"/>
                  </a:moveTo>
                  <a:cubicBezTo>
                    <a:pt x="9374" y="234"/>
                    <a:pt x="8940" y="467"/>
                    <a:pt x="8540" y="667"/>
                  </a:cubicBezTo>
                  <a:lnTo>
                    <a:pt x="7272" y="1368"/>
                  </a:lnTo>
                  <a:cubicBezTo>
                    <a:pt x="6438" y="1835"/>
                    <a:pt x="5604" y="2335"/>
                    <a:pt x="4804" y="2835"/>
                  </a:cubicBezTo>
                  <a:cubicBezTo>
                    <a:pt x="4003" y="3336"/>
                    <a:pt x="3169" y="3836"/>
                    <a:pt x="2369" y="4370"/>
                  </a:cubicBezTo>
                  <a:cubicBezTo>
                    <a:pt x="1568" y="4870"/>
                    <a:pt x="768" y="5404"/>
                    <a:pt x="0" y="6004"/>
                  </a:cubicBezTo>
                  <a:cubicBezTo>
                    <a:pt x="868" y="5571"/>
                    <a:pt x="1702" y="5104"/>
                    <a:pt x="2536" y="4637"/>
                  </a:cubicBezTo>
                  <a:cubicBezTo>
                    <a:pt x="3369" y="4170"/>
                    <a:pt x="4203" y="3669"/>
                    <a:pt x="5004" y="3169"/>
                  </a:cubicBezTo>
                  <a:cubicBezTo>
                    <a:pt x="5838" y="2669"/>
                    <a:pt x="6638" y="2168"/>
                    <a:pt x="7439" y="1635"/>
                  </a:cubicBezTo>
                  <a:lnTo>
                    <a:pt x="8640" y="834"/>
                  </a:lnTo>
                  <a:cubicBezTo>
                    <a:pt x="9040" y="567"/>
                    <a:pt x="9440" y="300"/>
                    <a:pt x="980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9"/>
            <p:cNvSpPr/>
            <p:nvPr/>
          </p:nvSpPr>
          <p:spPr>
            <a:xfrm flipH="1">
              <a:off x="1118047" y="4080108"/>
              <a:ext cx="187014" cy="113538"/>
            </a:xfrm>
            <a:custGeom>
              <a:avLst/>
              <a:gdLst/>
              <a:ahLst/>
              <a:cxnLst/>
              <a:rect l="l" t="t" r="r" b="b"/>
              <a:pathLst>
                <a:path w="8407" h="5104" extrusionOk="0">
                  <a:moveTo>
                    <a:pt x="8406" y="0"/>
                  </a:moveTo>
                  <a:lnTo>
                    <a:pt x="8406" y="0"/>
                  </a:lnTo>
                  <a:cubicBezTo>
                    <a:pt x="6938" y="701"/>
                    <a:pt x="5504" y="1534"/>
                    <a:pt x="4103" y="2368"/>
                  </a:cubicBezTo>
                  <a:cubicBezTo>
                    <a:pt x="2702" y="3236"/>
                    <a:pt x="1334" y="4103"/>
                    <a:pt x="0" y="5104"/>
                  </a:cubicBezTo>
                  <a:cubicBezTo>
                    <a:pt x="1501" y="4403"/>
                    <a:pt x="2902" y="3603"/>
                    <a:pt x="4303" y="2735"/>
                  </a:cubicBezTo>
                  <a:cubicBezTo>
                    <a:pt x="5704" y="1868"/>
                    <a:pt x="7105" y="1001"/>
                    <a:pt x="8406"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9"/>
            <p:cNvSpPr/>
            <p:nvPr/>
          </p:nvSpPr>
          <p:spPr>
            <a:xfrm flipH="1">
              <a:off x="1159600" y="4066739"/>
              <a:ext cx="108378" cy="66068"/>
            </a:xfrm>
            <a:custGeom>
              <a:avLst/>
              <a:gdLst/>
              <a:ahLst/>
              <a:cxnLst/>
              <a:rect l="l" t="t" r="r" b="b"/>
              <a:pathLst>
                <a:path w="4872" h="2970" extrusionOk="0">
                  <a:moveTo>
                    <a:pt x="4871" y="1"/>
                  </a:moveTo>
                  <a:cubicBezTo>
                    <a:pt x="4004" y="334"/>
                    <a:pt x="3136" y="768"/>
                    <a:pt x="2336" y="1302"/>
                  </a:cubicBezTo>
                  <a:cubicBezTo>
                    <a:pt x="1502" y="1769"/>
                    <a:pt x="735" y="2336"/>
                    <a:pt x="1" y="2969"/>
                  </a:cubicBezTo>
                  <a:cubicBezTo>
                    <a:pt x="1769" y="2202"/>
                    <a:pt x="3403" y="1201"/>
                    <a:pt x="487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9"/>
            <p:cNvSpPr/>
            <p:nvPr/>
          </p:nvSpPr>
          <p:spPr>
            <a:xfrm flipH="1">
              <a:off x="1512072" y="3809987"/>
              <a:ext cx="868200" cy="436358"/>
            </a:xfrm>
            <a:custGeom>
              <a:avLst/>
              <a:gdLst/>
              <a:ahLst/>
              <a:cxnLst/>
              <a:rect l="l" t="t" r="r" b="b"/>
              <a:pathLst>
                <a:path w="39029" h="19616" extrusionOk="0">
                  <a:moveTo>
                    <a:pt x="19848" y="1"/>
                  </a:moveTo>
                  <a:lnTo>
                    <a:pt x="1" y="7773"/>
                  </a:lnTo>
                  <a:lnTo>
                    <a:pt x="19248" y="19615"/>
                  </a:lnTo>
                  <a:lnTo>
                    <a:pt x="39028" y="11576"/>
                  </a:lnTo>
                  <a:lnTo>
                    <a:pt x="19848" y="1"/>
                  </a:lnTo>
                  <a:close/>
                </a:path>
              </a:pathLst>
            </a:custGeom>
            <a:solidFill>
              <a:srgbClr val="F7F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9"/>
            <p:cNvSpPr/>
            <p:nvPr/>
          </p:nvSpPr>
          <p:spPr>
            <a:xfrm flipH="1">
              <a:off x="1604078" y="4049677"/>
              <a:ext cx="353985" cy="143970"/>
            </a:xfrm>
            <a:custGeom>
              <a:avLst/>
              <a:gdLst/>
              <a:ahLst/>
              <a:cxnLst/>
              <a:rect l="l" t="t" r="r" b="b"/>
              <a:pathLst>
                <a:path w="15913" h="6472" extrusionOk="0">
                  <a:moveTo>
                    <a:pt x="15912" y="0"/>
                  </a:moveTo>
                  <a:lnTo>
                    <a:pt x="15912" y="0"/>
                  </a:lnTo>
                  <a:cubicBezTo>
                    <a:pt x="15245" y="234"/>
                    <a:pt x="14578" y="467"/>
                    <a:pt x="13877" y="701"/>
                  </a:cubicBezTo>
                  <a:lnTo>
                    <a:pt x="11876" y="1468"/>
                  </a:lnTo>
                  <a:cubicBezTo>
                    <a:pt x="10542" y="1968"/>
                    <a:pt x="9207" y="2502"/>
                    <a:pt x="7873" y="3036"/>
                  </a:cubicBezTo>
                  <a:cubicBezTo>
                    <a:pt x="6572" y="3603"/>
                    <a:pt x="5238" y="4137"/>
                    <a:pt x="3937" y="4704"/>
                  </a:cubicBezTo>
                  <a:cubicBezTo>
                    <a:pt x="2603" y="5271"/>
                    <a:pt x="1302" y="5871"/>
                    <a:pt x="1" y="6472"/>
                  </a:cubicBezTo>
                  <a:cubicBezTo>
                    <a:pt x="1368" y="6005"/>
                    <a:pt x="2703" y="5504"/>
                    <a:pt x="4037" y="5004"/>
                  </a:cubicBezTo>
                  <a:cubicBezTo>
                    <a:pt x="5371" y="4504"/>
                    <a:pt x="6706" y="3970"/>
                    <a:pt x="8040" y="3436"/>
                  </a:cubicBezTo>
                  <a:cubicBezTo>
                    <a:pt x="9374" y="2869"/>
                    <a:pt x="10675" y="2335"/>
                    <a:pt x="12009" y="1768"/>
                  </a:cubicBezTo>
                  <a:lnTo>
                    <a:pt x="13977" y="901"/>
                  </a:lnTo>
                  <a:cubicBezTo>
                    <a:pt x="14611" y="601"/>
                    <a:pt x="15278" y="301"/>
                    <a:pt x="1591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9"/>
            <p:cNvSpPr/>
            <p:nvPr/>
          </p:nvSpPr>
          <p:spPr>
            <a:xfrm flipH="1">
              <a:off x="1647122" y="4022226"/>
              <a:ext cx="197402" cy="80149"/>
            </a:xfrm>
            <a:custGeom>
              <a:avLst/>
              <a:gdLst/>
              <a:ahLst/>
              <a:cxnLst/>
              <a:rect l="l" t="t" r="r" b="b"/>
              <a:pathLst>
                <a:path w="8874" h="3603" extrusionOk="0">
                  <a:moveTo>
                    <a:pt x="8873" y="0"/>
                  </a:moveTo>
                  <a:lnTo>
                    <a:pt x="8873" y="0"/>
                  </a:lnTo>
                  <a:cubicBezTo>
                    <a:pt x="7339" y="434"/>
                    <a:pt x="5838" y="1001"/>
                    <a:pt x="4337" y="1601"/>
                  </a:cubicBezTo>
                  <a:cubicBezTo>
                    <a:pt x="2869" y="2202"/>
                    <a:pt x="1401" y="2836"/>
                    <a:pt x="0" y="3603"/>
                  </a:cubicBezTo>
                  <a:cubicBezTo>
                    <a:pt x="3036" y="2635"/>
                    <a:pt x="6005" y="1435"/>
                    <a:pt x="8873"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9"/>
            <p:cNvSpPr/>
            <p:nvPr/>
          </p:nvSpPr>
          <p:spPr>
            <a:xfrm flipH="1">
              <a:off x="1690900" y="3994020"/>
              <a:ext cx="310941" cy="126174"/>
            </a:xfrm>
            <a:custGeom>
              <a:avLst/>
              <a:gdLst/>
              <a:ahLst/>
              <a:cxnLst/>
              <a:rect l="l" t="t" r="r" b="b"/>
              <a:pathLst>
                <a:path w="13978" h="5672" extrusionOk="0">
                  <a:moveTo>
                    <a:pt x="13977" y="1"/>
                  </a:moveTo>
                  <a:cubicBezTo>
                    <a:pt x="13377" y="201"/>
                    <a:pt x="12776" y="401"/>
                    <a:pt x="12176" y="634"/>
                  </a:cubicBezTo>
                  <a:lnTo>
                    <a:pt x="10441" y="1268"/>
                  </a:lnTo>
                  <a:cubicBezTo>
                    <a:pt x="9241" y="1702"/>
                    <a:pt x="8073" y="2169"/>
                    <a:pt x="6906" y="2636"/>
                  </a:cubicBezTo>
                  <a:cubicBezTo>
                    <a:pt x="5738" y="3136"/>
                    <a:pt x="4604" y="3603"/>
                    <a:pt x="3436" y="4104"/>
                  </a:cubicBezTo>
                  <a:cubicBezTo>
                    <a:pt x="2302" y="4604"/>
                    <a:pt x="1135" y="5138"/>
                    <a:pt x="1" y="5671"/>
                  </a:cubicBezTo>
                  <a:cubicBezTo>
                    <a:pt x="1202" y="5304"/>
                    <a:pt x="2402" y="4837"/>
                    <a:pt x="3570" y="4404"/>
                  </a:cubicBezTo>
                  <a:cubicBezTo>
                    <a:pt x="4737" y="3970"/>
                    <a:pt x="5905" y="3503"/>
                    <a:pt x="7072" y="3036"/>
                  </a:cubicBezTo>
                  <a:cubicBezTo>
                    <a:pt x="8240" y="2569"/>
                    <a:pt x="9407" y="2069"/>
                    <a:pt x="10542" y="1568"/>
                  </a:cubicBezTo>
                  <a:lnTo>
                    <a:pt x="12276" y="801"/>
                  </a:lnTo>
                  <a:cubicBezTo>
                    <a:pt x="12843" y="534"/>
                    <a:pt x="13410" y="301"/>
                    <a:pt x="1397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9"/>
            <p:cNvSpPr/>
            <p:nvPr/>
          </p:nvSpPr>
          <p:spPr>
            <a:xfrm flipH="1">
              <a:off x="1733944" y="3966569"/>
              <a:ext cx="287917" cy="116519"/>
            </a:xfrm>
            <a:custGeom>
              <a:avLst/>
              <a:gdLst/>
              <a:ahLst/>
              <a:cxnLst/>
              <a:rect l="l" t="t" r="r" b="b"/>
              <a:pathLst>
                <a:path w="12943" h="5238" extrusionOk="0">
                  <a:moveTo>
                    <a:pt x="12943" y="0"/>
                  </a:moveTo>
                  <a:cubicBezTo>
                    <a:pt x="12376" y="167"/>
                    <a:pt x="11808" y="367"/>
                    <a:pt x="11275" y="567"/>
                  </a:cubicBezTo>
                  <a:lnTo>
                    <a:pt x="9640" y="1168"/>
                  </a:lnTo>
                  <a:cubicBezTo>
                    <a:pt x="8539" y="1568"/>
                    <a:pt x="7439" y="1968"/>
                    <a:pt x="6371" y="2435"/>
                  </a:cubicBezTo>
                  <a:cubicBezTo>
                    <a:pt x="5304" y="2869"/>
                    <a:pt x="4236" y="3303"/>
                    <a:pt x="3169" y="3770"/>
                  </a:cubicBezTo>
                  <a:cubicBezTo>
                    <a:pt x="2102" y="4270"/>
                    <a:pt x="1034" y="4737"/>
                    <a:pt x="0" y="5237"/>
                  </a:cubicBezTo>
                  <a:cubicBezTo>
                    <a:pt x="1101" y="4904"/>
                    <a:pt x="2202" y="4470"/>
                    <a:pt x="3302" y="4070"/>
                  </a:cubicBezTo>
                  <a:cubicBezTo>
                    <a:pt x="4403" y="3703"/>
                    <a:pt x="5471" y="3269"/>
                    <a:pt x="6538" y="2836"/>
                  </a:cubicBezTo>
                  <a:cubicBezTo>
                    <a:pt x="7639" y="2402"/>
                    <a:pt x="8706" y="1935"/>
                    <a:pt x="9774" y="1468"/>
                  </a:cubicBezTo>
                  <a:lnTo>
                    <a:pt x="11341" y="768"/>
                  </a:lnTo>
                  <a:cubicBezTo>
                    <a:pt x="11875" y="501"/>
                    <a:pt x="12409" y="267"/>
                    <a:pt x="12943"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9"/>
            <p:cNvSpPr/>
            <p:nvPr/>
          </p:nvSpPr>
          <p:spPr>
            <a:xfrm flipH="1">
              <a:off x="1777722" y="3938363"/>
              <a:ext cx="354719" cy="143992"/>
            </a:xfrm>
            <a:custGeom>
              <a:avLst/>
              <a:gdLst/>
              <a:ahLst/>
              <a:cxnLst/>
              <a:rect l="l" t="t" r="r" b="b"/>
              <a:pathLst>
                <a:path w="15946" h="6473" extrusionOk="0">
                  <a:moveTo>
                    <a:pt x="15946" y="1"/>
                  </a:moveTo>
                  <a:lnTo>
                    <a:pt x="15946" y="1"/>
                  </a:lnTo>
                  <a:cubicBezTo>
                    <a:pt x="15245" y="234"/>
                    <a:pt x="14578" y="468"/>
                    <a:pt x="13911" y="735"/>
                  </a:cubicBezTo>
                  <a:lnTo>
                    <a:pt x="11876" y="1469"/>
                  </a:lnTo>
                  <a:cubicBezTo>
                    <a:pt x="10542" y="1969"/>
                    <a:pt x="9207" y="2503"/>
                    <a:pt x="7873" y="3036"/>
                  </a:cubicBezTo>
                  <a:cubicBezTo>
                    <a:pt x="6572" y="3603"/>
                    <a:pt x="5238" y="4137"/>
                    <a:pt x="3937" y="4704"/>
                  </a:cubicBezTo>
                  <a:cubicBezTo>
                    <a:pt x="2603" y="5271"/>
                    <a:pt x="1302" y="5872"/>
                    <a:pt x="1" y="6472"/>
                  </a:cubicBezTo>
                  <a:cubicBezTo>
                    <a:pt x="1368" y="6038"/>
                    <a:pt x="2703" y="5505"/>
                    <a:pt x="4037" y="5004"/>
                  </a:cubicBezTo>
                  <a:cubicBezTo>
                    <a:pt x="5405" y="4504"/>
                    <a:pt x="6706" y="3970"/>
                    <a:pt x="8040" y="3437"/>
                  </a:cubicBezTo>
                  <a:cubicBezTo>
                    <a:pt x="9374" y="2903"/>
                    <a:pt x="10708" y="2336"/>
                    <a:pt x="12009" y="1769"/>
                  </a:cubicBezTo>
                  <a:lnTo>
                    <a:pt x="13977" y="901"/>
                  </a:lnTo>
                  <a:cubicBezTo>
                    <a:pt x="14645" y="601"/>
                    <a:pt x="15278" y="334"/>
                    <a:pt x="15946"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9"/>
            <p:cNvSpPr/>
            <p:nvPr/>
          </p:nvSpPr>
          <p:spPr>
            <a:xfrm flipH="1">
              <a:off x="1821500" y="3910912"/>
              <a:ext cx="314633" cy="127642"/>
            </a:xfrm>
            <a:custGeom>
              <a:avLst/>
              <a:gdLst/>
              <a:ahLst/>
              <a:cxnLst/>
              <a:rect l="l" t="t" r="r" b="b"/>
              <a:pathLst>
                <a:path w="14144" h="5738" extrusionOk="0">
                  <a:moveTo>
                    <a:pt x="14143" y="1"/>
                  </a:moveTo>
                  <a:lnTo>
                    <a:pt x="14143" y="1"/>
                  </a:lnTo>
                  <a:cubicBezTo>
                    <a:pt x="13543" y="201"/>
                    <a:pt x="12943" y="401"/>
                    <a:pt x="12342" y="601"/>
                  </a:cubicBezTo>
                  <a:lnTo>
                    <a:pt x="10541" y="1268"/>
                  </a:lnTo>
                  <a:cubicBezTo>
                    <a:pt x="9340" y="1735"/>
                    <a:pt x="8173" y="2202"/>
                    <a:pt x="7005" y="2669"/>
                  </a:cubicBezTo>
                  <a:cubicBezTo>
                    <a:pt x="5804" y="3170"/>
                    <a:pt x="4637" y="3637"/>
                    <a:pt x="3469" y="4170"/>
                  </a:cubicBezTo>
                  <a:cubicBezTo>
                    <a:pt x="2302" y="4671"/>
                    <a:pt x="1168" y="5171"/>
                    <a:pt x="0" y="5738"/>
                  </a:cubicBezTo>
                  <a:cubicBezTo>
                    <a:pt x="1234" y="5338"/>
                    <a:pt x="2435" y="4904"/>
                    <a:pt x="3603" y="4437"/>
                  </a:cubicBezTo>
                  <a:cubicBezTo>
                    <a:pt x="4803" y="4003"/>
                    <a:pt x="6004" y="3536"/>
                    <a:pt x="7172" y="3069"/>
                  </a:cubicBezTo>
                  <a:cubicBezTo>
                    <a:pt x="8339" y="2569"/>
                    <a:pt x="9507" y="2102"/>
                    <a:pt x="10674" y="1568"/>
                  </a:cubicBezTo>
                  <a:lnTo>
                    <a:pt x="12409" y="834"/>
                  </a:lnTo>
                  <a:cubicBezTo>
                    <a:pt x="12976" y="534"/>
                    <a:pt x="13576" y="267"/>
                    <a:pt x="14143"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9"/>
            <p:cNvSpPr/>
            <p:nvPr/>
          </p:nvSpPr>
          <p:spPr>
            <a:xfrm flipH="1">
              <a:off x="1865278" y="3882706"/>
              <a:ext cx="353962" cy="143992"/>
            </a:xfrm>
            <a:custGeom>
              <a:avLst/>
              <a:gdLst/>
              <a:ahLst/>
              <a:cxnLst/>
              <a:rect l="l" t="t" r="r" b="b"/>
              <a:pathLst>
                <a:path w="15912" h="6473" extrusionOk="0">
                  <a:moveTo>
                    <a:pt x="15911" y="1"/>
                  </a:moveTo>
                  <a:cubicBezTo>
                    <a:pt x="15244" y="234"/>
                    <a:pt x="14577" y="501"/>
                    <a:pt x="13877" y="735"/>
                  </a:cubicBezTo>
                  <a:lnTo>
                    <a:pt x="11875" y="1469"/>
                  </a:lnTo>
                  <a:cubicBezTo>
                    <a:pt x="10541" y="1969"/>
                    <a:pt x="9207" y="2503"/>
                    <a:pt x="7872" y="3036"/>
                  </a:cubicBezTo>
                  <a:cubicBezTo>
                    <a:pt x="6538" y="3604"/>
                    <a:pt x="5237" y="4137"/>
                    <a:pt x="3903" y="4704"/>
                  </a:cubicBezTo>
                  <a:cubicBezTo>
                    <a:pt x="2602" y="5305"/>
                    <a:pt x="1301" y="5872"/>
                    <a:pt x="0" y="6472"/>
                  </a:cubicBezTo>
                  <a:cubicBezTo>
                    <a:pt x="1334" y="6039"/>
                    <a:pt x="2669" y="5505"/>
                    <a:pt x="4036" y="5005"/>
                  </a:cubicBezTo>
                  <a:cubicBezTo>
                    <a:pt x="5371" y="4504"/>
                    <a:pt x="6705" y="4004"/>
                    <a:pt x="8039" y="3437"/>
                  </a:cubicBezTo>
                  <a:cubicBezTo>
                    <a:pt x="9340" y="2903"/>
                    <a:pt x="10674" y="2336"/>
                    <a:pt x="12009" y="1769"/>
                  </a:cubicBezTo>
                  <a:lnTo>
                    <a:pt x="13977" y="902"/>
                  </a:lnTo>
                  <a:cubicBezTo>
                    <a:pt x="14610" y="601"/>
                    <a:pt x="15278" y="335"/>
                    <a:pt x="1591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9"/>
            <p:cNvSpPr/>
            <p:nvPr/>
          </p:nvSpPr>
          <p:spPr>
            <a:xfrm flipH="1">
              <a:off x="1909057" y="3855255"/>
              <a:ext cx="209281" cy="85354"/>
            </a:xfrm>
            <a:custGeom>
              <a:avLst/>
              <a:gdLst/>
              <a:ahLst/>
              <a:cxnLst/>
              <a:rect l="l" t="t" r="r" b="b"/>
              <a:pathLst>
                <a:path w="9408" h="3837" extrusionOk="0">
                  <a:moveTo>
                    <a:pt x="9407" y="1"/>
                  </a:moveTo>
                  <a:lnTo>
                    <a:pt x="9407" y="1"/>
                  </a:lnTo>
                  <a:cubicBezTo>
                    <a:pt x="7773" y="468"/>
                    <a:pt x="6205" y="1068"/>
                    <a:pt x="4637" y="1702"/>
                  </a:cubicBezTo>
                  <a:cubicBezTo>
                    <a:pt x="3069" y="2369"/>
                    <a:pt x="1502" y="3036"/>
                    <a:pt x="1" y="3837"/>
                  </a:cubicBezTo>
                  <a:cubicBezTo>
                    <a:pt x="1635" y="3336"/>
                    <a:pt x="3236" y="2736"/>
                    <a:pt x="4804" y="2102"/>
                  </a:cubicBezTo>
                  <a:cubicBezTo>
                    <a:pt x="6372" y="1468"/>
                    <a:pt x="7906" y="768"/>
                    <a:pt x="9407"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9"/>
            <p:cNvSpPr/>
            <p:nvPr/>
          </p:nvSpPr>
          <p:spPr>
            <a:xfrm flipH="1">
              <a:off x="2944183" y="1374404"/>
              <a:ext cx="1220672" cy="1481361"/>
            </a:xfrm>
            <a:custGeom>
              <a:avLst/>
              <a:gdLst/>
              <a:ahLst/>
              <a:cxnLst/>
              <a:rect l="l" t="t" r="r" b="b"/>
              <a:pathLst>
                <a:path w="54874" h="66593" extrusionOk="0">
                  <a:moveTo>
                    <a:pt x="27044" y="0"/>
                  </a:moveTo>
                  <a:cubicBezTo>
                    <a:pt x="25616" y="0"/>
                    <a:pt x="24063" y="217"/>
                    <a:pt x="22383" y="712"/>
                  </a:cubicBezTo>
                  <a:cubicBezTo>
                    <a:pt x="18581" y="1846"/>
                    <a:pt x="15912" y="5315"/>
                    <a:pt x="14277" y="8885"/>
                  </a:cubicBezTo>
                  <a:cubicBezTo>
                    <a:pt x="12376" y="13088"/>
                    <a:pt x="13577" y="18692"/>
                    <a:pt x="11275" y="22761"/>
                  </a:cubicBezTo>
                  <a:cubicBezTo>
                    <a:pt x="9307" y="26197"/>
                    <a:pt x="6505" y="26697"/>
                    <a:pt x="4604" y="30333"/>
                  </a:cubicBezTo>
                  <a:cubicBezTo>
                    <a:pt x="3770" y="31901"/>
                    <a:pt x="3370" y="33736"/>
                    <a:pt x="4971" y="37505"/>
                  </a:cubicBezTo>
                  <a:cubicBezTo>
                    <a:pt x="5571" y="38873"/>
                    <a:pt x="6172" y="40941"/>
                    <a:pt x="5571" y="42542"/>
                  </a:cubicBezTo>
                  <a:cubicBezTo>
                    <a:pt x="4737" y="44777"/>
                    <a:pt x="2135" y="45744"/>
                    <a:pt x="1235" y="48046"/>
                  </a:cubicBezTo>
                  <a:cubicBezTo>
                    <a:pt x="1" y="51248"/>
                    <a:pt x="1135" y="54784"/>
                    <a:pt x="3136" y="57386"/>
                  </a:cubicBezTo>
                  <a:cubicBezTo>
                    <a:pt x="7739" y="63357"/>
                    <a:pt x="15912" y="65725"/>
                    <a:pt x="23084" y="66359"/>
                  </a:cubicBezTo>
                  <a:cubicBezTo>
                    <a:pt x="24797" y="66508"/>
                    <a:pt x="26563" y="66592"/>
                    <a:pt x="28350" y="66592"/>
                  </a:cubicBezTo>
                  <a:cubicBezTo>
                    <a:pt x="34181" y="66592"/>
                    <a:pt x="40226" y="65693"/>
                    <a:pt x="45333" y="63190"/>
                  </a:cubicBezTo>
                  <a:cubicBezTo>
                    <a:pt x="48268" y="61756"/>
                    <a:pt x="51004" y="59621"/>
                    <a:pt x="52738" y="56852"/>
                  </a:cubicBezTo>
                  <a:cubicBezTo>
                    <a:pt x="54606" y="53850"/>
                    <a:pt x="54873" y="50681"/>
                    <a:pt x="52972" y="47779"/>
                  </a:cubicBezTo>
                  <a:cubicBezTo>
                    <a:pt x="51437" y="45477"/>
                    <a:pt x="48035" y="43776"/>
                    <a:pt x="48068" y="41675"/>
                  </a:cubicBezTo>
                  <a:cubicBezTo>
                    <a:pt x="48102" y="39573"/>
                    <a:pt x="49836" y="37939"/>
                    <a:pt x="50337" y="35937"/>
                  </a:cubicBezTo>
                  <a:cubicBezTo>
                    <a:pt x="51204" y="32535"/>
                    <a:pt x="49403" y="29900"/>
                    <a:pt x="47068" y="27598"/>
                  </a:cubicBezTo>
                  <a:cubicBezTo>
                    <a:pt x="41530" y="22194"/>
                    <a:pt x="43165" y="15223"/>
                    <a:pt x="39829" y="8551"/>
                  </a:cubicBezTo>
                  <a:cubicBezTo>
                    <a:pt x="38245" y="5410"/>
                    <a:pt x="34183" y="0"/>
                    <a:pt x="27044"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9"/>
            <p:cNvSpPr/>
            <p:nvPr/>
          </p:nvSpPr>
          <p:spPr>
            <a:xfrm flipH="1">
              <a:off x="2929346" y="1753281"/>
              <a:ext cx="310207" cy="908819"/>
            </a:xfrm>
            <a:custGeom>
              <a:avLst/>
              <a:gdLst/>
              <a:ahLst/>
              <a:cxnLst/>
              <a:rect l="l" t="t" r="r" b="b"/>
              <a:pathLst>
                <a:path w="13945" h="40855" extrusionOk="0">
                  <a:moveTo>
                    <a:pt x="51" y="0"/>
                  </a:moveTo>
                  <a:cubicBezTo>
                    <a:pt x="26" y="0"/>
                    <a:pt x="1" y="8"/>
                    <a:pt x="1" y="25"/>
                  </a:cubicBezTo>
                  <a:cubicBezTo>
                    <a:pt x="101" y="3761"/>
                    <a:pt x="668" y="6697"/>
                    <a:pt x="3537" y="9265"/>
                  </a:cubicBezTo>
                  <a:cubicBezTo>
                    <a:pt x="7306" y="12668"/>
                    <a:pt x="10875" y="16370"/>
                    <a:pt x="8107" y="21707"/>
                  </a:cubicBezTo>
                  <a:cubicBezTo>
                    <a:pt x="6839" y="24176"/>
                    <a:pt x="4771" y="26444"/>
                    <a:pt x="7006" y="29013"/>
                  </a:cubicBezTo>
                  <a:cubicBezTo>
                    <a:pt x="8340" y="30580"/>
                    <a:pt x="10408" y="31348"/>
                    <a:pt x="11776" y="32915"/>
                  </a:cubicBezTo>
                  <a:cubicBezTo>
                    <a:pt x="13911" y="35384"/>
                    <a:pt x="12343" y="40154"/>
                    <a:pt x="8907" y="40654"/>
                  </a:cubicBezTo>
                  <a:cubicBezTo>
                    <a:pt x="8741" y="40688"/>
                    <a:pt x="8807" y="40854"/>
                    <a:pt x="8941" y="40854"/>
                  </a:cubicBezTo>
                  <a:cubicBezTo>
                    <a:pt x="11609" y="40621"/>
                    <a:pt x="13944" y="37152"/>
                    <a:pt x="13210" y="34550"/>
                  </a:cubicBezTo>
                  <a:cubicBezTo>
                    <a:pt x="12743" y="32815"/>
                    <a:pt x="11176" y="31715"/>
                    <a:pt x="9808" y="30714"/>
                  </a:cubicBezTo>
                  <a:cubicBezTo>
                    <a:pt x="8007" y="29446"/>
                    <a:pt x="6139" y="28079"/>
                    <a:pt x="6639" y="25510"/>
                  </a:cubicBezTo>
                  <a:cubicBezTo>
                    <a:pt x="6873" y="24409"/>
                    <a:pt x="7873" y="23308"/>
                    <a:pt x="8374" y="22341"/>
                  </a:cubicBezTo>
                  <a:cubicBezTo>
                    <a:pt x="10208" y="18905"/>
                    <a:pt x="9975" y="15603"/>
                    <a:pt x="7506" y="12501"/>
                  </a:cubicBezTo>
                  <a:cubicBezTo>
                    <a:pt x="6072" y="10666"/>
                    <a:pt x="4037" y="9432"/>
                    <a:pt x="2503" y="7664"/>
                  </a:cubicBezTo>
                  <a:cubicBezTo>
                    <a:pt x="635" y="5496"/>
                    <a:pt x="301" y="2794"/>
                    <a:pt x="101" y="25"/>
                  </a:cubicBezTo>
                  <a:cubicBezTo>
                    <a:pt x="101" y="8"/>
                    <a:pt x="76" y="0"/>
                    <a:pt x="5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9"/>
            <p:cNvSpPr/>
            <p:nvPr/>
          </p:nvSpPr>
          <p:spPr>
            <a:xfrm flipH="1">
              <a:off x="2915242" y="1668639"/>
              <a:ext cx="328003" cy="1053634"/>
            </a:xfrm>
            <a:custGeom>
              <a:avLst/>
              <a:gdLst/>
              <a:ahLst/>
              <a:cxnLst/>
              <a:rect l="l" t="t" r="r" b="b"/>
              <a:pathLst>
                <a:path w="14745" h="47365" extrusionOk="0">
                  <a:moveTo>
                    <a:pt x="83" y="0"/>
                  </a:moveTo>
                  <a:cubicBezTo>
                    <a:pt x="45" y="0"/>
                    <a:pt x="0" y="36"/>
                    <a:pt x="0" y="94"/>
                  </a:cubicBezTo>
                  <a:cubicBezTo>
                    <a:pt x="867" y="4464"/>
                    <a:pt x="1601" y="8934"/>
                    <a:pt x="4103" y="12770"/>
                  </a:cubicBezTo>
                  <a:cubicBezTo>
                    <a:pt x="6572" y="16506"/>
                    <a:pt x="11475" y="19641"/>
                    <a:pt x="10775" y="24678"/>
                  </a:cubicBezTo>
                  <a:cubicBezTo>
                    <a:pt x="10474" y="26813"/>
                    <a:pt x="8907" y="28581"/>
                    <a:pt x="8806" y="30716"/>
                  </a:cubicBezTo>
                  <a:cubicBezTo>
                    <a:pt x="8706" y="32150"/>
                    <a:pt x="9474" y="33151"/>
                    <a:pt x="10374" y="34185"/>
                  </a:cubicBezTo>
                  <a:cubicBezTo>
                    <a:pt x="12476" y="36587"/>
                    <a:pt x="14744" y="39122"/>
                    <a:pt x="12843" y="42424"/>
                  </a:cubicBezTo>
                  <a:cubicBezTo>
                    <a:pt x="11575" y="44659"/>
                    <a:pt x="9273" y="45794"/>
                    <a:pt x="7139" y="47028"/>
                  </a:cubicBezTo>
                  <a:cubicBezTo>
                    <a:pt x="7014" y="47152"/>
                    <a:pt x="7093" y="47365"/>
                    <a:pt x="7240" y="47365"/>
                  </a:cubicBezTo>
                  <a:cubicBezTo>
                    <a:pt x="7250" y="47365"/>
                    <a:pt x="7261" y="47363"/>
                    <a:pt x="7272" y="47361"/>
                  </a:cubicBezTo>
                  <a:cubicBezTo>
                    <a:pt x="10408" y="45860"/>
                    <a:pt x="14410" y="43258"/>
                    <a:pt x="14010" y="39222"/>
                  </a:cubicBezTo>
                  <a:cubicBezTo>
                    <a:pt x="13777" y="37154"/>
                    <a:pt x="12309" y="35686"/>
                    <a:pt x="10941" y="34152"/>
                  </a:cubicBezTo>
                  <a:cubicBezTo>
                    <a:pt x="9574" y="32617"/>
                    <a:pt x="9040" y="31216"/>
                    <a:pt x="9640" y="29115"/>
                  </a:cubicBezTo>
                  <a:cubicBezTo>
                    <a:pt x="9941" y="28047"/>
                    <a:pt x="10574" y="27080"/>
                    <a:pt x="10908" y="26013"/>
                  </a:cubicBezTo>
                  <a:cubicBezTo>
                    <a:pt x="12242" y="21676"/>
                    <a:pt x="9374" y="18374"/>
                    <a:pt x="6705" y="15338"/>
                  </a:cubicBezTo>
                  <a:cubicBezTo>
                    <a:pt x="2836" y="10935"/>
                    <a:pt x="1268" y="5665"/>
                    <a:pt x="134" y="61"/>
                  </a:cubicBezTo>
                  <a:cubicBezTo>
                    <a:pt x="134" y="19"/>
                    <a:pt x="110" y="0"/>
                    <a:pt x="8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9"/>
            <p:cNvSpPr/>
            <p:nvPr/>
          </p:nvSpPr>
          <p:spPr>
            <a:xfrm flipH="1">
              <a:off x="3829000" y="1684344"/>
              <a:ext cx="413757" cy="1046761"/>
            </a:xfrm>
            <a:custGeom>
              <a:avLst/>
              <a:gdLst/>
              <a:ahLst/>
              <a:cxnLst/>
              <a:rect l="l" t="t" r="r" b="b"/>
              <a:pathLst>
                <a:path w="18600" h="47056" extrusionOk="0">
                  <a:moveTo>
                    <a:pt x="18527" y="0"/>
                  </a:moveTo>
                  <a:cubicBezTo>
                    <a:pt x="18503" y="0"/>
                    <a:pt x="18480" y="8"/>
                    <a:pt x="18480" y="22"/>
                  </a:cubicBezTo>
                  <a:cubicBezTo>
                    <a:pt x="17746" y="2891"/>
                    <a:pt x="17012" y="5793"/>
                    <a:pt x="15378" y="8295"/>
                  </a:cubicBezTo>
                  <a:cubicBezTo>
                    <a:pt x="13910" y="10596"/>
                    <a:pt x="11675" y="11997"/>
                    <a:pt x="9674" y="13765"/>
                  </a:cubicBezTo>
                  <a:cubicBezTo>
                    <a:pt x="8106" y="15099"/>
                    <a:pt x="6738" y="16734"/>
                    <a:pt x="6338" y="18869"/>
                  </a:cubicBezTo>
                  <a:cubicBezTo>
                    <a:pt x="5838" y="21404"/>
                    <a:pt x="7105" y="23339"/>
                    <a:pt x="7572" y="25740"/>
                  </a:cubicBezTo>
                  <a:cubicBezTo>
                    <a:pt x="8273" y="29243"/>
                    <a:pt x="5571" y="30410"/>
                    <a:pt x="3836" y="32845"/>
                  </a:cubicBezTo>
                  <a:cubicBezTo>
                    <a:pt x="2735" y="34413"/>
                    <a:pt x="2368" y="36381"/>
                    <a:pt x="2835" y="38249"/>
                  </a:cubicBezTo>
                  <a:cubicBezTo>
                    <a:pt x="3736" y="42452"/>
                    <a:pt x="8239" y="46388"/>
                    <a:pt x="12509" y="47056"/>
                  </a:cubicBezTo>
                  <a:cubicBezTo>
                    <a:pt x="12776" y="47056"/>
                    <a:pt x="12776" y="46655"/>
                    <a:pt x="12542" y="46622"/>
                  </a:cubicBezTo>
                  <a:cubicBezTo>
                    <a:pt x="6838" y="45555"/>
                    <a:pt x="0" y="38316"/>
                    <a:pt x="4503" y="32679"/>
                  </a:cubicBezTo>
                  <a:cubicBezTo>
                    <a:pt x="5571" y="31344"/>
                    <a:pt x="7072" y="30344"/>
                    <a:pt x="7772" y="28742"/>
                  </a:cubicBezTo>
                  <a:cubicBezTo>
                    <a:pt x="8506" y="27175"/>
                    <a:pt x="8039" y="25574"/>
                    <a:pt x="7505" y="24006"/>
                  </a:cubicBezTo>
                  <a:cubicBezTo>
                    <a:pt x="6371" y="20603"/>
                    <a:pt x="6338" y="17601"/>
                    <a:pt x="9040" y="14866"/>
                  </a:cubicBezTo>
                  <a:cubicBezTo>
                    <a:pt x="10574" y="13365"/>
                    <a:pt x="12409" y="12231"/>
                    <a:pt x="13910" y="10730"/>
                  </a:cubicBezTo>
                  <a:cubicBezTo>
                    <a:pt x="16812" y="7861"/>
                    <a:pt x="17779" y="3925"/>
                    <a:pt x="18580" y="55"/>
                  </a:cubicBezTo>
                  <a:cubicBezTo>
                    <a:pt x="18600" y="16"/>
                    <a:pt x="18562" y="0"/>
                    <a:pt x="18527"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9"/>
            <p:cNvSpPr/>
            <p:nvPr/>
          </p:nvSpPr>
          <p:spPr>
            <a:xfrm flipH="1">
              <a:off x="3827955" y="1655759"/>
              <a:ext cx="326512" cy="1129579"/>
            </a:xfrm>
            <a:custGeom>
              <a:avLst/>
              <a:gdLst/>
              <a:ahLst/>
              <a:cxnLst/>
              <a:rect l="l" t="t" r="r" b="b"/>
              <a:pathLst>
                <a:path w="14678" h="50779" extrusionOk="0">
                  <a:moveTo>
                    <a:pt x="12982" y="1"/>
                  </a:moveTo>
                  <a:cubicBezTo>
                    <a:pt x="12961" y="1"/>
                    <a:pt x="12943" y="11"/>
                    <a:pt x="12943" y="39"/>
                  </a:cubicBezTo>
                  <a:cubicBezTo>
                    <a:pt x="13110" y="3275"/>
                    <a:pt x="12309" y="6477"/>
                    <a:pt x="10675" y="9279"/>
                  </a:cubicBezTo>
                  <a:cubicBezTo>
                    <a:pt x="9107" y="11881"/>
                    <a:pt x="6672" y="13482"/>
                    <a:pt x="4771" y="15751"/>
                  </a:cubicBezTo>
                  <a:cubicBezTo>
                    <a:pt x="3370" y="17418"/>
                    <a:pt x="2436" y="19387"/>
                    <a:pt x="2602" y="21688"/>
                  </a:cubicBezTo>
                  <a:cubicBezTo>
                    <a:pt x="2836" y="24991"/>
                    <a:pt x="4804" y="28093"/>
                    <a:pt x="2903" y="31228"/>
                  </a:cubicBezTo>
                  <a:cubicBezTo>
                    <a:pt x="1668" y="33230"/>
                    <a:pt x="101" y="34631"/>
                    <a:pt x="34" y="37199"/>
                  </a:cubicBezTo>
                  <a:cubicBezTo>
                    <a:pt x="1" y="39434"/>
                    <a:pt x="1001" y="41636"/>
                    <a:pt x="2302" y="43404"/>
                  </a:cubicBezTo>
                  <a:cubicBezTo>
                    <a:pt x="5204" y="47373"/>
                    <a:pt x="9607" y="50042"/>
                    <a:pt x="14511" y="50776"/>
                  </a:cubicBezTo>
                  <a:cubicBezTo>
                    <a:pt x="14519" y="50777"/>
                    <a:pt x="14526" y="50778"/>
                    <a:pt x="14534" y="50778"/>
                  </a:cubicBezTo>
                  <a:cubicBezTo>
                    <a:pt x="14677" y="50778"/>
                    <a:pt x="14670" y="50475"/>
                    <a:pt x="14511" y="50475"/>
                  </a:cubicBezTo>
                  <a:cubicBezTo>
                    <a:pt x="9174" y="49575"/>
                    <a:pt x="3603" y="46206"/>
                    <a:pt x="1302" y="40869"/>
                  </a:cubicBezTo>
                  <a:cubicBezTo>
                    <a:pt x="601" y="39167"/>
                    <a:pt x="201" y="37199"/>
                    <a:pt x="801" y="35431"/>
                  </a:cubicBezTo>
                  <a:cubicBezTo>
                    <a:pt x="1201" y="34097"/>
                    <a:pt x="2169" y="33096"/>
                    <a:pt x="2936" y="32029"/>
                  </a:cubicBezTo>
                  <a:cubicBezTo>
                    <a:pt x="3970" y="30628"/>
                    <a:pt x="4437" y="28827"/>
                    <a:pt x="4137" y="27092"/>
                  </a:cubicBezTo>
                  <a:cubicBezTo>
                    <a:pt x="3770" y="24190"/>
                    <a:pt x="2302" y="21488"/>
                    <a:pt x="3436" y="18586"/>
                  </a:cubicBezTo>
                  <a:cubicBezTo>
                    <a:pt x="4470" y="15817"/>
                    <a:pt x="7072" y="14149"/>
                    <a:pt x="8974" y="12081"/>
                  </a:cubicBezTo>
                  <a:cubicBezTo>
                    <a:pt x="11976" y="8846"/>
                    <a:pt x="13377" y="4576"/>
                    <a:pt x="13043" y="39"/>
                  </a:cubicBezTo>
                  <a:cubicBezTo>
                    <a:pt x="13043" y="20"/>
                    <a:pt x="13010" y="1"/>
                    <a:pt x="12982"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9"/>
            <p:cNvSpPr/>
            <p:nvPr/>
          </p:nvSpPr>
          <p:spPr>
            <a:xfrm flipH="1">
              <a:off x="1946161" y="3621527"/>
              <a:ext cx="1859549" cy="730170"/>
            </a:xfrm>
            <a:custGeom>
              <a:avLst/>
              <a:gdLst/>
              <a:ahLst/>
              <a:cxnLst/>
              <a:rect l="l" t="t" r="r" b="b"/>
              <a:pathLst>
                <a:path w="83594" h="32824" extrusionOk="0">
                  <a:moveTo>
                    <a:pt x="57041" y="0"/>
                  </a:moveTo>
                  <a:lnTo>
                    <a:pt x="0" y="15044"/>
                  </a:lnTo>
                  <a:lnTo>
                    <a:pt x="27787" y="32824"/>
                  </a:lnTo>
                  <a:lnTo>
                    <a:pt x="83593" y="14244"/>
                  </a:lnTo>
                  <a:lnTo>
                    <a:pt x="57041" y="0"/>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9"/>
            <p:cNvSpPr/>
            <p:nvPr/>
          </p:nvSpPr>
          <p:spPr>
            <a:xfrm flipH="1">
              <a:off x="1998103" y="3623752"/>
              <a:ext cx="1728948" cy="690107"/>
            </a:xfrm>
            <a:custGeom>
              <a:avLst/>
              <a:gdLst/>
              <a:ahLst/>
              <a:cxnLst/>
              <a:rect l="l" t="t" r="r" b="b"/>
              <a:pathLst>
                <a:path w="77723" h="31023" extrusionOk="0">
                  <a:moveTo>
                    <a:pt x="52071" y="0"/>
                  </a:moveTo>
                  <a:cubicBezTo>
                    <a:pt x="52071" y="0"/>
                    <a:pt x="36426" y="2068"/>
                    <a:pt x="35692" y="2302"/>
                  </a:cubicBezTo>
                  <a:cubicBezTo>
                    <a:pt x="34959" y="2535"/>
                    <a:pt x="28054" y="5404"/>
                    <a:pt x="28054" y="5404"/>
                  </a:cubicBezTo>
                  <a:cubicBezTo>
                    <a:pt x="28054" y="5404"/>
                    <a:pt x="18380" y="7072"/>
                    <a:pt x="17713" y="7306"/>
                  </a:cubicBezTo>
                  <a:cubicBezTo>
                    <a:pt x="17079" y="7539"/>
                    <a:pt x="0" y="14677"/>
                    <a:pt x="0" y="14677"/>
                  </a:cubicBezTo>
                  <a:lnTo>
                    <a:pt x="25452" y="31023"/>
                  </a:lnTo>
                  <a:lnTo>
                    <a:pt x="77722" y="13643"/>
                  </a:lnTo>
                  <a:lnTo>
                    <a:pt x="52071" y="0"/>
                  </a:lnTo>
                  <a:close/>
                </a:path>
              </a:pathLst>
            </a:custGeom>
            <a:solidFill>
              <a:srgbClr val="F7F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9"/>
            <p:cNvSpPr/>
            <p:nvPr/>
          </p:nvSpPr>
          <p:spPr>
            <a:xfrm flipH="1">
              <a:off x="2557587" y="3743964"/>
              <a:ext cx="544669" cy="369556"/>
            </a:xfrm>
            <a:custGeom>
              <a:avLst/>
              <a:gdLst/>
              <a:ahLst/>
              <a:cxnLst/>
              <a:rect l="l" t="t" r="r" b="b"/>
              <a:pathLst>
                <a:path w="24485" h="16613" extrusionOk="0">
                  <a:moveTo>
                    <a:pt x="0" y="0"/>
                  </a:moveTo>
                  <a:lnTo>
                    <a:pt x="3002" y="2135"/>
                  </a:lnTo>
                  <a:lnTo>
                    <a:pt x="6038" y="4237"/>
                  </a:lnTo>
                  <a:lnTo>
                    <a:pt x="12142" y="8440"/>
                  </a:lnTo>
                  <a:lnTo>
                    <a:pt x="18313" y="12543"/>
                  </a:lnTo>
                  <a:lnTo>
                    <a:pt x="21382" y="14577"/>
                  </a:lnTo>
                  <a:lnTo>
                    <a:pt x="24484" y="16612"/>
                  </a:lnTo>
                  <a:lnTo>
                    <a:pt x="21482" y="14477"/>
                  </a:lnTo>
                  <a:lnTo>
                    <a:pt x="18447" y="12342"/>
                  </a:lnTo>
                  <a:lnTo>
                    <a:pt x="12342" y="8173"/>
                  </a:lnTo>
                  <a:lnTo>
                    <a:pt x="6171" y="4036"/>
                  </a:lnTo>
                  <a:lnTo>
                    <a:pt x="3102" y="2002"/>
                  </a:lnTo>
                  <a:lnTo>
                    <a:pt x="0" y="0"/>
                  </a:ln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9"/>
            <p:cNvSpPr/>
            <p:nvPr/>
          </p:nvSpPr>
          <p:spPr>
            <a:xfrm flipH="1">
              <a:off x="2813605" y="3968060"/>
              <a:ext cx="181074" cy="40820"/>
            </a:xfrm>
            <a:custGeom>
              <a:avLst/>
              <a:gdLst/>
              <a:ahLst/>
              <a:cxnLst/>
              <a:rect l="l" t="t" r="r" b="b"/>
              <a:pathLst>
                <a:path w="8140" h="1835" extrusionOk="0">
                  <a:moveTo>
                    <a:pt x="8140" y="0"/>
                  </a:moveTo>
                  <a:lnTo>
                    <a:pt x="8140" y="0"/>
                  </a:lnTo>
                  <a:cubicBezTo>
                    <a:pt x="7439" y="100"/>
                    <a:pt x="6772" y="234"/>
                    <a:pt x="6072" y="334"/>
                  </a:cubicBezTo>
                  <a:cubicBezTo>
                    <a:pt x="5405" y="467"/>
                    <a:pt x="4704" y="601"/>
                    <a:pt x="4037" y="767"/>
                  </a:cubicBezTo>
                  <a:cubicBezTo>
                    <a:pt x="3370" y="934"/>
                    <a:pt x="2669" y="1101"/>
                    <a:pt x="2002" y="1268"/>
                  </a:cubicBezTo>
                  <a:cubicBezTo>
                    <a:pt x="1335" y="1401"/>
                    <a:pt x="668" y="1601"/>
                    <a:pt x="1" y="1835"/>
                  </a:cubicBezTo>
                  <a:cubicBezTo>
                    <a:pt x="701" y="1735"/>
                    <a:pt x="1402" y="1601"/>
                    <a:pt x="2069" y="1501"/>
                  </a:cubicBezTo>
                  <a:cubicBezTo>
                    <a:pt x="2769" y="1368"/>
                    <a:pt x="3437" y="1234"/>
                    <a:pt x="4104" y="1068"/>
                  </a:cubicBezTo>
                  <a:cubicBezTo>
                    <a:pt x="4771" y="901"/>
                    <a:pt x="5471" y="734"/>
                    <a:pt x="6139" y="567"/>
                  </a:cubicBezTo>
                  <a:cubicBezTo>
                    <a:pt x="6806" y="400"/>
                    <a:pt x="7473" y="200"/>
                    <a:pt x="814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9"/>
            <p:cNvSpPr/>
            <p:nvPr/>
          </p:nvSpPr>
          <p:spPr>
            <a:xfrm flipH="1">
              <a:off x="2775744" y="3991061"/>
              <a:ext cx="477889" cy="169195"/>
            </a:xfrm>
            <a:custGeom>
              <a:avLst/>
              <a:gdLst/>
              <a:ahLst/>
              <a:cxnLst/>
              <a:rect l="l" t="t" r="r" b="b"/>
              <a:pathLst>
                <a:path w="21483" h="7606" extrusionOk="0">
                  <a:moveTo>
                    <a:pt x="21482" y="0"/>
                  </a:moveTo>
                  <a:cubicBezTo>
                    <a:pt x="19614" y="367"/>
                    <a:pt x="17746" y="734"/>
                    <a:pt x="15878" y="1134"/>
                  </a:cubicBezTo>
                  <a:lnTo>
                    <a:pt x="14477" y="1435"/>
                  </a:lnTo>
                  <a:lnTo>
                    <a:pt x="13777" y="1601"/>
                  </a:lnTo>
                  <a:cubicBezTo>
                    <a:pt x="13543" y="1668"/>
                    <a:pt x="13310" y="1735"/>
                    <a:pt x="13076" y="1801"/>
                  </a:cubicBezTo>
                  <a:cubicBezTo>
                    <a:pt x="12176" y="2168"/>
                    <a:pt x="11308" y="2535"/>
                    <a:pt x="10441" y="2902"/>
                  </a:cubicBezTo>
                  <a:cubicBezTo>
                    <a:pt x="8673" y="3669"/>
                    <a:pt x="6938" y="4437"/>
                    <a:pt x="5171" y="5204"/>
                  </a:cubicBezTo>
                  <a:cubicBezTo>
                    <a:pt x="3436" y="6004"/>
                    <a:pt x="1701" y="6772"/>
                    <a:pt x="0" y="7606"/>
                  </a:cubicBezTo>
                  <a:cubicBezTo>
                    <a:pt x="1768" y="6905"/>
                    <a:pt x="3503" y="6171"/>
                    <a:pt x="5271" y="5437"/>
                  </a:cubicBezTo>
                  <a:lnTo>
                    <a:pt x="10541" y="3202"/>
                  </a:lnTo>
                  <a:cubicBezTo>
                    <a:pt x="11408" y="2836"/>
                    <a:pt x="12309" y="2435"/>
                    <a:pt x="13176" y="2102"/>
                  </a:cubicBezTo>
                  <a:cubicBezTo>
                    <a:pt x="13610" y="1935"/>
                    <a:pt x="14077" y="1801"/>
                    <a:pt x="14544" y="1701"/>
                  </a:cubicBezTo>
                  <a:lnTo>
                    <a:pt x="15912" y="1401"/>
                  </a:lnTo>
                  <a:cubicBezTo>
                    <a:pt x="17780" y="934"/>
                    <a:pt x="19648" y="501"/>
                    <a:pt x="2148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9"/>
            <p:cNvSpPr/>
            <p:nvPr/>
          </p:nvSpPr>
          <p:spPr>
            <a:xfrm flipH="1">
              <a:off x="2751274" y="4017777"/>
              <a:ext cx="463030" cy="168461"/>
            </a:xfrm>
            <a:custGeom>
              <a:avLst/>
              <a:gdLst/>
              <a:ahLst/>
              <a:cxnLst/>
              <a:rect l="l" t="t" r="r" b="b"/>
              <a:pathLst>
                <a:path w="20815" h="7573" extrusionOk="0">
                  <a:moveTo>
                    <a:pt x="20815" y="0"/>
                  </a:moveTo>
                  <a:lnTo>
                    <a:pt x="20815" y="0"/>
                  </a:lnTo>
                  <a:cubicBezTo>
                    <a:pt x="19014" y="334"/>
                    <a:pt x="17179" y="701"/>
                    <a:pt x="15378" y="1101"/>
                  </a:cubicBezTo>
                  <a:lnTo>
                    <a:pt x="14010" y="1401"/>
                  </a:lnTo>
                  <a:cubicBezTo>
                    <a:pt x="13777" y="1434"/>
                    <a:pt x="13576" y="1468"/>
                    <a:pt x="13343" y="1568"/>
                  </a:cubicBezTo>
                  <a:cubicBezTo>
                    <a:pt x="13076" y="1635"/>
                    <a:pt x="12876" y="1735"/>
                    <a:pt x="12676" y="1835"/>
                  </a:cubicBezTo>
                  <a:cubicBezTo>
                    <a:pt x="11809" y="2168"/>
                    <a:pt x="10941" y="2535"/>
                    <a:pt x="10107" y="2935"/>
                  </a:cubicBezTo>
                  <a:cubicBezTo>
                    <a:pt x="8406" y="3669"/>
                    <a:pt x="6705" y="4437"/>
                    <a:pt x="5037" y="5204"/>
                  </a:cubicBezTo>
                  <a:cubicBezTo>
                    <a:pt x="3336" y="5971"/>
                    <a:pt x="1668" y="6772"/>
                    <a:pt x="0" y="7572"/>
                  </a:cubicBezTo>
                  <a:cubicBezTo>
                    <a:pt x="1701" y="6872"/>
                    <a:pt x="3403" y="6138"/>
                    <a:pt x="5104" y="5404"/>
                  </a:cubicBezTo>
                  <a:cubicBezTo>
                    <a:pt x="6805" y="4670"/>
                    <a:pt x="8506" y="3936"/>
                    <a:pt x="10207" y="3202"/>
                  </a:cubicBezTo>
                  <a:lnTo>
                    <a:pt x="12743" y="2102"/>
                  </a:lnTo>
                  <a:cubicBezTo>
                    <a:pt x="12976" y="2001"/>
                    <a:pt x="13176" y="1901"/>
                    <a:pt x="13376" y="1835"/>
                  </a:cubicBezTo>
                  <a:cubicBezTo>
                    <a:pt x="13610" y="1768"/>
                    <a:pt x="13843" y="1735"/>
                    <a:pt x="14043" y="1668"/>
                  </a:cubicBezTo>
                  <a:lnTo>
                    <a:pt x="15411" y="1334"/>
                  </a:lnTo>
                  <a:cubicBezTo>
                    <a:pt x="17212" y="901"/>
                    <a:pt x="19014" y="467"/>
                    <a:pt x="208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9"/>
            <p:cNvSpPr/>
            <p:nvPr/>
          </p:nvSpPr>
          <p:spPr>
            <a:xfrm flipH="1">
              <a:off x="2707474" y="4043003"/>
              <a:ext cx="467501" cy="164746"/>
            </a:xfrm>
            <a:custGeom>
              <a:avLst/>
              <a:gdLst/>
              <a:ahLst/>
              <a:cxnLst/>
              <a:rect l="l" t="t" r="r" b="b"/>
              <a:pathLst>
                <a:path w="21016" h="7406" extrusionOk="0">
                  <a:moveTo>
                    <a:pt x="21015" y="0"/>
                  </a:moveTo>
                  <a:lnTo>
                    <a:pt x="21015" y="0"/>
                  </a:lnTo>
                  <a:cubicBezTo>
                    <a:pt x="19180" y="434"/>
                    <a:pt x="17412" y="901"/>
                    <a:pt x="15611" y="1401"/>
                  </a:cubicBezTo>
                  <a:lnTo>
                    <a:pt x="12909" y="2135"/>
                  </a:lnTo>
                  <a:cubicBezTo>
                    <a:pt x="12009" y="2435"/>
                    <a:pt x="11175" y="2802"/>
                    <a:pt x="10307" y="3136"/>
                  </a:cubicBezTo>
                  <a:cubicBezTo>
                    <a:pt x="8573" y="3836"/>
                    <a:pt x="6838" y="4503"/>
                    <a:pt x="5137" y="5204"/>
                  </a:cubicBezTo>
                  <a:cubicBezTo>
                    <a:pt x="3402" y="5938"/>
                    <a:pt x="1701" y="6638"/>
                    <a:pt x="0" y="7405"/>
                  </a:cubicBezTo>
                  <a:cubicBezTo>
                    <a:pt x="1735" y="6772"/>
                    <a:pt x="3469" y="6105"/>
                    <a:pt x="5204" y="5437"/>
                  </a:cubicBezTo>
                  <a:cubicBezTo>
                    <a:pt x="6938" y="4770"/>
                    <a:pt x="8673" y="4070"/>
                    <a:pt x="10407" y="3436"/>
                  </a:cubicBezTo>
                  <a:cubicBezTo>
                    <a:pt x="11275" y="3102"/>
                    <a:pt x="12142" y="2735"/>
                    <a:pt x="13009" y="2435"/>
                  </a:cubicBezTo>
                  <a:lnTo>
                    <a:pt x="15678" y="1668"/>
                  </a:lnTo>
                  <a:cubicBezTo>
                    <a:pt x="17446" y="1101"/>
                    <a:pt x="19247" y="567"/>
                    <a:pt x="210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9"/>
            <p:cNvSpPr/>
            <p:nvPr/>
          </p:nvSpPr>
          <p:spPr>
            <a:xfrm flipH="1">
              <a:off x="2158378" y="3879013"/>
              <a:ext cx="446724" cy="140255"/>
            </a:xfrm>
            <a:custGeom>
              <a:avLst/>
              <a:gdLst/>
              <a:ahLst/>
              <a:cxnLst/>
              <a:rect l="l" t="t" r="r" b="b"/>
              <a:pathLst>
                <a:path w="20082" h="6305" extrusionOk="0">
                  <a:moveTo>
                    <a:pt x="20081" y="0"/>
                  </a:moveTo>
                  <a:lnTo>
                    <a:pt x="20081" y="0"/>
                  </a:lnTo>
                  <a:cubicBezTo>
                    <a:pt x="18347" y="434"/>
                    <a:pt x="16646" y="834"/>
                    <a:pt x="14944" y="1268"/>
                  </a:cubicBezTo>
                  <a:cubicBezTo>
                    <a:pt x="13243" y="1735"/>
                    <a:pt x="11542" y="2168"/>
                    <a:pt x="9841" y="2602"/>
                  </a:cubicBezTo>
                  <a:lnTo>
                    <a:pt x="7306" y="3303"/>
                  </a:lnTo>
                  <a:lnTo>
                    <a:pt x="6672" y="3469"/>
                  </a:lnTo>
                  <a:cubicBezTo>
                    <a:pt x="6438" y="3536"/>
                    <a:pt x="6238" y="3603"/>
                    <a:pt x="6038" y="3670"/>
                  </a:cubicBezTo>
                  <a:cubicBezTo>
                    <a:pt x="5638" y="3836"/>
                    <a:pt x="5237" y="4003"/>
                    <a:pt x="4804" y="4170"/>
                  </a:cubicBezTo>
                  <a:cubicBezTo>
                    <a:pt x="3169" y="4837"/>
                    <a:pt x="1568" y="5538"/>
                    <a:pt x="0" y="6305"/>
                  </a:cubicBezTo>
                  <a:cubicBezTo>
                    <a:pt x="1668" y="5738"/>
                    <a:pt x="3303" y="5071"/>
                    <a:pt x="4904" y="4437"/>
                  </a:cubicBezTo>
                  <a:lnTo>
                    <a:pt x="6138" y="3970"/>
                  </a:lnTo>
                  <a:cubicBezTo>
                    <a:pt x="6338" y="3870"/>
                    <a:pt x="6572" y="3803"/>
                    <a:pt x="6738" y="3736"/>
                  </a:cubicBezTo>
                  <a:lnTo>
                    <a:pt x="7372" y="3569"/>
                  </a:lnTo>
                  <a:lnTo>
                    <a:pt x="9941" y="2869"/>
                  </a:lnTo>
                  <a:cubicBezTo>
                    <a:pt x="11609" y="2402"/>
                    <a:pt x="13310" y="1935"/>
                    <a:pt x="15011" y="1468"/>
                  </a:cubicBezTo>
                  <a:cubicBezTo>
                    <a:pt x="16712" y="1001"/>
                    <a:pt x="18380" y="501"/>
                    <a:pt x="20081"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9"/>
            <p:cNvSpPr/>
            <p:nvPr/>
          </p:nvSpPr>
          <p:spPr>
            <a:xfrm flipH="1">
              <a:off x="2209586" y="3858236"/>
              <a:ext cx="434111" cy="131357"/>
            </a:xfrm>
            <a:custGeom>
              <a:avLst/>
              <a:gdLst/>
              <a:ahLst/>
              <a:cxnLst/>
              <a:rect l="l" t="t" r="r" b="b"/>
              <a:pathLst>
                <a:path w="19515" h="5905" extrusionOk="0">
                  <a:moveTo>
                    <a:pt x="19515" y="0"/>
                  </a:moveTo>
                  <a:lnTo>
                    <a:pt x="19515" y="0"/>
                  </a:lnTo>
                  <a:cubicBezTo>
                    <a:pt x="17880" y="400"/>
                    <a:pt x="16212" y="834"/>
                    <a:pt x="14578" y="1268"/>
                  </a:cubicBezTo>
                  <a:cubicBezTo>
                    <a:pt x="12943" y="1701"/>
                    <a:pt x="11309" y="2135"/>
                    <a:pt x="9641" y="2569"/>
                  </a:cubicBezTo>
                  <a:lnTo>
                    <a:pt x="7206" y="3236"/>
                  </a:lnTo>
                  <a:cubicBezTo>
                    <a:pt x="6372" y="3469"/>
                    <a:pt x="5571" y="3770"/>
                    <a:pt x="4771" y="4070"/>
                  </a:cubicBezTo>
                  <a:cubicBezTo>
                    <a:pt x="3170" y="4637"/>
                    <a:pt x="1569" y="5237"/>
                    <a:pt x="1" y="5904"/>
                  </a:cubicBezTo>
                  <a:cubicBezTo>
                    <a:pt x="1635" y="5404"/>
                    <a:pt x="3270" y="4904"/>
                    <a:pt x="4871" y="4337"/>
                  </a:cubicBezTo>
                  <a:lnTo>
                    <a:pt x="6072" y="3936"/>
                  </a:lnTo>
                  <a:cubicBezTo>
                    <a:pt x="6472" y="3803"/>
                    <a:pt x="6872" y="3636"/>
                    <a:pt x="7273" y="3536"/>
                  </a:cubicBezTo>
                  <a:lnTo>
                    <a:pt x="9741" y="2836"/>
                  </a:lnTo>
                  <a:cubicBezTo>
                    <a:pt x="11376" y="2402"/>
                    <a:pt x="13010" y="1902"/>
                    <a:pt x="14645" y="1435"/>
                  </a:cubicBezTo>
                  <a:cubicBezTo>
                    <a:pt x="16279" y="968"/>
                    <a:pt x="17880" y="467"/>
                    <a:pt x="195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9"/>
            <p:cNvSpPr/>
            <p:nvPr/>
          </p:nvSpPr>
          <p:spPr>
            <a:xfrm flipH="1">
              <a:off x="2247425" y="3839684"/>
              <a:ext cx="432621" cy="123193"/>
            </a:xfrm>
            <a:custGeom>
              <a:avLst/>
              <a:gdLst/>
              <a:ahLst/>
              <a:cxnLst/>
              <a:rect l="l" t="t" r="r" b="b"/>
              <a:pathLst>
                <a:path w="19448" h="5538" extrusionOk="0">
                  <a:moveTo>
                    <a:pt x="19447" y="0"/>
                  </a:moveTo>
                  <a:lnTo>
                    <a:pt x="19447" y="0"/>
                  </a:lnTo>
                  <a:cubicBezTo>
                    <a:pt x="17813" y="367"/>
                    <a:pt x="16178" y="734"/>
                    <a:pt x="14511" y="1134"/>
                  </a:cubicBezTo>
                  <a:cubicBezTo>
                    <a:pt x="12876" y="1501"/>
                    <a:pt x="11242" y="1868"/>
                    <a:pt x="9574" y="2269"/>
                  </a:cubicBezTo>
                  <a:lnTo>
                    <a:pt x="7105" y="2902"/>
                  </a:lnTo>
                  <a:cubicBezTo>
                    <a:pt x="6305" y="3136"/>
                    <a:pt x="5504" y="3436"/>
                    <a:pt x="4704" y="3736"/>
                  </a:cubicBezTo>
                  <a:cubicBezTo>
                    <a:pt x="3136" y="4303"/>
                    <a:pt x="1535" y="4904"/>
                    <a:pt x="0" y="5538"/>
                  </a:cubicBezTo>
                  <a:cubicBezTo>
                    <a:pt x="1601" y="5037"/>
                    <a:pt x="3203" y="4537"/>
                    <a:pt x="4804" y="3970"/>
                  </a:cubicBezTo>
                  <a:lnTo>
                    <a:pt x="7205" y="3169"/>
                  </a:lnTo>
                  <a:cubicBezTo>
                    <a:pt x="8006" y="2969"/>
                    <a:pt x="8807" y="2769"/>
                    <a:pt x="9640" y="2535"/>
                  </a:cubicBezTo>
                  <a:cubicBezTo>
                    <a:pt x="11308" y="2135"/>
                    <a:pt x="12943" y="1735"/>
                    <a:pt x="14577" y="1301"/>
                  </a:cubicBezTo>
                  <a:cubicBezTo>
                    <a:pt x="16212" y="868"/>
                    <a:pt x="17813" y="434"/>
                    <a:pt x="19447"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9"/>
            <p:cNvSpPr/>
            <p:nvPr/>
          </p:nvSpPr>
          <p:spPr>
            <a:xfrm flipH="1">
              <a:off x="2275632" y="3823356"/>
              <a:ext cx="436336" cy="119478"/>
            </a:xfrm>
            <a:custGeom>
              <a:avLst/>
              <a:gdLst/>
              <a:ahLst/>
              <a:cxnLst/>
              <a:rect l="l" t="t" r="r" b="b"/>
              <a:pathLst>
                <a:path w="19615" h="5371" extrusionOk="0">
                  <a:moveTo>
                    <a:pt x="19615" y="0"/>
                  </a:moveTo>
                  <a:lnTo>
                    <a:pt x="19615" y="0"/>
                  </a:lnTo>
                  <a:cubicBezTo>
                    <a:pt x="16279" y="634"/>
                    <a:pt x="12943" y="1301"/>
                    <a:pt x="9608" y="2002"/>
                  </a:cubicBezTo>
                  <a:lnTo>
                    <a:pt x="7106" y="2536"/>
                  </a:lnTo>
                  <a:lnTo>
                    <a:pt x="5838" y="2802"/>
                  </a:lnTo>
                  <a:cubicBezTo>
                    <a:pt x="5638" y="2836"/>
                    <a:pt x="5405" y="2902"/>
                    <a:pt x="5205" y="2969"/>
                  </a:cubicBezTo>
                  <a:cubicBezTo>
                    <a:pt x="5004" y="3036"/>
                    <a:pt x="4804" y="3136"/>
                    <a:pt x="4604" y="3203"/>
                  </a:cubicBezTo>
                  <a:cubicBezTo>
                    <a:pt x="3036" y="3870"/>
                    <a:pt x="1502" y="4570"/>
                    <a:pt x="1" y="5371"/>
                  </a:cubicBezTo>
                  <a:cubicBezTo>
                    <a:pt x="1602" y="4804"/>
                    <a:pt x="3170" y="4103"/>
                    <a:pt x="4738" y="3503"/>
                  </a:cubicBezTo>
                  <a:cubicBezTo>
                    <a:pt x="5105" y="3336"/>
                    <a:pt x="5505" y="3203"/>
                    <a:pt x="5905" y="3103"/>
                  </a:cubicBezTo>
                  <a:lnTo>
                    <a:pt x="7173" y="2802"/>
                  </a:lnTo>
                  <a:lnTo>
                    <a:pt x="9674" y="2269"/>
                  </a:lnTo>
                  <a:cubicBezTo>
                    <a:pt x="12977" y="1501"/>
                    <a:pt x="16279" y="768"/>
                    <a:pt x="196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9"/>
            <p:cNvSpPr/>
            <p:nvPr/>
          </p:nvSpPr>
          <p:spPr>
            <a:xfrm flipH="1">
              <a:off x="2311246" y="3798864"/>
              <a:ext cx="435579" cy="120234"/>
            </a:xfrm>
            <a:custGeom>
              <a:avLst/>
              <a:gdLst/>
              <a:ahLst/>
              <a:cxnLst/>
              <a:rect l="l" t="t" r="r" b="b"/>
              <a:pathLst>
                <a:path w="19581" h="5405" extrusionOk="0">
                  <a:moveTo>
                    <a:pt x="19581" y="1"/>
                  </a:moveTo>
                  <a:lnTo>
                    <a:pt x="19581" y="1"/>
                  </a:lnTo>
                  <a:cubicBezTo>
                    <a:pt x="16245" y="634"/>
                    <a:pt x="12943" y="1335"/>
                    <a:pt x="9607" y="2035"/>
                  </a:cubicBezTo>
                  <a:lnTo>
                    <a:pt x="7105" y="2536"/>
                  </a:lnTo>
                  <a:lnTo>
                    <a:pt x="5838" y="2836"/>
                  </a:lnTo>
                  <a:cubicBezTo>
                    <a:pt x="5637" y="2869"/>
                    <a:pt x="5437" y="2936"/>
                    <a:pt x="5237" y="3003"/>
                  </a:cubicBezTo>
                  <a:cubicBezTo>
                    <a:pt x="5004" y="3069"/>
                    <a:pt x="4837" y="3136"/>
                    <a:pt x="4637" y="3236"/>
                  </a:cubicBezTo>
                  <a:cubicBezTo>
                    <a:pt x="3069" y="3903"/>
                    <a:pt x="1501" y="4604"/>
                    <a:pt x="0" y="5404"/>
                  </a:cubicBezTo>
                  <a:cubicBezTo>
                    <a:pt x="1601" y="4804"/>
                    <a:pt x="3169" y="4137"/>
                    <a:pt x="4737" y="3536"/>
                  </a:cubicBezTo>
                  <a:cubicBezTo>
                    <a:pt x="5104" y="3336"/>
                    <a:pt x="5504" y="3203"/>
                    <a:pt x="5904" y="3103"/>
                  </a:cubicBezTo>
                  <a:lnTo>
                    <a:pt x="7172" y="2836"/>
                  </a:lnTo>
                  <a:lnTo>
                    <a:pt x="9674" y="2269"/>
                  </a:lnTo>
                  <a:cubicBezTo>
                    <a:pt x="12976" y="1535"/>
                    <a:pt x="16278" y="801"/>
                    <a:pt x="1958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9"/>
            <p:cNvSpPr/>
            <p:nvPr/>
          </p:nvSpPr>
          <p:spPr>
            <a:xfrm flipH="1">
              <a:off x="2345370" y="3775129"/>
              <a:ext cx="435602" cy="120234"/>
            </a:xfrm>
            <a:custGeom>
              <a:avLst/>
              <a:gdLst/>
              <a:ahLst/>
              <a:cxnLst/>
              <a:rect l="l" t="t" r="r" b="b"/>
              <a:pathLst>
                <a:path w="19582" h="5405" extrusionOk="0">
                  <a:moveTo>
                    <a:pt x="19581" y="0"/>
                  </a:moveTo>
                  <a:lnTo>
                    <a:pt x="19581" y="0"/>
                  </a:lnTo>
                  <a:cubicBezTo>
                    <a:pt x="16246" y="634"/>
                    <a:pt x="12910" y="1301"/>
                    <a:pt x="9574" y="2002"/>
                  </a:cubicBezTo>
                  <a:lnTo>
                    <a:pt x="7072" y="2535"/>
                  </a:lnTo>
                  <a:lnTo>
                    <a:pt x="5838" y="2802"/>
                  </a:lnTo>
                  <a:cubicBezTo>
                    <a:pt x="5605" y="2836"/>
                    <a:pt x="5405" y="2902"/>
                    <a:pt x="5204" y="2969"/>
                  </a:cubicBezTo>
                  <a:cubicBezTo>
                    <a:pt x="5004" y="3069"/>
                    <a:pt x="4804" y="3136"/>
                    <a:pt x="4604" y="3202"/>
                  </a:cubicBezTo>
                  <a:cubicBezTo>
                    <a:pt x="3036" y="3870"/>
                    <a:pt x="1502" y="4570"/>
                    <a:pt x="1" y="5404"/>
                  </a:cubicBezTo>
                  <a:cubicBezTo>
                    <a:pt x="1602" y="4804"/>
                    <a:pt x="3136" y="4136"/>
                    <a:pt x="4704" y="3503"/>
                  </a:cubicBezTo>
                  <a:cubicBezTo>
                    <a:pt x="5104" y="3336"/>
                    <a:pt x="5471" y="3202"/>
                    <a:pt x="5905" y="3102"/>
                  </a:cubicBezTo>
                  <a:lnTo>
                    <a:pt x="7139" y="2802"/>
                  </a:lnTo>
                  <a:lnTo>
                    <a:pt x="9641" y="2268"/>
                  </a:lnTo>
                  <a:cubicBezTo>
                    <a:pt x="12943" y="1535"/>
                    <a:pt x="16279" y="801"/>
                    <a:pt x="19581"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9"/>
            <p:cNvSpPr/>
            <p:nvPr/>
          </p:nvSpPr>
          <p:spPr>
            <a:xfrm flipH="1">
              <a:off x="2379516" y="3751371"/>
              <a:ext cx="436336" cy="119500"/>
            </a:xfrm>
            <a:custGeom>
              <a:avLst/>
              <a:gdLst/>
              <a:ahLst/>
              <a:cxnLst/>
              <a:rect l="l" t="t" r="r" b="b"/>
              <a:pathLst>
                <a:path w="19615" h="5372" extrusionOk="0">
                  <a:moveTo>
                    <a:pt x="19615" y="1"/>
                  </a:moveTo>
                  <a:lnTo>
                    <a:pt x="19615" y="1"/>
                  </a:lnTo>
                  <a:cubicBezTo>
                    <a:pt x="16279" y="635"/>
                    <a:pt x="12943" y="1302"/>
                    <a:pt x="9608" y="2002"/>
                  </a:cubicBezTo>
                  <a:lnTo>
                    <a:pt x="7106" y="2503"/>
                  </a:lnTo>
                  <a:lnTo>
                    <a:pt x="5838" y="2803"/>
                  </a:lnTo>
                  <a:cubicBezTo>
                    <a:pt x="5638" y="2836"/>
                    <a:pt x="5405" y="2903"/>
                    <a:pt x="5205" y="2970"/>
                  </a:cubicBezTo>
                  <a:cubicBezTo>
                    <a:pt x="5004" y="3036"/>
                    <a:pt x="4804" y="3103"/>
                    <a:pt x="4604" y="3203"/>
                  </a:cubicBezTo>
                  <a:cubicBezTo>
                    <a:pt x="3036" y="3870"/>
                    <a:pt x="1502" y="4571"/>
                    <a:pt x="1" y="5371"/>
                  </a:cubicBezTo>
                  <a:cubicBezTo>
                    <a:pt x="1635" y="4804"/>
                    <a:pt x="3170" y="4104"/>
                    <a:pt x="4738" y="3503"/>
                  </a:cubicBezTo>
                  <a:cubicBezTo>
                    <a:pt x="5138" y="3336"/>
                    <a:pt x="5505" y="3170"/>
                    <a:pt x="5938" y="3070"/>
                  </a:cubicBezTo>
                  <a:lnTo>
                    <a:pt x="7173" y="2803"/>
                  </a:lnTo>
                  <a:lnTo>
                    <a:pt x="9674" y="2236"/>
                  </a:lnTo>
                  <a:cubicBezTo>
                    <a:pt x="12977" y="1502"/>
                    <a:pt x="16313" y="768"/>
                    <a:pt x="19615"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9"/>
            <p:cNvSpPr/>
            <p:nvPr/>
          </p:nvSpPr>
          <p:spPr>
            <a:xfrm flipH="1">
              <a:off x="2424028" y="3732085"/>
              <a:ext cx="436336" cy="119478"/>
            </a:xfrm>
            <a:custGeom>
              <a:avLst/>
              <a:gdLst/>
              <a:ahLst/>
              <a:cxnLst/>
              <a:rect l="l" t="t" r="r" b="b"/>
              <a:pathLst>
                <a:path w="19615" h="5371" extrusionOk="0">
                  <a:moveTo>
                    <a:pt x="19614" y="0"/>
                  </a:moveTo>
                  <a:lnTo>
                    <a:pt x="19614" y="0"/>
                  </a:lnTo>
                  <a:cubicBezTo>
                    <a:pt x="16279" y="634"/>
                    <a:pt x="12943" y="1301"/>
                    <a:pt x="9607" y="2002"/>
                  </a:cubicBezTo>
                  <a:lnTo>
                    <a:pt x="7106" y="2502"/>
                  </a:lnTo>
                  <a:lnTo>
                    <a:pt x="5838" y="2802"/>
                  </a:lnTo>
                  <a:cubicBezTo>
                    <a:pt x="5638" y="2836"/>
                    <a:pt x="5404" y="2903"/>
                    <a:pt x="5204" y="2969"/>
                  </a:cubicBezTo>
                  <a:cubicBezTo>
                    <a:pt x="5004" y="3036"/>
                    <a:pt x="4804" y="3103"/>
                    <a:pt x="4604" y="3203"/>
                  </a:cubicBezTo>
                  <a:cubicBezTo>
                    <a:pt x="3036" y="3870"/>
                    <a:pt x="1502" y="4570"/>
                    <a:pt x="0" y="5371"/>
                  </a:cubicBezTo>
                  <a:cubicBezTo>
                    <a:pt x="1602" y="4804"/>
                    <a:pt x="3169" y="4103"/>
                    <a:pt x="4737" y="3503"/>
                  </a:cubicBezTo>
                  <a:cubicBezTo>
                    <a:pt x="5137" y="3336"/>
                    <a:pt x="5504" y="3169"/>
                    <a:pt x="5938" y="3069"/>
                  </a:cubicBezTo>
                  <a:lnTo>
                    <a:pt x="7172" y="2802"/>
                  </a:lnTo>
                  <a:lnTo>
                    <a:pt x="9674" y="2269"/>
                  </a:lnTo>
                  <a:cubicBezTo>
                    <a:pt x="12976" y="1502"/>
                    <a:pt x="16312" y="768"/>
                    <a:pt x="19614"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9"/>
            <p:cNvSpPr/>
            <p:nvPr/>
          </p:nvSpPr>
          <p:spPr>
            <a:xfrm flipH="1">
              <a:off x="2468541" y="3712798"/>
              <a:ext cx="434868" cy="119478"/>
            </a:xfrm>
            <a:custGeom>
              <a:avLst/>
              <a:gdLst/>
              <a:ahLst/>
              <a:cxnLst/>
              <a:rect l="l" t="t" r="r" b="b"/>
              <a:pathLst>
                <a:path w="19549" h="5371" extrusionOk="0">
                  <a:moveTo>
                    <a:pt x="19548" y="0"/>
                  </a:moveTo>
                  <a:cubicBezTo>
                    <a:pt x="16212" y="634"/>
                    <a:pt x="12910" y="1301"/>
                    <a:pt x="9574" y="2002"/>
                  </a:cubicBezTo>
                  <a:lnTo>
                    <a:pt x="7072" y="2535"/>
                  </a:lnTo>
                  <a:lnTo>
                    <a:pt x="5838" y="2802"/>
                  </a:lnTo>
                  <a:cubicBezTo>
                    <a:pt x="5605" y="2836"/>
                    <a:pt x="5405" y="2902"/>
                    <a:pt x="5204" y="2969"/>
                  </a:cubicBezTo>
                  <a:cubicBezTo>
                    <a:pt x="5004" y="3036"/>
                    <a:pt x="4804" y="3136"/>
                    <a:pt x="4604" y="3202"/>
                  </a:cubicBezTo>
                  <a:cubicBezTo>
                    <a:pt x="3036" y="3870"/>
                    <a:pt x="1468" y="4570"/>
                    <a:pt x="1" y="5371"/>
                  </a:cubicBezTo>
                  <a:cubicBezTo>
                    <a:pt x="1569" y="4804"/>
                    <a:pt x="3136" y="4103"/>
                    <a:pt x="4704" y="3503"/>
                  </a:cubicBezTo>
                  <a:cubicBezTo>
                    <a:pt x="5071" y="3336"/>
                    <a:pt x="5471" y="3202"/>
                    <a:pt x="5872" y="3102"/>
                  </a:cubicBezTo>
                  <a:lnTo>
                    <a:pt x="7139" y="2802"/>
                  </a:lnTo>
                  <a:lnTo>
                    <a:pt x="9641" y="2268"/>
                  </a:lnTo>
                  <a:cubicBezTo>
                    <a:pt x="12943" y="1501"/>
                    <a:pt x="16246" y="767"/>
                    <a:pt x="19548"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9"/>
            <p:cNvSpPr/>
            <p:nvPr/>
          </p:nvSpPr>
          <p:spPr>
            <a:xfrm flipH="1">
              <a:off x="2502687" y="3694246"/>
              <a:ext cx="435602" cy="114295"/>
            </a:xfrm>
            <a:custGeom>
              <a:avLst/>
              <a:gdLst/>
              <a:ahLst/>
              <a:cxnLst/>
              <a:rect l="l" t="t" r="r" b="b"/>
              <a:pathLst>
                <a:path w="19582" h="5138" extrusionOk="0">
                  <a:moveTo>
                    <a:pt x="19582" y="0"/>
                  </a:moveTo>
                  <a:cubicBezTo>
                    <a:pt x="16246" y="567"/>
                    <a:pt x="12910" y="1168"/>
                    <a:pt x="9574" y="1802"/>
                  </a:cubicBezTo>
                  <a:lnTo>
                    <a:pt x="7073" y="2302"/>
                  </a:lnTo>
                  <a:lnTo>
                    <a:pt x="5805" y="2569"/>
                  </a:lnTo>
                  <a:cubicBezTo>
                    <a:pt x="5605" y="2602"/>
                    <a:pt x="5371" y="2669"/>
                    <a:pt x="5171" y="2736"/>
                  </a:cubicBezTo>
                  <a:cubicBezTo>
                    <a:pt x="4971" y="2802"/>
                    <a:pt x="4771" y="2869"/>
                    <a:pt x="4571" y="2969"/>
                  </a:cubicBezTo>
                  <a:cubicBezTo>
                    <a:pt x="3036" y="3636"/>
                    <a:pt x="1502" y="4337"/>
                    <a:pt x="1" y="5137"/>
                  </a:cubicBezTo>
                  <a:cubicBezTo>
                    <a:pt x="1602" y="4537"/>
                    <a:pt x="3137" y="3903"/>
                    <a:pt x="4704" y="3269"/>
                  </a:cubicBezTo>
                  <a:cubicBezTo>
                    <a:pt x="5071" y="3102"/>
                    <a:pt x="5472" y="2936"/>
                    <a:pt x="5872" y="2836"/>
                  </a:cubicBezTo>
                  <a:lnTo>
                    <a:pt x="7106" y="2602"/>
                  </a:lnTo>
                  <a:lnTo>
                    <a:pt x="9608" y="2068"/>
                  </a:lnTo>
                  <a:cubicBezTo>
                    <a:pt x="12944" y="1401"/>
                    <a:pt x="16246" y="734"/>
                    <a:pt x="19582"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9"/>
            <p:cNvSpPr/>
            <p:nvPr/>
          </p:nvSpPr>
          <p:spPr>
            <a:xfrm flipH="1">
              <a:off x="2537567" y="3676428"/>
              <a:ext cx="435579" cy="108355"/>
            </a:xfrm>
            <a:custGeom>
              <a:avLst/>
              <a:gdLst/>
              <a:ahLst/>
              <a:cxnLst/>
              <a:rect l="l" t="t" r="r" b="b"/>
              <a:pathLst>
                <a:path w="19581" h="4871" extrusionOk="0">
                  <a:moveTo>
                    <a:pt x="19581" y="1"/>
                  </a:moveTo>
                  <a:lnTo>
                    <a:pt x="19581" y="1"/>
                  </a:lnTo>
                  <a:cubicBezTo>
                    <a:pt x="16245" y="501"/>
                    <a:pt x="12909" y="1035"/>
                    <a:pt x="9574" y="1602"/>
                  </a:cubicBezTo>
                  <a:lnTo>
                    <a:pt x="7072" y="2035"/>
                  </a:lnTo>
                  <a:lnTo>
                    <a:pt x="5838" y="2269"/>
                  </a:lnTo>
                  <a:cubicBezTo>
                    <a:pt x="5604" y="2336"/>
                    <a:pt x="5404" y="2369"/>
                    <a:pt x="5204" y="2469"/>
                  </a:cubicBezTo>
                  <a:cubicBezTo>
                    <a:pt x="5004" y="2536"/>
                    <a:pt x="4804" y="2603"/>
                    <a:pt x="4603" y="2669"/>
                  </a:cubicBezTo>
                  <a:cubicBezTo>
                    <a:pt x="3036" y="3336"/>
                    <a:pt x="1501" y="4037"/>
                    <a:pt x="0" y="4871"/>
                  </a:cubicBezTo>
                  <a:cubicBezTo>
                    <a:pt x="1601" y="4270"/>
                    <a:pt x="3169" y="3603"/>
                    <a:pt x="4670" y="2969"/>
                  </a:cubicBezTo>
                  <a:cubicBezTo>
                    <a:pt x="5070" y="2803"/>
                    <a:pt x="5437" y="2669"/>
                    <a:pt x="5871" y="2569"/>
                  </a:cubicBezTo>
                  <a:lnTo>
                    <a:pt x="7105" y="2336"/>
                  </a:lnTo>
                  <a:lnTo>
                    <a:pt x="9607" y="1869"/>
                  </a:lnTo>
                  <a:cubicBezTo>
                    <a:pt x="12943" y="1268"/>
                    <a:pt x="16245" y="668"/>
                    <a:pt x="19581" y="1"/>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9"/>
            <p:cNvSpPr/>
            <p:nvPr/>
          </p:nvSpPr>
          <p:spPr>
            <a:xfrm flipH="1">
              <a:off x="2570956" y="3663081"/>
              <a:ext cx="436336" cy="97233"/>
            </a:xfrm>
            <a:custGeom>
              <a:avLst/>
              <a:gdLst/>
              <a:ahLst/>
              <a:cxnLst/>
              <a:rect l="l" t="t" r="r" b="b"/>
              <a:pathLst>
                <a:path w="19615" h="4371" extrusionOk="0">
                  <a:moveTo>
                    <a:pt x="19615" y="0"/>
                  </a:moveTo>
                  <a:lnTo>
                    <a:pt x="19615" y="0"/>
                  </a:lnTo>
                  <a:cubicBezTo>
                    <a:pt x="17914" y="200"/>
                    <a:pt x="16279" y="401"/>
                    <a:pt x="14578" y="601"/>
                  </a:cubicBezTo>
                  <a:cubicBezTo>
                    <a:pt x="12877" y="834"/>
                    <a:pt x="11209" y="1034"/>
                    <a:pt x="9541" y="1268"/>
                  </a:cubicBezTo>
                  <a:lnTo>
                    <a:pt x="7072" y="1601"/>
                  </a:lnTo>
                  <a:lnTo>
                    <a:pt x="5805" y="1802"/>
                  </a:lnTo>
                  <a:cubicBezTo>
                    <a:pt x="5605" y="1835"/>
                    <a:pt x="5371" y="1902"/>
                    <a:pt x="5171" y="1968"/>
                  </a:cubicBezTo>
                  <a:cubicBezTo>
                    <a:pt x="4971" y="2035"/>
                    <a:pt x="4771" y="2135"/>
                    <a:pt x="4571" y="2202"/>
                  </a:cubicBezTo>
                  <a:cubicBezTo>
                    <a:pt x="3003" y="2869"/>
                    <a:pt x="1468" y="3569"/>
                    <a:pt x="1" y="4370"/>
                  </a:cubicBezTo>
                  <a:cubicBezTo>
                    <a:pt x="1569" y="3803"/>
                    <a:pt x="3136" y="3102"/>
                    <a:pt x="4671" y="2502"/>
                  </a:cubicBezTo>
                  <a:cubicBezTo>
                    <a:pt x="5071" y="2335"/>
                    <a:pt x="5438" y="2202"/>
                    <a:pt x="5838" y="2102"/>
                  </a:cubicBezTo>
                  <a:lnTo>
                    <a:pt x="7106" y="1902"/>
                  </a:lnTo>
                  <a:lnTo>
                    <a:pt x="9608" y="1535"/>
                  </a:lnTo>
                  <a:cubicBezTo>
                    <a:pt x="12943" y="1034"/>
                    <a:pt x="16279" y="534"/>
                    <a:pt x="19615"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9"/>
            <p:cNvSpPr/>
            <p:nvPr/>
          </p:nvSpPr>
          <p:spPr>
            <a:xfrm flipH="1">
              <a:off x="2660737" y="4078617"/>
              <a:ext cx="474174" cy="162522"/>
            </a:xfrm>
            <a:custGeom>
              <a:avLst/>
              <a:gdLst/>
              <a:ahLst/>
              <a:cxnLst/>
              <a:rect l="l" t="t" r="r" b="b"/>
              <a:pathLst>
                <a:path w="21316" h="7306" extrusionOk="0">
                  <a:moveTo>
                    <a:pt x="21316" y="0"/>
                  </a:moveTo>
                  <a:cubicBezTo>
                    <a:pt x="19481" y="501"/>
                    <a:pt x="17680" y="1001"/>
                    <a:pt x="15878" y="1535"/>
                  </a:cubicBezTo>
                  <a:lnTo>
                    <a:pt x="13176" y="2335"/>
                  </a:lnTo>
                  <a:cubicBezTo>
                    <a:pt x="12276" y="2636"/>
                    <a:pt x="11408" y="2969"/>
                    <a:pt x="10541" y="3269"/>
                  </a:cubicBezTo>
                  <a:cubicBezTo>
                    <a:pt x="8773" y="3936"/>
                    <a:pt x="7005" y="4570"/>
                    <a:pt x="5237" y="5271"/>
                  </a:cubicBezTo>
                  <a:cubicBezTo>
                    <a:pt x="3503" y="5938"/>
                    <a:pt x="1735" y="6605"/>
                    <a:pt x="0" y="7306"/>
                  </a:cubicBezTo>
                  <a:cubicBezTo>
                    <a:pt x="1802" y="6705"/>
                    <a:pt x="3570" y="6105"/>
                    <a:pt x="5337" y="5471"/>
                  </a:cubicBezTo>
                  <a:lnTo>
                    <a:pt x="10641" y="3570"/>
                  </a:lnTo>
                  <a:cubicBezTo>
                    <a:pt x="11509" y="3236"/>
                    <a:pt x="12409" y="2902"/>
                    <a:pt x="13276" y="2602"/>
                  </a:cubicBezTo>
                  <a:lnTo>
                    <a:pt x="15945" y="1768"/>
                  </a:lnTo>
                  <a:cubicBezTo>
                    <a:pt x="17746" y="1201"/>
                    <a:pt x="19548" y="634"/>
                    <a:pt x="21316"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9"/>
            <p:cNvSpPr/>
            <p:nvPr/>
          </p:nvSpPr>
          <p:spPr>
            <a:xfrm flipH="1">
              <a:off x="2097538" y="3896075"/>
              <a:ext cx="479380" cy="152868"/>
            </a:xfrm>
            <a:custGeom>
              <a:avLst/>
              <a:gdLst/>
              <a:ahLst/>
              <a:cxnLst/>
              <a:rect l="l" t="t" r="r" b="b"/>
              <a:pathLst>
                <a:path w="21550" h="6872" extrusionOk="0">
                  <a:moveTo>
                    <a:pt x="21550" y="0"/>
                  </a:moveTo>
                  <a:cubicBezTo>
                    <a:pt x="19715" y="434"/>
                    <a:pt x="17880" y="934"/>
                    <a:pt x="16079" y="1435"/>
                  </a:cubicBezTo>
                  <a:lnTo>
                    <a:pt x="13344" y="2169"/>
                  </a:lnTo>
                  <a:cubicBezTo>
                    <a:pt x="12443" y="2469"/>
                    <a:pt x="11542" y="2736"/>
                    <a:pt x="10642" y="3069"/>
                  </a:cubicBezTo>
                  <a:cubicBezTo>
                    <a:pt x="8874" y="3670"/>
                    <a:pt x="7073" y="4270"/>
                    <a:pt x="5305" y="4904"/>
                  </a:cubicBezTo>
                  <a:cubicBezTo>
                    <a:pt x="3537" y="5538"/>
                    <a:pt x="1769" y="6205"/>
                    <a:pt x="1" y="6872"/>
                  </a:cubicBezTo>
                  <a:cubicBezTo>
                    <a:pt x="1802" y="6305"/>
                    <a:pt x="3603" y="5738"/>
                    <a:pt x="5371" y="5137"/>
                  </a:cubicBezTo>
                  <a:lnTo>
                    <a:pt x="10742" y="3336"/>
                  </a:lnTo>
                  <a:cubicBezTo>
                    <a:pt x="11643" y="3036"/>
                    <a:pt x="12543" y="2736"/>
                    <a:pt x="13410" y="2435"/>
                  </a:cubicBezTo>
                  <a:lnTo>
                    <a:pt x="16146" y="1668"/>
                  </a:lnTo>
                  <a:cubicBezTo>
                    <a:pt x="17947" y="1135"/>
                    <a:pt x="19748" y="567"/>
                    <a:pt x="21550" y="0"/>
                  </a:cubicBezTo>
                  <a:close/>
                </a:path>
              </a:pathLst>
            </a:custGeom>
            <a:solidFill>
              <a:srgbClr val="DBDB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9"/>
            <p:cNvSpPr/>
            <p:nvPr/>
          </p:nvSpPr>
          <p:spPr>
            <a:xfrm flipH="1">
              <a:off x="2158312" y="2199493"/>
              <a:ext cx="1489458" cy="911845"/>
            </a:xfrm>
            <a:custGeom>
              <a:avLst/>
              <a:gdLst/>
              <a:ahLst/>
              <a:cxnLst/>
              <a:rect l="l" t="t" r="r" b="b"/>
              <a:pathLst>
                <a:path w="66957" h="40991" extrusionOk="0">
                  <a:moveTo>
                    <a:pt x="3501" y="0"/>
                  </a:moveTo>
                  <a:cubicBezTo>
                    <a:pt x="790" y="0"/>
                    <a:pt x="1" y="5263"/>
                    <a:pt x="1340" y="9387"/>
                  </a:cubicBezTo>
                  <a:cubicBezTo>
                    <a:pt x="4175" y="17993"/>
                    <a:pt x="20053" y="39575"/>
                    <a:pt x="29060" y="40876"/>
                  </a:cubicBezTo>
                  <a:cubicBezTo>
                    <a:pt x="29586" y="40954"/>
                    <a:pt x="30238" y="40991"/>
                    <a:pt x="30991" y="40991"/>
                  </a:cubicBezTo>
                  <a:cubicBezTo>
                    <a:pt x="38629" y="40991"/>
                    <a:pt x="56725" y="37238"/>
                    <a:pt x="61249" y="34839"/>
                  </a:cubicBezTo>
                  <a:cubicBezTo>
                    <a:pt x="66957" y="31821"/>
                    <a:pt x="59021" y="14676"/>
                    <a:pt x="55107" y="14676"/>
                  </a:cubicBezTo>
                  <a:cubicBezTo>
                    <a:pt x="55041" y="14676"/>
                    <a:pt x="54975" y="14681"/>
                    <a:pt x="54911" y="14691"/>
                  </a:cubicBezTo>
                  <a:cubicBezTo>
                    <a:pt x="49808" y="15458"/>
                    <a:pt x="36698" y="20729"/>
                    <a:pt x="32329" y="20895"/>
                  </a:cubicBezTo>
                  <a:cubicBezTo>
                    <a:pt x="32316" y="20896"/>
                    <a:pt x="32304" y="20896"/>
                    <a:pt x="32291" y="20896"/>
                  </a:cubicBezTo>
                  <a:cubicBezTo>
                    <a:pt x="29676" y="20896"/>
                    <a:pt x="17462" y="10609"/>
                    <a:pt x="5843" y="1048"/>
                  </a:cubicBezTo>
                  <a:cubicBezTo>
                    <a:pt x="4948" y="318"/>
                    <a:pt x="4167" y="0"/>
                    <a:pt x="3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9"/>
            <p:cNvSpPr/>
            <p:nvPr/>
          </p:nvSpPr>
          <p:spPr>
            <a:xfrm flipH="1">
              <a:off x="1989205" y="2469926"/>
              <a:ext cx="431130" cy="333875"/>
            </a:xfrm>
            <a:custGeom>
              <a:avLst/>
              <a:gdLst/>
              <a:ahLst/>
              <a:cxnLst/>
              <a:rect l="l" t="t" r="r" b="b"/>
              <a:pathLst>
                <a:path w="19381" h="15009" extrusionOk="0">
                  <a:moveTo>
                    <a:pt x="9594" y="1"/>
                  </a:moveTo>
                  <a:cubicBezTo>
                    <a:pt x="8153" y="1"/>
                    <a:pt x="6721" y="89"/>
                    <a:pt x="5371" y="132"/>
                  </a:cubicBezTo>
                  <a:lnTo>
                    <a:pt x="0" y="8071"/>
                  </a:lnTo>
                  <a:cubicBezTo>
                    <a:pt x="0" y="8071"/>
                    <a:pt x="10839" y="6562"/>
                    <a:pt x="12222" y="6562"/>
                  </a:cubicBezTo>
                  <a:cubicBezTo>
                    <a:pt x="12278" y="6562"/>
                    <a:pt x="12319" y="6565"/>
                    <a:pt x="12342" y="6570"/>
                  </a:cubicBezTo>
                  <a:cubicBezTo>
                    <a:pt x="12943" y="6704"/>
                    <a:pt x="12809" y="7538"/>
                    <a:pt x="12709" y="8238"/>
                  </a:cubicBezTo>
                  <a:cubicBezTo>
                    <a:pt x="12609" y="8939"/>
                    <a:pt x="8973" y="13942"/>
                    <a:pt x="12042" y="14910"/>
                  </a:cubicBezTo>
                  <a:cubicBezTo>
                    <a:pt x="12251" y="14977"/>
                    <a:pt x="12461" y="15008"/>
                    <a:pt x="12672" y="15008"/>
                  </a:cubicBezTo>
                  <a:cubicBezTo>
                    <a:pt x="15601" y="15008"/>
                    <a:pt x="18672" y="8929"/>
                    <a:pt x="19014" y="7871"/>
                  </a:cubicBezTo>
                  <a:cubicBezTo>
                    <a:pt x="19381" y="6704"/>
                    <a:pt x="18147" y="1800"/>
                    <a:pt x="15078" y="733"/>
                  </a:cubicBezTo>
                  <a:cubicBezTo>
                    <a:pt x="13345" y="149"/>
                    <a:pt x="11463" y="1"/>
                    <a:pt x="9594"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9"/>
            <p:cNvSpPr/>
            <p:nvPr/>
          </p:nvSpPr>
          <p:spPr>
            <a:xfrm flipH="1">
              <a:off x="1923894" y="2481471"/>
              <a:ext cx="431153" cy="331095"/>
            </a:xfrm>
            <a:custGeom>
              <a:avLst/>
              <a:gdLst/>
              <a:ahLst/>
              <a:cxnLst/>
              <a:rect l="l" t="t" r="r" b="b"/>
              <a:pathLst>
                <a:path w="19382" h="14884" extrusionOk="0">
                  <a:moveTo>
                    <a:pt x="8088" y="0"/>
                  </a:moveTo>
                  <a:cubicBezTo>
                    <a:pt x="5497" y="0"/>
                    <a:pt x="3142" y="119"/>
                    <a:pt x="2611" y="119"/>
                  </a:cubicBezTo>
                  <a:cubicBezTo>
                    <a:pt x="2549" y="119"/>
                    <a:pt x="2512" y="117"/>
                    <a:pt x="2502" y="114"/>
                  </a:cubicBezTo>
                  <a:lnTo>
                    <a:pt x="1" y="7886"/>
                  </a:lnTo>
                  <a:cubicBezTo>
                    <a:pt x="1" y="7886"/>
                    <a:pt x="10803" y="6443"/>
                    <a:pt x="12215" y="6443"/>
                  </a:cubicBezTo>
                  <a:cubicBezTo>
                    <a:pt x="12275" y="6443"/>
                    <a:pt x="12318" y="6446"/>
                    <a:pt x="12343" y="6452"/>
                  </a:cubicBezTo>
                  <a:cubicBezTo>
                    <a:pt x="12943" y="6585"/>
                    <a:pt x="12776" y="7419"/>
                    <a:pt x="12676" y="8119"/>
                  </a:cubicBezTo>
                  <a:cubicBezTo>
                    <a:pt x="12610" y="8820"/>
                    <a:pt x="8940" y="13823"/>
                    <a:pt x="12043" y="14791"/>
                  </a:cubicBezTo>
                  <a:cubicBezTo>
                    <a:pt x="12242" y="14854"/>
                    <a:pt x="12444" y="14883"/>
                    <a:pt x="12647" y="14883"/>
                  </a:cubicBezTo>
                  <a:cubicBezTo>
                    <a:pt x="15554" y="14883"/>
                    <a:pt x="18638" y="8777"/>
                    <a:pt x="18981" y="7686"/>
                  </a:cubicBezTo>
                  <a:cubicBezTo>
                    <a:pt x="19381" y="6552"/>
                    <a:pt x="18114" y="1648"/>
                    <a:pt x="15045" y="614"/>
                  </a:cubicBezTo>
                  <a:cubicBezTo>
                    <a:pt x="13585" y="122"/>
                    <a:pt x="10715" y="0"/>
                    <a:pt x="8088"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9"/>
            <p:cNvSpPr/>
            <p:nvPr/>
          </p:nvSpPr>
          <p:spPr>
            <a:xfrm flipH="1">
              <a:off x="2064883" y="2621748"/>
              <a:ext cx="161788" cy="174201"/>
            </a:xfrm>
            <a:custGeom>
              <a:avLst/>
              <a:gdLst/>
              <a:ahLst/>
              <a:cxnLst/>
              <a:rect l="l" t="t" r="r" b="b"/>
              <a:pathLst>
                <a:path w="7273" h="7831" extrusionOk="0">
                  <a:moveTo>
                    <a:pt x="6403" y="0"/>
                  </a:moveTo>
                  <a:cubicBezTo>
                    <a:pt x="6314" y="0"/>
                    <a:pt x="6225" y="5"/>
                    <a:pt x="6138" y="12"/>
                  </a:cubicBezTo>
                  <a:cubicBezTo>
                    <a:pt x="5504" y="45"/>
                    <a:pt x="4837" y="112"/>
                    <a:pt x="4203" y="212"/>
                  </a:cubicBezTo>
                  <a:cubicBezTo>
                    <a:pt x="3536" y="312"/>
                    <a:pt x="2869" y="446"/>
                    <a:pt x="2169" y="546"/>
                  </a:cubicBezTo>
                  <a:cubicBezTo>
                    <a:pt x="1468" y="646"/>
                    <a:pt x="768" y="779"/>
                    <a:pt x="67" y="979"/>
                  </a:cubicBezTo>
                  <a:cubicBezTo>
                    <a:pt x="0" y="979"/>
                    <a:pt x="34" y="1080"/>
                    <a:pt x="67" y="1080"/>
                  </a:cubicBezTo>
                  <a:cubicBezTo>
                    <a:pt x="668" y="1046"/>
                    <a:pt x="1268" y="979"/>
                    <a:pt x="1868" y="879"/>
                  </a:cubicBezTo>
                  <a:cubicBezTo>
                    <a:pt x="2536" y="779"/>
                    <a:pt x="3203" y="713"/>
                    <a:pt x="3870" y="613"/>
                  </a:cubicBezTo>
                  <a:cubicBezTo>
                    <a:pt x="4570" y="546"/>
                    <a:pt x="5137" y="446"/>
                    <a:pt x="5771" y="412"/>
                  </a:cubicBezTo>
                  <a:cubicBezTo>
                    <a:pt x="5921" y="362"/>
                    <a:pt x="6071" y="337"/>
                    <a:pt x="6222" y="337"/>
                  </a:cubicBezTo>
                  <a:cubicBezTo>
                    <a:pt x="6372" y="337"/>
                    <a:pt x="6522" y="362"/>
                    <a:pt x="6672" y="412"/>
                  </a:cubicBezTo>
                  <a:cubicBezTo>
                    <a:pt x="6872" y="546"/>
                    <a:pt x="6805" y="1146"/>
                    <a:pt x="6805" y="1346"/>
                  </a:cubicBezTo>
                  <a:cubicBezTo>
                    <a:pt x="6739" y="1947"/>
                    <a:pt x="6538" y="2514"/>
                    <a:pt x="6172" y="2981"/>
                  </a:cubicBezTo>
                  <a:cubicBezTo>
                    <a:pt x="5805" y="3481"/>
                    <a:pt x="5538" y="4015"/>
                    <a:pt x="5304" y="4582"/>
                  </a:cubicBezTo>
                  <a:cubicBezTo>
                    <a:pt x="5071" y="5082"/>
                    <a:pt x="4937" y="5649"/>
                    <a:pt x="4904" y="6250"/>
                  </a:cubicBezTo>
                  <a:cubicBezTo>
                    <a:pt x="4937" y="6784"/>
                    <a:pt x="5037" y="7284"/>
                    <a:pt x="5204" y="7818"/>
                  </a:cubicBezTo>
                  <a:cubicBezTo>
                    <a:pt x="5213" y="7827"/>
                    <a:pt x="5229" y="7831"/>
                    <a:pt x="5247" y="7831"/>
                  </a:cubicBezTo>
                  <a:cubicBezTo>
                    <a:pt x="5297" y="7831"/>
                    <a:pt x="5362" y="7800"/>
                    <a:pt x="5338" y="7751"/>
                  </a:cubicBezTo>
                  <a:cubicBezTo>
                    <a:pt x="5104" y="7151"/>
                    <a:pt x="5271" y="6383"/>
                    <a:pt x="5404" y="5783"/>
                  </a:cubicBezTo>
                  <a:cubicBezTo>
                    <a:pt x="5571" y="5082"/>
                    <a:pt x="5805" y="4449"/>
                    <a:pt x="6172" y="3848"/>
                  </a:cubicBezTo>
                  <a:cubicBezTo>
                    <a:pt x="6505" y="3348"/>
                    <a:pt x="6805" y="2814"/>
                    <a:pt x="7072" y="2280"/>
                  </a:cubicBezTo>
                  <a:cubicBezTo>
                    <a:pt x="7239" y="1680"/>
                    <a:pt x="7272" y="1080"/>
                    <a:pt x="7172" y="512"/>
                  </a:cubicBezTo>
                  <a:cubicBezTo>
                    <a:pt x="7092" y="85"/>
                    <a:pt x="6756" y="0"/>
                    <a:pt x="64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9"/>
            <p:cNvSpPr/>
            <p:nvPr/>
          </p:nvSpPr>
          <p:spPr>
            <a:xfrm flipH="1">
              <a:off x="1702045" y="2395783"/>
              <a:ext cx="872649" cy="593541"/>
            </a:xfrm>
            <a:custGeom>
              <a:avLst/>
              <a:gdLst/>
              <a:ahLst/>
              <a:cxnLst/>
              <a:rect l="l" t="t" r="r" b="b"/>
              <a:pathLst>
                <a:path w="39229" h="26682" extrusionOk="0">
                  <a:moveTo>
                    <a:pt x="35388" y="1"/>
                  </a:moveTo>
                  <a:cubicBezTo>
                    <a:pt x="30443" y="1"/>
                    <a:pt x="17283" y="1202"/>
                    <a:pt x="13344" y="2898"/>
                  </a:cubicBezTo>
                  <a:cubicBezTo>
                    <a:pt x="11042" y="3866"/>
                    <a:pt x="1" y="8903"/>
                    <a:pt x="1" y="8903"/>
                  </a:cubicBezTo>
                  <a:lnTo>
                    <a:pt x="5939" y="26682"/>
                  </a:lnTo>
                  <a:cubicBezTo>
                    <a:pt x="5939" y="26682"/>
                    <a:pt x="14711" y="25848"/>
                    <a:pt x="17480" y="25715"/>
                  </a:cubicBezTo>
                  <a:cubicBezTo>
                    <a:pt x="20215" y="25581"/>
                    <a:pt x="24352" y="24347"/>
                    <a:pt x="27120" y="22179"/>
                  </a:cubicBezTo>
                  <a:cubicBezTo>
                    <a:pt x="29889" y="19977"/>
                    <a:pt x="33191" y="15707"/>
                    <a:pt x="30389" y="15307"/>
                  </a:cubicBezTo>
                  <a:cubicBezTo>
                    <a:pt x="30253" y="15289"/>
                    <a:pt x="30116" y="15281"/>
                    <a:pt x="29978" y="15281"/>
                  </a:cubicBezTo>
                  <a:cubicBezTo>
                    <a:pt x="27599" y="15281"/>
                    <a:pt x="24916" y="17802"/>
                    <a:pt x="22433" y="17802"/>
                  </a:cubicBezTo>
                  <a:cubicBezTo>
                    <a:pt x="22124" y="17802"/>
                    <a:pt x="21818" y="17763"/>
                    <a:pt x="21516" y="17675"/>
                  </a:cubicBezTo>
                  <a:cubicBezTo>
                    <a:pt x="18614" y="16842"/>
                    <a:pt x="18014" y="13139"/>
                    <a:pt x="18447" y="11404"/>
                  </a:cubicBezTo>
                  <a:cubicBezTo>
                    <a:pt x="18914" y="9636"/>
                    <a:pt x="20849" y="6868"/>
                    <a:pt x="26987" y="6267"/>
                  </a:cubicBezTo>
                  <a:cubicBezTo>
                    <a:pt x="38629" y="5100"/>
                    <a:pt x="39229" y="530"/>
                    <a:pt x="37061" y="96"/>
                  </a:cubicBezTo>
                  <a:cubicBezTo>
                    <a:pt x="36762" y="32"/>
                    <a:pt x="36180" y="1"/>
                    <a:pt x="35388"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9"/>
            <p:cNvSpPr/>
            <p:nvPr/>
          </p:nvSpPr>
          <p:spPr>
            <a:xfrm flipH="1">
              <a:off x="1969163" y="2534436"/>
              <a:ext cx="201851" cy="261268"/>
            </a:xfrm>
            <a:custGeom>
              <a:avLst/>
              <a:gdLst/>
              <a:ahLst/>
              <a:cxnLst/>
              <a:rect l="l" t="t" r="r" b="b"/>
              <a:pathLst>
                <a:path w="9074" h="11745" extrusionOk="0">
                  <a:moveTo>
                    <a:pt x="8973" y="1"/>
                  </a:moveTo>
                  <a:cubicBezTo>
                    <a:pt x="7472" y="168"/>
                    <a:pt x="2802" y="535"/>
                    <a:pt x="834" y="3904"/>
                  </a:cubicBezTo>
                  <a:cubicBezTo>
                    <a:pt x="0" y="5271"/>
                    <a:pt x="34" y="6739"/>
                    <a:pt x="334" y="8207"/>
                  </a:cubicBezTo>
                  <a:cubicBezTo>
                    <a:pt x="601" y="9541"/>
                    <a:pt x="1168" y="10942"/>
                    <a:pt x="2502" y="11509"/>
                  </a:cubicBezTo>
                  <a:cubicBezTo>
                    <a:pt x="2917" y="11675"/>
                    <a:pt x="3347" y="11744"/>
                    <a:pt x="3782" y="11744"/>
                  </a:cubicBezTo>
                  <a:cubicBezTo>
                    <a:pt x="5094" y="11744"/>
                    <a:pt x="6453" y="11118"/>
                    <a:pt x="7606" y="10642"/>
                  </a:cubicBezTo>
                  <a:cubicBezTo>
                    <a:pt x="7687" y="10615"/>
                    <a:pt x="7658" y="10566"/>
                    <a:pt x="7592" y="10566"/>
                  </a:cubicBezTo>
                  <a:cubicBezTo>
                    <a:pt x="7576" y="10566"/>
                    <a:pt x="7558" y="10569"/>
                    <a:pt x="7539" y="10575"/>
                  </a:cubicBezTo>
                  <a:cubicBezTo>
                    <a:pt x="6490" y="10968"/>
                    <a:pt x="5297" y="11465"/>
                    <a:pt x="4138" y="11465"/>
                  </a:cubicBezTo>
                  <a:cubicBezTo>
                    <a:pt x="3822" y="11465"/>
                    <a:pt x="3509" y="11428"/>
                    <a:pt x="3203" y="11342"/>
                  </a:cubicBezTo>
                  <a:cubicBezTo>
                    <a:pt x="1735" y="10942"/>
                    <a:pt x="1068" y="9675"/>
                    <a:pt x="767" y="8240"/>
                  </a:cubicBezTo>
                  <a:cubicBezTo>
                    <a:pt x="467" y="6839"/>
                    <a:pt x="501" y="5338"/>
                    <a:pt x="1268" y="4037"/>
                  </a:cubicBezTo>
                  <a:cubicBezTo>
                    <a:pt x="2002" y="2903"/>
                    <a:pt x="3036" y="2002"/>
                    <a:pt x="4270" y="1469"/>
                  </a:cubicBezTo>
                  <a:cubicBezTo>
                    <a:pt x="5771" y="802"/>
                    <a:pt x="7372" y="335"/>
                    <a:pt x="9007" y="134"/>
                  </a:cubicBezTo>
                  <a:cubicBezTo>
                    <a:pt x="9073" y="134"/>
                    <a:pt x="9040" y="1"/>
                    <a:pt x="897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9"/>
            <p:cNvSpPr/>
            <p:nvPr/>
          </p:nvSpPr>
          <p:spPr>
            <a:xfrm flipH="1">
              <a:off x="3094826" y="2192842"/>
              <a:ext cx="577881" cy="644371"/>
            </a:xfrm>
            <a:custGeom>
              <a:avLst/>
              <a:gdLst/>
              <a:ahLst/>
              <a:cxnLst/>
              <a:rect l="l" t="t" r="r" b="b"/>
              <a:pathLst>
                <a:path w="25978" h="28967" extrusionOk="0">
                  <a:moveTo>
                    <a:pt x="4991" y="1"/>
                  </a:moveTo>
                  <a:cubicBezTo>
                    <a:pt x="1831" y="1"/>
                    <a:pt x="0" y="3908"/>
                    <a:pt x="3061" y="11254"/>
                  </a:cubicBezTo>
                  <a:cubicBezTo>
                    <a:pt x="5696" y="17425"/>
                    <a:pt x="8865" y="23329"/>
                    <a:pt x="12501" y="28967"/>
                  </a:cubicBezTo>
                  <a:cubicBezTo>
                    <a:pt x="12735" y="28666"/>
                    <a:pt x="15403" y="26098"/>
                    <a:pt x="18272" y="23296"/>
                  </a:cubicBezTo>
                  <a:cubicBezTo>
                    <a:pt x="21941" y="19760"/>
                    <a:pt x="25978" y="15857"/>
                    <a:pt x="25978" y="15857"/>
                  </a:cubicBezTo>
                  <a:cubicBezTo>
                    <a:pt x="25978" y="15857"/>
                    <a:pt x="12868" y="4216"/>
                    <a:pt x="8132" y="1080"/>
                  </a:cubicBezTo>
                  <a:cubicBezTo>
                    <a:pt x="7598" y="713"/>
                    <a:pt x="7031" y="446"/>
                    <a:pt x="6430" y="246"/>
                  </a:cubicBezTo>
                  <a:cubicBezTo>
                    <a:pt x="5930" y="82"/>
                    <a:pt x="5446" y="1"/>
                    <a:pt x="4991"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9"/>
            <p:cNvSpPr/>
            <p:nvPr/>
          </p:nvSpPr>
          <p:spPr>
            <a:xfrm flipH="1">
              <a:off x="3134889" y="2268052"/>
              <a:ext cx="514994" cy="455110"/>
            </a:xfrm>
            <a:custGeom>
              <a:avLst/>
              <a:gdLst/>
              <a:ahLst/>
              <a:cxnLst/>
              <a:rect l="l" t="t" r="r" b="b"/>
              <a:pathLst>
                <a:path w="23151" h="20459" extrusionOk="0">
                  <a:moveTo>
                    <a:pt x="3269" y="1"/>
                  </a:moveTo>
                  <a:cubicBezTo>
                    <a:pt x="2936" y="1"/>
                    <a:pt x="2802" y="368"/>
                    <a:pt x="3003" y="601"/>
                  </a:cubicBezTo>
                  <a:cubicBezTo>
                    <a:pt x="3079" y="678"/>
                    <a:pt x="3173" y="711"/>
                    <a:pt x="3266" y="711"/>
                  </a:cubicBezTo>
                  <a:cubicBezTo>
                    <a:pt x="3455" y="711"/>
                    <a:pt x="3636" y="570"/>
                    <a:pt x="3636" y="368"/>
                  </a:cubicBezTo>
                  <a:cubicBezTo>
                    <a:pt x="3636" y="134"/>
                    <a:pt x="3470" y="1"/>
                    <a:pt x="3269" y="1"/>
                  </a:cubicBezTo>
                  <a:close/>
                  <a:moveTo>
                    <a:pt x="8840" y="1"/>
                  </a:moveTo>
                  <a:cubicBezTo>
                    <a:pt x="8540" y="1"/>
                    <a:pt x="8373" y="368"/>
                    <a:pt x="8607" y="601"/>
                  </a:cubicBezTo>
                  <a:cubicBezTo>
                    <a:pt x="8672" y="678"/>
                    <a:pt x="8759" y="711"/>
                    <a:pt x="8846" y="711"/>
                  </a:cubicBezTo>
                  <a:cubicBezTo>
                    <a:pt x="9026" y="711"/>
                    <a:pt x="9207" y="570"/>
                    <a:pt x="9207" y="368"/>
                  </a:cubicBezTo>
                  <a:cubicBezTo>
                    <a:pt x="9207" y="134"/>
                    <a:pt x="9040" y="1"/>
                    <a:pt x="8840" y="1"/>
                  </a:cubicBezTo>
                  <a:close/>
                  <a:moveTo>
                    <a:pt x="501" y="4037"/>
                  </a:moveTo>
                  <a:cubicBezTo>
                    <a:pt x="167" y="4037"/>
                    <a:pt x="0" y="4437"/>
                    <a:pt x="234" y="4671"/>
                  </a:cubicBezTo>
                  <a:cubicBezTo>
                    <a:pt x="309" y="4746"/>
                    <a:pt x="398" y="4780"/>
                    <a:pt x="484" y="4780"/>
                  </a:cubicBezTo>
                  <a:cubicBezTo>
                    <a:pt x="666" y="4780"/>
                    <a:pt x="834" y="4630"/>
                    <a:pt x="834" y="4404"/>
                  </a:cubicBezTo>
                  <a:cubicBezTo>
                    <a:pt x="834" y="4204"/>
                    <a:pt x="701" y="4037"/>
                    <a:pt x="501" y="4037"/>
                  </a:cubicBezTo>
                  <a:close/>
                  <a:moveTo>
                    <a:pt x="6071" y="4037"/>
                  </a:moveTo>
                  <a:cubicBezTo>
                    <a:pt x="5738" y="4037"/>
                    <a:pt x="5571" y="4437"/>
                    <a:pt x="5805" y="4671"/>
                  </a:cubicBezTo>
                  <a:cubicBezTo>
                    <a:pt x="5880" y="4746"/>
                    <a:pt x="5972" y="4780"/>
                    <a:pt x="6063" y="4780"/>
                  </a:cubicBezTo>
                  <a:cubicBezTo>
                    <a:pt x="6254" y="4780"/>
                    <a:pt x="6438" y="4630"/>
                    <a:pt x="6438" y="4404"/>
                  </a:cubicBezTo>
                  <a:cubicBezTo>
                    <a:pt x="6438" y="4204"/>
                    <a:pt x="6272" y="4037"/>
                    <a:pt x="6071" y="4037"/>
                  </a:cubicBezTo>
                  <a:close/>
                  <a:moveTo>
                    <a:pt x="11642" y="4037"/>
                  </a:moveTo>
                  <a:cubicBezTo>
                    <a:pt x="11309" y="4037"/>
                    <a:pt x="11142" y="4437"/>
                    <a:pt x="11375" y="4671"/>
                  </a:cubicBezTo>
                  <a:cubicBezTo>
                    <a:pt x="11450" y="4746"/>
                    <a:pt x="11543" y="4780"/>
                    <a:pt x="11634" y="4780"/>
                  </a:cubicBezTo>
                  <a:cubicBezTo>
                    <a:pt x="11825" y="4780"/>
                    <a:pt x="12009" y="4630"/>
                    <a:pt x="12009" y="4404"/>
                  </a:cubicBezTo>
                  <a:cubicBezTo>
                    <a:pt x="12009" y="4204"/>
                    <a:pt x="11842" y="4037"/>
                    <a:pt x="11642" y="4037"/>
                  </a:cubicBezTo>
                  <a:close/>
                  <a:moveTo>
                    <a:pt x="19748" y="7940"/>
                  </a:moveTo>
                  <a:lnTo>
                    <a:pt x="19748" y="7940"/>
                  </a:lnTo>
                  <a:cubicBezTo>
                    <a:pt x="19500" y="8212"/>
                    <a:pt x="19749" y="8540"/>
                    <a:pt x="20017" y="8540"/>
                  </a:cubicBezTo>
                  <a:cubicBezTo>
                    <a:pt x="20110" y="8540"/>
                    <a:pt x="20204" y="8501"/>
                    <a:pt x="20282" y="8407"/>
                  </a:cubicBezTo>
                  <a:lnTo>
                    <a:pt x="19748" y="7940"/>
                  </a:lnTo>
                  <a:close/>
                  <a:moveTo>
                    <a:pt x="3269" y="7840"/>
                  </a:moveTo>
                  <a:cubicBezTo>
                    <a:pt x="2936" y="7840"/>
                    <a:pt x="2802" y="8240"/>
                    <a:pt x="3003" y="8440"/>
                  </a:cubicBezTo>
                  <a:cubicBezTo>
                    <a:pt x="3079" y="8517"/>
                    <a:pt x="3173" y="8550"/>
                    <a:pt x="3266" y="8550"/>
                  </a:cubicBezTo>
                  <a:cubicBezTo>
                    <a:pt x="3455" y="8550"/>
                    <a:pt x="3636" y="8408"/>
                    <a:pt x="3636" y="8207"/>
                  </a:cubicBezTo>
                  <a:cubicBezTo>
                    <a:pt x="3636" y="8006"/>
                    <a:pt x="3470" y="7840"/>
                    <a:pt x="3269" y="7840"/>
                  </a:cubicBezTo>
                  <a:close/>
                  <a:moveTo>
                    <a:pt x="8840" y="7840"/>
                  </a:moveTo>
                  <a:cubicBezTo>
                    <a:pt x="8540" y="7840"/>
                    <a:pt x="8373" y="8240"/>
                    <a:pt x="8607" y="8440"/>
                  </a:cubicBezTo>
                  <a:cubicBezTo>
                    <a:pt x="8672" y="8517"/>
                    <a:pt x="8759" y="8550"/>
                    <a:pt x="8846" y="8550"/>
                  </a:cubicBezTo>
                  <a:cubicBezTo>
                    <a:pt x="9026" y="8550"/>
                    <a:pt x="9207" y="8408"/>
                    <a:pt x="9207" y="8207"/>
                  </a:cubicBezTo>
                  <a:cubicBezTo>
                    <a:pt x="9207" y="8006"/>
                    <a:pt x="9040" y="7840"/>
                    <a:pt x="8840" y="7840"/>
                  </a:cubicBezTo>
                  <a:close/>
                  <a:moveTo>
                    <a:pt x="14411" y="7840"/>
                  </a:moveTo>
                  <a:cubicBezTo>
                    <a:pt x="14111" y="7840"/>
                    <a:pt x="13944" y="8240"/>
                    <a:pt x="14177" y="8440"/>
                  </a:cubicBezTo>
                  <a:cubicBezTo>
                    <a:pt x="14254" y="8517"/>
                    <a:pt x="14344" y="8550"/>
                    <a:pt x="14432" y="8550"/>
                  </a:cubicBezTo>
                  <a:cubicBezTo>
                    <a:pt x="14612" y="8550"/>
                    <a:pt x="14778" y="8408"/>
                    <a:pt x="14778" y="8207"/>
                  </a:cubicBezTo>
                  <a:cubicBezTo>
                    <a:pt x="14778" y="8006"/>
                    <a:pt x="14611" y="7840"/>
                    <a:pt x="14411" y="7840"/>
                  </a:cubicBezTo>
                  <a:close/>
                  <a:moveTo>
                    <a:pt x="6122" y="11905"/>
                  </a:moveTo>
                  <a:cubicBezTo>
                    <a:pt x="6106" y="11905"/>
                    <a:pt x="6089" y="11906"/>
                    <a:pt x="6071" y="11909"/>
                  </a:cubicBezTo>
                  <a:cubicBezTo>
                    <a:pt x="5738" y="11909"/>
                    <a:pt x="5571" y="12276"/>
                    <a:pt x="5805" y="12510"/>
                  </a:cubicBezTo>
                  <a:cubicBezTo>
                    <a:pt x="5881" y="12586"/>
                    <a:pt x="5975" y="12620"/>
                    <a:pt x="6068" y="12620"/>
                  </a:cubicBezTo>
                  <a:cubicBezTo>
                    <a:pt x="6257" y="12620"/>
                    <a:pt x="6438" y="12478"/>
                    <a:pt x="6438" y="12276"/>
                  </a:cubicBezTo>
                  <a:cubicBezTo>
                    <a:pt x="6438" y="12063"/>
                    <a:pt x="6299" y="11905"/>
                    <a:pt x="6122" y="11905"/>
                  </a:cubicBezTo>
                  <a:close/>
                  <a:moveTo>
                    <a:pt x="11693" y="11905"/>
                  </a:moveTo>
                  <a:cubicBezTo>
                    <a:pt x="11676" y="11905"/>
                    <a:pt x="11659" y="11906"/>
                    <a:pt x="11642" y="11909"/>
                  </a:cubicBezTo>
                  <a:cubicBezTo>
                    <a:pt x="11629" y="11908"/>
                    <a:pt x="11616" y="11907"/>
                    <a:pt x="11603" y="11907"/>
                  </a:cubicBezTo>
                  <a:cubicBezTo>
                    <a:pt x="11296" y="11907"/>
                    <a:pt x="11151" y="12285"/>
                    <a:pt x="11375" y="12510"/>
                  </a:cubicBezTo>
                  <a:cubicBezTo>
                    <a:pt x="11452" y="12586"/>
                    <a:pt x="11546" y="12620"/>
                    <a:pt x="11638" y="12620"/>
                  </a:cubicBezTo>
                  <a:cubicBezTo>
                    <a:pt x="11828" y="12620"/>
                    <a:pt x="12009" y="12478"/>
                    <a:pt x="12009" y="12276"/>
                  </a:cubicBezTo>
                  <a:cubicBezTo>
                    <a:pt x="12009" y="12063"/>
                    <a:pt x="11870" y="11905"/>
                    <a:pt x="11693" y="11905"/>
                  </a:cubicBezTo>
                  <a:close/>
                  <a:moveTo>
                    <a:pt x="17263" y="11905"/>
                  </a:moveTo>
                  <a:cubicBezTo>
                    <a:pt x="17247" y="11905"/>
                    <a:pt x="17230" y="11906"/>
                    <a:pt x="17213" y="11909"/>
                  </a:cubicBezTo>
                  <a:cubicBezTo>
                    <a:pt x="17200" y="11908"/>
                    <a:pt x="17187" y="11907"/>
                    <a:pt x="17174" y="11907"/>
                  </a:cubicBezTo>
                  <a:cubicBezTo>
                    <a:pt x="16867" y="11907"/>
                    <a:pt x="16722" y="12285"/>
                    <a:pt x="16946" y="12510"/>
                  </a:cubicBezTo>
                  <a:cubicBezTo>
                    <a:pt x="17022" y="12586"/>
                    <a:pt x="17117" y="12620"/>
                    <a:pt x="17209" y="12620"/>
                  </a:cubicBezTo>
                  <a:cubicBezTo>
                    <a:pt x="17399" y="12620"/>
                    <a:pt x="17580" y="12478"/>
                    <a:pt x="17580" y="12276"/>
                  </a:cubicBezTo>
                  <a:cubicBezTo>
                    <a:pt x="17580" y="12063"/>
                    <a:pt x="17440" y="11905"/>
                    <a:pt x="17263" y="11905"/>
                  </a:cubicBezTo>
                  <a:close/>
                  <a:moveTo>
                    <a:pt x="22834" y="11905"/>
                  </a:moveTo>
                  <a:cubicBezTo>
                    <a:pt x="22817" y="11905"/>
                    <a:pt x="22801" y="11906"/>
                    <a:pt x="22783" y="11909"/>
                  </a:cubicBezTo>
                  <a:cubicBezTo>
                    <a:pt x="22450" y="11909"/>
                    <a:pt x="22283" y="12276"/>
                    <a:pt x="22517" y="12510"/>
                  </a:cubicBezTo>
                  <a:cubicBezTo>
                    <a:pt x="22593" y="12586"/>
                    <a:pt x="22687" y="12620"/>
                    <a:pt x="22780" y="12620"/>
                  </a:cubicBezTo>
                  <a:cubicBezTo>
                    <a:pt x="22969" y="12620"/>
                    <a:pt x="23150" y="12478"/>
                    <a:pt x="23150" y="12276"/>
                  </a:cubicBezTo>
                  <a:cubicBezTo>
                    <a:pt x="23150" y="12063"/>
                    <a:pt x="23011" y="11905"/>
                    <a:pt x="22834" y="11905"/>
                  </a:cubicBezTo>
                  <a:close/>
                  <a:moveTo>
                    <a:pt x="8840" y="15679"/>
                  </a:moveTo>
                  <a:cubicBezTo>
                    <a:pt x="8507" y="15679"/>
                    <a:pt x="8340" y="16079"/>
                    <a:pt x="8573" y="16312"/>
                  </a:cubicBezTo>
                  <a:cubicBezTo>
                    <a:pt x="8648" y="16388"/>
                    <a:pt x="8741" y="16421"/>
                    <a:pt x="8832" y="16421"/>
                  </a:cubicBezTo>
                  <a:cubicBezTo>
                    <a:pt x="9023" y="16421"/>
                    <a:pt x="9207" y="16272"/>
                    <a:pt x="9207" y="16046"/>
                  </a:cubicBezTo>
                  <a:cubicBezTo>
                    <a:pt x="9207" y="15845"/>
                    <a:pt x="9040" y="15679"/>
                    <a:pt x="8840" y="15679"/>
                  </a:cubicBezTo>
                  <a:close/>
                  <a:moveTo>
                    <a:pt x="14411" y="15679"/>
                  </a:moveTo>
                  <a:cubicBezTo>
                    <a:pt x="14111" y="15679"/>
                    <a:pt x="13944" y="16079"/>
                    <a:pt x="14177" y="16312"/>
                  </a:cubicBezTo>
                  <a:cubicBezTo>
                    <a:pt x="14252" y="16388"/>
                    <a:pt x="14341" y="16421"/>
                    <a:pt x="14428" y="16421"/>
                  </a:cubicBezTo>
                  <a:cubicBezTo>
                    <a:pt x="14609" y="16421"/>
                    <a:pt x="14778" y="16272"/>
                    <a:pt x="14778" y="16046"/>
                  </a:cubicBezTo>
                  <a:cubicBezTo>
                    <a:pt x="14778" y="15845"/>
                    <a:pt x="14611" y="15679"/>
                    <a:pt x="14411" y="15679"/>
                  </a:cubicBezTo>
                  <a:close/>
                  <a:moveTo>
                    <a:pt x="20015" y="15679"/>
                  </a:moveTo>
                  <a:cubicBezTo>
                    <a:pt x="19681" y="15679"/>
                    <a:pt x="19514" y="16079"/>
                    <a:pt x="19748" y="16312"/>
                  </a:cubicBezTo>
                  <a:cubicBezTo>
                    <a:pt x="19823" y="16388"/>
                    <a:pt x="19915" y="16421"/>
                    <a:pt x="20006" y="16421"/>
                  </a:cubicBezTo>
                  <a:cubicBezTo>
                    <a:pt x="20198" y="16421"/>
                    <a:pt x="20382" y="16272"/>
                    <a:pt x="20382" y="16046"/>
                  </a:cubicBezTo>
                  <a:cubicBezTo>
                    <a:pt x="20348" y="15845"/>
                    <a:pt x="20215" y="15679"/>
                    <a:pt x="20015" y="15679"/>
                  </a:cubicBezTo>
                  <a:close/>
                  <a:moveTo>
                    <a:pt x="11642" y="19748"/>
                  </a:moveTo>
                  <a:cubicBezTo>
                    <a:pt x="11309" y="19748"/>
                    <a:pt x="11142" y="20148"/>
                    <a:pt x="11375" y="20349"/>
                  </a:cubicBezTo>
                  <a:cubicBezTo>
                    <a:pt x="11452" y="20425"/>
                    <a:pt x="11546" y="20459"/>
                    <a:pt x="11638" y="20459"/>
                  </a:cubicBezTo>
                  <a:cubicBezTo>
                    <a:pt x="11828" y="20459"/>
                    <a:pt x="12009" y="20317"/>
                    <a:pt x="12009" y="20115"/>
                  </a:cubicBezTo>
                  <a:cubicBezTo>
                    <a:pt x="12009" y="19915"/>
                    <a:pt x="11842" y="19748"/>
                    <a:pt x="11642" y="1974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9"/>
            <p:cNvSpPr/>
            <p:nvPr/>
          </p:nvSpPr>
          <p:spPr>
            <a:xfrm flipH="1">
              <a:off x="3238040" y="2192953"/>
              <a:ext cx="425970" cy="644260"/>
            </a:xfrm>
            <a:custGeom>
              <a:avLst/>
              <a:gdLst/>
              <a:ahLst/>
              <a:cxnLst/>
              <a:rect l="l" t="t" r="r" b="b"/>
              <a:pathLst>
                <a:path w="19149" h="28962" extrusionOk="0">
                  <a:moveTo>
                    <a:pt x="4610" y="0"/>
                  </a:moveTo>
                  <a:cubicBezTo>
                    <a:pt x="1776" y="0"/>
                    <a:pt x="0" y="3127"/>
                    <a:pt x="1870" y="9081"/>
                  </a:cubicBezTo>
                  <a:cubicBezTo>
                    <a:pt x="1936" y="9314"/>
                    <a:pt x="2036" y="9548"/>
                    <a:pt x="2103" y="9815"/>
                  </a:cubicBezTo>
                  <a:cubicBezTo>
                    <a:pt x="2270" y="10282"/>
                    <a:pt x="2470" y="10749"/>
                    <a:pt x="2670" y="11249"/>
                  </a:cubicBezTo>
                  <a:cubicBezTo>
                    <a:pt x="5305" y="17420"/>
                    <a:pt x="8474" y="23324"/>
                    <a:pt x="12110" y="28962"/>
                  </a:cubicBezTo>
                  <a:cubicBezTo>
                    <a:pt x="12344" y="28661"/>
                    <a:pt x="15012" y="26093"/>
                    <a:pt x="17881" y="23291"/>
                  </a:cubicBezTo>
                  <a:lnTo>
                    <a:pt x="19149" y="22057"/>
                  </a:lnTo>
                  <a:lnTo>
                    <a:pt x="6106" y="274"/>
                  </a:lnTo>
                  <a:lnTo>
                    <a:pt x="6039" y="241"/>
                  </a:lnTo>
                  <a:cubicBezTo>
                    <a:pt x="5543" y="80"/>
                    <a:pt x="5063" y="0"/>
                    <a:pt x="461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9"/>
            <p:cNvSpPr/>
            <p:nvPr/>
          </p:nvSpPr>
          <p:spPr>
            <a:xfrm flipH="1">
              <a:off x="3243979" y="2152734"/>
              <a:ext cx="1173157" cy="1277375"/>
            </a:xfrm>
            <a:custGeom>
              <a:avLst/>
              <a:gdLst/>
              <a:ahLst/>
              <a:cxnLst/>
              <a:rect l="l" t="t" r="r" b="b"/>
              <a:pathLst>
                <a:path w="52738" h="57423" extrusionOk="0">
                  <a:moveTo>
                    <a:pt x="35037" y="1"/>
                  </a:moveTo>
                  <a:cubicBezTo>
                    <a:pt x="32451" y="1"/>
                    <a:pt x="29929" y="892"/>
                    <a:pt x="28521" y="1949"/>
                  </a:cubicBezTo>
                  <a:cubicBezTo>
                    <a:pt x="14577" y="12490"/>
                    <a:pt x="4737" y="35139"/>
                    <a:pt x="0" y="57422"/>
                  </a:cubicBezTo>
                  <a:lnTo>
                    <a:pt x="48602" y="57389"/>
                  </a:lnTo>
                  <a:lnTo>
                    <a:pt x="47401" y="37474"/>
                  </a:lnTo>
                  <a:cubicBezTo>
                    <a:pt x="47401" y="37474"/>
                    <a:pt x="52738" y="31570"/>
                    <a:pt x="51570" y="26233"/>
                  </a:cubicBezTo>
                  <a:cubicBezTo>
                    <a:pt x="50970" y="23531"/>
                    <a:pt x="41730" y="2916"/>
                    <a:pt x="40829" y="2082"/>
                  </a:cubicBezTo>
                  <a:cubicBezTo>
                    <a:pt x="39214" y="571"/>
                    <a:pt x="37105" y="1"/>
                    <a:pt x="3503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9"/>
            <p:cNvSpPr/>
            <p:nvPr/>
          </p:nvSpPr>
          <p:spPr>
            <a:xfrm flipH="1">
              <a:off x="3243979" y="2152734"/>
              <a:ext cx="1173157" cy="1277375"/>
            </a:xfrm>
            <a:custGeom>
              <a:avLst/>
              <a:gdLst/>
              <a:ahLst/>
              <a:cxnLst/>
              <a:rect l="l" t="t" r="r" b="b"/>
              <a:pathLst>
                <a:path w="52738" h="57423" extrusionOk="0">
                  <a:moveTo>
                    <a:pt x="35037" y="1"/>
                  </a:moveTo>
                  <a:cubicBezTo>
                    <a:pt x="32451" y="1"/>
                    <a:pt x="29929" y="892"/>
                    <a:pt x="28521" y="1949"/>
                  </a:cubicBezTo>
                  <a:cubicBezTo>
                    <a:pt x="14577" y="12490"/>
                    <a:pt x="4737" y="35139"/>
                    <a:pt x="0" y="57422"/>
                  </a:cubicBezTo>
                  <a:lnTo>
                    <a:pt x="48602" y="57389"/>
                  </a:lnTo>
                  <a:lnTo>
                    <a:pt x="47401" y="37474"/>
                  </a:lnTo>
                  <a:cubicBezTo>
                    <a:pt x="47401" y="37474"/>
                    <a:pt x="52738" y="31570"/>
                    <a:pt x="51570" y="26233"/>
                  </a:cubicBezTo>
                  <a:cubicBezTo>
                    <a:pt x="50970" y="23531"/>
                    <a:pt x="41730" y="2916"/>
                    <a:pt x="40829" y="2082"/>
                  </a:cubicBezTo>
                  <a:cubicBezTo>
                    <a:pt x="39214" y="571"/>
                    <a:pt x="37105" y="1"/>
                    <a:pt x="35037"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9"/>
            <p:cNvSpPr/>
            <p:nvPr/>
          </p:nvSpPr>
          <p:spPr>
            <a:xfrm flipH="1">
              <a:off x="3243979" y="2152378"/>
              <a:ext cx="1173157" cy="1276974"/>
            </a:xfrm>
            <a:custGeom>
              <a:avLst/>
              <a:gdLst/>
              <a:ahLst/>
              <a:cxnLst/>
              <a:rect l="l" t="t" r="r" b="b"/>
              <a:pathLst>
                <a:path w="52738" h="57405" extrusionOk="0">
                  <a:moveTo>
                    <a:pt x="35022" y="1"/>
                  </a:moveTo>
                  <a:cubicBezTo>
                    <a:pt x="33313" y="1"/>
                    <a:pt x="31633" y="390"/>
                    <a:pt x="30288" y="964"/>
                  </a:cubicBezTo>
                  <a:cubicBezTo>
                    <a:pt x="29655" y="1198"/>
                    <a:pt x="29054" y="1531"/>
                    <a:pt x="28521" y="1932"/>
                  </a:cubicBezTo>
                  <a:cubicBezTo>
                    <a:pt x="14544" y="12506"/>
                    <a:pt x="4704" y="35155"/>
                    <a:pt x="0" y="57405"/>
                  </a:cubicBezTo>
                  <a:lnTo>
                    <a:pt x="48602" y="57405"/>
                  </a:lnTo>
                  <a:lnTo>
                    <a:pt x="47367" y="37490"/>
                  </a:lnTo>
                  <a:cubicBezTo>
                    <a:pt x="47367" y="37490"/>
                    <a:pt x="52738" y="31586"/>
                    <a:pt x="51537" y="26216"/>
                  </a:cubicBezTo>
                  <a:cubicBezTo>
                    <a:pt x="50937" y="23514"/>
                    <a:pt x="41697" y="2899"/>
                    <a:pt x="40796" y="2065"/>
                  </a:cubicBezTo>
                  <a:cubicBezTo>
                    <a:pt x="39190" y="569"/>
                    <a:pt x="37085" y="1"/>
                    <a:pt x="35022"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9"/>
            <p:cNvSpPr/>
            <p:nvPr/>
          </p:nvSpPr>
          <p:spPr>
            <a:xfrm flipH="1">
              <a:off x="3321147" y="2183455"/>
              <a:ext cx="1072988" cy="1238668"/>
            </a:xfrm>
            <a:custGeom>
              <a:avLst/>
              <a:gdLst/>
              <a:ahLst/>
              <a:cxnLst/>
              <a:rect l="l" t="t" r="r" b="b"/>
              <a:pathLst>
                <a:path w="48235" h="55683" extrusionOk="0">
                  <a:moveTo>
                    <a:pt x="28354" y="1"/>
                  </a:moveTo>
                  <a:cubicBezTo>
                    <a:pt x="28054" y="1"/>
                    <a:pt x="27887" y="401"/>
                    <a:pt x="28120" y="635"/>
                  </a:cubicBezTo>
                  <a:cubicBezTo>
                    <a:pt x="28195" y="699"/>
                    <a:pt x="28284" y="729"/>
                    <a:pt x="28370" y="729"/>
                  </a:cubicBezTo>
                  <a:cubicBezTo>
                    <a:pt x="28551" y="729"/>
                    <a:pt x="28721" y="595"/>
                    <a:pt x="28721" y="368"/>
                  </a:cubicBezTo>
                  <a:cubicBezTo>
                    <a:pt x="28721" y="168"/>
                    <a:pt x="28554" y="1"/>
                    <a:pt x="28354" y="1"/>
                  </a:cubicBezTo>
                  <a:close/>
                  <a:moveTo>
                    <a:pt x="33958" y="1"/>
                  </a:moveTo>
                  <a:cubicBezTo>
                    <a:pt x="33624" y="1"/>
                    <a:pt x="33457" y="401"/>
                    <a:pt x="33691" y="635"/>
                  </a:cubicBezTo>
                  <a:cubicBezTo>
                    <a:pt x="33766" y="699"/>
                    <a:pt x="33854" y="729"/>
                    <a:pt x="33940" y="729"/>
                  </a:cubicBezTo>
                  <a:cubicBezTo>
                    <a:pt x="34122" y="729"/>
                    <a:pt x="34291" y="595"/>
                    <a:pt x="34291" y="368"/>
                  </a:cubicBezTo>
                  <a:cubicBezTo>
                    <a:pt x="34291" y="168"/>
                    <a:pt x="34158" y="1"/>
                    <a:pt x="33958" y="1"/>
                  </a:cubicBezTo>
                  <a:close/>
                  <a:moveTo>
                    <a:pt x="39195" y="201"/>
                  </a:moveTo>
                  <a:cubicBezTo>
                    <a:pt x="39095" y="468"/>
                    <a:pt x="39262" y="735"/>
                    <a:pt x="39528" y="735"/>
                  </a:cubicBezTo>
                  <a:cubicBezTo>
                    <a:pt x="39595" y="735"/>
                    <a:pt x="39662" y="701"/>
                    <a:pt x="39729" y="668"/>
                  </a:cubicBezTo>
                  <a:cubicBezTo>
                    <a:pt x="39562" y="501"/>
                    <a:pt x="39395" y="368"/>
                    <a:pt x="39228" y="201"/>
                  </a:cubicBezTo>
                  <a:close/>
                  <a:moveTo>
                    <a:pt x="25585" y="3804"/>
                  </a:moveTo>
                  <a:cubicBezTo>
                    <a:pt x="25252" y="3804"/>
                    <a:pt x="25085" y="4171"/>
                    <a:pt x="25318" y="4404"/>
                  </a:cubicBezTo>
                  <a:cubicBezTo>
                    <a:pt x="25395" y="4481"/>
                    <a:pt x="25489" y="4514"/>
                    <a:pt x="25581" y="4514"/>
                  </a:cubicBezTo>
                  <a:cubicBezTo>
                    <a:pt x="25771" y="4514"/>
                    <a:pt x="25952" y="4373"/>
                    <a:pt x="25952" y="4171"/>
                  </a:cubicBezTo>
                  <a:cubicBezTo>
                    <a:pt x="25952" y="3937"/>
                    <a:pt x="25785" y="3804"/>
                    <a:pt x="25585" y="3804"/>
                  </a:cubicBezTo>
                  <a:close/>
                  <a:moveTo>
                    <a:pt x="31156" y="3804"/>
                  </a:moveTo>
                  <a:cubicBezTo>
                    <a:pt x="30822" y="3804"/>
                    <a:pt x="30655" y="4171"/>
                    <a:pt x="30889" y="4404"/>
                  </a:cubicBezTo>
                  <a:cubicBezTo>
                    <a:pt x="30965" y="4481"/>
                    <a:pt x="31060" y="4514"/>
                    <a:pt x="31152" y="4514"/>
                  </a:cubicBezTo>
                  <a:cubicBezTo>
                    <a:pt x="31342" y="4514"/>
                    <a:pt x="31523" y="4373"/>
                    <a:pt x="31523" y="4171"/>
                  </a:cubicBezTo>
                  <a:cubicBezTo>
                    <a:pt x="31523" y="3937"/>
                    <a:pt x="31356" y="3804"/>
                    <a:pt x="31156" y="3804"/>
                  </a:cubicBezTo>
                  <a:close/>
                  <a:moveTo>
                    <a:pt x="36726" y="3804"/>
                  </a:moveTo>
                  <a:cubicBezTo>
                    <a:pt x="36393" y="3804"/>
                    <a:pt x="36259" y="4171"/>
                    <a:pt x="36460" y="4404"/>
                  </a:cubicBezTo>
                  <a:cubicBezTo>
                    <a:pt x="36536" y="4481"/>
                    <a:pt x="36630" y="4514"/>
                    <a:pt x="36723" y="4514"/>
                  </a:cubicBezTo>
                  <a:cubicBezTo>
                    <a:pt x="36912" y="4514"/>
                    <a:pt x="37093" y="4373"/>
                    <a:pt x="37093" y="4171"/>
                  </a:cubicBezTo>
                  <a:cubicBezTo>
                    <a:pt x="37093" y="3937"/>
                    <a:pt x="36927" y="3804"/>
                    <a:pt x="36726" y="3804"/>
                  </a:cubicBezTo>
                  <a:close/>
                  <a:moveTo>
                    <a:pt x="22783" y="7840"/>
                  </a:moveTo>
                  <a:cubicBezTo>
                    <a:pt x="22483" y="7840"/>
                    <a:pt x="22316" y="8240"/>
                    <a:pt x="22550" y="8474"/>
                  </a:cubicBezTo>
                  <a:cubicBezTo>
                    <a:pt x="22614" y="8549"/>
                    <a:pt x="22699" y="8583"/>
                    <a:pt x="22785" y="8583"/>
                  </a:cubicBezTo>
                  <a:cubicBezTo>
                    <a:pt x="22966" y="8583"/>
                    <a:pt x="23150" y="8433"/>
                    <a:pt x="23150" y="8207"/>
                  </a:cubicBezTo>
                  <a:cubicBezTo>
                    <a:pt x="23150" y="8007"/>
                    <a:pt x="22983" y="7840"/>
                    <a:pt x="22783" y="7840"/>
                  </a:cubicBezTo>
                  <a:close/>
                  <a:moveTo>
                    <a:pt x="28354" y="7840"/>
                  </a:moveTo>
                  <a:cubicBezTo>
                    <a:pt x="28054" y="7840"/>
                    <a:pt x="27887" y="8240"/>
                    <a:pt x="28120" y="8474"/>
                  </a:cubicBezTo>
                  <a:cubicBezTo>
                    <a:pt x="28195" y="8549"/>
                    <a:pt x="28284" y="8583"/>
                    <a:pt x="28371" y="8583"/>
                  </a:cubicBezTo>
                  <a:cubicBezTo>
                    <a:pt x="28552" y="8583"/>
                    <a:pt x="28721" y="8433"/>
                    <a:pt x="28721" y="8207"/>
                  </a:cubicBezTo>
                  <a:cubicBezTo>
                    <a:pt x="28721" y="8007"/>
                    <a:pt x="28554" y="7840"/>
                    <a:pt x="28387" y="7840"/>
                  </a:cubicBezTo>
                  <a:close/>
                  <a:moveTo>
                    <a:pt x="33958" y="7840"/>
                  </a:moveTo>
                  <a:cubicBezTo>
                    <a:pt x="33624" y="7840"/>
                    <a:pt x="33457" y="8240"/>
                    <a:pt x="33691" y="8474"/>
                  </a:cubicBezTo>
                  <a:cubicBezTo>
                    <a:pt x="33766" y="8549"/>
                    <a:pt x="33855" y="8583"/>
                    <a:pt x="33941" y="8583"/>
                  </a:cubicBezTo>
                  <a:cubicBezTo>
                    <a:pt x="34123" y="8583"/>
                    <a:pt x="34291" y="8433"/>
                    <a:pt x="34291" y="8207"/>
                  </a:cubicBezTo>
                  <a:cubicBezTo>
                    <a:pt x="34291" y="8007"/>
                    <a:pt x="34158" y="7840"/>
                    <a:pt x="33958" y="7840"/>
                  </a:cubicBezTo>
                  <a:close/>
                  <a:moveTo>
                    <a:pt x="39528" y="7840"/>
                  </a:moveTo>
                  <a:cubicBezTo>
                    <a:pt x="39195" y="7840"/>
                    <a:pt x="39028" y="8240"/>
                    <a:pt x="39262" y="8474"/>
                  </a:cubicBezTo>
                  <a:cubicBezTo>
                    <a:pt x="39337" y="8549"/>
                    <a:pt x="39429" y="8583"/>
                    <a:pt x="39520" y="8583"/>
                  </a:cubicBezTo>
                  <a:cubicBezTo>
                    <a:pt x="39711" y="8583"/>
                    <a:pt x="39895" y="8433"/>
                    <a:pt x="39895" y="8207"/>
                  </a:cubicBezTo>
                  <a:cubicBezTo>
                    <a:pt x="39895" y="8007"/>
                    <a:pt x="39729" y="7840"/>
                    <a:pt x="39528" y="7840"/>
                  </a:cubicBezTo>
                  <a:close/>
                  <a:moveTo>
                    <a:pt x="20015" y="11643"/>
                  </a:moveTo>
                  <a:cubicBezTo>
                    <a:pt x="19681" y="11643"/>
                    <a:pt x="19514" y="12043"/>
                    <a:pt x="19748" y="12243"/>
                  </a:cubicBezTo>
                  <a:cubicBezTo>
                    <a:pt x="19824" y="12320"/>
                    <a:pt x="19918" y="12353"/>
                    <a:pt x="20011" y="12353"/>
                  </a:cubicBezTo>
                  <a:cubicBezTo>
                    <a:pt x="20200" y="12353"/>
                    <a:pt x="20381" y="12211"/>
                    <a:pt x="20381" y="12010"/>
                  </a:cubicBezTo>
                  <a:cubicBezTo>
                    <a:pt x="20381" y="11809"/>
                    <a:pt x="20215" y="11643"/>
                    <a:pt x="20015" y="11643"/>
                  </a:cubicBezTo>
                  <a:close/>
                  <a:moveTo>
                    <a:pt x="25585" y="11643"/>
                  </a:moveTo>
                  <a:cubicBezTo>
                    <a:pt x="25252" y="11643"/>
                    <a:pt x="25085" y="12043"/>
                    <a:pt x="25318" y="12243"/>
                  </a:cubicBezTo>
                  <a:cubicBezTo>
                    <a:pt x="25395" y="12320"/>
                    <a:pt x="25489" y="12353"/>
                    <a:pt x="25581" y="12353"/>
                  </a:cubicBezTo>
                  <a:cubicBezTo>
                    <a:pt x="25771" y="12353"/>
                    <a:pt x="25952" y="12211"/>
                    <a:pt x="25952" y="12010"/>
                  </a:cubicBezTo>
                  <a:cubicBezTo>
                    <a:pt x="25952" y="11809"/>
                    <a:pt x="25785" y="11643"/>
                    <a:pt x="25585" y="11643"/>
                  </a:cubicBezTo>
                  <a:close/>
                  <a:moveTo>
                    <a:pt x="31156" y="11643"/>
                  </a:moveTo>
                  <a:cubicBezTo>
                    <a:pt x="30822" y="11643"/>
                    <a:pt x="30655" y="12043"/>
                    <a:pt x="30889" y="12243"/>
                  </a:cubicBezTo>
                  <a:cubicBezTo>
                    <a:pt x="30965" y="12320"/>
                    <a:pt x="31060" y="12353"/>
                    <a:pt x="31152" y="12353"/>
                  </a:cubicBezTo>
                  <a:cubicBezTo>
                    <a:pt x="31342" y="12353"/>
                    <a:pt x="31523" y="12211"/>
                    <a:pt x="31523" y="12010"/>
                  </a:cubicBezTo>
                  <a:cubicBezTo>
                    <a:pt x="31523" y="11809"/>
                    <a:pt x="31356" y="11643"/>
                    <a:pt x="31156" y="11643"/>
                  </a:cubicBezTo>
                  <a:close/>
                  <a:moveTo>
                    <a:pt x="36726" y="11643"/>
                  </a:moveTo>
                  <a:cubicBezTo>
                    <a:pt x="36393" y="11643"/>
                    <a:pt x="36259" y="12043"/>
                    <a:pt x="36460" y="12243"/>
                  </a:cubicBezTo>
                  <a:cubicBezTo>
                    <a:pt x="36536" y="12320"/>
                    <a:pt x="36630" y="12353"/>
                    <a:pt x="36723" y="12353"/>
                  </a:cubicBezTo>
                  <a:cubicBezTo>
                    <a:pt x="36912" y="12353"/>
                    <a:pt x="37093" y="12211"/>
                    <a:pt x="37093" y="12010"/>
                  </a:cubicBezTo>
                  <a:cubicBezTo>
                    <a:pt x="37093" y="11809"/>
                    <a:pt x="36927" y="11643"/>
                    <a:pt x="36726" y="11643"/>
                  </a:cubicBezTo>
                  <a:close/>
                  <a:moveTo>
                    <a:pt x="42297" y="11643"/>
                  </a:moveTo>
                  <a:cubicBezTo>
                    <a:pt x="41997" y="11643"/>
                    <a:pt x="41830" y="12043"/>
                    <a:pt x="42064" y="12243"/>
                  </a:cubicBezTo>
                  <a:cubicBezTo>
                    <a:pt x="42129" y="12320"/>
                    <a:pt x="42216" y="12353"/>
                    <a:pt x="42303" y="12353"/>
                  </a:cubicBezTo>
                  <a:cubicBezTo>
                    <a:pt x="42483" y="12353"/>
                    <a:pt x="42664" y="12211"/>
                    <a:pt x="42664" y="12010"/>
                  </a:cubicBezTo>
                  <a:cubicBezTo>
                    <a:pt x="42664" y="11809"/>
                    <a:pt x="42497" y="11643"/>
                    <a:pt x="42297" y="11643"/>
                  </a:cubicBezTo>
                  <a:close/>
                  <a:moveTo>
                    <a:pt x="22724" y="15708"/>
                  </a:moveTo>
                  <a:cubicBezTo>
                    <a:pt x="22269" y="15708"/>
                    <a:pt x="22269" y="16417"/>
                    <a:pt x="22724" y="16417"/>
                  </a:cubicBezTo>
                  <a:cubicBezTo>
                    <a:pt x="22743" y="16417"/>
                    <a:pt x="22763" y="16415"/>
                    <a:pt x="22783" y="16413"/>
                  </a:cubicBezTo>
                  <a:cubicBezTo>
                    <a:pt x="23217" y="16379"/>
                    <a:pt x="23217" y="15746"/>
                    <a:pt x="22783" y="15712"/>
                  </a:cubicBezTo>
                  <a:cubicBezTo>
                    <a:pt x="22763" y="15710"/>
                    <a:pt x="22743" y="15708"/>
                    <a:pt x="22724" y="15708"/>
                  </a:cubicBezTo>
                  <a:close/>
                  <a:moveTo>
                    <a:pt x="17263" y="15708"/>
                  </a:moveTo>
                  <a:cubicBezTo>
                    <a:pt x="17247" y="15708"/>
                    <a:pt x="17230" y="15709"/>
                    <a:pt x="17213" y="15712"/>
                  </a:cubicBezTo>
                  <a:cubicBezTo>
                    <a:pt x="16879" y="15712"/>
                    <a:pt x="16712" y="16079"/>
                    <a:pt x="16946" y="16313"/>
                  </a:cubicBezTo>
                  <a:cubicBezTo>
                    <a:pt x="17022" y="16389"/>
                    <a:pt x="17116" y="16423"/>
                    <a:pt x="17209" y="16423"/>
                  </a:cubicBezTo>
                  <a:cubicBezTo>
                    <a:pt x="17398" y="16423"/>
                    <a:pt x="17579" y="16281"/>
                    <a:pt x="17579" y="16079"/>
                  </a:cubicBezTo>
                  <a:cubicBezTo>
                    <a:pt x="17579" y="15866"/>
                    <a:pt x="17440" y="15708"/>
                    <a:pt x="17263" y="15708"/>
                  </a:cubicBezTo>
                  <a:close/>
                  <a:moveTo>
                    <a:pt x="28319" y="15710"/>
                  </a:moveTo>
                  <a:cubicBezTo>
                    <a:pt x="28041" y="15710"/>
                    <a:pt x="27895" y="16088"/>
                    <a:pt x="28087" y="16313"/>
                  </a:cubicBezTo>
                  <a:cubicBezTo>
                    <a:pt x="28163" y="16389"/>
                    <a:pt x="28258" y="16423"/>
                    <a:pt x="28350" y="16423"/>
                  </a:cubicBezTo>
                  <a:cubicBezTo>
                    <a:pt x="28540" y="16423"/>
                    <a:pt x="28721" y="16281"/>
                    <a:pt x="28721" y="16079"/>
                  </a:cubicBezTo>
                  <a:cubicBezTo>
                    <a:pt x="28721" y="15846"/>
                    <a:pt x="28587" y="15712"/>
                    <a:pt x="28387" y="15712"/>
                  </a:cubicBezTo>
                  <a:lnTo>
                    <a:pt x="28354" y="15712"/>
                  </a:lnTo>
                  <a:cubicBezTo>
                    <a:pt x="28342" y="15711"/>
                    <a:pt x="28330" y="15710"/>
                    <a:pt x="28319" y="15710"/>
                  </a:cubicBezTo>
                  <a:close/>
                  <a:moveTo>
                    <a:pt x="34008" y="15708"/>
                  </a:moveTo>
                  <a:cubicBezTo>
                    <a:pt x="33992" y="15708"/>
                    <a:pt x="33975" y="15709"/>
                    <a:pt x="33958" y="15712"/>
                  </a:cubicBezTo>
                  <a:cubicBezTo>
                    <a:pt x="33945" y="15711"/>
                    <a:pt x="33932" y="15710"/>
                    <a:pt x="33919" y="15710"/>
                  </a:cubicBezTo>
                  <a:cubicBezTo>
                    <a:pt x="33612" y="15710"/>
                    <a:pt x="33467" y="16088"/>
                    <a:pt x="33691" y="16313"/>
                  </a:cubicBezTo>
                  <a:cubicBezTo>
                    <a:pt x="33756" y="16389"/>
                    <a:pt x="33843" y="16423"/>
                    <a:pt x="33931" y="16423"/>
                  </a:cubicBezTo>
                  <a:cubicBezTo>
                    <a:pt x="34110" y="16423"/>
                    <a:pt x="34291" y="16281"/>
                    <a:pt x="34291" y="16079"/>
                  </a:cubicBezTo>
                  <a:cubicBezTo>
                    <a:pt x="34291" y="15866"/>
                    <a:pt x="34180" y="15708"/>
                    <a:pt x="34008" y="15708"/>
                  </a:cubicBezTo>
                  <a:close/>
                  <a:moveTo>
                    <a:pt x="39579" y="15708"/>
                  </a:moveTo>
                  <a:cubicBezTo>
                    <a:pt x="39563" y="15708"/>
                    <a:pt x="39546" y="15709"/>
                    <a:pt x="39528" y="15712"/>
                  </a:cubicBezTo>
                  <a:cubicBezTo>
                    <a:pt x="39195" y="15712"/>
                    <a:pt x="39028" y="16079"/>
                    <a:pt x="39262" y="16313"/>
                  </a:cubicBezTo>
                  <a:cubicBezTo>
                    <a:pt x="39338" y="16389"/>
                    <a:pt x="39432" y="16423"/>
                    <a:pt x="39525" y="16423"/>
                  </a:cubicBezTo>
                  <a:cubicBezTo>
                    <a:pt x="39714" y="16423"/>
                    <a:pt x="39895" y="16281"/>
                    <a:pt x="39895" y="16079"/>
                  </a:cubicBezTo>
                  <a:cubicBezTo>
                    <a:pt x="39895" y="15866"/>
                    <a:pt x="39756" y="15708"/>
                    <a:pt x="39579" y="15708"/>
                  </a:cubicBezTo>
                  <a:close/>
                  <a:moveTo>
                    <a:pt x="45150" y="15708"/>
                  </a:moveTo>
                  <a:cubicBezTo>
                    <a:pt x="45133" y="15708"/>
                    <a:pt x="45116" y="15709"/>
                    <a:pt x="45099" y="15712"/>
                  </a:cubicBezTo>
                  <a:cubicBezTo>
                    <a:pt x="45086" y="15711"/>
                    <a:pt x="45073" y="15710"/>
                    <a:pt x="45060" y="15710"/>
                  </a:cubicBezTo>
                  <a:cubicBezTo>
                    <a:pt x="44753" y="15710"/>
                    <a:pt x="44608" y="16088"/>
                    <a:pt x="44832" y="16313"/>
                  </a:cubicBezTo>
                  <a:cubicBezTo>
                    <a:pt x="44909" y="16389"/>
                    <a:pt x="45003" y="16423"/>
                    <a:pt x="45095" y="16423"/>
                  </a:cubicBezTo>
                  <a:cubicBezTo>
                    <a:pt x="45285" y="16423"/>
                    <a:pt x="45466" y="16281"/>
                    <a:pt x="45466" y="16079"/>
                  </a:cubicBezTo>
                  <a:cubicBezTo>
                    <a:pt x="45466" y="15866"/>
                    <a:pt x="45327" y="15708"/>
                    <a:pt x="45150" y="15708"/>
                  </a:cubicBezTo>
                  <a:close/>
                  <a:moveTo>
                    <a:pt x="25642" y="19478"/>
                  </a:moveTo>
                  <a:cubicBezTo>
                    <a:pt x="25624" y="19478"/>
                    <a:pt x="25605" y="19479"/>
                    <a:pt x="25585" y="19482"/>
                  </a:cubicBezTo>
                  <a:cubicBezTo>
                    <a:pt x="25152" y="19548"/>
                    <a:pt x="25152" y="20182"/>
                    <a:pt x="25585" y="20215"/>
                  </a:cubicBezTo>
                  <a:cubicBezTo>
                    <a:pt x="25605" y="20218"/>
                    <a:pt x="25624" y="20219"/>
                    <a:pt x="25642" y="20219"/>
                  </a:cubicBezTo>
                  <a:cubicBezTo>
                    <a:pt x="26100" y="20219"/>
                    <a:pt x="26100" y="19478"/>
                    <a:pt x="25642" y="19478"/>
                  </a:cubicBezTo>
                  <a:close/>
                  <a:moveTo>
                    <a:pt x="14444" y="19482"/>
                  </a:moveTo>
                  <a:cubicBezTo>
                    <a:pt x="14110" y="19482"/>
                    <a:pt x="13944" y="19882"/>
                    <a:pt x="14177" y="20115"/>
                  </a:cubicBezTo>
                  <a:cubicBezTo>
                    <a:pt x="14252" y="20191"/>
                    <a:pt x="14341" y="20224"/>
                    <a:pt x="14427" y="20224"/>
                  </a:cubicBezTo>
                  <a:cubicBezTo>
                    <a:pt x="14609" y="20224"/>
                    <a:pt x="14777" y="20075"/>
                    <a:pt x="14777" y="19849"/>
                  </a:cubicBezTo>
                  <a:cubicBezTo>
                    <a:pt x="14777" y="19648"/>
                    <a:pt x="14644" y="19482"/>
                    <a:pt x="14444" y="19482"/>
                  </a:cubicBezTo>
                  <a:close/>
                  <a:moveTo>
                    <a:pt x="20015" y="19482"/>
                  </a:moveTo>
                  <a:cubicBezTo>
                    <a:pt x="19681" y="19482"/>
                    <a:pt x="19514" y="19882"/>
                    <a:pt x="19748" y="20115"/>
                  </a:cubicBezTo>
                  <a:cubicBezTo>
                    <a:pt x="19823" y="20191"/>
                    <a:pt x="19915" y="20224"/>
                    <a:pt x="20006" y="20224"/>
                  </a:cubicBezTo>
                  <a:cubicBezTo>
                    <a:pt x="20197" y="20224"/>
                    <a:pt x="20381" y="20075"/>
                    <a:pt x="20381" y="19849"/>
                  </a:cubicBezTo>
                  <a:cubicBezTo>
                    <a:pt x="20381" y="19648"/>
                    <a:pt x="20215" y="19482"/>
                    <a:pt x="20015" y="19482"/>
                  </a:cubicBezTo>
                  <a:close/>
                  <a:moveTo>
                    <a:pt x="31156" y="19482"/>
                  </a:moveTo>
                  <a:cubicBezTo>
                    <a:pt x="30822" y="19482"/>
                    <a:pt x="30655" y="19882"/>
                    <a:pt x="30889" y="20115"/>
                  </a:cubicBezTo>
                  <a:cubicBezTo>
                    <a:pt x="30964" y="20191"/>
                    <a:pt x="31057" y="20224"/>
                    <a:pt x="31147" y="20224"/>
                  </a:cubicBezTo>
                  <a:cubicBezTo>
                    <a:pt x="31339" y="20224"/>
                    <a:pt x="31523" y="20075"/>
                    <a:pt x="31523" y="19849"/>
                  </a:cubicBezTo>
                  <a:cubicBezTo>
                    <a:pt x="31523" y="19648"/>
                    <a:pt x="31356" y="19482"/>
                    <a:pt x="31156" y="19482"/>
                  </a:cubicBezTo>
                  <a:close/>
                  <a:moveTo>
                    <a:pt x="36726" y="19482"/>
                  </a:moveTo>
                  <a:cubicBezTo>
                    <a:pt x="36393" y="19482"/>
                    <a:pt x="36226" y="19882"/>
                    <a:pt x="36460" y="20115"/>
                  </a:cubicBezTo>
                  <a:cubicBezTo>
                    <a:pt x="36535" y="20191"/>
                    <a:pt x="36627" y="20224"/>
                    <a:pt x="36718" y="20224"/>
                  </a:cubicBezTo>
                  <a:cubicBezTo>
                    <a:pt x="36909" y="20224"/>
                    <a:pt x="37093" y="20075"/>
                    <a:pt x="37093" y="19849"/>
                  </a:cubicBezTo>
                  <a:cubicBezTo>
                    <a:pt x="37093" y="19648"/>
                    <a:pt x="36927" y="19482"/>
                    <a:pt x="36726" y="19482"/>
                  </a:cubicBezTo>
                  <a:close/>
                  <a:moveTo>
                    <a:pt x="42297" y="19482"/>
                  </a:moveTo>
                  <a:cubicBezTo>
                    <a:pt x="41964" y="19482"/>
                    <a:pt x="41797" y="19882"/>
                    <a:pt x="42030" y="20115"/>
                  </a:cubicBezTo>
                  <a:cubicBezTo>
                    <a:pt x="42105" y="20191"/>
                    <a:pt x="42198" y="20224"/>
                    <a:pt x="42289" y="20224"/>
                  </a:cubicBezTo>
                  <a:cubicBezTo>
                    <a:pt x="42480" y="20224"/>
                    <a:pt x="42664" y="20075"/>
                    <a:pt x="42664" y="19849"/>
                  </a:cubicBezTo>
                  <a:cubicBezTo>
                    <a:pt x="42664" y="19648"/>
                    <a:pt x="42497" y="19482"/>
                    <a:pt x="42297" y="19482"/>
                  </a:cubicBezTo>
                  <a:close/>
                  <a:moveTo>
                    <a:pt x="47868" y="19482"/>
                  </a:moveTo>
                  <a:cubicBezTo>
                    <a:pt x="47568" y="19482"/>
                    <a:pt x="47401" y="19882"/>
                    <a:pt x="47634" y="20115"/>
                  </a:cubicBezTo>
                  <a:cubicBezTo>
                    <a:pt x="47709" y="20191"/>
                    <a:pt x="47798" y="20224"/>
                    <a:pt x="47885" y="20224"/>
                  </a:cubicBezTo>
                  <a:cubicBezTo>
                    <a:pt x="48066" y="20224"/>
                    <a:pt x="48235" y="20075"/>
                    <a:pt x="48235" y="19849"/>
                  </a:cubicBezTo>
                  <a:cubicBezTo>
                    <a:pt x="48235" y="19648"/>
                    <a:pt x="48068" y="19482"/>
                    <a:pt x="47868" y="19482"/>
                  </a:cubicBezTo>
                  <a:close/>
                  <a:moveTo>
                    <a:pt x="11642" y="23551"/>
                  </a:moveTo>
                  <a:cubicBezTo>
                    <a:pt x="11308" y="23551"/>
                    <a:pt x="11142" y="23951"/>
                    <a:pt x="11375" y="24152"/>
                  </a:cubicBezTo>
                  <a:cubicBezTo>
                    <a:pt x="11451" y="24228"/>
                    <a:pt x="11546" y="24262"/>
                    <a:pt x="11638" y="24262"/>
                  </a:cubicBezTo>
                  <a:cubicBezTo>
                    <a:pt x="11828" y="24262"/>
                    <a:pt x="12009" y="24120"/>
                    <a:pt x="12009" y="23918"/>
                  </a:cubicBezTo>
                  <a:cubicBezTo>
                    <a:pt x="12009" y="23718"/>
                    <a:pt x="11842" y="23551"/>
                    <a:pt x="11642" y="23551"/>
                  </a:cubicBezTo>
                  <a:close/>
                  <a:moveTo>
                    <a:pt x="17213" y="23551"/>
                  </a:moveTo>
                  <a:cubicBezTo>
                    <a:pt x="16879" y="23551"/>
                    <a:pt x="16746" y="23951"/>
                    <a:pt x="16946" y="24152"/>
                  </a:cubicBezTo>
                  <a:cubicBezTo>
                    <a:pt x="17022" y="24228"/>
                    <a:pt x="17116" y="24262"/>
                    <a:pt x="17209" y="24262"/>
                  </a:cubicBezTo>
                  <a:cubicBezTo>
                    <a:pt x="17398" y="24262"/>
                    <a:pt x="17579" y="24120"/>
                    <a:pt x="17579" y="23918"/>
                  </a:cubicBezTo>
                  <a:cubicBezTo>
                    <a:pt x="17579" y="23718"/>
                    <a:pt x="17413" y="23551"/>
                    <a:pt x="17213" y="23551"/>
                  </a:cubicBezTo>
                  <a:close/>
                  <a:moveTo>
                    <a:pt x="22783" y="23551"/>
                  </a:moveTo>
                  <a:cubicBezTo>
                    <a:pt x="22483" y="23551"/>
                    <a:pt x="22316" y="23951"/>
                    <a:pt x="22550" y="24152"/>
                  </a:cubicBezTo>
                  <a:cubicBezTo>
                    <a:pt x="22615" y="24228"/>
                    <a:pt x="22702" y="24262"/>
                    <a:pt x="22790" y="24262"/>
                  </a:cubicBezTo>
                  <a:cubicBezTo>
                    <a:pt x="22969" y="24262"/>
                    <a:pt x="23150" y="24120"/>
                    <a:pt x="23150" y="23918"/>
                  </a:cubicBezTo>
                  <a:cubicBezTo>
                    <a:pt x="23150" y="23718"/>
                    <a:pt x="22983" y="23551"/>
                    <a:pt x="22783" y="23551"/>
                  </a:cubicBezTo>
                  <a:close/>
                  <a:moveTo>
                    <a:pt x="28354" y="23551"/>
                  </a:moveTo>
                  <a:cubicBezTo>
                    <a:pt x="28054" y="23551"/>
                    <a:pt x="27887" y="23951"/>
                    <a:pt x="28120" y="24152"/>
                  </a:cubicBezTo>
                  <a:cubicBezTo>
                    <a:pt x="28197" y="24228"/>
                    <a:pt x="28288" y="24262"/>
                    <a:pt x="28375" y="24262"/>
                  </a:cubicBezTo>
                  <a:cubicBezTo>
                    <a:pt x="28555" y="24262"/>
                    <a:pt x="28721" y="24120"/>
                    <a:pt x="28721" y="23918"/>
                  </a:cubicBezTo>
                  <a:cubicBezTo>
                    <a:pt x="28721" y="23718"/>
                    <a:pt x="28554" y="23551"/>
                    <a:pt x="28387" y="23551"/>
                  </a:cubicBezTo>
                  <a:close/>
                  <a:moveTo>
                    <a:pt x="33958" y="23551"/>
                  </a:moveTo>
                  <a:cubicBezTo>
                    <a:pt x="33624" y="23551"/>
                    <a:pt x="33457" y="23951"/>
                    <a:pt x="33691" y="24152"/>
                  </a:cubicBezTo>
                  <a:cubicBezTo>
                    <a:pt x="33767" y="24228"/>
                    <a:pt x="33858" y="24262"/>
                    <a:pt x="33946" y="24262"/>
                  </a:cubicBezTo>
                  <a:cubicBezTo>
                    <a:pt x="34125" y="24262"/>
                    <a:pt x="34291" y="24120"/>
                    <a:pt x="34291" y="23918"/>
                  </a:cubicBezTo>
                  <a:cubicBezTo>
                    <a:pt x="34291" y="23718"/>
                    <a:pt x="34158" y="23551"/>
                    <a:pt x="33958" y="23551"/>
                  </a:cubicBezTo>
                  <a:close/>
                  <a:moveTo>
                    <a:pt x="39528" y="23551"/>
                  </a:moveTo>
                  <a:cubicBezTo>
                    <a:pt x="39195" y="23551"/>
                    <a:pt x="39028" y="23951"/>
                    <a:pt x="39262" y="24152"/>
                  </a:cubicBezTo>
                  <a:cubicBezTo>
                    <a:pt x="39338" y="24228"/>
                    <a:pt x="39432" y="24262"/>
                    <a:pt x="39525" y="24262"/>
                  </a:cubicBezTo>
                  <a:cubicBezTo>
                    <a:pt x="39714" y="24262"/>
                    <a:pt x="39895" y="24120"/>
                    <a:pt x="39895" y="23918"/>
                  </a:cubicBezTo>
                  <a:cubicBezTo>
                    <a:pt x="39895" y="23718"/>
                    <a:pt x="39729" y="23551"/>
                    <a:pt x="39528" y="23551"/>
                  </a:cubicBezTo>
                  <a:close/>
                  <a:moveTo>
                    <a:pt x="45099" y="23551"/>
                  </a:moveTo>
                  <a:cubicBezTo>
                    <a:pt x="44766" y="23551"/>
                    <a:pt x="44599" y="23951"/>
                    <a:pt x="44832" y="24152"/>
                  </a:cubicBezTo>
                  <a:cubicBezTo>
                    <a:pt x="44909" y="24228"/>
                    <a:pt x="45003" y="24262"/>
                    <a:pt x="45095" y="24262"/>
                  </a:cubicBezTo>
                  <a:cubicBezTo>
                    <a:pt x="45285" y="24262"/>
                    <a:pt x="45466" y="24120"/>
                    <a:pt x="45466" y="23918"/>
                  </a:cubicBezTo>
                  <a:cubicBezTo>
                    <a:pt x="45466" y="23718"/>
                    <a:pt x="45299" y="23551"/>
                    <a:pt x="45099" y="23551"/>
                  </a:cubicBezTo>
                  <a:close/>
                  <a:moveTo>
                    <a:pt x="8840" y="27321"/>
                  </a:moveTo>
                  <a:cubicBezTo>
                    <a:pt x="8540" y="27354"/>
                    <a:pt x="8373" y="27721"/>
                    <a:pt x="8606" y="27954"/>
                  </a:cubicBezTo>
                  <a:cubicBezTo>
                    <a:pt x="8682" y="28029"/>
                    <a:pt x="8771" y="28063"/>
                    <a:pt x="8857" y="28063"/>
                  </a:cubicBezTo>
                  <a:cubicBezTo>
                    <a:pt x="9038" y="28063"/>
                    <a:pt x="9207" y="27914"/>
                    <a:pt x="9207" y="27687"/>
                  </a:cubicBezTo>
                  <a:cubicBezTo>
                    <a:pt x="9207" y="27487"/>
                    <a:pt x="9040" y="27321"/>
                    <a:pt x="8840" y="27321"/>
                  </a:cubicBezTo>
                  <a:close/>
                  <a:moveTo>
                    <a:pt x="14444" y="27321"/>
                  </a:moveTo>
                  <a:cubicBezTo>
                    <a:pt x="14110" y="27321"/>
                    <a:pt x="13944" y="27721"/>
                    <a:pt x="14177" y="27954"/>
                  </a:cubicBezTo>
                  <a:cubicBezTo>
                    <a:pt x="14252" y="28029"/>
                    <a:pt x="14341" y="28063"/>
                    <a:pt x="14427" y="28063"/>
                  </a:cubicBezTo>
                  <a:cubicBezTo>
                    <a:pt x="14609" y="28063"/>
                    <a:pt x="14777" y="27914"/>
                    <a:pt x="14777" y="27687"/>
                  </a:cubicBezTo>
                  <a:cubicBezTo>
                    <a:pt x="14777" y="27487"/>
                    <a:pt x="14644" y="27321"/>
                    <a:pt x="14444" y="27321"/>
                  </a:cubicBezTo>
                  <a:close/>
                  <a:moveTo>
                    <a:pt x="20015" y="27321"/>
                  </a:moveTo>
                  <a:cubicBezTo>
                    <a:pt x="19681" y="27321"/>
                    <a:pt x="19514" y="27721"/>
                    <a:pt x="19748" y="27954"/>
                  </a:cubicBezTo>
                  <a:cubicBezTo>
                    <a:pt x="19823" y="28029"/>
                    <a:pt x="19915" y="28063"/>
                    <a:pt x="20006" y="28063"/>
                  </a:cubicBezTo>
                  <a:cubicBezTo>
                    <a:pt x="20197" y="28063"/>
                    <a:pt x="20381" y="27914"/>
                    <a:pt x="20381" y="27687"/>
                  </a:cubicBezTo>
                  <a:cubicBezTo>
                    <a:pt x="20381" y="27487"/>
                    <a:pt x="20215" y="27321"/>
                    <a:pt x="20015" y="27321"/>
                  </a:cubicBezTo>
                  <a:close/>
                  <a:moveTo>
                    <a:pt x="25585" y="27321"/>
                  </a:moveTo>
                  <a:cubicBezTo>
                    <a:pt x="25252" y="27354"/>
                    <a:pt x="25085" y="27721"/>
                    <a:pt x="25318" y="27954"/>
                  </a:cubicBezTo>
                  <a:cubicBezTo>
                    <a:pt x="25393" y="28029"/>
                    <a:pt x="25486" y="28063"/>
                    <a:pt x="25577" y="28063"/>
                  </a:cubicBezTo>
                  <a:cubicBezTo>
                    <a:pt x="25768" y="28063"/>
                    <a:pt x="25952" y="27914"/>
                    <a:pt x="25952" y="27687"/>
                  </a:cubicBezTo>
                  <a:cubicBezTo>
                    <a:pt x="25952" y="27487"/>
                    <a:pt x="25785" y="27321"/>
                    <a:pt x="25585" y="27321"/>
                  </a:cubicBezTo>
                  <a:close/>
                  <a:moveTo>
                    <a:pt x="31156" y="27321"/>
                  </a:moveTo>
                  <a:cubicBezTo>
                    <a:pt x="30822" y="27321"/>
                    <a:pt x="30655" y="27721"/>
                    <a:pt x="30889" y="27954"/>
                  </a:cubicBezTo>
                  <a:cubicBezTo>
                    <a:pt x="30964" y="28029"/>
                    <a:pt x="31057" y="28063"/>
                    <a:pt x="31147" y="28063"/>
                  </a:cubicBezTo>
                  <a:cubicBezTo>
                    <a:pt x="31339" y="28063"/>
                    <a:pt x="31523" y="27914"/>
                    <a:pt x="31523" y="27687"/>
                  </a:cubicBezTo>
                  <a:cubicBezTo>
                    <a:pt x="31523" y="27487"/>
                    <a:pt x="31356" y="27321"/>
                    <a:pt x="31156" y="27321"/>
                  </a:cubicBezTo>
                  <a:close/>
                  <a:moveTo>
                    <a:pt x="36726" y="27321"/>
                  </a:moveTo>
                  <a:cubicBezTo>
                    <a:pt x="36393" y="27321"/>
                    <a:pt x="36259" y="27721"/>
                    <a:pt x="36460" y="27954"/>
                  </a:cubicBezTo>
                  <a:cubicBezTo>
                    <a:pt x="36535" y="28029"/>
                    <a:pt x="36627" y="28063"/>
                    <a:pt x="36718" y="28063"/>
                  </a:cubicBezTo>
                  <a:cubicBezTo>
                    <a:pt x="36909" y="28063"/>
                    <a:pt x="37093" y="27914"/>
                    <a:pt x="37093" y="27687"/>
                  </a:cubicBezTo>
                  <a:cubicBezTo>
                    <a:pt x="37093" y="27487"/>
                    <a:pt x="36927" y="27321"/>
                    <a:pt x="36726" y="27321"/>
                  </a:cubicBezTo>
                  <a:close/>
                  <a:moveTo>
                    <a:pt x="42297" y="27321"/>
                  </a:moveTo>
                  <a:cubicBezTo>
                    <a:pt x="41997" y="27321"/>
                    <a:pt x="41830" y="27721"/>
                    <a:pt x="42064" y="27954"/>
                  </a:cubicBezTo>
                  <a:cubicBezTo>
                    <a:pt x="42128" y="28029"/>
                    <a:pt x="42213" y="28063"/>
                    <a:pt x="42299" y="28063"/>
                  </a:cubicBezTo>
                  <a:cubicBezTo>
                    <a:pt x="42480" y="28063"/>
                    <a:pt x="42664" y="27914"/>
                    <a:pt x="42664" y="27687"/>
                  </a:cubicBezTo>
                  <a:cubicBezTo>
                    <a:pt x="42664" y="27487"/>
                    <a:pt x="42497" y="27321"/>
                    <a:pt x="42297" y="27321"/>
                  </a:cubicBezTo>
                  <a:close/>
                  <a:moveTo>
                    <a:pt x="47868" y="27321"/>
                  </a:moveTo>
                  <a:cubicBezTo>
                    <a:pt x="47568" y="27354"/>
                    <a:pt x="47401" y="27721"/>
                    <a:pt x="47634" y="27954"/>
                  </a:cubicBezTo>
                  <a:cubicBezTo>
                    <a:pt x="47709" y="28029"/>
                    <a:pt x="47798" y="28063"/>
                    <a:pt x="47885" y="28063"/>
                  </a:cubicBezTo>
                  <a:cubicBezTo>
                    <a:pt x="48066" y="28063"/>
                    <a:pt x="48235" y="27914"/>
                    <a:pt x="48235" y="27687"/>
                  </a:cubicBezTo>
                  <a:cubicBezTo>
                    <a:pt x="48235" y="27487"/>
                    <a:pt x="48068" y="27321"/>
                    <a:pt x="47868" y="27321"/>
                  </a:cubicBezTo>
                  <a:close/>
                  <a:moveTo>
                    <a:pt x="6338" y="31524"/>
                  </a:moveTo>
                  <a:cubicBezTo>
                    <a:pt x="6271" y="31724"/>
                    <a:pt x="6171" y="31924"/>
                    <a:pt x="6105" y="32124"/>
                  </a:cubicBezTo>
                  <a:cubicBezTo>
                    <a:pt x="6305" y="32091"/>
                    <a:pt x="6438" y="31924"/>
                    <a:pt x="6438" y="31757"/>
                  </a:cubicBezTo>
                  <a:cubicBezTo>
                    <a:pt x="6438" y="31690"/>
                    <a:pt x="6405" y="31590"/>
                    <a:pt x="6338" y="31524"/>
                  </a:cubicBezTo>
                  <a:close/>
                  <a:moveTo>
                    <a:pt x="11642" y="31390"/>
                  </a:moveTo>
                  <a:cubicBezTo>
                    <a:pt x="11308" y="31390"/>
                    <a:pt x="11142" y="31790"/>
                    <a:pt x="11375" y="32024"/>
                  </a:cubicBezTo>
                  <a:cubicBezTo>
                    <a:pt x="11450" y="32099"/>
                    <a:pt x="11543" y="32133"/>
                    <a:pt x="11633" y="32133"/>
                  </a:cubicBezTo>
                  <a:cubicBezTo>
                    <a:pt x="11825" y="32133"/>
                    <a:pt x="12009" y="31983"/>
                    <a:pt x="12009" y="31757"/>
                  </a:cubicBezTo>
                  <a:cubicBezTo>
                    <a:pt x="12009" y="31557"/>
                    <a:pt x="11842" y="31390"/>
                    <a:pt x="11642" y="31390"/>
                  </a:cubicBezTo>
                  <a:close/>
                  <a:moveTo>
                    <a:pt x="17213" y="31390"/>
                  </a:moveTo>
                  <a:cubicBezTo>
                    <a:pt x="16879" y="31390"/>
                    <a:pt x="16746" y="31790"/>
                    <a:pt x="16946" y="32024"/>
                  </a:cubicBezTo>
                  <a:cubicBezTo>
                    <a:pt x="17021" y="32099"/>
                    <a:pt x="17113" y="32133"/>
                    <a:pt x="17204" y="32133"/>
                  </a:cubicBezTo>
                  <a:cubicBezTo>
                    <a:pt x="17395" y="32133"/>
                    <a:pt x="17579" y="31983"/>
                    <a:pt x="17579" y="31757"/>
                  </a:cubicBezTo>
                  <a:cubicBezTo>
                    <a:pt x="17579" y="31557"/>
                    <a:pt x="17413" y="31390"/>
                    <a:pt x="17213" y="31390"/>
                  </a:cubicBezTo>
                  <a:close/>
                  <a:moveTo>
                    <a:pt x="22783" y="31390"/>
                  </a:moveTo>
                  <a:cubicBezTo>
                    <a:pt x="22483" y="31390"/>
                    <a:pt x="22316" y="31790"/>
                    <a:pt x="22550" y="32024"/>
                  </a:cubicBezTo>
                  <a:cubicBezTo>
                    <a:pt x="22614" y="32099"/>
                    <a:pt x="22699" y="32133"/>
                    <a:pt x="22785" y="32133"/>
                  </a:cubicBezTo>
                  <a:cubicBezTo>
                    <a:pt x="22966" y="32133"/>
                    <a:pt x="23150" y="31983"/>
                    <a:pt x="23150" y="31757"/>
                  </a:cubicBezTo>
                  <a:cubicBezTo>
                    <a:pt x="23150" y="31557"/>
                    <a:pt x="22983" y="31390"/>
                    <a:pt x="22783" y="31390"/>
                  </a:cubicBezTo>
                  <a:close/>
                  <a:moveTo>
                    <a:pt x="28354" y="31390"/>
                  </a:moveTo>
                  <a:cubicBezTo>
                    <a:pt x="28054" y="31390"/>
                    <a:pt x="27887" y="31790"/>
                    <a:pt x="28120" y="32024"/>
                  </a:cubicBezTo>
                  <a:cubicBezTo>
                    <a:pt x="28195" y="32099"/>
                    <a:pt x="28284" y="32133"/>
                    <a:pt x="28371" y="32133"/>
                  </a:cubicBezTo>
                  <a:cubicBezTo>
                    <a:pt x="28552" y="32133"/>
                    <a:pt x="28721" y="31983"/>
                    <a:pt x="28721" y="31757"/>
                  </a:cubicBezTo>
                  <a:cubicBezTo>
                    <a:pt x="28721" y="31557"/>
                    <a:pt x="28554" y="31390"/>
                    <a:pt x="28387" y="31390"/>
                  </a:cubicBezTo>
                  <a:close/>
                  <a:moveTo>
                    <a:pt x="33958" y="31390"/>
                  </a:moveTo>
                  <a:cubicBezTo>
                    <a:pt x="33624" y="31390"/>
                    <a:pt x="33457" y="31790"/>
                    <a:pt x="33691" y="32024"/>
                  </a:cubicBezTo>
                  <a:cubicBezTo>
                    <a:pt x="33766" y="32099"/>
                    <a:pt x="33855" y="32133"/>
                    <a:pt x="33941" y="32133"/>
                  </a:cubicBezTo>
                  <a:cubicBezTo>
                    <a:pt x="34123" y="32133"/>
                    <a:pt x="34291" y="31983"/>
                    <a:pt x="34291" y="31757"/>
                  </a:cubicBezTo>
                  <a:cubicBezTo>
                    <a:pt x="34291" y="31557"/>
                    <a:pt x="34158" y="31390"/>
                    <a:pt x="33958" y="31390"/>
                  </a:cubicBezTo>
                  <a:close/>
                  <a:moveTo>
                    <a:pt x="39528" y="31390"/>
                  </a:moveTo>
                  <a:cubicBezTo>
                    <a:pt x="39195" y="31390"/>
                    <a:pt x="39028" y="31790"/>
                    <a:pt x="39262" y="32024"/>
                  </a:cubicBezTo>
                  <a:cubicBezTo>
                    <a:pt x="39337" y="32099"/>
                    <a:pt x="39429" y="32133"/>
                    <a:pt x="39520" y="32133"/>
                  </a:cubicBezTo>
                  <a:cubicBezTo>
                    <a:pt x="39711" y="32133"/>
                    <a:pt x="39895" y="31983"/>
                    <a:pt x="39895" y="31757"/>
                  </a:cubicBezTo>
                  <a:cubicBezTo>
                    <a:pt x="39895" y="31557"/>
                    <a:pt x="39729" y="31390"/>
                    <a:pt x="39528" y="31390"/>
                  </a:cubicBezTo>
                  <a:close/>
                  <a:moveTo>
                    <a:pt x="45099" y="31390"/>
                  </a:moveTo>
                  <a:cubicBezTo>
                    <a:pt x="44766" y="31390"/>
                    <a:pt x="44599" y="31790"/>
                    <a:pt x="44832" y="32024"/>
                  </a:cubicBezTo>
                  <a:cubicBezTo>
                    <a:pt x="44907" y="32099"/>
                    <a:pt x="45000" y="32133"/>
                    <a:pt x="45091" y="32133"/>
                  </a:cubicBezTo>
                  <a:cubicBezTo>
                    <a:pt x="45282" y="32133"/>
                    <a:pt x="45466" y="31983"/>
                    <a:pt x="45466" y="31757"/>
                  </a:cubicBezTo>
                  <a:cubicBezTo>
                    <a:pt x="45466" y="31557"/>
                    <a:pt x="45299" y="31390"/>
                    <a:pt x="45099" y="31390"/>
                  </a:cubicBezTo>
                  <a:close/>
                  <a:moveTo>
                    <a:pt x="8840" y="35193"/>
                  </a:moveTo>
                  <a:cubicBezTo>
                    <a:pt x="8540" y="35193"/>
                    <a:pt x="8373" y="35593"/>
                    <a:pt x="8606" y="35793"/>
                  </a:cubicBezTo>
                  <a:cubicBezTo>
                    <a:pt x="8683" y="35870"/>
                    <a:pt x="8774" y="35903"/>
                    <a:pt x="8861" y="35903"/>
                  </a:cubicBezTo>
                  <a:cubicBezTo>
                    <a:pt x="9041" y="35903"/>
                    <a:pt x="9207" y="35762"/>
                    <a:pt x="9207" y="35560"/>
                  </a:cubicBezTo>
                  <a:cubicBezTo>
                    <a:pt x="9207" y="35360"/>
                    <a:pt x="9040" y="35193"/>
                    <a:pt x="8840" y="35193"/>
                  </a:cubicBezTo>
                  <a:close/>
                  <a:moveTo>
                    <a:pt x="14444" y="35193"/>
                  </a:moveTo>
                  <a:cubicBezTo>
                    <a:pt x="14110" y="35193"/>
                    <a:pt x="13944" y="35560"/>
                    <a:pt x="14177" y="35793"/>
                  </a:cubicBezTo>
                  <a:cubicBezTo>
                    <a:pt x="14253" y="35870"/>
                    <a:pt x="14344" y="35903"/>
                    <a:pt x="14432" y="35903"/>
                  </a:cubicBezTo>
                  <a:cubicBezTo>
                    <a:pt x="14611" y="35903"/>
                    <a:pt x="14777" y="35762"/>
                    <a:pt x="14777" y="35560"/>
                  </a:cubicBezTo>
                  <a:cubicBezTo>
                    <a:pt x="14777" y="35360"/>
                    <a:pt x="14644" y="35193"/>
                    <a:pt x="14444" y="35193"/>
                  </a:cubicBezTo>
                  <a:close/>
                  <a:moveTo>
                    <a:pt x="20015" y="35193"/>
                  </a:moveTo>
                  <a:cubicBezTo>
                    <a:pt x="19681" y="35193"/>
                    <a:pt x="19514" y="35560"/>
                    <a:pt x="19748" y="35793"/>
                  </a:cubicBezTo>
                  <a:cubicBezTo>
                    <a:pt x="19824" y="35870"/>
                    <a:pt x="19918" y="35903"/>
                    <a:pt x="20011" y="35903"/>
                  </a:cubicBezTo>
                  <a:cubicBezTo>
                    <a:pt x="20200" y="35903"/>
                    <a:pt x="20381" y="35762"/>
                    <a:pt x="20381" y="35560"/>
                  </a:cubicBezTo>
                  <a:cubicBezTo>
                    <a:pt x="20381" y="35360"/>
                    <a:pt x="20215" y="35193"/>
                    <a:pt x="20015" y="35193"/>
                  </a:cubicBezTo>
                  <a:close/>
                  <a:moveTo>
                    <a:pt x="25585" y="35193"/>
                  </a:moveTo>
                  <a:cubicBezTo>
                    <a:pt x="25252" y="35193"/>
                    <a:pt x="25085" y="35593"/>
                    <a:pt x="25318" y="35793"/>
                  </a:cubicBezTo>
                  <a:cubicBezTo>
                    <a:pt x="25395" y="35870"/>
                    <a:pt x="25489" y="35903"/>
                    <a:pt x="25581" y="35903"/>
                  </a:cubicBezTo>
                  <a:cubicBezTo>
                    <a:pt x="25771" y="35903"/>
                    <a:pt x="25952" y="35762"/>
                    <a:pt x="25952" y="35560"/>
                  </a:cubicBezTo>
                  <a:cubicBezTo>
                    <a:pt x="25952" y="35360"/>
                    <a:pt x="25785" y="35193"/>
                    <a:pt x="25585" y="35193"/>
                  </a:cubicBezTo>
                  <a:close/>
                  <a:moveTo>
                    <a:pt x="31156" y="35193"/>
                  </a:moveTo>
                  <a:cubicBezTo>
                    <a:pt x="30822" y="35193"/>
                    <a:pt x="30655" y="35560"/>
                    <a:pt x="30889" y="35793"/>
                  </a:cubicBezTo>
                  <a:cubicBezTo>
                    <a:pt x="30965" y="35870"/>
                    <a:pt x="31060" y="35903"/>
                    <a:pt x="31152" y="35903"/>
                  </a:cubicBezTo>
                  <a:cubicBezTo>
                    <a:pt x="31342" y="35903"/>
                    <a:pt x="31523" y="35762"/>
                    <a:pt x="31523" y="35560"/>
                  </a:cubicBezTo>
                  <a:cubicBezTo>
                    <a:pt x="31523" y="35360"/>
                    <a:pt x="31356" y="35193"/>
                    <a:pt x="31156" y="35193"/>
                  </a:cubicBezTo>
                  <a:close/>
                  <a:moveTo>
                    <a:pt x="36726" y="35193"/>
                  </a:moveTo>
                  <a:cubicBezTo>
                    <a:pt x="36393" y="35193"/>
                    <a:pt x="36259" y="35560"/>
                    <a:pt x="36460" y="35793"/>
                  </a:cubicBezTo>
                  <a:cubicBezTo>
                    <a:pt x="36536" y="35870"/>
                    <a:pt x="36630" y="35903"/>
                    <a:pt x="36723" y="35903"/>
                  </a:cubicBezTo>
                  <a:cubicBezTo>
                    <a:pt x="36912" y="35903"/>
                    <a:pt x="37093" y="35762"/>
                    <a:pt x="37093" y="35560"/>
                  </a:cubicBezTo>
                  <a:cubicBezTo>
                    <a:pt x="37093" y="35360"/>
                    <a:pt x="36927" y="35193"/>
                    <a:pt x="36726" y="35193"/>
                  </a:cubicBezTo>
                  <a:close/>
                  <a:moveTo>
                    <a:pt x="42297" y="35193"/>
                  </a:moveTo>
                  <a:cubicBezTo>
                    <a:pt x="41997" y="35193"/>
                    <a:pt x="41830" y="35560"/>
                    <a:pt x="42064" y="35793"/>
                  </a:cubicBezTo>
                  <a:cubicBezTo>
                    <a:pt x="42129" y="35870"/>
                    <a:pt x="42216" y="35903"/>
                    <a:pt x="42303" y="35903"/>
                  </a:cubicBezTo>
                  <a:cubicBezTo>
                    <a:pt x="42483" y="35903"/>
                    <a:pt x="42664" y="35762"/>
                    <a:pt x="42664" y="35560"/>
                  </a:cubicBezTo>
                  <a:cubicBezTo>
                    <a:pt x="42664" y="35360"/>
                    <a:pt x="42497" y="35193"/>
                    <a:pt x="42297" y="35193"/>
                  </a:cubicBezTo>
                  <a:close/>
                  <a:moveTo>
                    <a:pt x="22752" y="39228"/>
                  </a:moveTo>
                  <a:cubicBezTo>
                    <a:pt x="22269" y="39228"/>
                    <a:pt x="22260" y="39967"/>
                    <a:pt x="22724" y="39967"/>
                  </a:cubicBezTo>
                  <a:cubicBezTo>
                    <a:pt x="22743" y="39967"/>
                    <a:pt x="22763" y="39965"/>
                    <a:pt x="22783" y="39963"/>
                  </a:cubicBezTo>
                  <a:cubicBezTo>
                    <a:pt x="23217" y="39930"/>
                    <a:pt x="23217" y="39296"/>
                    <a:pt x="22783" y="39229"/>
                  </a:cubicBezTo>
                  <a:cubicBezTo>
                    <a:pt x="22773" y="39228"/>
                    <a:pt x="22762" y="39228"/>
                    <a:pt x="22752" y="39228"/>
                  </a:cubicBezTo>
                  <a:close/>
                  <a:moveTo>
                    <a:pt x="6071" y="39229"/>
                  </a:moveTo>
                  <a:cubicBezTo>
                    <a:pt x="5738" y="39229"/>
                    <a:pt x="5571" y="39629"/>
                    <a:pt x="5804" y="39863"/>
                  </a:cubicBezTo>
                  <a:cubicBezTo>
                    <a:pt x="5880" y="39938"/>
                    <a:pt x="5972" y="39972"/>
                    <a:pt x="6063" y="39972"/>
                  </a:cubicBezTo>
                  <a:cubicBezTo>
                    <a:pt x="6254" y="39972"/>
                    <a:pt x="6438" y="39822"/>
                    <a:pt x="6438" y="39596"/>
                  </a:cubicBezTo>
                  <a:cubicBezTo>
                    <a:pt x="6438" y="39396"/>
                    <a:pt x="6271" y="39229"/>
                    <a:pt x="6071" y="39229"/>
                  </a:cubicBezTo>
                  <a:close/>
                  <a:moveTo>
                    <a:pt x="11642" y="39229"/>
                  </a:moveTo>
                  <a:cubicBezTo>
                    <a:pt x="11308" y="39229"/>
                    <a:pt x="11142" y="39629"/>
                    <a:pt x="11375" y="39863"/>
                  </a:cubicBezTo>
                  <a:cubicBezTo>
                    <a:pt x="11450" y="39938"/>
                    <a:pt x="11543" y="39972"/>
                    <a:pt x="11633" y="39972"/>
                  </a:cubicBezTo>
                  <a:cubicBezTo>
                    <a:pt x="11825" y="39972"/>
                    <a:pt x="12009" y="39822"/>
                    <a:pt x="12009" y="39596"/>
                  </a:cubicBezTo>
                  <a:cubicBezTo>
                    <a:pt x="12009" y="39396"/>
                    <a:pt x="11842" y="39229"/>
                    <a:pt x="11642" y="39229"/>
                  </a:cubicBezTo>
                  <a:close/>
                  <a:moveTo>
                    <a:pt x="17213" y="39229"/>
                  </a:moveTo>
                  <a:cubicBezTo>
                    <a:pt x="16879" y="39229"/>
                    <a:pt x="16712" y="39629"/>
                    <a:pt x="16946" y="39863"/>
                  </a:cubicBezTo>
                  <a:cubicBezTo>
                    <a:pt x="17021" y="39938"/>
                    <a:pt x="17113" y="39972"/>
                    <a:pt x="17204" y="39972"/>
                  </a:cubicBezTo>
                  <a:cubicBezTo>
                    <a:pt x="17395" y="39972"/>
                    <a:pt x="17579" y="39822"/>
                    <a:pt x="17579" y="39596"/>
                  </a:cubicBezTo>
                  <a:cubicBezTo>
                    <a:pt x="17579" y="39396"/>
                    <a:pt x="17413" y="39229"/>
                    <a:pt x="17213" y="39229"/>
                  </a:cubicBezTo>
                  <a:close/>
                  <a:moveTo>
                    <a:pt x="28354" y="39229"/>
                  </a:moveTo>
                  <a:cubicBezTo>
                    <a:pt x="28054" y="39229"/>
                    <a:pt x="27887" y="39629"/>
                    <a:pt x="28087" y="39863"/>
                  </a:cubicBezTo>
                  <a:cubicBezTo>
                    <a:pt x="28162" y="39938"/>
                    <a:pt x="28255" y="39972"/>
                    <a:pt x="28345" y="39972"/>
                  </a:cubicBezTo>
                  <a:cubicBezTo>
                    <a:pt x="28537" y="39972"/>
                    <a:pt x="28721" y="39822"/>
                    <a:pt x="28721" y="39596"/>
                  </a:cubicBezTo>
                  <a:cubicBezTo>
                    <a:pt x="28721" y="39396"/>
                    <a:pt x="28587" y="39229"/>
                    <a:pt x="28387" y="39229"/>
                  </a:cubicBezTo>
                  <a:close/>
                  <a:moveTo>
                    <a:pt x="33958" y="39229"/>
                  </a:moveTo>
                  <a:cubicBezTo>
                    <a:pt x="33624" y="39229"/>
                    <a:pt x="33457" y="39629"/>
                    <a:pt x="33691" y="39863"/>
                  </a:cubicBezTo>
                  <a:cubicBezTo>
                    <a:pt x="33755" y="39938"/>
                    <a:pt x="33841" y="39972"/>
                    <a:pt x="33926" y="39972"/>
                  </a:cubicBezTo>
                  <a:cubicBezTo>
                    <a:pt x="34107" y="39972"/>
                    <a:pt x="34291" y="39822"/>
                    <a:pt x="34291" y="39596"/>
                  </a:cubicBezTo>
                  <a:cubicBezTo>
                    <a:pt x="34291" y="39396"/>
                    <a:pt x="34158" y="39229"/>
                    <a:pt x="33958" y="39229"/>
                  </a:cubicBezTo>
                  <a:close/>
                  <a:moveTo>
                    <a:pt x="39528" y="39229"/>
                  </a:moveTo>
                  <a:cubicBezTo>
                    <a:pt x="39195" y="39229"/>
                    <a:pt x="39028" y="39629"/>
                    <a:pt x="39262" y="39863"/>
                  </a:cubicBezTo>
                  <a:cubicBezTo>
                    <a:pt x="39337" y="39938"/>
                    <a:pt x="39429" y="39972"/>
                    <a:pt x="39520" y="39972"/>
                  </a:cubicBezTo>
                  <a:cubicBezTo>
                    <a:pt x="39711" y="39972"/>
                    <a:pt x="39895" y="39822"/>
                    <a:pt x="39895" y="39596"/>
                  </a:cubicBezTo>
                  <a:cubicBezTo>
                    <a:pt x="39895" y="39396"/>
                    <a:pt x="39729" y="39229"/>
                    <a:pt x="39528" y="39229"/>
                  </a:cubicBezTo>
                  <a:close/>
                  <a:moveTo>
                    <a:pt x="45099" y="39229"/>
                  </a:moveTo>
                  <a:cubicBezTo>
                    <a:pt x="44766" y="39229"/>
                    <a:pt x="44599" y="39629"/>
                    <a:pt x="44832" y="39863"/>
                  </a:cubicBezTo>
                  <a:cubicBezTo>
                    <a:pt x="44907" y="39938"/>
                    <a:pt x="45000" y="39972"/>
                    <a:pt x="45091" y="39972"/>
                  </a:cubicBezTo>
                  <a:cubicBezTo>
                    <a:pt x="45282" y="39972"/>
                    <a:pt x="45466" y="39822"/>
                    <a:pt x="45466" y="39596"/>
                  </a:cubicBezTo>
                  <a:cubicBezTo>
                    <a:pt x="45466" y="39396"/>
                    <a:pt x="45299" y="39229"/>
                    <a:pt x="45099" y="39229"/>
                  </a:cubicBezTo>
                  <a:close/>
                  <a:moveTo>
                    <a:pt x="25642" y="43028"/>
                  </a:moveTo>
                  <a:cubicBezTo>
                    <a:pt x="25624" y="43028"/>
                    <a:pt x="25605" y="43029"/>
                    <a:pt x="25585" y="43032"/>
                  </a:cubicBezTo>
                  <a:cubicBezTo>
                    <a:pt x="25152" y="43065"/>
                    <a:pt x="25152" y="43699"/>
                    <a:pt x="25585" y="43766"/>
                  </a:cubicBezTo>
                  <a:cubicBezTo>
                    <a:pt x="25605" y="43768"/>
                    <a:pt x="25624" y="43769"/>
                    <a:pt x="25642" y="43769"/>
                  </a:cubicBezTo>
                  <a:cubicBezTo>
                    <a:pt x="26100" y="43769"/>
                    <a:pt x="26100" y="43028"/>
                    <a:pt x="25642" y="43028"/>
                  </a:cubicBezTo>
                  <a:close/>
                  <a:moveTo>
                    <a:pt x="3269" y="43032"/>
                  </a:moveTo>
                  <a:cubicBezTo>
                    <a:pt x="2936" y="43032"/>
                    <a:pt x="2769" y="43432"/>
                    <a:pt x="3002" y="43666"/>
                  </a:cubicBezTo>
                  <a:cubicBezTo>
                    <a:pt x="3078" y="43741"/>
                    <a:pt x="3170" y="43774"/>
                    <a:pt x="3261" y="43774"/>
                  </a:cubicBezTo>
                  <a:cubicBezTo>
                    <a:pt x="3452" y="43774"/>
                    <a:pt x="3636" y="43625"/>
                    <a:pt x="3636" y="43399"/>
                  </a:cubicBezTo>
                  <a:cubicBezTo>
                    <a:pt x="3636" y="43199"/>
                    <a:pt x="3469" y="43032"/>
                    <a:pt x="3269" y="43032"/>
                  </a:cubicBezTo>
                  <a:close/>
                  <a:moveTo>
                    <a:pt x="8840" y="43032"/>
                  </a:moveTo>
                  <a:cubicBezTo>
                    <a:pt x="8506" y="43032"/>
                    <a:pt x="8373" y="43432"/>
                    <a:pt x="8606" y="43666"/>
                  </a:cubicBezTo>
                  <a:cubicBezTo>
                    <a:pt x="8682" y="43741"/>
                    <a:pt x="8771" y="43774"/>
                    <a:pt x="8857" y="43774"/>
                  </a:cubicBezTo>
                  <a:cubicBezTo>
                    <a:pt x="9038" y="43774"/>
                    <a:pt x="9207" y="43625"/>
                    <a:pt x="9207" y="43399"/>
                  </a:cubicBezTo>
                  <a:cubicBezTo>
                    <a:pt x="9207" y="43199"/>
                    <a:pt x="9040" y="43032"/>
                    <a:pt x="8840" y="43032"/>
                  </a:cubicBezTo>
                  <a:close/>
                  <a:moveTo>
                    <a:pt x="14444" y="43032"/>
                  </a:moveTo>
                  <a:cubicBezTo>
                    <a:pt x="14110" y="43032"/>
                    <a:pt x="13944" y="43432"/>
                    <a:pt x="14177" y="43666"/>
                  </a:cubicBezTo>
                  <a:cubicBezTo>
                    <a:pt x="14252" y="43741"/>
                    <a:pt x="14341" y="43774"/>
                    <a:pt x="14427" y="43774"/>
                  </a:cubicBezTo>
                  <a:cubicBezTo>
                    <a:pt x="14609" y="43774"/>
                    <a:pt x="14777" y="43625"/>
                    <a:pt x="14777" y="43399"/>
                  </a:cubicBezTo>
                  <a:cubicBezTo>
                    <a:pt x="14777" y="43199"/>
                    <a:pt x="14644" y="43032"/>
                    <a:pt x="14444" y="43032"/>
                  </a:cubicBezTo>
                  <a:close/>
                  <a:moveTo>
                    <a:pt x="20015" y="43032"/>
                  </a:moveTo>
                  <a:cubicBezTo>
                    <a:pt x="19681" y="43032"/>
                    <a:pt x="19514" y="43432"/>
                    <a:pt x="19748" y="43666"/>
                  </a:cubicBezTo>
                  <a:cubicBezTo>
                    <a:pt x="19823" y="43741"/>
                    <a:pt x="19915" y="43774"/>
                    <a:pt x="20006" y="43774"/>
                  </a:cubicBezTo>
                  <a:cubicBezTo>
                    <a:pt x="20197" y="43774"/>
                    <a:pt x="20381" y="43625"/>
                    <a:pt x="20381" y="43399"/>
                  </a:cubicBezTo>
                  <a:cubicBezTo>
                    <a:pt x="20381" y="43199"/>
                    <a:pt x="20215" y="43032"/>
                    <a:pt x="20015" y="43032"/>
                  </a:cubicBezTo>
                  <a:close/>
                  <a:moveTo>
                    <a:pt x="31156" y="43032"/>
                  </a:moveTo>
                  <a:cubicBezTo>
                    <a:pt x="30822" y="43032"/>
                    <a:pt x="30655" y="43432"/>
                    <a:pt x="30889" y="43666"/>
                  </a:cubicBezTo>
                  <a:cubicBezTo>
                    <a:pt x="30964" y="43741"/>
                    <a:pt x="31057" y="43774"/>
                    <a:pt x="31147" y="43774"/>
                  </a:cubicBezTo>
                  <a:cubicBezTo>
                    <a:pt x="31339" y="43774"/>
                    <a:pt x="31523" y="43625"/>
                    <a:pt x="31523" y="43399"/>
                  </a:cubicBezTo>
                  <a:cubicBezTo>
                    <a:pt x="31523" y="43199"/>
                    <a:pt x="31356" y="43032"/>
                    <a:pt x="31156" y="43032"/>
                  </a:cubicBezTo>
                  <a:close/>
                  <a:moveTo>
                    <a:pt x="36726" y="43032"/>
                  </a:moveTo>
                  <a:cubicBezTo>
                    <a:pt x="36393" y="43032"/>
                    <a:pt x="36226" y="43432"/>
                    <a:pt x="36460" y="43666"/>
                  </a:cubicBezTo>
                  <a:cubicBezTo>
                    <a:pt x="36535" y="43741"/>
                    <a:pt x="36627" y="43774"/>
                    <a:pt x="36718" y="43774"/>
                  </a:cubicBezTo>
                  <a:cubicBezTo>
                    <a:pt x="36909" y="43774"/>
                    <a:pt x="37093" y="43625"/>
                    <a:pt x="37093" y="43399"/>
                  </a:cubicBezTo>
                  <a:cubicBezTo>
                    <a:pt x="37093" y="43199"/>
                    <a:pt x="36927" y="43032"/>
                    <a:pt x="36726" y="43032"/>
                  </a:cubicBezTo>
                  <a:close/>
                  <a:moveTo>
                    <a:pt x="42297" y="43032"/>
                  </a:moveTo>
                  <a:cubicBezTo>
                    <a:pt x="41964" y="43032"/>
                    <a:pt x="41797" y="43432"/>
                    <a:pt x="42030" y="43666"/>
                  </a:cubicBezTo>
                  <a:cubicBezTo>
                    <a:pt x="42105" y="43741"/>
                    <a:pt x="42198" y="43774"/>
                    <a:pt x="42289" y="43774"/>
                  </a:cubicBezTo>
                  <a:cubicBezTo>
                    <a:pt x="42480" y="43774"/>
                    <a:pt x="42664" y="43625"/>
                    <a:pt x="42664" y="43399"/>
                  </a:cubicBezTo>
                  <a:cubicBezTo>
                    <a:pt x="42664" y="43199"/>
                    <a:pt x="42497" y="43032"/>
                    <a:pt x="42297" y="43032"/>
                  </a:cubicBezTo>
                  <a:close/>
                  <a:moveTo>
                    <a:pt x="6071" y="47101"/>
                  </a:moveTo>
                  <a:cubicBezTo>
                    <a:pt x="5738" y="47101"/>
                    <a:pt x="5571" y="47468"/>
                    <a:pt x="5804" y="47702"/>
                  </a:cubicBezTo>
                  <a:cubicBezTo>
                    <a:pt x="5881" y="47778"/>
                    <a:pt x="5975" y="47812"/>
                    <a:pt x="6067" y="47812"/>
                  </a:cubicBezTo>
                  <a:cubicBezTo>
                    <a:pt x="6257" y="47812"/>
                    <a:pt x="6438" y="47670"/>
                    <a:pt x="6438" y="47468"/>
                  </a:cubicBezTo>
                  <a:cubicBezTo>
                    <a:pt x="6438" y="47268"/>
                    <a:pt x="6271" y="47101"/>
                    <a:pt x="6071" y="47101"/>
                  </a:cubicBezTo>
                  <a:close/>
                  <a:moveTo>
                    <a:pt x="11642" y="47101"/>
                  </a:moveTo>
                  <a:cubicBezTo>
                    <a:pt x="11308" y="47101"/>
                    <a:pt x="11142" y="47468"/>
                    <a:pt x="11375" y="47702"/>
                  </a:cubicBezTo>
                  <a:cubicBezTo>
                    <a:pt x="11451" y="47778"/>
                    <a:pt x="11546" y="47812"/>
                    <a:pt x="11638" y="47812"/>
                  </a:cubicBezTo>
                  <a:cubicBezTo>
                    <a:pt x="11828" y="47812"/>
                    <a:pt x="12009" y="47670"/>
                    <a:pt x="12009" y="47468"/>
                  </a:cubicBezTo>
                  <a:cubicBezTo>
                    <a:pt x="12009" y="47268"/>
                    <a:pt x="11842" y="47101"/>
                    <a:pt x="11642" y="47101"/>
                  </a:cubicBezTo>
                  <a:close/>
                  <a:moveTo>
                    <a:pt x="17213" y="47101"/>
                  </a:moveTo>
                  <a:cubicBezTo>
                    <a:pt x="16879" y="47101"/>
                    <a:pt x="16746" y="47502"/>
                    <a:pt x="16946" y="47702"/>
                  </a:cubicBezTo>
                  <a:cubicBezTo>
                    <a:pt x="17022" y="47778"/>
                    <a:pt x="17116" y="47812"/>
                    <a:pt x="17209" y="47812"/>
                  </a:cubicBezTo>
                  <a:cubicBezTo>
                    <a:pt x="17398" y="47812"/>
                    <a:pt x="17579" y="47670"/>
                    <a:pt x="17579" y="47468"/>
                  </a:cubicBezTo>
                  <a:cubicBezTo>
                    <a:pt x="17579" y="47268"/>
                    <a:pt x="17413" y="47101"/>
                    <a:pt x="17213" y="47101"/>
                  </a:cubicBezTo>
                  <a:close/>
                  <a:moveTo>
                    <a:pt x="22783" y="47101"/>
                  </a:moveTo>
                  <a:cubicBezTo>
                    <a:pt x="22483" y="47101"/>
                    <a:pt x="22316" y="47468"/>
                    <a:pt x="22550" y="47702"/>
                  </a:cubicBezTo>
                  <a:cubicBezTo>
                    <a:pt x="22615" y="47778"/>
                    <a:pt x="22702" y="47812"/>
                    <a:pt x="22790" y="47812"/>
                  </a:cubicBezTo>
                  <a:cubicBezTo>
                    <a:pt x="22969" y="47812"/>
                    <a:pt x="23150" y="47670"/>
                    <a:pt x="23150" y="47468"/>
                  </a:cubicBezTo>
                  <a:cubicBezTo>
                    <a:pt x="23150" y="47268"/>
                    <a:pt x="22983" y="47101"/>
                    <a:pt x="22783" y="47101"/>
                  </a:cubicBezTo>
                  <a:close/>
                  <a:moveTo>
                    <a:pt x="28354" y="47101"/>
                  </a:moveTo>
                  <a:cubicBezTo>
                    <a:pt x="28054" y="47101"/>
                    <a:pt x="27887" y="47468"/>
                    <a:pt x="28120" y="47702"/>
                  </a:cubicBezTo>
                  <a:cubicBezTo>
                    <a:pt x="28197" y="47778"/>
                    <a:pt x="28288" y="47812"/>
                    <a:pt x="28375" y="47812"/>
                  </a:cubicBezTo>
                  <a:cubicBezTo>
                    <a:pt x="28555" y="47812"/>
                    <a:pt x="28721" y="47670"/>
                    <a:pt x="28721" y="47468"/>
                  </a:cubicBezTo>
                  <a:cubicBezTo>
                    <a:pt x="28721" y="47268"/>
                    <a:pt x="28554" y="47101"/>
                    <a:pt x="28387" y="47101"/>
                  </a:cubicBezTo>
                  <a:close/>
                  <a:moveTo>
                    <a:pt x="33958" y="47101"/>
                  </a:moveTo>
                  <a:cubicBezTo>
                    <a:pt x="33624" y="47101"/>
                    <a:pt x="33457" y="47468"/>
                    <a:pt x="33691" y="47702"/>
                  </a:cubicBezTo>
                  <a:cubicBezTo>
                    <a:pt x="33767" y="47778"/>
                    <a:pt x="33858" y="47812"/>
                    <a:pt x="33946" y="47812"/>
                  </a:cubicBezTo>
                  <a:cubicBezTo>
                    <a:pt x="34125" y="47812"/>
                    <a:pt x="34291" y="47670"/>
                    <a:pt x="34291" y="47468"/>
                  </a:cubicBezTo>
                  <a:cubicBezTo>
                    <a:pt x="34291" y="47268"/>
                    <a:pt x="34158" y="47101"/>
                    <a:pt x="33958" y="47101"/>
                  </a:cubicBezTo>
                  <a:close/>
                  <a:moveTo>
                    <a:pt x="39528" y="47101"/>
                  </a:moveTo>
                  <a:cubicBezTo>
                    <a:pt x="39195" y="47101"/>
                    <a:pt x="39028" y="47502"/>
                    <a:pt x="39262" y="47702"/>
                  </a:cubicBezTo>
                  <a:cubicBezTo>
                    <a:pt x="39338" y="47778"/>
                    <a:pt x="39432" y="47812"/>
                    <a:pt x="39525" y="47812"/>
                  </a:cubicBezTo>
                  <a:cubicBezTo>
                    <a:pt x="39714" y="47812"/>
                    <a:pt x="39895" y="47670"/>
                    <a:pt x="39895" y="47468"/>
                  </a:cubicBezTo>
                  <a:cubicBezTo>
                    <a:pt x="39895" y="47268"/>
                    <a:pt x="39729" y="47101"/>
                    <a:pt x="39528" y="47101"/>
                  </a:cubicBezTo>
                  <a:close/>
                  <a:moveTo>
                    <a:pt x="45099" y="47101"/>
                  </a:moveTo>
                  <a:cubicBezTo>
                    <a:pt x="44766" y="47101"/>
                    <a:pt x="44599" y="47468"/>
                    <a:pt x="44832" y="47702"/>
                  </a:cubicBezTo>
                  <a:cubicBezTo>
                    <a:pt x="44909" y="47778"/>
                    <a:pt x="45003" y="47812"/>
                    <a:pt x="45095" y="47812"/>
                  </a:cubicBezTo>
                  <a:cubicBezTo>
                    <a:pt x="45285" y="47812"/>
                    <a:pt x="45466" y="47670"/>
                    <a:pt x="45466" y="47468"/>
                  </a:cubicBezTo>
                  <a:cubicBezTo>
                    <a:pt x="45466" y="47268"/>
                    <a:pt x="45299" y="47101"/>
                    <a:pt x="45099" y="47101"/>
                  </a:cubicBezTo>
                  <a:close/>
                  <a:moveTo>
                    <a:pt x="3269" y="50871"/>
                  </a:moveTo>
                  <a:cubicBezTo>
                    <a:pt x="2936" y="50871"/>
                    <a:pt x="2802" y="51271"/>
                    <a:pt x="3002" y="51505"/>
                  </a:cubicBezTo>
                  <a:cubicBezTo>
                    <a:pt x="3078" y="51580"/>
                    <a:pt x="3170" y="51613"/>
                    <a:pt x="3261" y="51613"/>
                  </a:cubicBezTo>
                  <a:cubicBezTo>
                    <a:pt x="3452" y="51613"/>
                    <a:pt x="3636" y="51464"/>
                    <a:pt x="3636" y="51238"/>
                  </a:cubicBezTo>
                  <a:cubicBezTo>
                    <a:pt x="3636" y="51038"/>
                    <a:pt x="3469" y="50871"/>
                    <a:pt x="3269" y="50871"/>
                  </a:cubicBezTo>
                  <a:close/>
                  <a:moveTo>
                    <a:pt x="8840" y="50871"/>
                  </a:moveTo>
                  <a:cubicBezTo>
                    <a:pt x="8540" y="50871"/>
                    <a:pt x="8373" y="51271"/>
                    <a:pt x="8606" y="51505"/>
                  </a:cubicBezTo>
                  <a:cubicBezTo>
                    <a:pt x="8682" y="51580"/>
                    <a:pt x="8771" y="51613"/>
                    <a:pt x="8857" y="51613"/>
                  </a:cubicBezTo>
                  <a:cubicBezTo>
                    <a:pt x="9038" y="51613"/>
                    <a:pt x="9207" y="51464"/>
                    <a:pt x="9207" y="51238"/>
                  </a:cubicBezTo>
                  <a:cubicBezTo>
                    <a:pt x="9207" y="51038"/>
                    <a:pt x="9040" y="50871"/>
                    <a:pt x="8840" y="50871"/>
                  </a:cubicBezTo>
                  <a:close/>
                  <a:moveTo>
                    <a:pt x="14444" y="50871"/>
                  </a:moveTo>
                  <a:cubicBezTo>
                    <a:pt x="14110" y="50871"/>
                    <a:pt x="13944" y="51271"/>
                    <a:pt x="14177" y="51505"/>
                  </a:cubicBezTo>
                  <a:cubicBezTo>
                    <a:pt x="14252" y="51580"/>
                    <a:pt x="14341" y="51613"/>
                    <a:pt x="14427" y="51613"/>
                  </a:cubicBezTo>
                  <a:cubicBezTo>
                    <a:pt x="14609" y="51613"/>
                    <a:pt x="14777" y="51464"/>
                    <a:pt x="14777" y="51238"/>
                  </a:cubicBezTo>
                  <a:cubicBezTo>
                    <a:pt x="14777" y="51038"/>
                    <a:pt x="14644" y="50871"/>
                    <a:pt x="14444" y="50871"/>
                  </a:cubicBezTo>
                  <a:close/>
                  <a:moveTo>
                    <a:pt x="20015" y="50871"/>
                  </a:moveTo>
                  <a:cubicBezTo>
                    <a:pt x="19681" y="50871"/>
                    <a:pt x="19514" y="51271"/>
                    <a:pt x="19748" y="51505"/>
                  </a:cubicBezTo>
                  <a:cubicBezTo>
                    <a:pt x="19823" y="51580"/>
                    <a:pt x="19915" y="51613"/>
                    <a:pt x="20006" y="51613"/>
                  </a:cubicBezTo>
                  <a:cubicBezTo>
                    <a:pt x="20197" y="51613"/>
                    <a:pt x="20381" y="51464"/>
                    <a:pt x="20381" y="51238"/>
                  </a:cubicBezTo>
                  <a:cubicBezTo>
                    <a:pt x="20381" y="51038"/>
                    <a:pt x="20215" y="50871"/>
                    <a:pt x="20015" y="50871"/>
                  </a:cubicBezTo>
                  <a:close/>
                  <a:moveTo>
                    <a:pt x="25585" y="50871"/>
                  </a:moveTo>
                  <a:cubicBezTo>
                    <a:pt x="25252" y="50871"/>
                    <a:pt x="25085" y="51271"/>
                    <a:pt x="25318" y="51505"/>
                  </a:cubicBezTo>
                  <a:cubicBezTo>
                    <a:pt x="25393" y="51580"/>
                    <a:pt x="25486" y="51613"/>
                    <a:pt x="25577" y="51613"/>
                  </a:cubicBezTo>
                  <a:cubicBezTo>
                    <a:pt x="25768" y="51613"/>
                    <a:pt x="25952" y="51464"/>
                    <a:pt x="25952" y="51238"/>
                  </a:cubicBezTo>
                  <a:cubicBezTo>
                    <a:pt x="25952" y="51038"/>
                    <a:pt x="25785" y="50871"/>
                    <a:pt x="25585" y="50871"/>
                  </a:cubicBezTo>
                  <a:close/>
                  <a:moveTo>
                    <a:pt x="31156" y="50871"/>
                  </a:moveTo>
                  <a:cubicBezTo>
                    <a:pt x="30822" y="50871"/>
                    <a:pt x="30655" y="51271"/>
                    <a:pt x="30889" y="51505"/>
                  </a:cubicBezTo>
                  <a:cubicBezTo>
                    <a:pt x="30964" y="51580"/>
                    <a:pt x="31057" y="51613"/>
                    <a:pt x="31147" y="51613"/>
                  </a:cubicBezTo>
                  <a:cubicBezTo>
                    <a:pt x="31339" y="51613"/>
                    <a:pt x="31523" y="51464"/>
                    <a:pt x="31523" y="51238"/>
                  </a:cubicBezTo>
                  <a:cubicBezTo>
                    <a:pt x="31523" y="51038"/>
                    <a:pt x="31356" y="50871"/>
                    <a:pt x="31156" y="50871"/>
                  </a:cubicBezTo>
                  <a:close/>
                  <a:moveTo>
                    <a:pt x="36726" y="50871"/>
                  </a:moveTo>
                  <a:cubicBezTo>
                    <a:pt x="36393" y="50871"/>
                    <a:pt x="36259" y="51271"/>
                    <a:pt x="36460" y="51505"/>
                  </a:cubicBezTo>
                  <a:cubicBezTo>
                    <a:pt x="36535" y="51580"/>
                    <a:pt x="36627" y="51613"/>
                    <a:pt x="36718" y="51613"/>
                  </a:cubicBezTo>
                  <a:cubicBezTo>
                    <a:pt x="36909" y="51613"/>
                    <a:pt x="37093" y="51464"/>
                    <a:pt x="37093" y="51238"/>
                  </a:cubicBezTo>
                  <a:cubicBezTo>
                    <a:pt x="37093" y="51038"/>
                    <a:pt x="36927" y="50871"/>
                    <a:pt x="36726" y="50871"/>
                  </a:cubicBezTo>
                  <a:close/>
                  <a:moveTo>
                    <a:pt x="42297" y="50871"/>
                  </a:moveTo>
                  <a:cubicBezTo>
                    <a:pt x="41997" y="50871"/>
                    <a:pt x="41830" y="51271"/>
                    <a:pt x="42064" y="51505"/>
                  </a:cubicBezTo>
                  <a:cubicBezTo>
                    <a:pt x="42128" y="51580"/>
                    <a:pt x="42213" y="51613"/>
                    <a:pt x="42299" y="51613"/>
                  </a:cubicBezTo>
                  <a:cubicBezTo>
                    <a:pt x="42480" y="51613"/>
                    <a:pt x="42664" y="51464"/>
                    <a:pt x="42664" y="51238"/>
                  </a:cubicBezTo>
                  <a:cubicBezTo>
                    <a:pt x="42664" y="51038"/>
                    <a:pt x="42497" y="50871"/>
                    <a:pt x="42297" y="50871"/>
                  </a:cubicBezTo>
                  <a:close/>
                  <a:moveTo>
                    <a:pt x="17270" y="54937"/>
                  </a:moveTo>
                  <a:cubicBezTo>
                    <a:pt x="17251" y="54937"/>
                    <a:pt x="17232" y="54938"/>
                    <a:pt x="17213" y="54940"/>
                  </a:cubicBezTo>
                  <a:cubicBezTo>
                    <a:pt x="16779" y="54974"/>
                    <a:pt x="16779" y="55607"/>
                    <a:pt x="17213" y="55674"/>
                  </a:cubicBezTo>
                  <a:cubicBezTo>
                    <a:pt x="17232" y="55677"/>
                    <a:pt x="17251" y="55678"/>
                    <a:pt x="17270" y="55678"/>
                  </a:cubicBezTo>
                  <a:cubicBezTo>
                    <a:pt x="17727" y="55678"/>
                    <a:pt x="17727" y="54937"/>
                    <a:pt x="17270" y="54937"/>
                  </a:cubicBezTo>
                  <a:close/>
                  <a:moveTo>
                    <a:pt x="39586" y="54937"/>
                  </a:moveTo>
                  <a:cubicBezTo>
                    <a:pt x="39567" y="54937"/>
                    <a:pt x="39548" y="54938"/>
                    <a:pt x="39528" y="54940"/>
                  </a:cubicBezTo>
                  <a:cubicBezTo>
                    <a:pt x="39095" y="54974"/>
                    <a:pt x="39095" y="55607"/>
                    <a:pt x="39528" y="55674"/>
                  </a:cubicBezTo>
                  <a:cubicBezTo>
                    <a:pt x="39548" y="55677"/>
                    <a:pt x="39567" y="55678"/>
                    <a:pt x="39586" y="55678"/>
                  </a:cubicBezTo>
                  <a:cubicBezTo>
                    <a:pt x="40043" y="55678"/>
                    <a:pt x="40043" y="54937"/>
                    <a:pt x="39586" y="54937"/>
                  </a:cubicBezTo>
                  <a:close/>
                  <a:moveTo>
                    <a:pt x="501" y="54940"/>
                  </a:moveTo>
                  <a:cubicBezTo>
                    <a:pt x="167" y="54940"/>
                    <a:pt x="0" y="55341"/>
                    <a:pt x="234" y="55574"/>
                  </a:cubicBezTo>
                  <a:cubicBezTo>
                    <a:pt x="309" y="55649"/>
                    <a:pt x="401" y="55683"/>
                    <a:pt x="492" y="55683"/>
                  </a:cubicBezTo>
                  <a:cubicBezTo>
                    <a:pt x="683" y="55683"/>
                    <a:pt x="868" y="55533"/>
                    <a:pt x="868" y="55307"/>
                  </a:cubicBezTo>
                  <a:cubicBezTo>
                    <a:pt x="868" y="55107"/>
                    <a:pt x="701" y="54940"/>
                    <a:pt x="501" y="54940"/>
                  </a:cubicBezTo>
                  <a:close/>
                  <a:moveTo>
                    <a:pt x="6071" y="54940"/>
                  </a:moveTo>
                  <a:cubicBezTo>
                    <a:pt x="5738" y="54940"/>
                    <a:pt x="5571" y="55341"/>
                    <a:pt x="5804" y="55574"/>
                  </a:cubicBezTo>
                  <a:cubicBezTo>
                    <a:pt x="5880" y="55649"/>
                    <a:pt x="5972" y="55683"/>
                    <a:pt x="6063" y="55683"/>
                  </a:cubicBezTo>
                  <a:cubicBezTo>
                    <a:pt x="6254" y="55683"/>
                    <a:pt x="6438" y="55533"/>
                    <a:pt x="6438" y="55307"/>
                  </a:cubicBezTo>
                  <a:cubicBezTo>
                    <a:pt x="6438" y="55107"/>
                    <a:pt x="6271" y="54940"/>
                    <a:pt x="6071" y="54940"/>
                  </a:cubicBezTo>
                  <a:close/>
                  <a:moveTo>
                    <a:pt x="11642" y="54940"/>
                  </a:moveTo>
                  <a:cubicBezTo>
                    <a:pt x="11308" y="54940"/>
                    <a:pt x="11142" y="55341"/>
                    <a:pt x="11375" y="55574"/>
                  </a:cubicBezTo>
                  <a:cubicBezTo>
                    <a:pt x="11450" y="55649"/>
                    <a:pt x="11543" y="55683"/>
                    <a:pt x="11633" y="55683"/>
                  </a:cubicBezTo>
                  <a:cubicBezTo>
                    <a:pt x="11825" y="55683"/>
                    <a:pt x="12009" y="55533"/>
                    <a:pt x="12009" y="55307"/>
                  </a:cubicBezTo>
                  <a:cubicBezTo>
                    <a:pt x="12009" y="55107"/>
                    <a:pt x="11842" y="54940"/>
                    <a:pt x="11642" y="54940"/>
                  </a:cubicBezTo>
                  <a:close/>
                  <a:moveTo>
                    <a:pt x="22783" y="54940"/>
                  </a:moveTo>
                  <a:cubicBezTo>
                    <a:pt x="22450" y="54940"/>
                    <a:pt x="22283" y="55341"/>
                    <a:pt x="22516" y="55574"/>
                  </a:cubicBezTo>
                  <a:cubicBezTo>
                    <a:pt x="22591" y="55649"/>
                    <a:pt x="22684" y="55683"/>
                    <a:pt x="22775" y="55683"/>
                  </a:cubicBezTo>
                  <a:cubicBezTo>
                    <a:pt x="22966" y="55683"/>
                    <a:pt x="23150" y="55533"/>
                    <a:pt x="23150" y="55307"/>
                  </a:cubicBezTo>
                  <a:cubicBezTo>
                    <a:pt x="23150" y="55107"/>
                    <a:pt x="22983" y="54940"/>
                    <a:pt x="22783" y="54940"/>
                  </a:cubicBezTo>
                  <a:close/>
                  <a:moveTo>
                    <a:pt x="28354" y="54940"/>
                  </a:moveTo>
                  <a:cubicBezTo>
                    <a:pt x="28054" y="54940"/>
                    <a:pt x="27887" y="55341"/>
                    <a:pt x="28087" y="55574"/>
                  </a:cubicBezTo>
                  <a:cubicBezTo>
                    <a:pt x="28162" y="55649"/>
                    <a:pt x="28255" y="55683"/>
                    <a:pt x="28345" y="55683"/>
                  </a:cubicBezTo>
                  <a:cubicBezTo>
                    <a:pt x="28537" y="55683"/>
                    <a:pt x="28721" y="55533"/>
                    <a:pt x="28721" y="55307"/>
                  </a:cubicBezTo>
                  <a:cubicBezTo>
                    <a:pt x="28721" y="55107"/>
                    <a:pt x="28554" y="54940"/>
                    <a:pt x="28387" y="54940"/>
                  </a:cubicBezTo>
                  <a:close/>
                  <a:moveTo>
                    <a:pt x="33958" y="54940"/>
                  </a:moveTo>
                  <a:cubicBezTo>
                    <a:pt x="33624" y="54940"/>
                    <a:pt x="33457" y="55341"/>
                    <a:pt x="33691" y="55574"/>
                  </a:cubicBezTo>
                  <a:cubicBezTo>
                    <a:pt x="33766" y="55649"/>
                    <a:pt x="33855" y="55683"/>
                    <a:pt x="33941" y="55683"/>
                  </a:cubicBezTo>
                  <a:cubicBezTo>
                    <a:pt x="34123" y="55683"/>
                    <a:pt x="34291" y="55533"/>
                    <a:pt x="34291" y="55307"/>
                  </a:cubicBezTo>
                  <a:cubicBezTo>
                    <a:pt x="34291" y="55107"/>
                    <a:pt x="34158" y="54940"/>
                    <a:pt x="33958" y="54940"/>
                  </a:cubicBezTo>
                  <a:close/>
                  <a:moveTo>
                    <a:pt x="45099" y="54940"/>
                  </a:moveTo>
                  <a:cubicBezTo>
                    <a:pt x="44766" y="54940"/>
                    <a:pt x="44599" y="55341"/>
                    <a:pt x="44832" y="55574"/>
                  </a:cubicBezTo>
                  <a:cubicBezTo>
                    <a:pt x="44907" y="55649"/>
                    <a:pt x="45000" y="55683"/>
                    <a:pt x="45091" y="55683"/>
                  </a:cubicBezTo>
                  <a:cubicBezTo>
                    <a:pt x="45282" y="55683"/>
                    <a:pt x="45466" y="55533"/>
                    <a:pt x="45466" y="55307"/>
                  </a:cubicBezTo>
                  <a:cubicBezTo>
                    <a:pt x="45466" y="55107"/>
                    <a:pt x="45299" y="54940"/>
                    <a:pt x="45099" y="5494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9"/>
            <p:cNvSpPr/>
            <p:nvPr/>
          </p:nvSpPr>
          <p:spPr>
            <a:xfrm flipH="1">
              <a:off x="3743357" y="2173823"/>
              <a:ext cx="673779" cy="1255530"/>
            </a:xfrm>
            <a:custGeom>
              <a:avLst/>
              <a:gdLst/>
              <a:ahLst/>
              <a:cxnLst/>
              <a:rect l="l" t="t" r="r" b="b"/>
              <a:pathLst>
                <a:path w="30289" h="56441" extrusionOk="0">
                  <a:moveTo>
                    <a:pt x="30288" y="0"/>
                  </a:moveTo>
                  <a:lnTo>
                    <a:pt x="30288" y="0"/>
                  </a:lnTo>
                  <a:cubicBezTo>
                    <a:pt x="29655" y="267"/>
                    <a:pt x="29054" y="567"/>
                    <a:pt x="28487" y="968"/>
                  </a:cubicBezTo>
                  <a:cubicBezTo>
                    <a:pt x="14544" y="11542"/>
                    <a:pt x="4704" y="34191"/>
                    <a:pt x="0" y="56441"/>
                  </a:cubicBezTo>
                  <a:lnTo>
                    <a:pt x="17079" y="56441"/>
                  </a:lnTo>
                  <a:lnTo>
                    <a:pt x="30288"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9"/>
            <p:cNvSpPr/>
            <p:nvPr/>
          </p:nvSpPr>
          <p:spPr>
            <a:xfrm flipH="1">
              <a:off x="3468809" y="1885171"/>
              <a:ext cx="247854" cy="475554"/>
            </a:xfrm>
            <a:custGeom>
              <a:avLst/>
              <a:gdLst/>
              <a:ahLst/>
              <a:cxnLst/>
              <a:rect l="l" t="t" r="r" b="b"/>
              <a:pathLst>
                <a:path w="11142" h="21378" extrusionOk="0">
                  <a:moveTo>
                    <a:pt x="601" y="0"/>
                  </a:moveTo>
                  <a:cubicBezTo>
                    <a:pt x="601" y="0"/>
                    <a:pt x="501" y="2302"/>
                    <a:pt x="401" y="5137"/>
                  </a:cubicBezTo>
                  <a:cubicBezTo>
                    <a:pt x="200" y="9541"/>
                    <a:pt x="0" y="15178"/>
                    <a:pt x="67" y="15411"/>
                  </a:cubicBezTo>
                  <a:cubicBezTo>
                    <a:pt x="323" y="16276"/>
                    <a:pt x="4602" y="21377"/>
                    <a:pt x="8542" y="21377"/>
                  </a:cubicBezTo>
                  <a:cubicBezTo>
                    <a:pt x="8709" y="21377"/>
                    <a:pt x="8875" y="21368"/>
                    <a:pt x="9040" y="21349"/>
                  </a:cubicBezTo>
                  <a:cubicBezTo>
                    <a:pt x="10374" y="21182"/>
                    <a:pt x="9874" y="13944"/>
                    <a:pt x="9874" y="13944"/>
                  </a:cubicBezTo>
                  <a:lnTo>
                    <a:pt x="9941" y="13377"/>
                  </a:lnTo>
                  <a:lnTo>
                    <a:pt x="11142" y="5771"/>
                  </a:lnTo>
                  <a:lnTo>
                    <a:pt x="601" y="0"/>
                  </a:ln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9"/>
            <p:cNvSpPr/>
            <p:nvPr/>
          </p:nvSpPr>
          <p:spPr>
            <a:xfrm flipH="1">
              <a:off x="3468809" y="1885906"/>
              <a:ext cx="238956" cy="296837"/>
            </a:xfrm>
            <a:custGeom>
              <a:avLst/>
              <a:gdLst/>
              <a:ahLst/>
              <a:cxnLst/>
              <a:rect l="l" t="t" r="r" b="b"/>
              <a:pathLst>
                <a:path w="10742" h="13344" extrusionOk="0">
                  <a:moveTo>
                    <a:pt x="201" y="1"/>
                  </a:moveTo>
                  <a:cubicBezTo>
                    <a:pt x="201" y="1"/>
                    <a:pt x="101" y="2302"/>
                    <a:pt x="1" y="5138"/>
                  </a:cubicBezTo>
                  <a:cubicBezTo>
                    <a:pt x="1869" y="9107"/>
                    <a:pt x="5338" y="12076"/>
                    <a:pt x="9541" y="13344"/>
                  </a:cubicBezTo>
                  <a:lnTo>
                    <a:pt x="10742" y="5738"/>
                  </a:lnTo>
                  <a:lnTo>
                    <a:pt x="1535" y="668"/>
                  </a:lnTo>
                  <a:lnTo>
                    <a:pt x="201"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9"/>
            <p:cNvSpPr/>
            <p:nvPr/>
          </p:nvSpPr>
          <p:spPr>
            <a:xfrm flipH="1">
              <a:off x="3219487" y="1409306"/>
              <a:ext cx="628510" cy="706234"/>
            </a:xfrm>
            <a:custGeom>
              <a:avLst/>
              <a:gdLst/>
              <a:ahLst/>
              <a:cxnLst/>
              <a:rect l="l" t="t" r="r" b="b"/>
              <a:pathLst>
                <a:path w="28254" h="31748" extrusionOk="0">
                  <a:moveTo>
                    <a:pt x="13907" y="1"/>
                  </a:moveTo>
                  <a:cubicBezTo>
                    <a:pt x="13173" y="1"/>
                    <a:pt x="12448" y="63"/>
                    <a:pt x="11742" y="177"/>
                  </a:cubicBezTo>
                  <a:cubicBezTo>
                    <a:pt x="5771" y="1178"/>
                    <a:pt x="0" y="6115"/>
                    <a:pt x="2902" y="19358"/>
                  </a:cubicBezTo>
                  <a:cubicBezTo>
                    <a:pt x="5302" y="30310"/>
                    <a:pt x="11878" y="31748"/>
                    <a:pt x="15571" y="31748"/>
                  </a:cubicBezTo>
                  <a:cubicBezTo>
                    <a:pt x="16344" y="31748"/>
                    <a:pt x="16990" y="31685"/>
                    <a:pt x="17446" y="31633"/>
                  </a:cubicBezTo>
                  <a:cubicBezTo>
                    <a:pt x="20348" y="31299"/>
                    <a:pt x="28254" y="28864"/>
                    <a:pt x="26719" y="15388"/>
                  </a:cubicBezTo>
                  <a:cubicBezTo>
                    <a:pt x="25365" y="3525"/>
                    <a:pt x="19413" y="1"/>
                    <a:pt x="13907" y="1"/>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9"/>
            <p:cNvSpPr/>
            <p:nvPr/>
          </p:nvSpPr>
          <p:spPr>
            <a:xfrm flipH="1">
              <a:off x="3298346" y="1680295"/>
              <a:ext cx="59928" cy="32033"/>
            </a:xfrm>
            <a:custGeom>
              <a:avLst/>
              <a:gdLst/>
              <a:ahLst/>
              <a:cxnLst/>
              <a:rect l="l" t="t" r="r" b="b"/>
              <a:pathLst>
                <a:path w="2694" h="1440" extrusionOk="0">
                  <a:moveTo>
                    <a:pt x="971" y="0"/>
                  </a:moveTo>
                  <a:cubicBezTo>
                    <a:pt x="664" y="0"/>
                    <a:pt x="361" y="119"/>
                    <a:pt x="134" y="371"/>
                  </a:cubicBezTo>
                  <a:cubicBezTo>
                    <a:pt x="1" y="538"/>
                    <a:pt x="1" y="771"/>
                    <a:pt x="134" y="938"/>
                  </a:cubicBezTo>
                  <a:cubicBezTo>
                    <a:pt x="401" y="1171"/>
                    <a:pt x="735" y="1271"/>
                    <a:pt x="1068" y="1271"/>
                  </a:cubicBezTo>
                  <a:cubicBezTo>
                    <a:pt x="1368" y="1338"/>
                    <a:pt x="1669" y="1405"/>
                    <a:pt x="1969" y="1438"/>
                  </a:cubicBezTo>
                  <a:cubicBezTo>
                    <a:pt x="1983" y="1439"/>
                    <a:pt x="1997" y="1440"/>
                    <a:pt x="2010" y="1440"/>
                  </a:cubicBezTo>
                  <a:cubicBezTo>
                    <a:pt x="2451" y="1440"/>
                    <a:pt x="2694" y="928"/>
                    <a:pt x="2403" y="604"/>
                  </a:cubicBezTo>
                  <a:cubicBezTo>
                    <a:pt x="2136" y="271"/>
                    <a:pt x="1735" y="71"/>
                    <a:pt x="1268" y="37"/>
                  </a:cubicBezTo>
                  <a:cubicBezTo>
                    <a:pt x="1170" y="13"/>
                    <a:pt x="1070" y="0"/>
                    <a:pt x="97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9"/>
            <p:cNvSpPr/>
            <p:nvPr/>
          </p:nvSpPr>
          <p:spPr>
            <a:xfrm flipH="1">
              <a:off x="3479198" y="1693753"/>
              <a:ext cx="59060" cy="34257"/>
            </a:xfrm>
            <a:custGeom>
              <a:avLst/>
              <a:gdLst/>
              <a:ahLst/>
              <a:cxnLst/>
              <a:rect l="l" t="t" r="r" b="b"/>
              <a:pathLst>
                <a:path w="2655" h="1540" extrusionOk="0">
                  <a:moveTo>
                    <a:pt x="1716" y="0"/>
                  </a:moveTo>
                  <a:cubicBezTo>
                    <a:pt x="1584" y="0"/>
                    <a:pt x="1450" y="23"/>
                    <a:pt x="1320" y="66"/>
                  </a:cubicBezTo>
                  <a:cubicBezTo>
                    <a:pt x="887" y="166"/>
                    <a:pt x="486" y="400"/>
                    <a:pt x="220" y="733"/>
                  </a:cubicBezTo>
                  <a:cubicBezTo>
                    <a:pt x="0" y="1078"/>
                    <a:pt x="252" y="1540"/>
                    <a:pt x="670" y="1540"/>
                  </a:cubicBezTo>
                  <a:cubicBezTo>
                    <a:pt x="697" y="1540"/>
                    <a:pt x="725" y="1538"/>
                    <a:pt x="753" y="1534"/>
                  </a:cubicBezTo>
                  <a:cubicBezTo>
                    <a:pt x="1053" y="1467"/>
                    <a:pt x="1354" y="1400"/>
                    <a:pt x="1654" y="1300"/>
                  </a:cubicBezTo>
                  <a:cubicBezTo>
                    <a:pt x="1987" y="1267"/>
                    <a:pt x="2288" y="1133"/>
                    <a:pt x="2521" y="900"/>
                  </a:cubicBezTo>
                  <a:cubicBezTo>
                    <a:pt x="2655" y="700"/>
                    <a:pt x="2621" y="466"/>
                    <a:pt x="2488" y="299"/>
                  </a:cubicBezTo>
                  <a:cubicBezTo>
                    <a:pt x="2263" y="97"/>
                    <a:pt x="1992" y="0"/>
                    <a:pt x="1716"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9"/>
            <p:cNvSpPr/>
            <p:nvPr/>
          </p:nvSpPr>
          <p:spPr>
            <a:xfrm flipH="1">
              <a:off x="3473992" y="1801908"/>
              <a:ext cx="23780" cy="55835"/>
            </a:xfrm>
            <a:custGeom>
              <a:avLst/>
              <a:gdLst/>
              <a:ahLst/>
              <a:cxnLst/>
              <a:rect l="l" t="t" r="r" b="b"/>
              <a:pathLst>
                <a:path w="1069" h="2510" extrusionOk="0">
                  <a:moveTo>
                    <a:pt x="863" y="1"/>
                  </a:moveTo>
                  <a:cubicBezTo>
                    <a:pt x="843" y="1"/>
                    <a:pt x="773" y="79"/>
                    <a:pt x="801" y="107"/>
                  </a:cubicBezTo>
                  <a:cubicBezTo>
                    <a:pt x="868" y="1008"/>
                    <a:pt x="835" y="2076"/>
                    <a:pt x="1" y="2442"/>
                  </a:cubicBezTo>
                  <a:cubicBezTo>
                    <a:pt x="1" y="2442"/>
                    <a:pt x="1" y="2509"/>
                    <a:pt x="1" y="2509"/>
                  </a:cubicBezTo>
                  <a:cubicBezTo>
                    <a:pt x="1035" y="2276"/>
                    <a:pt x="1068" y="875"/>
                    <a:pt x="868" y="7"/>
                  </a:cubicBezTo>
                  <a:cubicBezTo>
                    <a:pt x="868" y="3"/>
                    <a:pt x="866" y="1"/>
                    <a:pt x="863"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9"/>
            <p:cNvSpPr/>
            <p:nvPr/>
          </p:nvSpPr>
          <p:spPr>
            <a:xfrm flipH="1">
              <a:off x="3468097" y="1782021"/>
              <a:ext cx="63799" cy="66068"/>
            </a:xfrm>
            <a:custGeom>
              <a:avLst/>
              <a:gdLst/>
              <a:ahLst/>
              <a:cxnLst/>
              <a:rect l="l" t="t" r="r" b="b"/>
              <a:pathLst>
                <a:path w="2868" h="2970" extrusionOk="0">
                  <a:moveTo>
                    <a:pt x="1501" y="1"/>
                  </a:moveTo>
                  <a:cubicBezTo>
                    <a:pt x="0" y="1"/>
                    <a:pt x="100" y="2970"/>
                    <a:pt x="1468" y="2970"/>
                  </a:cubicBezTo>
                  <a:cubicBezTo>
                    <a:pt x="1476" y="2970"/>
                    <a:pt x="1483" y="2970"/>
                    <a:pt x="1491" y="2970"/>
                  </a:cubicBezTo>
                  <a:cubicBezTo>
                    <a:pt x="2867" y="2970"/>
                    <a:pt x="2729" y="1"/>
                    <a:pt x="150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9"/>
            <p:cNvSpPr/>
            <p:nvPr/>
          </p:nvSpPr>
          <p:spPr>
            <a:xfrm flipH="1">
              <a:off x="3506893" y="1784691"/>
              <a:ext cx="44312" cy="28652"/>
            </a:xfrm>
            <a:custGeom>
              <a:avLst/>
              <a:gdLst/>
              <a:ahLst/>
              <a:cxnLst/>
              <a:rect l="l" t="t" r="r" b="b"/>
              <a:pathLst>
                <a:path w="1992" h="1288" extrusionOk="0">
                  <a:moveTo>
                    <a:pt x="39" y="0"/>
                  </a:moveTo>
                  <a:cubicBezTo>
                    <a:pt x="18" y="0"/>
                    <a:pt x="1" y="24"/>
                    <a:pt x="1" y="48"/>
                  </a:cubicBezTo>
                  <a:cubicBezTo>
                    <a:pt x="1" y="615"/>
                    <a:pt x="268" y="1215"/>
                    <a:pt x="868" y="1282"/>
                  </a:cubicBezTo>
                  <a:cubicBezTo>
                    <a:pt x="903" y="1286"/>
                    <a:pt x="936" y="1287"/>
                    <a:pt x="968" y="1287"/>
                  </a:cubicBezTo>
                  <a:cubicBezTo>
                    <a:pt x="1506" y="1287"/>
                    <a:pt x="1810" y="782"/>
                    <a:pt x="1936" y="248"/>
                  </a:cubicBezTo>
                  <a:cubicBezTo>
                    <a:pt x="1992" y="164"/>
                    <a:pt x="1930" y="32"/>
                    <a:pt x="1849" y="32"/>
                  </a:cubicBezTo>
                  <a:cubicBezTo>
                    <a:pt x="1834" y="32"/>
                    <a:pt x="1818" y="37"/>
                    <a:pt x="1802" y="48"/>
                  </a:cubicBezTo>
                  <a:cubicBezTo>
                    <a:pt x="1535" y="214"/>
                    <a:pt x="1302" y="548"/>
                    <a:pt x="968" y="581"/>
                  </a:cubicBezTo>
                  <a:cubicBezTo>
                    <a:pt x="951" y="583"/>
                    <a:pt x="934" y="584"/>
                    <a:pt x="917" y="584"/>
                  </a:cubicBezTo>
                  <a:cubicBezTo>
                    <a:pt x="601" y="584"/>
                    <a:pt x="289" y="299"/>
                    <a:pt x="68" y="14"/>
                  </a:cubicBezTo>
                  <a:cubicBezTo>
                    <a:pt x="58" y="4"/>
                    <a:pt x="48" y="0"/>
                    <a:pt x="3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9"/>
            <p:cNvSpPr/>
            <p:nvPr/>
          </p:nvSpPr>
          <p:spPr>
            <a:xfrm flipH="1">
              <a:off x="3327086" y="1789251"/>
              <a:ext cx="26738" cy="53655"/>
            </a:xfrm>
            <a:custGeom>
              <a:avLst/>
              <a:gdLst/>
              <a:ahLst/>
              <a:cxnLst/>
              <a:rect l="l" t="t" r="r" b="b"/>
              <a:pathLst>
                <a:path w="1202" h="2412" extrusionOk="0">
                  <a:moveTo>
                    <a:pt x="141" y="0"/>
                  </a:moveTo>
                  <a:cubicBezTo>
                    <a:pt x="137" y="0"/>
                    <a:pt x="134" y="3"/>
                    <a:pt x="134" y="9"/>
                  </a:cubicBezTo>
                  <a:cubicBezTo>
                    <a:pt x="1" y="877"/>
                    <a:pt x="168" y="2278"/>
                    <a:pt x="1202" y="2411"/>
                  </a:cubicBezTo>
                  <a:cubicBezTo>
                    <a:pt x="1202" y="2411"/>
                    <a:pt x="1202" y="2344"/>
                    <a:pt x="1202" y="2344"/>
                  </a:cubicBezTo>
                  <a:cubicBezTo>
                    <a:pt x="335" y="2077"/>
                    <a:pt x="201" y="1010"/>
                    <a:pt x="201" y="76"/>
                  </a:cubicBezTo>
                  <a:cubicBezTo>
                    <a:pt x="201" y="49"/>
                    <a:pt x="157" y="0"/>
                    <a:pt x="141"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9"/>
            <p:cNvSpPr/>
            <p:nvPr/>
          </p:nvSpPr>
          <p:spPr>
            <a:xfrm flipH="1">
              <a:off x="3296588" y="1767829"/>
              <a:ext cx="63309" cy="66268"/>
            </a:xfrm>
            <a:custGeom>
              <a:avLst/>
              <a:gdLst/>
              <a:ahLst/>
              <a:cxnLst/>
              <a:rect l="l" t="t" r="r" b="b"/>
              <a:pathLst>
                <a:path w="2846" h="2979" extrusionOk="0">
                  <a:moveTo>
                    <a:pt x="1305" y="1"/>
                  </a:moveTo>
                  <a:cubicBezTo>
                    <a:pt x="1273" y="1"/>
                    <a:pt x="1241" y="2"/>
                    <a:pt x="1208" y="5"/>
                  </a:cubicBezTo>
                  <a:cubicBezTo>
                    <a:pt x="1" y="103"/>
                    <a:pt x="102" y="2978"/>
                    <a:pt x="1419" y="2978"/>
                  </a:cubicBezTo>
                  <a:cubicBezTo>
                    <a:pt x="1448" y="2978"/>
                    <a:pt x="1478" y="2977"/>
                    <a:pt x="1508" y="2974"/>
                  </a:cubicBezTo>
                  <a:cubicBezTo>
                    <a:pt x="2846" y="2843"/>
                    <a:pt x="2716" y="1"/>
                    <a:pt x="130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9"/>
            <p:cNvSpPr/>
            <p:nvPr/>
          </p:nvSpPr>
          <p:spPr>
            <a:xfrm flipH="1">
              <a:off x="3282552" y="1765404"/>
              <a:ext cx="39974" cy="30520"/>
            </a:xfrm>
            <a:custGeom>
              <a:avLst/>
              <a:gdLst/>
              <a:ahLst/>
              <a:cxnLst/>
              <a:rect l="l" t="t" r="r" b="b"/>
              <a:pathLst>
                <a:path w="1797" h="1372" extrusionOk="0">
                  <a:moveTo>
                    <a:pt x="1703" y="0"/>
                  </a:moveTo>
                  <a:cubicBezTo>
                    <a:pt x="1699" y="0"/>
                    <a:pt x="1696" y="4"/>
                    <a:pt x="1696" y="14"/>
                  </a:cubicBezTo>
                  <a:cubicBezTo>
                    <a:pt x="1496" y="347"/>
                    <a:pt x="1229" y="681"/>
                    <a:pt x="962" y="681"/>
                  </a:cubicBezTo>
                  <a:cubicBezTo>
                    <a:pt x="662" y="681"/>
                    <a:pt x="429" y="414"/>
                    <a:pt x="162" y="247"/>
                  </a:cubicBezTo>
                  <a:cubicBezTo>
                    <a:pt x="146" y="237"/>
                    <a:pt x="131" y="232"/>
                    <a:pt x="117" y="232"/>
                  </a:cubicBezTo>
                  <a:cubicBezTo>
                    <a:pt x="43" y="232"/>
                    <a:pt x="0" y="363"/>
                    <a:pt x="28" y="448"/>
                  </a:cubicBezTo>
                  <a:cubicBezTo>
                    <a:pt x="176" y="948"/>
                    <a:pt x="479" y="1371"/>
                    <a:pt x="916" y="1371"/>
                  </a:cubicBezTo>
                  <a:cubicBezTo>
                    <a:pt x="973" y="1371"/>
                    <a:pt x="1033" y="1364"/>
                    <a:pt x="1096" y="1348"/>
                  </a:cubicBezTo>
                  <a:cubicBezTo>
                    <a:pt x="1629" y="1215"/>
                    <a:pt x="1796" y="614"/>
                    <a:pt x="1730" y="47"/>
                  </a:cubicBezTo>
                  <a:cubicBezTo>
                    <a:pt x="1730" y="24"/>
                    <a:pt x="1713" y="0"/>
                    <a:pt x="1703"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9"/>
            <p:cNvSpPr/>
            <p:nvPr/>
          </p:nvSpPr>
          <p:spPr>
            <a:xfrm flipH="1">
              <a:off x="3424275" y="1958891"/>
              <a:ext cx="42332" cy="20087"/>
            </a:xfrm>
            <a:custGeom>
              <a:avLst/>
              <a:gdLst/>
              <a:ahLst/>
              <a:cxnLst/>
              <a:rect l="l" t="t" r="r" b="b"/>
              <a:pathLst>
                <a:path w="1903" h="903" extrusionOk="0">
                  <a:moveTo>
                    <a:pt x="59" y="0"/>
                  </a:moveTo>
                  <a:cubicBezTo>
                    <a:pt x="40" y="0"/>
                    <a:pt x="20" y="16"/>
                    <a:pt x="1" y="55"/>
                  </a:cubicBezTo>
                  <a:cubicBezTo>
                    <a:pt x="67" y="456"/>
                    <a:pt x="334" y="789"/>
                    <a:pt x="701" y="889"/>
                  </a:cubicBezTo>
                  <a:cubicBezTo>
                    <a:pt x="761" y="898"/>
                    <a:pt x="822" y="902"/>
                    <a:pt x="882" y="902"/>
                  </a:cubicBezTo>
                  <a:cubicBezTo>
                    <a:pt x="1285" y="902"/>
                    <a:pt x="1670" y="713"/>
                    <a:pt x="1902" y="422"/>
                  </a:cubicBezTo>
                  <a:cubicBezTo>
                    <a:pt x="1902" y="389"/>
                    <a:pt x="1902" y="356"/>
                    <a:pt x="1869" y="356"/>
                  </a:cubicBezTo>
                  <a:cubicBezTo>
                    <a:pt x="1535" y="489"/>
                    <a:pt x="1202" y="556"/>
                    <a:pt x="868" y="589"/>
                  </a:cubicBezTo>
                  <a:cubicBezTo>
                    <a:pt x="501" y="522"/>
                    <a:pt x="301" y="222"/>
                    <a:pt x="101" y="22"/>
                  </a:cubicBezTo>
                  <a:cubicBezTo>
                    <a:pt x="87" y="8"/>
                    <a:pt x="73" y="0"/>
                    <a:pt x="59"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9"/>
            <p:cNvSpPr/>
            <p:nvPr/>
          </p:nvSpPr>
          <p:spPr>
            <a:xfrm flipH="1">
              <a:off x="3346684" y="1682230"/>
              <a:ext cx="106376" cy="248543"/>
            </a:xfrm>
            <a:custGeom>
              <a:avLst/>
              <a:gdLst/>
              <a:ahLst/>
              <a:cxnLst/>
              <a:rect l="l" t="t" r="r" b="b"/>
              <a:pathLst>
                <a:path w="4782" h="11173" extrusionOk="0">
                  <a:moveTo>
                    <a:pt x="2491" y="1"/>
                  </a:moveTo>
                  <a:cubicBezTo>
                    <a:pt x="2435" y="1"/>
                    <a:pt x="2372" y="52"/>
                    <a:pt x="2394" y="117"/>
                  </a:cubicBezTo>
                  <a:cubicBezTo>
                    <a:pt x="2761" y="2952"/>
                    <a:pt x="3661" y="5754"/>
                    <a:pt x="4062" y="8623"/>
                  </a:cubicBezTo>
                  <a:cubicBezTo>
                    <a:pt x="3595" y="8456"/>
                    <a:pt x="3094" y="8356"/>
                    <a:pt x="2594" y="8323"/>
                  </a:cubicBezTo>
                  <a:lnTo>
                    <a:pt x="2594" y="8323"/>
                  </a:lnTo>
                  <a:cubicBezTo>
                    <a:pt x="2494" y="8356"/>
                    <a:pt x="3028" y="10491"/>
                    <a:pt x="2994" y="10658"/>
                  </a:cubicBezTo>
                  <a:cubicBezTo>
                    <a:pt x="2843" y="10673"/>
                    <a:pt x="2692" y="10680"/>
                    <a:pt x="2541" y="10680"/>
                  </a:cubicBezTo>
                  <a:cubicBezTo>
                    <a:pt x="1694" y="10680"/>
                    <a:pt x="862" y="10444"/>
                    <a:pt x="126" y="9991"/>
                  </a:cubicBezTo>
                  <a:cubicBezTo>
                    <a:pt x="109" y="9975"/>
                    <a:pt x="93" y="9968"/>
                    <a:pt x="79" y="9968"/>
                  </a:cubicBezTo>
                  <a:cubicBezTo>
                    <a:pt x="33" y="9968"/>
                    <a:pt x="0" y="10032"/>
                    <a:pt x="25" y="10057"/>
                  </a:cubicBezTo>
                  <a:cubicBezTo>
                    <a:pt x="635" y="10773"/>
                    <a:pt x="1498" y="11173"/>
                    <a:pt x="2395" y="11173"/>
                  </a:cubicBezTo>
                  <a:cubicBezTo>
                    <a:pt x="2627" y="11173"/>
                    <a:pt x="2862" y="11146"/>
                    <a:pt x="3094" y="11091"/>
                  </a:cubicBezTo>
                  <a:cubicBezTo>
                    <a:pt x="3328" y="11091"/>
                    <a:pt x="3495" y="11058"/>
                    <a:pt x="3495" y="10991"/>
                  </a:cubicBezTo>
                  <a:cubicBezTo>
                    <a:pt x="3461" y="10324"/>
                    <a:pt x="3228" y="8957"/>
                    <a:pt x="3228" y="8957"/>
                  </a:cubicBezTo>
                  <a:lnTo>
                    <a:pt x="3228" y="8957"/>
                  </a:lnTo>
                  <a:cubicBezTo>
                    <a:pt x="3394" y="9028"/>
                    <a:pt x="4135" y="9268"/>
                    <a:pt x="4524" y="9268"/>
                  </a:cubicBezTo>
                  <a:cubicBezTo>
                    <a:pt x="4682" y="9268"/>
                    <a:pt x="4781" y="9229"/>
                    <a:pt x="4762" y="9123"/>
                  </a:cubicBezTo>
                  <a:cubicBezTo>
                    <a:pt x="4262" y="6188"/>
                    <a:pt x="3695" y="2886"/>
                    <a:pt x="2561" y="50"/>
                  </a:cubicBezTo>
                  <a:cubicBezTo>
                    <a:pt x="2549" y="15"/>
                    <a:pt x="2521" y="1"/>
                    <a:pt x="2491"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9"/>
            <p:cNvSpPr/>
            <p:nvPr/>
          </p:nvSpPr>
          <p:spPr>
            <a:xfrm flipH="1">
              <a:off x="3402185" y="1718356"/>
              <a:ext cx="227655" cy="188393"/>
            </a:xfrm>
            <a:custGeom>
              <a:avLst/>
              <a:gdLst/>
              <a:ahLst/>
              <a:cxnLst/>
              <a:rect l="l" t="t" r="r" b="b"/>
              <a:pathLst>
                <a:path w="10234" h="8469" extrusionOk="0">
                  <a:moveTo>
                    <a:pt x="5604" y="561"/>
                  </a:moveTo>
                  <a:cubicBezTo>
                    <a:pt x="7539" y="594"/>
                    <a:pt x="9107" y="2162"/>
                    <a:pt x="9173" y="4064"/>
                  </a:cubicBezTo>
                  <a:cubicBezTo>
                    <a:pt x="9240" y="5998"/>
                    <a:pt x="7806" y="7666"/>
                    <a:pt x="5871" y="7866"/>
                  </a:cubicBezTo>
                  <a:cubicBezTo>
                    <a:pt x="5761" y="7876"/>
                    <a:pt x="5652" y="7881"/>
                    <a:pt x="5543" y="7881"/>
                  </a:cubicBezTo>
                  <a:cubicBezTo>
                    <a:pt x="3774" y="7881"/>
                    <a:pt x="2216" y="6620"/>
                    <a:pt x="1901" y="4797"/>
                  </a:cubicBezTo>
                  <a:cubicBezTo>
                    <a:pt x="1601" y="2896"/>
                    <a:pt x="2802" y="1095"/>
                    <a:pt x="4703" y="661"/>
                  </a:cubicBezTo>
                  <a:cubicBezTo>
                    <a:pt x="5004" y="594"/>
                    <a:pt x="5304" y="561"/>
                    <a:pt x="5604" y="561"/>
                  </a:cubicBezTo>
                  <a:close/>
                  <a:moveTo>
                    <a:pt x="5490" y="0"/>
                  </a:moveTo>
                  <a:cubicBezTo>
                    <a:pt x="4306" y="0"/>
                    <a:pt x="3108" y="494"/>
                    <a:pt x="2235" y="1562"/>
                  </a:cubicBezTo>
                  <a:cubicBezTo>
                    <a:pt x="0" y="4264"/>
                    <a:pt x="1901" y="8367"/>
                    <a:pt x="5404" y="8467"/>
                  </a:cubicBezTo>
                  <a:cubicBezTo>
                    <a:pt x="5439" y="8468"/>
                    <a:pt x="5474" y="8468"/>
                    <a:pt x="5509" y="8468"/>
                  </a:cubicBezTo>
                  <a:cubicBezTo>
                    <a:pt x="8225" y="8468"/>
                    <a:pt x="10233" y="5931"/>
                    <a:pt x="9640" y="3296"/>
                  </a:cubicBezTo>
                  <a:cubicBezTo>
                    <a:pt x="9152" y="1202"/>
                    <a:pt x="7338" y="0"/>
                    <a:pt x="5490"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9"/>
            <p:cNvSpPr/>
            <p:nvPr/>
          </p:nvSpPr>
          <p:spPr>
            <a:xfrm flipH="1">
              <a:off x="3222446" y="1697468"/>
              <a:ext cx="146950" cy="187726"/>
            </a:xfrm>
            <a:custGeom>
              <a:avLst/>
              <a:gdLst/>
              <a:ahLst/>
              <a:cxnLst/>
              <a:rect l="l" t="t" r="r" b="b"/>
              <a:pathLst>
                <a:path w="6606" h="8439" extrusionOk="0">
                  <a:moveTo>
                    <a:pt x="3136" y="566"/>
                  </a:moveTo>
                  <a:cubicBezTo>
                    <a:pt x="3770" y="599"/>
                    <a:pt x="4404" y="933"/>
                    <a:pt x="4804" y="1433"/>
                  </a:cubicBezTo>
                  <a:cubicBezTo>
                    <a:pt x="5404" y="2167"/>
                    <a:pt x="5771" y="3068"/>
                    <a:pt x="5838" y="4002"/>
                  </a:cubicBezTo>
                  <a:cubicBezTo>
                    <a:pt x="6005" y="6003"/>
                    <a:pt x="5037" y="7738"/>
                    <a:pt x="3603" y="7871"/>
                  </a:cubicBezTo>
                  <a:cubicBezTo>
                    <a:pt x="3545" y="7877"/>
                    <a:pt x="3487" y="7879"/>
                    <a:pt x="3429" y="7879"/>
                  </a:cubicBezTo>
                  <a:cubicBezTo>
                    <a:pt x="2065" y="7879"/>
                    <a:pt x="860" y="6389"/>
                    <a:pt x="668" y="4469"/>
                  </a:cubicBezTo>
                  <a:cubicBezTo>
                    <a:pt x="568" y="3535"/>
                    <a:pt x="768" y="2601"/>
                    <a:pt x="1201" y="1767"/>
                  </a:cubicBezTo>
                  <a:cubicBezTo>
                    <a:pt x="1535" y="1133"/>
                    <a:pt x="2169" y="666"/>
                    <a:pt x="2903" y="566"/>
                  </a:cubicBezTo>
                  <a:close/>
                  <a:moveTo>
                    <a:pt x="3114" y="1"/>
                  </a:moveTo>
                  <a:cubicBezTo>
                    <a:pt x="2158" y="1"/>
                    <a:pt x="1208" y="517"/>
                    <a:pt x="734" y="1500"/>
                  </a:cubicBezTo>
                  <a:cubicBezTo>
                    <a:pt x="201" y="2401"/>
                    <a:pt x="0" y="3468"/>
                    <a:pt x="101" y="4536"/>
                  </a:cubicBezTo>
                  <a:cubicBezTo>
                    <a:pt x="301" y="6704"/>
                    <a:pt x="1735" y="8405"/>
                    <a:pt x="3370" y="8438"/>
                  </a:cubicBezTo>
                  <a:lnTo>
                    <a:pt x="3670" y="8438"/>
                  </a:lnTo>
                  <a:cubicBezTo>
                    <a:pt x="5371" y="8272"/>
                    <a:pt x="6605" y="6270"/>
                    <a:pt x="6405" y="3935"/>
                  </a:cubicBezTo>
                  <a:cubicBezTo>
                    <a:pt x="6305" y="2901"/>
                    <a:pt x="5905" y="1900"/>
                    <a:pt x="5238" y="1100"/>
                  </a:cubicBezTo>
                  <a:cubicBezTo>
                    <a:pt x="4707" y="358"/>
                    <a:pt x="3909" y="1"/>
                    <a:pt x="311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9"/>
            <p:cNvSpPr/>
            <p:nvPr/>
          </p:nvSpPr>
          <p:spPr>
            <a:xfrm flipH="1">
              <a:off x="3357495" y="1773146"/>
              <a:ext cx="69048" cy="29675"/>
            </a:xfrm>
            <a:custGeom>
              <a:avLst/>
              <a:gdLst/>
              <a:ahLst/>
              <a:cxnLst/>
              <a:rect l="l" t="t" r="r" b="b"/>
              <a:pathLst>
                <a:path w="3104" h="1334" extrusionOk="0">
                  <a:moveTo>
                    <a:pt x="1924" y="1"/>
                  </a:moveTo>
                  <a:cubicBezTo>
                    <a:pt x="1135" y="1"/>
                    <a:pt x="377" y="502"/>
                    <a:pt x="1" y="900"/>
                  </a:cubicBezTo>
                  <a:lnTo>
                    <a:pt x="401" y="1334"/>
                  </a:lnTo>
                  <a:cubicBezTo>
                    <a:pt x="451" y="1284"/>
                    <a:pt x="1171" y="564"/>
                    <a:pt x="1949" y="564"/>
                  </a:cubicBezTo>
                  <a:cubicBezTo>
                    <a:pt x="2212" y="564"/>
                    <a:pt x="2483" y="647"/>
                    <a:pt x="2736" y="867"/>
                  </a:cubicBezTo>
                  <a:lnTo>
                    <a:pt x="3103" y="466"/>
                  </a:lnTo>
                  <a:cubicBezTo>
                    <a:pt x="2733" y="130"/>
                    <a:pt x="2324" y="1"/>
                    <a:pt x="192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9"/>
            <p:cNvSpPr/>
            <p:nvPr/>
          </p:nvSpPr>
          <p:spPr>
            <a:xfrm flipH="1">
              <a:off x="3591980" y="1793878"/>
              <a:ext cx="252325" cy="71273"/>
            </a:xfrm>
            <a:custGeom>
              <a:avLst/>
              <a:gdLst/>
              <a:ahLst/>
              <a:cxnLst/>
              <a:rect l="l" t="t" r="r" b="b"/>
              <a:pathLst>
                <a:path w="11343" h="3204" extrusionOk="0">
                  <a:moveTo>
                    <a:pt x="10522" y="0"/>
                  </a:moveTo>
                  <a:cubicBezTo>
                    <a:pt x="8456" y="0"/>
                    <a:pt x="3191" y="23"/>
                    <a:pt x="2236" y="268"/>
                  </a:cubicBezTo>
                  <a:cubicBezTo>
                    <a:pt x="1002" y="602"/>
                    <a:pt x="101" y="2737"/>
                    <a:pt x="1" y="3004"/>
                  </a:cubicBezTo>
                  <a:lnTo>
                    <a:pt x="501" y="3204"/>
                  </a:lnTo>
                  <a:cubicBezTo>
                    <a:pt x="768" y="2603"/>
                    <a:pt x="1569" y="1036"/>
                    <a:pt x="2369" y="835"/>
                  </a:cubicBezTo>
                  <a:cubicBezTo>
                    <a:pt x="3270" y="602"/>
                    <a:pt x="9141" y="569"/>
                    <a:pt x="11342" y="569"/>
                  </a:cubicBezTo>
                  <a:lnTo>
                    <a:pt x="11342" y="1"/>
                  </a:lnTo>
                  <a:cubicBezTo>
                    <a:pt x="11282" y="1"/>
                    <a:pt x="10981" y="0"/>
                    <a:pt x="10522"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9"/>
            <p:cNvSpPr/>
            <p:nvPr/>
          </p:nvSpPr>
          <p:spPr>
            <a:xfrm flipH="1">
              <a:off x="3251387" y="1390509"/>
              <a:ext cx="610714" cy="431620"/>
            </a:xfrm>
            <a:custGeom>
              <a:avLst/>
              <a:gdLst/>
              <a:ahLst/>
              <a:cxnLst/>
              <a:rect l="l" t="t" r="r" b="b"/>
              <a:pathLst>
                <a:path w="27454" h="19403" extrusionOk="0">
                  <a:moveTo>
                    <a:pt x="14388" y="0"/>
                  </a:moveTo>
                  <a:cubicBezTo>
                    <a:pt x="10768" y="0"/>
                    <a:pt x="7596" y="1577"/>
                    <a:pt x="5204" y="4124"/>
                  </a:cubicBezTo>
                  <a:cubicBezTo>
                    <a:pt x="5204" y="4124"/>
                    <a:pt x="834" y="6193"/>
                    <a:pt x="434" y="10362"/>
                  </a:cubicBezTo>
                  <a:cubicBezTo>
                    <a:pt x="0" y="14532"/>
                    <a:pt x="3069" y="19402"/>
                    <a:pt x="4303" y="19402"/>
                  </a:cubicBezTo>
                  <a:cubicBezTo>
                    <a:pt x="7439" y="19369"/>
                    <a:pt x="7306" y="14432"/>
                    <a:pt x="7306" y="14432"/>
                  </a:cubicBezTo>
                  <a:cubicBezTo>
                    <a:pt x="7306" y="14432"/>
                    <a:pt x="10875" y="14065"/>
                    <a:pt x="11042" y="8327"/>
                  </a:cubicBezTo>
                  <a:cubicBezTo>
                    <a:pt x="11042" y="8327"/>
                    <a:pt x="12809" y="11730"/>
                    <a:pt x="17646" y="12364"/>
                  </a:cubicBezTo>
                  <a:cubicBezTo>
                    <a:pt x="17672" y="12367"/>
                    <a:pt x="17694" y="12369"/>
                    <a:pt x="17714" y="12369"/>
                  </a:cubicBezTo>
                  <a:cubicBezTo>
                    <a:pt x="18309" y="12369"/>
                    <a:pt x="16418" y="10873"/>
                    <a:pt x="15569" y="10224"/>
                  </a:cubicBezTo>
                  <a:lnTo>
                    <a:pt x="15569" y="10224"/>
                  </a:lnTo>
                  <a:cubicBezTo>
                    <a:pt x="16513" y="10881"/>
                    <a:pt x="19152" y="12408"/>
                    <a:pt x="23275" y="12408"/>
                  </a:cubicBezTo>
                  <a:cubicBezTo>
                    <a:pt x="24384" y="12408"/>
                    <a:pt x="25600" y="12297"/>
                    <a:pt x="26920" y="12030"/>
                  </a:cubicBezTo>
                  <a:cubicBezTo>
                    <a:pt x="27453" y="11930"/>
                    <a:pt x="26186" y="3924"/>
                    <a:pt x="20181" y="1289"/>
                  </a:cubicBezTo>
                  <a:cubicBezTo>
                    <a:pt x="18164" y="404"/>
                    <a:pt x="16219" y="0"/>
                    <a:pt x="14388"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9"/>
            <p:cNvSpPr/>
            <p:nvPr/>
          </p:nvSpPr>
          <p:spPr>
            <a:xfrm flipH="1">
              <a:off x="3714416" y="1786048"/>
              <a:ext cx="171442" cy="184700"/>
            </a:xfrm>
            <a:custGeom>
              <a:avLst/>
              <a:gdLst/>
              <a:ahLst/>
              <a:cxnLst/>
              <a:rect l="l" t="t" r="r" b="b"/>
              <a:pathLst>
                <a:path w="7707" h="8303" extrusionOk="0">
                  <a:moveTo>
                    <a:pt x="2603" y="0"/>
                  </a:moveTo>
                  <a:cubicBezTo>
                    <a:pt x="2358" y="0"/>
                    <a:pt x="2122" y="57"/>
                    <a:pt x="1902" y="187"/>
                  </a:cubicBezTo>
                  <a:cubicBezTo>
                    <a:pt x="1" y="1287"/>
                    <a:pt x="2403" y="7358"/>
                    <a:pt x="4671" y="8126"/>
                  </a:cubicBezTo>
                  <a:cubicBezTo>
                    <a:pt x="4960" y="8246"/>
                    <a:pt x="5258" y="8303"/>
                    <a:pt x="5551" y="8303"/>
                  </a:cubicBezTo>
                  <a:cubicBezTo>
                    <a:pt x="6477" y="8303"/>
                    <a:pt x="7352" y="7737"/>
                    <a:pt x="7706" y="6825"/>
                  </a:cubicBezTo>
                  <a:lnTo>
                    <a:pt x="6839" y="3222"/>
                  </a:lnTo>
                  <a:cubicBezTo>
                    <a:pt x="6839" y="3222"/>
                    <a:pt x="4449" y="0"/>
                    <a:pt x="2603" y="0"/>
                  </a:cubicBezTo>
                  <a:close/>
                </a:path>
              </a:pathLst>
            </a:custGeom>
            <a:solidFill>
              <a:srgbClr val="F7A9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9"/>
            <p:cNvSpPr/>
            <p:nvPr/>
          </p:nvSpPr>
          <p:spPr>
            <a:xfrm flipH="1">
              <a:off x="3741666" y="1828024"/>
              <a:ext cx="87045" cy="115140"/>
            </a:xfrm>
            <a:custGeom>
              <a:avLst/>
              <a:gdLst/>
              <a:ahLst/>
              <a:cxnLst/>
              <a:rect l="l" t="t" r="r" b="b"/>
              <a:pathLst>
                <a:path w="3913" h="5176" extrusionOk="0">
                  <a:moveTo>
                    <a:pt x="34" y="1"/>
                  </a:moveTo>
                  <a:cubicBezTo>
                    <a:pt x="0" y="1"/>
                    <a:pt x="0" y="68"/>
                    <a:pt x="34" y="68"/>
                  </a:cubicBezTo>
                  <a:cubicBezTo>
                    <a:pt x="1635" y="668"/>
                    <a:pt x="2502" y="2102"/>
                    <a:pt x="3136" y="3603"/>
                  </a:cubicBezTo>
                  <a:cubicBezTo>
                    <a:pt x="2824" y="3249"/>
                    <a:pt x="2459" y="3000"/>
                    <a:pt x="2043" y="3000"/>
                  </a:cubicBezTo>
                  <a:cubicBezTo>
                    <a:pt x="1792" y="3000"/>
                    <a:pt x="1523" y="3090"/>
                    <a:pt x="1235" y="3303"/>
                  </a:cubicBezTo>
                  <a:cubicBezTo>
                    <a:pt x="1168" y="3337"/>
                    <a:pt x="1235" y="3403"/>
                    <a:pt x="1268" y="3403"/>
                  </a:cubicBezTo>
                  <a:cubicBezTo>
                    <a:pt x="1427" y="3347"/>
                    <a:pt x="1591" y="3320"/>
                    <a:pt x="1752" y="3320"/>
                  </a:cubicBezTo>
                  <a:cubicBezTo>
                    <a:pt x="2169" y="3320"/>
                    <a:pt x="2571" y="3501"/>
                    <a:pt x="2836" y="3837"/>
                  </a:cubicBezTo>
                  <a:cubicBezTo>
                    <a:pt x="3136" y="4237"/>
                    <a:pt x="3403" y="4671"/>
                    <a:pt x="3603" y="5105"/>
                  </a:cubicBezTo>
                  <a:cubicBezTo>
                    <a:pt x="3627" y="5153"/>
                    <a:pt x="3679" y="5176"/>
                    <a:pt x="3731" y="5176"/>
                  </a:cubicBezTo>
                  <a:cubicBezTo>
                    <a:pt x="3821" y="5176"/>
                    <a:pt x="3912" y="5110"/>
                    <a:pt x="3870" y="5004"/>
                  </a:cubicBezTo>
                  <a:lnTo>
                    <a:pt x="3870" y="4971"/>
                  </a:lnTo>
                  <a:cubicBezTo>
                    <a:pt x="3870" y="2936"/>
                    <a:pt x="2235" y="168"/>
                    <a:pt x="34"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9"/>
            <p:cNvSpPr/>
            <p:nvPr/>
          </p:nvSpPr>
          <p:spPr>
            <a:xfrm flipH="1">
              <a:off x="3753745" y="1942297"/>
              <a:ext cx="24514" cy="21022"/>
            </a:xfrm>
            <a:custGeom>
              <a:avLst/>
              <a:gdLst/>
              <a:ahLst/>
              <a:cxnLst/>
              <a:rect l="l" t="t" r="r" b="b"/>
              <a:pathLst>
                <a:path w="1102" h="945" extrusionOk="0">
                  <a:moveTo>
                    <a:pt x="634" y="1"/>
                  </a:moveTo>
                  <a:cubicBezTo>
                    <a:pt x="201" y="1"/>
                    <a:pt x="1" y="501"/>
                    <a:pt x="301" y="801"/>
                  </a:cubicBezTo>
                  <a:cubicBezTo>
                    <a:pt x="400" y="900"/>
                    <a:pt x="520" y="945"/>
                    <a:pt x="637" y="945"/>
                  </a:cubicBezTo>
                  <a:cubicBezTo>
                    <a:pt x="876" y="945"/>
                    <a:pt x="1101" y="759"/>
                    <a:pt x="1101" y="468"/>
                  </a:cubicBezTo>
                  <a:cubicBezTo>
                    <a:pt x="1101" y="201"/>
                    <a:pt x="901" y="1"/>
                    <a:pt x="6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9"/>
            <p:cNvSpPr/>
            <p:nvPr/>
          </p:nvSpPr>
          <p:spPr>
            <a:xfrm flipH="1">
              <a:off x="3783420" y="1928216"/>
              <a:ext cx="15616" cy="13280"/>
            </a:xfrm>
            <a:custGeom>
              <a:avLst/>
              <a:gdLst/>
              <a:ahLst/>
              <a:cxnLst/>
              <a:rect l="l" t="t" r="r" b="b"/>
              <a:pathLst>
                <a:path w="702" h="597" extrusionOk="0">
                  <a:moveTo>
                    <a:pt x="401" y="0"/>
                  </a:moveTo>
                  <a:cubicBezTo>
                    <a:pt x="134" y="0"/>
                    <a:pt x="1" y="334"/>
                    <a:pt x="167" y="500"/>
                  </a:cubicBezTo>
                  <a:cubicBezTo>
                    <a:pt x="234" y="567"/>
                    <a:pt x="316" y="597"/>
                    <a:pt x="395" y="597"/>
                  </a:cubicBezTo>
                  <a:cubicBezTo>
                    <a:pt x="553" y="597"/>
                    <a:pt x="701" y="478"/>
                    <a:pt x="701" y="300"/>
                  </a:cubicBezTo>
                  <a:cubicBezTo>
                    <a:pt x="701" y="134"/>
                    <a:pt x="568" y="0"/>
                    <a:pt x="4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9"/>
            <p:cNvSpPr/>
            <p:nvPr/>
          </p:nvSpPr>
          <p:spPr>
            <a:xfrm flipH="1">
              <a:off x="3835362" y="1841193"/>
              <a:ext cx="29719" cy="13770"/>
            </a:xfrm>
            <a:custGeom>
              <a:avLst/>
              <a:gdLst/>
              <a:ahLst/>
              <a:cxnLst/>
              <a:rect l="l" t="t" r="r" b="b"/>
              <a:pathLst>
                <a:path w="1336" h="619" extrusionOk="0">
                  <a:moveTo>
                    <a:pt x="1154" y="1"/>
                  </a:moveTo>
                  <a:cubicBezTo>
                    <a:pt x="1137" y="1"/>
                    <a:pt x="1119" y="3"/>
                    <a:pt x="1102" y="9"/>
                  </a:cubicBezTo>
                  <a:lnTo>
                    <a:pt x="168" y="243"/>
                  </a:lnTo>
                  <a:cubicBezTo>
                    <a:pt x="68" y="276"/>
                    <a:pt x="1" y="376"/>
                    <a:pt x="34" y="476"/>
                  </a:cubicBezTo>
                  <a:cubicBezTo>
                    <a:pt x="62" y="559"/>
                    <a:pt x="134" y="618"/>
                    <a:pt x="215" y="618"/>
                  </a:cubicBezTo>
                  <a:cubicBezTo>
                    <a:pt x="232" y="618"/>
                    <a:pt x="250" y="616"/>
                    <a:pt x="268" y="610"/>
                  </a:cubicBezTo>
                  <a:lnTo>
                    <a:pt x="1202" y="376"/>
                  </a:lnTo>
                  <a:cubicBezTo>
                    <a:pt x="1302" y="343"/>
                    <a:pt x="1335" y="243"/>
                    <a:pt x="1335" y="143"/>
                  </a:cubicBezTo>
                  <a:cubicBezTo>
                    <a:pt x="1308" y="60"/>
                    <a:pt x="1235" y="1"/>
                    <a:pt x="1154"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9"/>
            <p:cNvSpPr/>
            <p:nvPr/>
          </p:nvSpPr>
          <p:spPr>
            <a:xfrm flipH="1">
              <a:off x="3837587" y="1827891"/>
              <a:ext cx="29719" cy="10544"/>
            </a:xfrm>
            <a:custGeom>
              <a:avLst/>
              <a:gdLst/>
              <a:ahLst/>
              <a:cxnLst/>
              <a:rect l="l" t="t" r="r" b="b"/>
              <a:pathLst>
                <a:path w="1336" h="474" extrusionOk="0">
                  <a:moveTo>
                    <a:pt x="1175" y="0"/>
                  </a:moveTo>
                  <a:cubicBezTo>
                    <a:pt x="1162" y="0"/>
                    <a:pt x="1148" y="2"/>
                    <a:pt x="1135" y="7"/>
                  </a:cubicBezTo>
                  <a:lnTo>
                    <a:pt x="168" y="107"/>
                  </a:lnTo>
                  <a:cubicBezTo>
                    <a:pt x="68" y="107"/>
                    <a:pt x="1" y="207"/>
                    <a:pt x="1" y="307"/>
                  </a:cubicBezTo>
                  <a:cubicBezTo>
                    <a:pt x="34" y="407"/>
                    <a:pt x="101" y="474"/>
                    <a:pt x="234" y="474"/>
                  </a:cubicBezTo>
                  <a:lnTo>
                    <a:pt x="1168" y="374"/>
                  </a:lnTo>
                  <a:cubicBezTo>
                    <a:pt x="1268" y="374"/>
                    <a:pt x="1335" y="274"/>
                    <a:pt x="1335" y="174"/>
                  </a:cubicBezTo>
                  <a:cubicBezTo>
                    <a:pt x="1335" y="87"/>
                    <a:pt x="1260" y="0"/>
                    <a:pt x="1175" y="0"/>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9"/>
            <p:cNvSpPr/>
            <p:nvPr/>
          </p:nvSpPr>
          <p:spPr>
            <a:xfrm flipH="1">
              <a:off x="3475483" y="2245051"/>
              <a:ext cx="246386" cy="167171"/>
            </a:xfrm>
            <a:custGeom>
              <a:avLst/>
              <a:gdLst/>
              <a:ahLst/>
              <a:cxnLst/>
              <a:rect l="l" t="t" r="r" b="b"/>
              <a:pathLst>
                <a:path w="11076" h="7515" extrusionOk="0">
                  <a:moveTo>
                    <a:pt x="10708" y="1"/>
                  </a:moveTo>
                  <a:lnTo>
                    <a:pt x="10708" y="1"/>
                  </a:lnTo>
                  <a:cubicBezTo>
                    <a:pt x="10775" y="801"/>
                    <a:pt x="10809" y="1568"/>
                    <a:pt x="10809" y="2369"/>
                  </a:cubicBezTo>
                  <a:cubicBezTo>
                    <a:pt x="10775" y="3170"/>
                    <a:pt x="10708" y="3937"/>
                    <a:pt x="10575" y="4737"/>
                  </a:cubicBezTo>
                  <a:cubicBezTo>
                    <a:pt x="10408" y="5471"/>
                    <a:pt x="10175" y="6272"/>
                    <a:pt x="9641" y="6772"/>
                  </a:cubicBezTo>
                  <a:cubicBezTo>
                    <a:pt x="9362" y="7034"/>
                    <a:pt x="9010" y="7131"/>
                    <a:pt x="8632" y="7131"/>
                  </a:cubicBezTo>
                  <a:cubicBezTo>
                    <a:pt x="8288" y="7131"/>
                    <a:pt x="7923" y="7050"/>
                    <a:pt x="7573" y="6939"/>
                  </a:cubicBezTo>
                  <a:cubicBezTo>
                    <a:pt x="6105" y="6472"/>
                    <a:pt x="4771" y="5538"/>
                    <a:pt x="3503" y="4604"/>
                  </a:cubicBezTo>
                  <a:cubicBezTo>
                    <a:pt x="2870" y="4104"/>
                    <a:pt x="2269" y="3603"/>
                    <a:pt x="1669" y="3069"/>
                  </a:cubicBezTo>
                  <a:cubicBezTo>
                    <a:pt x="1102" y="2536"/>
                    <a:pt x="535" y="1969"/>
                    <a:pt x="1" y="1335"/>
                  </a:cubicBezTo>
                  <a:lnTo>
                    <a:pt x="1" y="1335"/>
                  </a:lnTo>
                  <a:cubicBezTo>
                    <a:pt x="935" y="2669"/>
                    <a:pt x="2036" y="3837"/>
                    <a:pt x="3303" y="4837"/>
                  </a:cubicBezTo>
                  <a:cubicBezTo>
                    <a:pt x="3904" y="5371"/>
                    <a:pt x="4571" y="5838"/>
                    <a:pt x="5238" y="6272"/>
                  </a:cubicBezTo>
                  <a:cubicBezTo>
                    <a:pt x="5938" y="6705"/>
                    <a:pt x="6672" y="7072"/>
                    <a:pt x="7439" y="7339"/>
                  </a:cubicBezTo>
                  <a:cubicBezTo>
                    <a:pt x="7771" y="7450"/>
                    <a:pt x="8126" y="7514"/>
                    <a:pt x="8465" y="7514"/>
                  </a:cubicBezTo>
                  <a:cubicBezTo>
                    <a:pt x="8535" y="7514"/>
                    <a:pt x="8605" y="7512"/>
                    <a:pt x="8674" y="7506"/>
                  </a:cubicBezTo>
                  <a:cubicBezTo>
                    <a:pt x="8907" y="7506"/>
                    <a:pt x="9107" y="7473"/>
                    <a:pt x="9341" y="7406"/>
                  </a:cubicBezTo>
                  <a:cubicBezTo>
                    <a:pt x="9541" y="7306"/>
                    <a:pt x="9708" y="7206"/>
                    <a:pt x="9875" y="7039"/>
                  </a:cubicBezTo>
                  <a:cubicBezTo>
                    <a:pt x="10175" y="6739"/>
                    <a:pt x="10408" y="6372"/>
                    <a:pt x="10575" y="5972"/>
                  </a:cubicBezTo>
                  <a:cubicBezTo>
                    <a:pt x="10708" y="5571"/>
                    <a:pt x="10809" y="5171"/>
                    <a:pt x="10875" y="4771"/>
                  </a:cubicBezTo>
                  <a:cubicBezTo>
                    <a:pt x="11075" y="3170"/>
                    <a:pt x="11009" y="1568"/>
                    <a:pt x="10708"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9"/>
            <p:cNvSpPr/>
            <p:nvPr/>
          </p:nvSpPr>
          <p:spPr>
            <a:xfrm flipH="1">
              <a:off x="3259550" y="3072543"/>
              <a:ext cx="172176" cy="131246"/>
            </a:xfrm>
            <a:custGeom>
              <a:avLst/>
              <a:gdLst/>
              <a:ahLst/>
              <a:cxnLst/>
              <a:rect l="l" t="t" r="r" b="b"/>
              <a:pathLst>
                <a:path w="7740" h="5900" extrusionOk="0">
                  <a:moveTo>
                    <a:pt x="4196" y="1"/>
                  </a:moveTo>
                  <a:cubicBezTo>
                    <a:pt x="3866" y="1"/>
                    <a:pt x="3513" y="70"/>
                    <a:pt x="3136" y="228"/>
                  </a:cubicBezTo>
                  <a:cubicBezTo>
                    <a:pt x="0" y="1496"/>
                    <a:pt x="2235" y="5899"/>
                    <a:pt x="2235" y="5899"/>
                  </a:cubicBezTo>
                  <a:lnTo>
                    <a:pt x="7739" y="3631"/>
                  </a:lnTo>
                  <a:cubicBezTo>
                    <a:pt x="7739" y="3631"/>
                    <a:pt x="6581" y="1"/>
                    <a:pt x="4196" y="1"/>
                  </a:cubicBez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9"/>
            <p:cNvSpPr/>
            <p:nvPr/>
          </p:nvSpPr>
          <p:spPr>
            <a:xfrm flipH="1">
              <a:off x="2968675" y="3149600"/>
              <a:ext cx="414825" cy="854831"/>
            </a:xfrm>
            <a:custGeom>
              <a:avLst/>
              <a:gdLst/>
              <a:ahLst/>
              <a:cxnLst/>
              <a:rect l="l" t="t" r="r" b="b"/>
              <a:pathLst>
                <a:path w="18648" h="38428" extrusionOk="0">
                  <a:moveTo>
                    <a:pt x="5505" y="0"/>
                  </a:moveTo>
                  <a:lnTo>
                    <a:pt x="1" y="2268"/>
                  </a:lnTo>
                  <a:lnTo>
                    <a:pt x="13143" y="34291"/>
                  </a:lnTo>
                  <a:lnTo>
                    <a:pt x="16846" y="37394"/>
                  </a:lnTo>
                  <a:lnTo>
                    <a:pt x="18047" y="38428"/>
                  </a:lnTo>
                  <a:lnTo>
                    <a:pt x="18214" y="36826"/>
                  </a:lnTo>
                  <a:lnTo>
                    <a:pt x="18647" y="32023"/>
                  </a:lnTo>
                  <a:lnTo>
                    <a:pt x="5505"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9"/>
            <p:cNvSpPr/>
            <p:nvPr/>
          </p:nvSpPr>
          <p:spPr>
            <a:xfrm flipH="1">
              <a:off x="2978329" y="3968794"/>
              <a:ext cx="30431" cy="35636"/>
            </a:xfrm>
            <a:custGeom>
              <a:avLst/>
              <a:gdLst/>
              <a:ahLst/>
              <a:cxnLst/>
              <a:rect l="l" t="t" r="r" b="b"/>
              <a:pathLst>
                <a:path w="1368" h="1602" extrusionOk="0">
                  <a:moveTo>
                    <a:pt x="1368" y="0"/>
                  </a:moveTo>
                  <a:lnTo>
                    <a:pt x="0" y="568"/>
                  </a:lnTo>
                  <a:lnTo>
                    <a:pt x="1234" y="1602"/>
                  </a:lnTo>
                  <a:lnTo>
                    <a:pt x="136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9"/>
            <p:cNvSpPr/>
            <p:nvPr/>
          </p:nvSpPr>
          <p:spPr>
            <a:xfrm flipH="1">
              <a:off x="3240998" y="3141436"/>
              <a:ext cx="154380" cy="86822"/>
            </a:xfrm>
            <a:custGeom>
              <a:avLst/>
              <a:gdLst/>
              <a:ahLst/>
              <a:cxnLst/>
              <a:rect l="l" t="t" r="r" b="b"/>
              <a:pathLst>
                <a:path w="6940" h="3903" extrusionOk="0">
                  <a:moveTo>
                    <a:pt x="6406" y="0"/>
                  </a:moveTo>
                  <a:lnTo>
                    <a:pt x="1" y="2635"/>
                  </a:lnTo>
                  <a:lnTo>
                    <a:pt x="535" y="3903"/>
                  </a:lnTo>
                  <a:lnTo>
                    <a:pt x="6939" y="1268"/>
                  </a:lnTo>
                  <a:lnTo>
                    <a:pt x="6406"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9"/>
            <p:cNvSpPr/>
            <p:nvPr/>
          </p:nvSpPr>
          <p:spPr>
            <a:xfrm flipH="1">
              <a:off x="3228385" y="3172601"/>
              <a:ext cx="154358" cy="86822"/>
            </a:xfrm>
            <a:custGeom>
              <a:avLst/>
              <a:gdLst/>
              <a:ahLst/>
              <a:cxnLst/>
              <a:rect l="l" t="t" r="r" b="b"/>
              <a:pathLst>
                <a:path w="6939" h="3903" extrusionOk="0">
                  <a:moveTo>
                    <a:pt x="6438" y="0"/>
                  </a:moveTo>
                  <a:lnTo>
                    <a:pt x="0" y="2635"/>
                  </a:lnTo>
                  <a:lnTo>
                    <a:pt x="534" y="3903"/>
                  </a:lnTo>
                  <a:lnTo>
                    <a:pt x="6938" y="1301"/>
                  </a:lnTo>
                  <a:lnTo>
                    <a:pt x="6438"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9"/>
            <p:cNvSpPr/>
            <p:nvPr/>
          </p:nvSpPr>
          <p:spPr>
            <a:xfrm flipH="1">
              <a:off x="3243979" y="3240871"/>
              <a:ext cx="126908" cy="274570"/>
            </a:xfrm>
            <a:custGeom>
              <a:avLst/>
              <a:gdLst/>
              <a:ahLst/>
              <a:cxnLst/>
              <a:rect l="l" t="t" r="r" b="b"/>
              <a:pathLst>
                <a:path w="5705" h="12343" extrusionOk="0">
                  <a:moveTo>
                    <a:pt x="2069" y="0"/>
                  </a:moveTo>
                  <a:lnTo>
                    <a:pt x="1" y="834"/>
                  </a:lnTo>
                  <a:lnTo>
                    <a:pt x="4904" y="12342"/>
                  </a:lnTo>
                  <a:lnTo>
                    <a:pt x="5705" y="12042"/>
                  </a:lnTo>
                  <a:lnTo>
                    <a:pt x="2069" y="0"/>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9"/>
            <p:cNvSpPr/>
            <p:nvPr/>
          </p:nvSpPr>
          <p:spPr>
            <a:xfrm flipH="1">
              <a:off x="3686766" y="2212440"/>
              <a:ext cx="1168908" cy="1717892"/>
            </a:xfrm>
            <a:custGeom>
              <a:avLst/>
              <a:gdLst/>
              <a:ahLst/>
              <a:cxnLst/>
              <a:rect l="l" t="t" r="r" b="b"/>
              <a:pathLst>
                <a:path w="52547" h="77226" extrusionOk="0">
                  <a:moveTo>
                    <a:pt x="48374" y="1"/>
                  </a:moveTo>
                  <a:cubicBezTo>
                    <a:pt x="46253" y="1"/>
                    <a:pt x="42226" y="2508"/>
                    <a:pt x="38361" y="5403"/>
                  </a:cubicBezTo>
                  <a:cubicBezTo>
                    <a:pt x="21415" y="18179"/>
                    <a:pt x="0" y="51636"/>
                    <a:pt x="3269" y="59942"/>
                  </a:cubicBezTo>
                  <a:cubicBezTo>
                    <a:pt x="6205" y="67514"/>
                    <a:pt x="32256" y="75119"/>
                    <a:pt x="47601" y="77221"/>
                  </a:cubicBezTo>
                  <a:cubicBezTo>
                    <a:pt x="47624" y="77224"/>
                    <a:pt x="47647" y="77226"/>
                    <a:pt x="47671" y="77226"/>
                  </a:cubicBezTo>
                  <a:cubicBezTo>
                    <a:pt x="50568" y="77226"/>
                    <a:pt x="52546" y="52699"/>
                    <a:pt x="49469" y="52170"/>
                  </a:cubicBezTo>
                  <a:cubicBezTo>
                    <a:pt x="43898" y="51202"/>
                    <a:pt x="31322" y="45798"/>
                    <a:pt x="30956" y="45698"/>
                  </a:cubicBezTo>
                  <a:cubicBezTo>
                    <a:pt x="30155" y="45498"/>
                    <a:pt x="43364" y="17011"/>
                    <a:pt x="47734" y="8105"/>
                  </a:cubicBezTo>
                  <a:cubicBezTo>
                    <a:pt x="50667" y="2144"/>
                    <a:pt x="50335" y="1"/>
                    <a:pt x="48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9"/>
            <p:cNvSpPr/>
            <p:nvPr/>
          </p:nvSpPr>
          <p:spPr>
            <a:xfrm flipH="1">
              <a:off x="3053273" y="3323244"/>
              <a:ext cx="834054" cy="670642"/>
            </a:xfrm>
            <a:custGeom>
              <a:avLst/>
              <a:gdLst/>
              <a:ahLst/>
              <a:cxnLst/>
              <a:rect l="l" t="t" r="r" b="b"/>
              <a:pathLst>
                <a:path w="37494" h="30148" extrusionOk="0">
                  <a:moveTo>
                    <a:pt x="19146" y="1"/>
                  </a:moveTo>
                  <a:cubicBezTo>
                    <a:pt x="13919" y="1"/>
                    <a:pt x="234" y="3602"/>
                    <a:pt x="234" y="3602"/>
                  </a:cubicBezTo>
                  <a:lnTo>
                    <a:pt x="0" y="26118"/>
                  </a:lnTo>
                  <a:cubicBezTo>
                    <a:pt x="1968" y="26585"/>
                    <a:pt x="11842" y="30055"/>
                    <a:pt x="15344" y="30121"/>
                  </a:cubicBezTo>
                  <a:cubicBezTo>
                    <a:pt x="15965" y="30133"/>
                    <a:pt x="16647" y="30148"/>
                    <a:pt x="17360" y="30148"/>
                  </a:cubicBezTo>
                  <a:cubicBezTo>
                    <a:pt x="20706" y="30148"/>
                    <a:pt x="24736" y="29822"/>
                    <a:pt x="26386" y="27319"/>
                  </a:cubicBezTo>
                  <a:cubicBezTo>
                    <a:pt x="27086" y="26185"/>
                    <a:pt x="27353" y="24817"/>
                    <a:pt x="27153" y="23483"/>
                  </a:cubicBezTo>
                  <a:cubicBezTo>
                    <a:pt x="27153" y="23483"/>
                    <a:pt x="30188" y="21615"/>
                    <a:pt x="30088" y="19547"/>
                  </a:cubicBezTo>
                  <a:cubicBezTo>
                    <a:pt x="30022" y="18279"/>
                    <a:pt x="29521" y="17045"/>
                    <a:pt x="28721" y="16044"/>
                  </a:cubicBezTo>
                  <a:cubicBezTo>
                    <a:pt x="28721" y="16044"/>
                    <a:pt x="31923" y="14643"/>
                    <a:pt x="31656" y="12509"/>
                  </a:cubicBezTo>
                  <a:cubicBezTo>
                    <a:pt x="31423" y="11308"/>
                    <a:pt x="30789" y="10240"/>
                    <a:pt x="29855" y="9473"/>
                  </a:cubicBezTo>
                  <a:lnTo>
                    <a:pt x="29855" y="9473"/>
                  </a:lnTo>
                  <a:cubicBezTo>
                    <a:pt x="29855" y="9473"/>
                    <a:pt x="31490" y="9791"/>
                    <a:pt x="33200" y="9791"/>
                  </a:cubicBezTo>
                  <a:cubicBezTo>
                    <a:pt x="34995" y="9791"/>
                    <a:pt x="36873" y="9441"/>
                    <a:pt x="37027" y="8005"/>
                  </a:cubicBezTo>
                  <a:cubicBezTo>
                    <a:pt x="37494" y="3702"/>
                    <a:pt x="23650" y="633"/>
                    <a:pt x="20181" y="66"/>
                  </a:cubicBezTo>
                  <a:cubicBezTo>
                    <a:pt x="19891" y="22"/>
                    <a:pt x="19543" y="1"/>
                    <a:pt x="191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9"/>
            <p:cNvSpPr/>
            <p:nvPr/>
          </p:nvSpPr>
          <p:spPr>
            <a:xfrm flipH="1">
              <a:off x="3222446" y="3472374"/>
              <a:ext cx="253059" cy="63087"/>
            </a:xfrm>
            <a:custGeom>
              <a:avLst/>
              <a:gdLst/>
              <a:ahLst/>
              <a:cxnLst/>
              <a:rect l="l" t="t" r="r" b="b"/>
              <a:pathLst>
                <a:path w="11376" h="2836" extrusionOk="0">
                  <a:moveTo>
                    <a:pt x="100" y="0"/>
                  </a:moveTo>
                  <a:cubicBezTo>
                    <a:pt x="34" y="0"/>
                    <a:pt x="0" y="134"/>
                    <a:pt x="100" y="134"/>
                  </a:cubicBezTo>
                  <a:cubicBezTo>
                    <a:pt x="3870" y="668"/>
                    <a:pt x="7572" y="2169"/>
                    <a:pt x="11275" y="2836"/>
                  </a:cubicBezTo>
                  <a:cubicBezTo>
                    <a:pt x="11375" y="2836"/>
                    <a:pt x="11375" y="2702"/>
                    <a:pt x="11308" y="2669"/>
                  </a:cubicBezTo>
                  <a:cubicBezTo>
                    <a:pt x="7773" y="1201"/>
                    <a:pt x="3870" y="568"/>
                    <a:pt x="1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9"/>
            <p:cNvSpPr/>
            <p:nvPr/>
          </p:nvSpPr>
          <p:spPr>
            <a:xfrm flipH="1">
              <a:off x="3246938" y="3653427"/>
              <a:ext cx="247854" cy="25448"/>
            </a:xfrm>
            <a:custGeom>
              <a:avLst/>
              <a:gdLst/>
              <a:ahLst/>
              <a:cxnLst/>
              <a:rect l="l" t="t" r="r" b="b"/>
              <a:pathLst>
                <a:path w="11142" h="1144" extrusionOk="0">
                  <a:moveTo>
                    <a:pt x="100" y="1"/>
                  </a:moveTo>
                  <a:cubicBezTo>
                    <a:pt x="33" y="1"/>
                    <a:pt x="0" y="134"/>
                    <a:pt x="100" y="134"/>
                  </a:cubicBezTo>
                  <a:cubicBezTo>
                    <a:pt x="1935" y="267"/>
                    <a:pt x="3803" y="401"/>
                    <a:pt x="5637" y="601"/>
                  </a:cubicBezTo>
                  <a:cubicBezTo>
                    <a:pt x="6538" y="701"/>
                    <a:pt x="7472" y="835"/>
                    <a:pt x="8406" y="935"/>
                  </a:cubicBezTo>
                  <a:cubicBezTo>
                    <a:pt x="9101" y="1074"/>
                    <a:pt x="9842" y="1143"/>
                    <a:pt x="10572" y="1143"/>
                  </a:cubicBezTo>
                  <a:cubicBezTo>
                    <a:pt x="10718" y="1143"/>
                    <a:pt x="10863" y="1140"/>
                    <a:pt x="11008" y="1135"/>
                  </a:cubicBezTo>
                  <a:cubicBezTo>
                    <a:pt x="11108" y="1101"/>
                    <a:pt x="11141" y="935"/>
                    <a:pt x="11008" y="901"/>
                  </a:cubicBezTo>
                  <a:cubicBezTo>
                    <a:pt x="10174" y="634"/>
                    <a:pt x="9307" y="501"/>
                    <a:pt x="8439" y="468"/>
                  </a:cubicBezTo>
                  <a:cubicBezTo>
                    <a:pt x="7505" y="368"/>
                    <a:pt x="6605" y="301"/>
                    <a:pt x="5671" y="234"/>
                  </a:cubicBezTo>
                  <a:cubicBezTo>
                    <a:pt x="3803" y="101"/>
                    <a:pt x="1968" y="34"/>
                    <a:pt x="100"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9"/>
            <p:cNvSpPr/>
            <p:nvPr/>
          </p:nvSpPr>
          <p:spPr>
            <a:xfrm flipH="1">
              <a:off x="3283308" y="3829296"/>
              <a:ext cx="225587" cy="20910"/>
            </a:xfrm>
            <a:custGeom>
              <a:avLst/>
              <a:gdLst/>
              <a:ahLst/>
              <a:cxnLst/>
              <a:rect l="l" t="t" r="r" b="b"/>
              <a:pathLst>
                <a:path w="10141" h="940" extrusionOk="0">
                  <a:moveTo>
                    <a:pt x="100" y="0"/>
                  </a:moveTo>
                  <a:cubicBezTo>
                    <a:pt x="34" y="0"/>
                    <a:pt x="0" y="100"/>
                    <a:pt x="100" y="134"/>
                  </a:cubicBezTo>
                  <a:cubicBezTo>
                    <a:pt x="1802" y="300"/>
                    <a:pt x="3536" y="467"/>
                    <a:pt x="5237" y="634"/>
                  </a:cubicBezTo>
                  <a:cubicBezTo>
                    <a:pt x="6071" y="701"/>
                    <a:pt x="6905" y="767"/>
                    <a:pt x="7773" y="834"/>
                  </a:cubicBezTo>
                  <a:cubicBezTo>
                    <a:pt x="8198" y="875"/>
                    <a:pt x="8698" y="940"/>
                    <a:pt x="9181" y="940"/>
                  </a:cubicBezTo>
                  <a:cubicBezTo>
                    <a:pt x="9494" y="940"/>
                    <a:pt x="9799" y="913"/>
                    <a:pt x="10074" y="834"/>
                  </a:cubicBezTo>
                  <a:cubicBezTo>
                    <a:pt x="10141" y="834"/>
                    <a:pt x="10108" y="734"/>
                    <a:pt x="10041" y="734"/>
                  </a:cubicBezTo>
                  <a:cubicBezTo>
                    <a:pt x="9374" y="434"/>
                    <a:pt x="8440" y="501"/>
                    <a:pt x="7706" y="467"/>
                  </a:cubicBezTo>
                  <a:cubicBezTo>
                    <a:pt x="6872" y="434"/>
                    <a:pt x="6038" y="401"/>
                    <a:pt x="5171" y="334"/>
                  </a:cubicBezTo>
                  <a:cubicBezTo>
                    <a:pt x="3469" y="234"/>
                    <a:pt x="1802" y="134"/>
                    <a:pt x="10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9"/>
            <p:cNvSpPr/>
            <p:nvPr/>
          </p:nvSpPr>
          <p:spPr>
            <a:xfrm flipH="1">
              <a:off x="3704762" y="2172065"/>
              <a:ext cx="644104" cy="651044"/>
            </a:xfrm>
            <a:custGeom>
              <a:avLst/>
              <a:gdLst/>
              <a:ahLst/>
              <a:cxnLst/>
              <a:rect l="l" t="t" r="r" b="b"/>
              <a:pathLst>
                <a:path w="28955" h="29267" extrusionOk="0">
                  <a:moveTo>
                    <a:pt x="26930" y="1"/>
                  </a:moveTo>
                  <a:cubicBezTo>
                    <a:pt x="24958" y="1"/>
                    <a:pt x="20950" y="2067"/>
                    <a:pt x="15711" y="5917"/>
                  </a:cubicBezTo>
                  <a:cubicBezTo>
                    <a:pt x="7339" y="12055"/>
                    <a:pt x="0" y="19894"/>
                    <a:pt x="0" y="19894"/>
                  </a:cubicBezTo>
                  <a:cubicBezTo>
                    <a:pt x="334" y="20060"/>
                    <a:pt x="17246" y="29267"/>
                    <a:pt x="17246" y="29267"/>
                  </a:cubicBezTo>
                  <a:cubicBezTo>
                    <a:pt x="17246" y="29267"/>
                    <a:pt x="25151" y="14156"/>
                    <a:pt x="27453" y="5416"/>
                  </a:cubicBezTo>
                  <a:cubicBezTo>
                    <a:pt x="27920" y="3615"/>
                    <a:pt x="28954" y="746"/>
                    <a:pt x="27686" y="146"/>
                  </a:cubicBezTo>
                  <a:cubicBezTo>
                    <a:pt x="27483" y="49"/>
                    <a:pt x="27230" y="1"/>
                    <a:pt x="26930" y="1"/>
                  </a:cubicBez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9"/>
            <p:cNvSpPr/>
            <p:nvPr/>
          </p:nvSpPr>
          <p:spPr>
            <a:xfrm flipH="1">
              <a:off x="3755236" y="2183455"/>
              <a:ext cx="577324" cy="621103"/>
            </a:xfrm>
            <a:custGeom>
              <a:avLst/>
              <a:gdLst/>
              <a:ahLst/>
              <a:cxnLst/>
              <a:rect l="l" t="t" r="r" b="b"/>
              <a:pathLst>
                <a:path w="25953" h="27921" extrusionOk="0">
                  <a:moveTo>
                    <a:pt x="25619" y="1"/>
                  </a:moveTo>
                  <a:cubicBezTo>
                    <a:pt x="25286" y="1"/>
                    <a:pt x="25119" y="401"/>
                    <a:pt x="25352" y="635"/>
                  </a:cubicBezTo>
                  <a:cubicBezTo>
                    <a:pt x="25427" y="699"/>
                    <a:pt x="25516" y="729"/>
                    <a:pt x="25602" y="729"/>
                  </a:cubicBezTo>
                  <a:cubicBezTo>
                    <a:pt x="25783" y="729"/>
                    <a:pt x="25953" y="595"/>
                    <a:pt x="25953" y="368"/>
                  </a:cubicBezTo>
                  <a:cubicBezTo>
                    <a:pt x="25953" y="168"/>
                    <a:pt x="25819" y="1"/>
                    <a:pt x="25619" y="1"/>
                  </a:cubicBezTo>
                  <a:close/>
                  <a:moveTo>
                    <a:pt x="22784" y="3804"/>
                  </a:moveTo>
                  <a:cubicBezTo>
                    <a:pt x="22450" y="3804"/>
                    <a:pt x="22317" y="4204"/>
                    <a:pt x="22550" y="4404"/>
                  </a:cubicBezTo>
                  <a:cubicBezTo>
                    <a:pt x="22616" y="4481"/>
                    <a:pt x="22703" y="4514"/>
                    <a:pt x="22790" y="4514"/>
                  </a:cubicBezTo>
                  <a:cubicBezTo>
                    <a:pt x="22970" y="4514"/>
                    <a:pt x="23151" y="4373"/>
                    <a:pt x="23151" y="4171"/>
                  </a:cubicBezTo>
                  <a:cubicBezTo>
                    <a:pt x="23151" y="3970"/>
                    <a:pt x="23017" y="3804"/>
                    <a:pt x="22817" y="3804"/>
                  </a:cubicBezTo>
                  <a:close/>
                  <a:moveTo>
                    <a:pt x="17247" y="3804"/>
                  </a:moveTo>
                  <a:lnTo>
                    <a:pt x="16880" y="4071"/>
                  </a:lnTo>
                  <a:cubicBezTo>
                    <a:pt x="16846" y="4104"/>
                    <a:pt x="16846" y="4137"/>
                    <a:pt x="16880" y="4171"/>
                  </a:cubicBezTo>
                  <a:cubicBezTo>
                    <a:pt x="16856" y="4380"/>
                    <a:pt x="17044" y="4525"/>
                    <a:pt x="17240" y="4525"/>
                  </a:cubicBezTo>
                  <a:cubicBezTo>
                    <a:pt x="17324" y="4525"/>
                    <a:pt x="17410" y="4498"/>
                    <a:pt x="17480" y="4437"/>
                  </a:cubicBezTo>
                  <a:cubicBezTo>
                    <a:pt x="17714" y="4237"/>
                    <a:pt x="17613" y="3837"/>
                    <a:pt x="17280" y="3804"/>
                  </a:cubicBezTo>
                  <a:close/>
                  <a:moveTo>
                    <a:pt x="25586" y="7840"/>
                  </a:moveTo>
                  <a:cubicBezTo>
                    <a:pt x="25386" y="7840"/>
                    <a:pt x="25252" y="8007"/>
                    <a:pt x="25252" y="8207"/>
                  </a:cubicBezTo>
                  <a:cubicBezTo>
                    <a:pt x="25219" y="8407"/>
                    <a:pt x="25386" y="8540"/>
                    <a:pt x="25586" y="8574"/>
                  </a:cubicBezTo>
                  <a:cubicBezTo>
                    <a:pt x="25653" y="8340"/>
                    <a:pt x="25719" y="8140"/>
                    <a:pt x="25786" y="7907"/>
                  </a:cubicBezTo>
                  <a:cubicBezTo>
                    <a:pt x="25753" y="7873"/>
                    <a:pt x="25686" y="7840"/>
                    <a:pt x="25619" y="7840"/>
                  </a:cubicBezTo>
                  <a:close/>
                  <a:moveTo>
                    <a:pt x="14445" y="7840"/>
                  </a:moveTo>
                  <a:cubicBezTo>
                    <a:pt x="14111" y="7840"/>
                    <a:pt x="13944" y="8240"/>
                    <a:pt x="14178" y="8474"/>
                  </a:cubicBezTo>
                  <a:cubicBezTo>
                    <a:pt x="14253" y="8549"/>
                    <a:pt x="14345" y="8583"/>
                    <a:pt x="14436" y="8583"/>
                  </a:cubicBezTo>
                  <a:cubicBezTo>
                    <a:pt x="14627" y="8583"/>
                    <a:pt x="14811" y="8433"/>
                    <a:pt x="14811" y="8207"/>
                  </a:cubicBezTo>
                  <a:cubicBezTo>
                    <a:pt x="14811" y="8007"/>
                    <a:pt x="14645" y="7840"/>
                    <a:pt x="14445" y="7840"/>
                  </a:cubicBezTo>
                  <a:close/>
                  <a:moveTo>
                    <a:pt x="20015" y="7840"/>
                  </a:moveTo>
                  <a:cubicBezTo>
                    <a:pt x="19715" y="7840"/>
                    <a:pt x="19548" y="8240"/>
                    <a:pt x="19782" y="8474"/>
                  </a:cubicBezTo>
                  <a:cubicBezTo>
                    <a:pt x="19846" y="8549"/>
                    <a:pt x="19931" y="8583"/>
                    <a:pt x="20017" y="8583"/>
                  </a:cubicBezTo>
                  <a:cubicBezTo>
                    <a:pt x="20198" y="8583"/>
                    <a:pt x="20382" y="8433"/>
                    <a:pt x="20382" y="8207"/>
                  </a:cubicBezTo>
                  <a:cubicBezTo>
                    <a:pt x="20382" y="8007"/>
                    <a:pt x="20215" y="7840"/>
                    <a:pt x="20015" y="7840"/>
                  </a:cubicBezTo>
                  <a:close/>
                  <a:moveTo>
                    <a:pt x="11643" y="11643"/>
                  </a:moveTo>
                  <a:cubicBezTo>
                    <a:pt x="11309" y="11643"/>
                    <a:pt x="11142" y="12043"/>
                    <a:pt x="11376" y="12276"/>
                  </a:cubicBezTo>
                  <a:cubicBezTo>
                    <a:pt x="11451" y="12341"/>
                    <a:pt x="11542" y="12370"/>
                    <a:pt x="11633" y="12370"/>
                  </a:cubicBezTo>
                  <a:cubicBezTo>
                    <a:pt x="11825" y="12370"/>
                    <a:pt x="12009" y="12236"/>
                    <a:pt x="12009" y="12010"/>
                  </a:cubicBezTo>
                  <a:cubicBezTo>
                    <a:pt x="12009" y="11809"/>
                    <a:pt x="11843" y="11643"/>
                    <a:pt x="11676" y="11643"/>
                  </a:cubicBezTo>
                  <a:close/>
                  <a:moveTo>
                    <a:pt x="17213" y="11643"/>
                  </a:moveTo>
                  <a:cubicBezTo>
                    <a:pt x="16880" y="11643"/>
                    <a:pt x="16713" y="12043"/>
                    <a:pt x="16946" y="12276"/>
                  </a:cubicBezTo>
                  <a:cubicBezTo>
                    <a:pt x="17021" y="12341"/>
                    <a:pt x="17113" y="12370"/>
                    <a:pt x="17204" y="12370"/>
                  </a:cubicBezTo>
                  <a:cubicBezTo>
                    <a:pt x="17395" y="12370"/>
                    <a:pt x="17580" y="12236"/>
                    <a:pt x="17580" y="12010"/>
                  </a:cubicBezTo>
                  <a:cubicBezTo>
                    <a:pt x="17580" y="11809"/>
                    <a:pt x="17413" y="11643"/>
                    <a:pt x="17247" y="11643"/>
                  </a:cubicBezTo>
                  <a:close/>
                  <a:moveTo>
                    <a:pt x="22784" y="11643"/>
                  </a:moveTo>
                  <a:cubicBezTo>
                    <a:pt x="22450" y="11643"/>
                    <a:pt x="22317" y="12043"/>
                    <a:pt x="22550" y="12276"/>
                  </a:cubicBezTo>
                  <a:cubicBezTo>
                    <a:pt x="22614" y="12341"/>
                    <a:pt x="22699" y="12370"/>
                    <a:pt x="22785" y="12370"/>
                  </a:cubicBezTo>
                  <a:cubicBezTo>
                    <a:pt x="22966" y="12370"/>
                    <a:pt x="23151" y="12236"/>
                    <a:pt x="23151" y="12010"/>
                  </a:cubicBezTo>
                  <a:cubicBezTo>
                    <a:pt x="23151" y="11809"/>
                    <a:pt x="23017" y="11643"/>
                    <a:pt x="22817" y="11643"/>
                  </a:cubicBezTo>
                  <a:close/>
                  <a:moveTo>
                    <a:pt x="3270" y="15712"/>
                  </a:moveTo>
                  <a:cubicBezTo>
                    <a:pt x="2936" y="15712"/>
                    <a:pt x="2770" y="16079"/>
                    <a:pt x="3003" y="16313"/>
                  </a:cubicBezTo>
                  <a:cubicBezTo>
                    <a:pt x="3079" y="16389"/>
                    <a:pt x="3174" y="16423"/>
                    <a:pt x="3266" y="16423"/>
                  </a:cubicBezTo>
                  <a:cubicBezTo>
                    <a:pt x="3456" y="16423"/>
                    <a:pt x="3637" y="16281"/>
                    <a:pt x="3637" y="16079"/>
                  </a:cubicBezTo>
                  <a:cubicBezTo>
                    <a:pt x="3637" y="15879"/>
                    <a:pt x="3503" y="15712"/>
                    <a:pt x="3303" y="15712"/>
                  </a:cubicBezTo>
                  <a:close/>
                  <a:moveTo>
                    <a:pt x="8841" y="15712"/>
                  </a:moveTo>
                  <a:cubicBezTo>
                    <a:pt x="8507" y="15712"/>
                    <a:pt x="8340" y="16079"/>
                    <a:pt x="8574" y="16313"/>
                  </a:cubicBezTo>
                  <a:cubicBezTo>
                    <a:pt x="8650" y="16389"/>
                    <a:pt x="8744" y="16423"/>
                    <a:pt x="8837" y="16423"/>
                  </a:cubicBezTo>
                  <a:cubicBezTo>
                    <a:pt x="9026" y="16423"/>
                    <a:pt x="9207" y="16281"/>
                    <a:pt x="9207" y="16079"/>
                  </a:cubicBezTo>
                  <a:cubicBezTo>
                    <a:pt x="9207" y="15879"/>
                    <a:pt x="9074" y="15712"/>
                    <a:pt x="8874" y="15712"/>
                  </a:cubicBezTo>
                  <a:close/>
                  <a:moveTo>
                    <a:pt x="14411" y="15712"/>
                  </a:moveTo>
                  <a:cubicBezTo>
                    <a:pt x="14111" y="15712"/>
                    <a:pt x="13944" y="16079"/>
                    <a:pt x="14178" y="16313"/>
                  </a:cubicBezTo>
                  <a:cubicBezTo>
                    <a:pt x="14254" y="16389"/>
                    <a:pt x="14345" y="16423"/>
                    <a:pt x="14432" y="16423"/>
                  </a:cubicBezTo>
                  <a:cubicBezTo>
                    <a:pt x="14612" y="16423"/>
                    <a:pt x="14778" y="16281"/>
                    <a:pt x="14778" y="16079"/>
                  </a:cubicBezTo>
                  <a:cubicBezTo>
                    <a:pt x="14811" y="15879"/>
                    <a:pt x="14645" y="15712"/>
                    <a:pt x="14445" y="15712"/>
                  </a:cubicBezTo>
                  <a:close/>
                  <a:moveTo>
                    <a:pt x="19952" y="15708"/>
                  </a:moveTo>
                  <a:cubicBezTo>
                    <a:pt x="19459" y="15708"/>
                    <a:pt x="19469" y="16447"/>
                    <a:pt x="19982" y="16447"/>
                  </a:cubicBezTo>
                  <a:cubicBezTo>
                    <a:pt x="19993" y="16447"/>
                    <a:pt x="20004" y="16447"/>
                    <a:pt x="20015" y="16446"/>
                  </a:cubicBezTo>
                  <a:cubicBezTo>
                    <a:pt x="20449" y="16379"/>
                    <a:pt x="20449" y="15746"/>
                    <a:pt x="20015" y="15712"/>
                  </a:cubicBezTo>
                  <a:cubicBezTo>
                    <a:pt x="19993" y="15710"/>
                    <a:pt x="19972" y="15708"/>
                    <a:pt x="19952" y="15708"/>
                  </a:cubicBezTo>
                  <a:close/>
                  <a:moveTo>
                    <a:pt x="501" y="19482"/>
                  </a:moveTo>
                  <a:cubicBezTo>
                    <a:pt x="168" y="19482"/>
                    <a:pt x="1" y="19882"/>
                    <a:pt x="234" y="20115"/>
                  </a:cubicBezTo>
                  <a:cubicBezTo>
                    <a:pt x="310" y="20191"/>
                    <a:pt x="402" y="20224"/>
                    <a:pt x="493" y="20224"/>
                  </a:cubicBezTo>
                  <a:cubicBezTo>
                    <a:pt x="684" y="20224"/>
                    <a:pt x="868" y="20075"/>
                    <a:pt x="868" y="19849"/>
                  </a:cubicBezTo>
                  <a:cubicBezTo>
                    <a:pt x="868" y="19648"/>
                    <a:pt x="701" y="19482"/>
                    <a:pt x="501" y="19482"/>
                  </a:cubicBezTo>
                  <a:close/>
                  <a:moveTo>
                    <a:pt x="6072" y="19482"/>
                  </a:moveTo>
                  <a:cubicBezTo>
                    <a:pt x="5738" y="19482"/>
                    <a:pt x="5605" y="19882"/>
                    <a:pt x="5838" y="20115"/>
                  </a:cubicBezTo>
                  <a:cubicBezTo>
                    <a:pt x="5914" y="20191"/>
                    <a:pt x="6003" y="20224"/>
                    <a:pt x="6089" y="20224"/>
                  </a:cubicBezTo>
                  <a:cubicBezTo>
                    <a:pt x="6270" y="20224"/>
                    <a:pt x="6439" y="20075"/>
                    <a:pt x="6439" y="19849"/>
                  </a:cubicBezTo>
                  <a:cubicBezTo>
                    <a:pt x="6439" y="19648"/>
                    <a:pt x="6272" y="19482"/>
                    <a:pt x="6072" y="19482"/>
                  </a:cubicBezTo>
                  <a:close/>
                  <a:moveTo>
                    <a:pt x="11676" y="19482"/>
                  </a:moveTo>
                  <a:cubicBezTo>
                    <a:pt x="11342" y="19482"/>
                    <a:pt x="11176" y="19882"/>
                    <a:pt x="11409" y="20115"/>
                  </a:cubicBezTo>
                  <a:cubicBezTo>
                    <a:pt x="11484" y="20191"/>
                    <a:pt x="11573" y="20224"/>
                    <a:pt x="11659" y="20224"/>
                  </a:cubicBezTo>
                  <a:cubicBezTo>
                    <a:pt x="11841" y="20224"/>
                    <a:pt x="12009" y="20075"/>
                    <a:pt x="12009" y="19849"/>
                  </a:cubicBezTo>
                  <a:cubicBezTo>
                    <a:pt x="12009" y="19648"/>
                    <a:pt x="11876" y="19482"/>
                    <a:pt x="11676" y="19482"/>
                  </a:cubicBezTo>
                  <a:close/>
                  <a:moveTo>
                    <a:pt x="17247" y="19482"/>
                  </a:moveTo>
                  <a:cubicBezTo>
                    <a:pt x="16913" y="19482"/>
                    <a:pt x="16746" y="19882"/>
                    <a:pt x="16980" y="20115"/>
                  </a:cubicBezTo>
                  <a:cubicBezTo>
                    <a:pt x="17055" y="20191"/>
                    <a:pt x="17147" y="20224"/>
                    <a:pt x="17238" y="20224"/>
                  </a:cubicBezTo>
                  <a:cubicBezTo>
                    <a:pt x="17429" y="20224"/>
                    <a:pt x="17613" y="20075"/>
                    <a:pt x="17613" y="19849"/>
                  </a:cubicBezTo>
                  <a:cubicBezTo>
                    <a:pt x="17613" y="19648"/>
                    <a:pt x="17447" y="19482"/>
                    <a:pt x="17247" y="19482"/>
                  </a:cubicBezTo>
                  <a:close/>
                  <a:moveTo>
                    <a:pt x="8874" y="23551"/>
                  </a:moveTo>
                  <a:cubicBezTo>
                    <a:pt x="8540" y="23551"/>
                    <a:pt x="8374" y="23951"/>
                    <a:pt x="8607" y="24152"/>
                  </a:cubicBezTo>
                  <a:cubicBezTo>
                    <a:pt x="8683" y="24228"/>
                    <a:pt x="8778" y="24262"/>
                    <a:pt x="8870" y="24262"/>
                  </a:cubicBezTo>
                  <a:cubicBezTo>
                    <a:pt x="9060" y="24262"/>
                    <a:pt x="9241" y="24120"/>
                    <a:pt x="9241" y="23918"/>
                  </a:cubicBezTo>
                  <a:cubicBezTo>
                    <a:pt x="9241" y="23718"/>
                    <a:pt x="9074" y="23551"/>
                    <a:pt x="8874" y="23551"/>
                  </a:cubicBezTo>
                  <a:close/>
                  <a:moveTo>
                    <a:pt x="14445" y="23551"/>
                  </a:moveTo>
                  <a:cubicBezTo>
                    <a:pt x="14111" y="23551"/>
                    <a:pt x="13978" y="23951"/>
                    <a:pt x="14178" y="24152"/>
                  </a:cubicBezTo>
                  <a:cubicBezTo>
                    <a:pt x="14254" y="24228"/>
                    <a:pt x="14348" y="24262"/>
                    <a:pt x="14441" y="24262"/>
                  </a:cubicBezTo>
                  <a:cubicBezTo>
                    <a:pt x="14630" y="24262"/>
                    <a:pt x="14811" y="24120"/>
                    <a:pt x="14811" y="23918"/>
                  </a:cubicBezTo>
                  <a:cubicBezTo>
                    <a:pt x="14811" y="23718"/>
                    <a:pt x="14645" y="23551"/>
                    <a:pt x="14445" y="23551"/>
                  </a:cubicBezTo>
                  <a:close/>
                  <a:moveTo>
                    <a:pt x="17247" y="27321"/>
                  </a:moveTo>
                  <a:lnTo>
                    <a:pt x="17247" y="27321"/>
                  </a:lnTo>
                  <a:cubicBezTo>
                    <a:pt x="17046" y="27354"/>
                    <a:pt x="16880" y="27487"/>
                    <a:pt x="16880" y="27687"/>
                  </a:cubicBezTo>
                  <a:cubicBezTo>
                    <a:pt x="16880" y="27788"/>
                    <a:pt x="16880" y="27854"/>
                    <a:pt x="16946" y="27921"/>
                  </a:cubicBezTo>
                  <a:lnTo>
                    <a:pt x="17247" y="2732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9"/>
            <p:cNvSpPr/>
            <p:nvPr/>
          </p:nvSpPr>
          <p:spPr>
            <a:xfrm flipH="1">
              <a:off x="1606080" y="3438651"/>
              <a:ext cx="342328" cy="102750"/>
            </a:xfrm>
            <a:custGeom>
              <a:avLst/>
              <a:gdLst/>
              <a:ahLst/>
              <a:cxnLst/>
              <a:rect l="l" t="t" r="r" b="b"/>
              <a:pathLst>
                <a:path w="15389" h="4619" extrusionOk="0">
                  <a:moveTo>
                    <a:pt x="7239" y="1"/>
                  </a:moveTo>
                  <a:cubicBezTo>
                    <a:pt x="6714" y="1"/>
                    <a:pt x="6198" y="67"/>
                    <a:pt x="5704" y="216"/>
                  </a:cubicBezTo>
                  <a:cubicBezTo>
                    <a:pt x="1635" y="1416"/>
                    <a:pt x="0" y="4619"/>
                    <a:pt x="1135" y="4619"/>
                  </a:cubicBezTo>
                  <a:lnTo>
                    <a:pt x="14244" y="4619"/>
                  </a:lnTo>
                  <a:cubicBezTo>
                    <a:pt x="15389" y="3562"/>
                    <a:pt x="11085" y="1"/>
                    <a:pt x="7239" y="1"/>
                  </a:cubicBez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9"/>
            <p:cNvSpPr/>
            <p:nvPr/>
          </p:nvSpPr>
          <p:spPr>
            <a:xfrm flipH="1">
              <a:off x="1696839" y="3464211"/>
              <a:ext cx="49740" cy="77190"/>
            </a:xfrm>
            <a:custGeom>
              <a:avLst/>
              <a:gdLst/>
              <a:ahLst/>
              <a:cxnLst/>
              <a:rect l="l" t="t" r="r" b="b"/>
              <a:pathLst>
                <a:path w="2236" h="3470" extrusionOk="0">
                  <a:moveTo>
                    <a:pt x="2235" y="1"/>
                  </a:moveTo>
                  <a:lnTo>
                    <a:pt x="2235" y="1"/>
                  </a:lnTo>
                  <a:cubicBezTo>
                    <a:pt x="1902" y="101"/>
                    <a:pt x="1535" y="267"/>
                    <a:pt x="1268" y="501"/>
                  </a:cubicBezTo>
                  <a:cubicBezTo>
                    <a:pt x="968" y="734"/>
                    <a:pt x="734" y="1035"/>
                    <a:pt x="534" y="1335"/>
                  </a:cubicBezTo>
                  <a:cubicBezTo>
                    <a:pt x="334" y="1668"/>
                    <a:pt x="201" y="2002"/>
                    <a:pt x="134" y="2369"/>
                  </a:cubicBezTo>
                  <a:cubicBezTo>
                    <a:pt x="34" y="2736"/>
                    <a:pt x="1" y="3103"/>
                    <a:pt x="34" y="3470"/>
                  </a:cubicBezTo>
                  <a:cubicBezTo>
                    <a:pt x="267" y="2803"/>
                    <a:pt x="534" y="2169"/>
                    <a:pt x="901" y="1568"/>
                  </a:cubicBezTo>
                  <a:cubicBezTo>
                    <a:pt x="1068" y="1268"/>
                    <a:pt x="1268" y="968"/>
                    <a:pt x="1502" y="734"/>
                  </a:cubicBezTo>
                  <a:cubicBezTo>
                    <a:pt x="1735" y="468"/>
                    <a:pt x="1969" y="234"/>
                    <a:pt x="2235"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9"/>
            <p:cNvSpPr/>
            <p:nvPr/>
          </p:nvSpPr>
          <p:spPr>
            <a:xfrm flipH="1">
              <a:off x="1631550" y="3473865"/>
              <a:ext cx="80149" cy="67536"/>
            </a:xfrm>
            <a:custGeom>
              <a:avLst/>
              <a:gdLst/>
              <a:ahLst/>
              <a:cxnLst/>
              <a:rect l="l" t="t" r="r" b="b"/>
              <a:pathLst>
                <a:path w="3603" h="3036" extrusionOk="0">
                  <a:moveTo>
                    <a:pt x="0" y="0"/>
                  </a:moveTo>
                  <a:cubicBezTo>
                    <a:pt x="701" y="467"/>
                    <a:pt x="1368" y="867"/>
                    <a:pt x="2002" y="1334"/>
                  </a:cubicBezTo>
                  <a:cubicBezTo>
                    <a:pt x="2335" y="1568"/>
                    <a:pt x="2636" y="1801"/>
                    <a:pt x="2936" y="2068"/>
                  </a:cubicBezTo>
                  <a:cubicBezTo>
                    <a:pt x="3203" y="2335"/>
                    <a:pt x="3436" y="2669"/>
                    <a:pt x="3603" y="3036"/>
                  </a:cubicBezTo>
                  <a:cubicBezTo>
                    <a:pt x="3603" y="2602"/>
                    <a:pt x="3436" y="2168"/>
                    <a:pt x="3169" y="1868"/>
                  </a:cubicBezTo>
                  <a:cubicBezTo>
                    <a:pt x="2902" y="1535"/>
                    <a:pt x="2602" y="1234"/>
                    <a:pt x="2269" y="1001"/>
                  </a:cubicBezTo>
                  <a:cubicBezTo>
                    <a:pt x="1902" y="767"/>
                    <a:pt x="1568" y="534"/>
                    <a:pt x="1168" y="367"/>
                  </a:cubicBezTo>
                  <a:cubicBezTo>
                    <a:pt x="801" y="200"/>
                    <a:pt x="401" y="67"/>
                    <a:pt x="0" y="0"/>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9"/>
            <p:cNvSpPr/>
            <p:nvPr/>
          </p:nvSpPr>
          <p:spPr>
            <a:xfrm flipH="1">
              <a:off x="715145" y="2419430"/>
              <a:ext cx="1506342" cy="967635"/>
            </a:xfrm>
            <a:custGeom>
              <a:avLst/>
              <a:gdLst/>
              <a:ahLst/>
              <a:cxnLst/>
              <a:rect l="l" t="t" r="r" b="b"/>
              <a:pathLst>
                <a:path w="67716" h="43499" extrusionOk="0">
                  <a:moveTo>
                    <a:pt x="9308" y="1"/>
                  </a:moveTo>
                  <a:lnTo>
                    <a:pt x="1" y="43498"/>
                  </a:lnTo>
                  <a:lnTo>
                    <a:pt x="58409" y="43498"/>
                  </a:lnTo>
                  <a:lnTo>
                    <a:pt x="6771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9"/>
            <p:cNvSpPr/>
            <p:nvPr/>
          </p:nvSpPr>
          <p:spPr>
            <a:xfrm flipH="1">
              <a:off x="667652" y="2419430"/>
              <a:ext cx="1505586" cy="967635"/>
            </a:xfrm>
            <a:custGeom>
              <a:avLst/>
              <a:gdLst/>
              <a:ahLst/>
              <a:cxnLst/>
              <a:rect l="l" t="t" r="r" b="b"/>
              <a:pathLst>
                <a:path w="67682" h="43499" extrusionOk="0">
                  <a:moveTo>
                    <a:pt x="9273" y="1"/>
                  </a:moveTo>
                  <a:lnTo>
                    <a:pt x="0" y="43498"/>
                  </a:lnTo>
                  <a:lnTo>
                    <a:pt x="58409" y="43498"/>
                  </a:lnTo>
                  <a:lnTo>
                    <a:pt x="67682" y="1"/>
                  </a:lnTo>
                  <a:close/>
                </a:path>
              </a:pathLst>
            </a:custGeom>
            <a:solidFill>
              <a:srgbClr val="3747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9"/>
            <p:cNvSpPr/>
            <p:nvPr/>
          </p:nvSpPr>
          <p:spPr>
            <a:xfrm flipH="1">
              <a:off x="1528400" y="2823087"/>
              <a:ext cx="77190" cy="216711"/>
            </a:xfrm>
            <a:custGeom>
              <a:avLst/>
              <a:gdLst/>
              <a:ahLst/>
              <a:cxnLst/>
              <a:rect l="l" t="t" r="r" b="b"/>
              <a:pathLst>
                <a:path w="3470" h="9742" extrusionOk="0">
                  <a:moveTo>
                    <a:pt x="2102" y="1"/>
                  </a:moveTo>
                  <a:lnTo>
                    <a:pt x="0" y="9741"/>
                  </a:lnTo>
                  <a:lnTo>
                    <a:pt x="1368" y="9741"/>
                  </a:lnTo>
                  <a:lnTo>
                    <a:pt x="3470"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9"/>
            <p:cNvSpPr/>
            <p:nvPr/>
          </p:nvSpPr>
          <p:spPr>
            <a:xfrm flipH="1">
              <a:off x="1468294" y="2823087"/>
              <a:ext cx="77190" cy="216711"/>
            </a:xfrm>
            <a:custGeom>
              <a:avLst/>
              <a:gdLst/>
              <a:ahLst/>
              <a:cxnLst/>
              <a:rect l="l" t="t" r="r" b="b"/>
              <a:pathLst>
                <a:path w="3470" h="9742" extrusionOk="0">
                  <a:moveTo>
                    <a:pt x="2102" y="1"/>
                  </a:moveTo>
                  <a:lnTo>
                    <a:pt x="0" y="9741"/>
                  </a:lnTo>
                  <a:lnTo>
                    <a:pt x="1401" y="9741"/>
                  </a:lnTo>
                  <a:lnTo>
                    <a:pt x="346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9"/>
            <p:cNvSpPr/>
            <p:nvPr/>
          </p:nvSpPr>
          <p:spPr>
            <a:xfrm flipH="1">
              <a:off x="1408188" y="2823087"/>
              <a:ext cx="77190" cy="216711"/>
            </a:xfrm>
            <a:custGeom>
              <a:avLst/>
              <a:gdLst/>
              <a:ahLst/>
              <a:cxnLst/>
              <a:rect l="l" t="t" r="r" b="b"/>
              <a:pathLst>
                <a:path w="3470" h="9742" extrusionOk="0">
                  <a:moveTo>
                    <a:pt x="2102" y="1"/>
                  </a:moveTo>
                  <a:lnTo>
                    <a:pt x="0" y="9741"/>
                  </a:lnTo>
                  <a:lnTo>
                    <a:pt x="1401" y="9741"/>
                  </a:lnTo>
                  <a:lnTo>
                    <a:pt x="3469"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9"/>
            <p:cNvSpPr/>
            <p:nvPr/>
          </p:nvSpPr>
          <p:spPr>
            <a:xfrm flipH="1">
              <a:off x="1348082" y="2823087"/>
              <a:ext cx="76456" cy="216711"/>
            </a:xfrm>
            <a:custGeom>
              <a:avLst/>
              <a:gdLst/>
              <a:ahLst/>
              <a:cxnLst/>
              <a:rect l="l" t="t" r="r" b="b"/>
              <a:pathLst>
                <a:path w="3437" h="9742" extrusionOk="0">
                  <a:moveTo>
                    <a:pt x="2069" y="1"/>
                  </a:moveTo>
                  <a:lnTo>
                    <a:pt x="1" y="9741"/>
                  </a:lnTo>
                  <a:lnTo>
                    <a:pt x="1368" y="9741"/>
                  </a:lnTo>
                  <a:lnTo>
                    <a:pt x="3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9"/>
            <p:cNvSpPr/>
            <p:nvPr/>
          </p:nvSpPr>
          <p:spPr>
            <a:xfrm flipH="1">
              <a:off x="1287976" y="2823087"/>
              <a:ext cx="76456" cy="216711"/>
            </a:xfrm>
            <a:custGeom>
              <a:avLst/>
              <a:gdLst/>
              <a:ahLst/>
              <a:cxnLst/>
              <a:rect l="l" t="t" r="r" b="b"/>
              <a:pathLst>
                <a:path w="3437" h="9742" extrusionOk="0">
                  <a:moveTo>
                    <a:pt x="2069" y="1"/>
                  </a:moveTo>
                  <a:lnTo>
                    <a:pt x="0" y="9741"/>
                  </a:lnTo>
                  <a:lnTo>
                    <a:pt x="1368" y="9741"/>
                  </a:lnTo>
                  <a:lnTo>
                    <a:pt x="3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9"/>
            <p:cNvSpPr/>
            <p:nvPr/>
          </p:nvSpPr>
          <p:spPr>
            <a:xfrm flipH="1">
              <a:off x="1227870" y="2823087"/>
              <a:ext cx="76456" cy="216711"/>
            </a:xfrm>
            <a:custGeom>
              <a:avLst/>
              <a:gdLst/>
              <a:ahLst/>
              <a:cxnLst/>
              <a:rect l="l" t="t" r="r" b="b"/>
              <a:pathLst>
                <a:path w="3437" h="9742" extrusionOk="0">
                  <a:moveTo>
                    <a:pt x="2069" y="1"/>
                  </a:moveTo>
                  <a:lnTo>
                    <a:pt x="0" y="9741"/>
                  </a:lnTo>
                  <a:lnTo>
                    <a:pt x="1368" y="9741"/>
                  </a:lnTo>
                  <a:lnTo>
                    <a:pt x="3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9"/>
            <p:cNvSpPr/>
            <p:nvPr/>
          </p:nvSpPr>
          <p:spPr>
            <a:xfrm flipH="1">
              <a:off x="1167764" y="2823087"/>
              <a:ext cx="76456" cy="216711"/>
            </a:xfrm>
            <a:custGeom>
              <a:avLst/>
              <a:gdLst/>
              <a:ahLst/>
              <a:cxnLst/>
              <a:rect l="l" t="t" r="r" b="b"/>
              <a:pathLst>
                <a:path w="3437" h="9742" extrusionOk="0">
                  <a:moveTo>
                    <a:pt x="2068" y="1"/>
                  </a:moveTo>
                  <a:lnTo>
                    <a:pt x="0" y="9741"/>
                  </a:lnTo>
                  <a:lnTo>
                    <a:pt x="1368" y="9741"/>
                  </a:lnTo>
                  <a:lnTo>
                    <a:pt x="3436" y="1"/>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9"/>
            <p:cNvSpPr/>
            <p:nvPr/>
          </p:nvSpPr>
          <p:spPr>
            <a:xfrm flipH="1">
              <a:off x="1241239" y="3568829"/>
              <a:ext cx="639655" cy="70517"/>
            </a:xfrm>
            <a:custGeom>
              <a:avLst/>
              <a:gdLst/>
              <a:ahLst/>
              <a:cxnLst/>
              <a:rect l="l" t="t" r="r" b="b"/>
              <a:pathLst>
                <a:path w="28755" h="3170" extrusionOk="0">
                  <a:moveTo>
                    <a:pt x="28755" y="1"/>
                  </a:moveTo>
                  <a:lnTo>
                    <a:pt x="1" y="935"/>
                  </a:lnTo>
                  <a:lnTo>
                    <a:pt x="1" y="3170"/>
                  </a:lnTo>
                  <a:lnTo>
                    <a:pt x="28755" y="3170"/>
                  </a:lnTo>
                  <a:lnTo>
                    <a:pt x="28755"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9"/>
            <p:cNvSpPr/>
            <p:nvPr/>
          </p:nvSpPr>
          <p:spPr>
            <a:xfrm flipH="1">
              <a:off x="1067595" y="3097657"/>
              <a:ext cx="549874" cy="541688"/>
            </a:xfrm>
            <a:custGeom>
              <a:avLst/>
              <a:gdLst/>
              <a:ahLst/>
              <a:cxnLst/>
              <a:rect l="l" t="t" r="r" b="b"/>
              <a:pathLst>
                <a:path w="24719" h="24351" extrusionOk="0">
                  <a:moveTo>
                    <a:pt x="1" y="0"/>
                  </a:moveTo>
                  <a:lnTo>
                    <a:pt x="9274" y="24351"/>
                  </a:lnTo>
                  <a:lnTo>
                    <a:pt x="24718" y="24351"/>
                  </a:lnTo>
                  <a:lnTo>
                    <a:pt x="15412" y="0"/>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9"/>
            <p:cNvSpPr/>
            <p:nvPr/>
          </p:nvSpPr>
          <p:spPr>
            <a:xfrm flipH="1">
              <a:off x="1011204" y="3097657"/>
              <a:ext cx="549874" cy="541688"/>
            </a:xfrm>
            <a:custGeom>
              <a:avLst/>
              <a:gdLst/>
              <a:ahLst/>
              <a:cxnLst/>
              <a:rect l="l" t="t" r="r" b="b"/>
              <a:pathLst>
                <a:path w="24719" h="24351" extrusionOk="0">
                  <a:moveTo>
                    <a:pt x="1" y="0"/>
                  </a:moveTo>
                  <a:lnTo>
                    <a:pt x="9307" y="24351"/>
                  </a:lnTo>
                  <a:lnTo>
                    <a:pt x="24719" y="24351"/>
                  </a:lnTo>
                  <a:lnTo>
                    <a:pt x="15412" y="0"/>
                  </a:ln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9"/>
            <p:cNvSpPr/>
            <p:nvPr/>
          </p:nvSpPr>
          <p:spPr>
            <a:xfrm flipH="1">
              <a:off x="1989939" y="3520602"/>
              <a:ext cx="810319" cy="75722"/>
            </a:xfrm>
            <a:custGeom>
              <a:avLst/>
              <a:gdLst/>
              <a:ahLst/>
              <a:cxnLst/>
              <a:rect l="l" t="t" r="r" b="b"/>
              <a:pathLst>
                <a:path w="36427" h="3404" extrusionOk="0">
                  <a:moveTo>
                    <a:pt x="36426" y="1"/>
                  </a:moveTo>
                  <a:lnTo>
                    <a:pt x="0" y="1001"/>
                  </a:lnTo>
                  <a:lnTo>
                    <a:pt x="0" y="3403"/>
                  </a:lnTo>
                  <a:lnTo>
                    <a:pt x="36426" y="3403"/>
                  </a:lnTo>
                  <a:lnTo>
                    <a:pt x="36426" y="1"/>
                  </a:lnTo>
                  <a:close/>
                </a:path>
              </a:pathLst>
            </a:custGeom>
            <a:solidFill>
              <a:srgbClr val="455A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81"/>
        <p:cNvGrpSpPr/>
        <p:nvPr/>
      </p:nvGrpSpPr>
      <p:grpSpPr>
        <a:xfrm>
          <a:off x="0" y="0"/>
          <a:ext cx="0" cy="0"/>
          <a:chOff x="0" y="0"/>
          <a:chExt cx="0" cy="0"/>
        </a:xfrm>
      </p:grpSpPr>
      <p:sp>
        <p:nvSpPr>
          <p:cNvPr id="982" name="Google Shape;982;p30"/>
          <p:cNvSpPr txBox="1">
            <a:spLocks noGrp="1"/>
          </p:cNvSpPr>
          <p:nvPr>
            <p:ph type="title"/>
          </p:nvPr>
        </p:nvSpPr>
        <p:spPr>
          <a:xfrm>
            <a:off x="5406675" y="2105375"/>
            <a:ext cx="3024300" cy="1189800"/>
          </a:xfrm>
          <a:prstGeom prst="rect">
            <a:avLst/>
          </a:prstGeom>
        </p:spPr>
        <p:txBody>
          <a:bodyPr spcFirstLastPara="1" wrap="square" lIns="91425" tIns="91425" rIns="91425" bIns="0" anchor="b" anchorCtr="0">
            <a:noAutofit/>
          </a:bodyPr>
          <a:lstStyle/>
          <a:p>
            <a:pPr marL="0" lvl="0" indent="0" algn="r" rtl="0">
              <a:spcBef>
                <a:spcPts val="0"/>
              </a:spcBef>
              <a:spcAft>
                <a:spcPts val="0"/>
              </a:spcAft>
              <a:buClr>
                <a:schemeClr val="dk1"/>
              </a:buClr>
              <a:buSzPts val="1100"/>
              <a:buFont typeface="Arial"/>
              <a:buNone/>
            </a:pPr>
            <a:r>
              <a:rPr lang="en"/>
              <a:t>First Section</a:t>
            </a:r>
            <a:endParaRPr/>
          </a:p>
        </p:txBody>
      </p:sp>
      <p:sp>
        <p:nvSpPr>
          <p:cNvPr id="983" name="Google Shape;983;p30"/>
          <p:cNvSpPr txBox="1">
            <a:spLocks noGrp="1"/>
          </p:cNvSpPr>
          <p:nvPr>
            <p:ph type="subTitle" idx="1"/>
          </p:nvPr>
        </p:nvSpPr>
        <p:spPr>
          <a:xfrm>
            <a:off x="5406375" y="3295275"/>
            <a:ext cx="3024300" cy="791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Clr>
                <a:schemeClr val="dk1"/>
              </a:buClr>
              <a:buSzPts val="1100"/>
              <a:buFont typeface="Arial"/>
              <a:buNone/>
            </a:pPr>
            <a:r>
              <a:rPr lang="en"/>
              <a:t>You could enter a subtitle here if you need it</a:t>
            </a:r>
            <a:endParaRPr/>
          </a:p>
        </p:txBody>
      </p:sp>
      <p:sp>
        <p:nvSpPr>
          <p:cNvPr id="984" name="Google Shape;984;p30"/>
          <p:cNvSpPr txBox="1">
            <a:spLocks noGrp="1"/>
          </p:cNvSpPr>
          <p:nvPr>
            <p:ph type="title" idx="2"/>
          </p:nvPr>
        </p:nvSpPr>
        <p:spPr>
          <a:xfrm>
            <a:off x="7218863" y="958638"/>
            <a:ext cx="1043700" cy="74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985" name="Google Shape;985;p30"/>
          <p:cNvSpPr/>
          <p:nvPr/>
        </p:nvSpPr>
        <p:spPr>
          <a:xfrm>
            <a:off x="888094" y="440948"/>
            <a:ext cx="1306351" cy="1306351"/>
          </a:xfrm>
          <a:custGeom>
            <a:avLst/>
            <a:gdLst/>
            <a:ahLst/>
            <a:cxnLst/>
            <a:rect l="l" t="t" r="r" b="b"/>
            <a:pathLst>
              <a:path w="55307" h="55307" extrusionOk="0">
                <a:moveTo>
                  <a:pt x="26986" y="0"/>
                </a:moveTo>
                <a:cubicBezTo>
                  <a:pt x="26552" y="0"/>
                  <a:pt x="26152" y="34"/>
                  <a:pt x="25719" y="67"/>
                </a:cubicBezTo>
                <a:lnTo>
                  <a:pt x="25752" y="467"/>
                </a:lnTo>
                <a:cubicBezTo>
                  <a:pt x="26152" y="434"/>
                  <a:pt x="26586" y="434"/>
                  <a:pt x="26986" y="434"/>
                </a:cubicBezTo>
                <a:lnTo>
                  <a:pt x="26986" y="0"/>
                </a:lnTo>
                <a:close/>
                <a:moveTo>
                  <a:pt x="28220" y="0"/>
                </a:moveTo>
                <a:lnTo>
                  <a:pt x="28220" y="434"/>
                </a:lnTo>
                <a:cubicBezTo>
                  <a:pt x="28621" y="434"/>
                  <a:pt x="29054" y="467"/>
                  <a:pt x="29455" y="467"/>
                </a:cubicBezTo>
                <a:lnTo>
                  <a:pt x="29455" y="67"/>
                </a:lnTo>
                <a:cubicBezTo>
                  <a:pt x="29054" y="34"/>
                  <a:pt x="28621" y="0"/>
                  <a:pt x="28220" y="0"/>
                </a:cubicBezTo>
                <a:close/>
                <a:moveTo>
                  <a:pt x="24484" y="167"/>
                </a:moveTo>
                <a:cubicBezTo>
                  <a:pt x="24051" y="201"/>
                  <a:pt x="23650" y="267"/>
                  <a:pt x="23217" y="334"/>
                </a:cubicBezTo>
                <a:lnTo>
                  <a:pt x="23283" y="734"/>
                </a:lnTo>
                <a:cubicBezTo>
                  <a:pt x="23684" y="668"/>
                  <a:pt x="24117" y="634"/>
                  <a:pt x="24518" y="567"/>
                </a:cubicBezTo>
                <a:lnTo>
                  <a:pt x="24484" y="167"/>
                </a:lnTo>
                <a:close/>
                <a:moveTo>
                  <a:pt x="30755" y="167"/>
                </a:moveTo>
                <a:lnTo>
                  <a:pt x="30689" y="567"/>
                </a:lnTo>
                <a:cubicBezTo>
                  <a:pt x="31089" y="634"/>
                  <a:pt x="31523" y="668"/>
                  <a:pt x="31923" y="734"/>
                </a:cubicBezTo>
                <a:lnTo>
                  <a:pt x="31990" y="334"/>
                </a:lnTo>
                <a:cubicBezTo>
                  <a:pt x="31589" y="267"/>
                  <a:pt x="31156" y="201"/>
                  <a:pt x="30755" y="167"/>
                </a:cubicBezTo>
                <a:close/>
                <a:moveTo>
                  <a:pt x="33224" y="534"/>
                </a:moveTo>
                <a:lnTo>
                  <a:pt x="33157" y="968"/>
                </a:lnTo>
                <a:cubicBezTo>
                  <a:pt x="33557" y="1034"/>
                  <a:pt x="33958" y="1135"/>
                  <a:pt x="34358" y="1235"/>
                </a:cubicBezTo>
                <a:lnTo>
                  <a:pt x="34458" y="801"/>
                </a:lnTo>
                <a:cubicBezTo>
                  <a:pt x="34058" y="701"/>
                  <a:pt x="33658" y="634"/>
                  <a:pt x="33224" y="534"/>
                </a:cubicBezTo>
                <a:close/>
                <a:moveTo>
                  <a:pt x="21983" y="567"/>
                </a:moveTo>
                <a:cubicBezTo>
                  <a:pt x="21582" y="634"/>
                  <a:pt x="21182" y="734"/>
                  <a:pt x="20748" y="834"/>
                </a:cubicBezTo>
                <a:lnTo>
                  <a:pt x="20848" y="1268"/>
                </a:lnTo>
                <a:cubicBezTo>
                  <a:pt x="21249" y="1168"/>
                  <a:pt x="21682" y="1068"/>
                  <a:pt x="22083" y="968"/>
                </a:cubicBezTo>
                <a:lnTo>
                  <a:pt x="21983" y="567"/>
                </a:lnTo>
                <a:close/>
                <a:moveTo>
                  <a:pt x="35692" y="1135"/>
                </a:moveTo>
                <a:lnTo>
                  <a:pt x="35559" y="1568"/>
                </a:lnTo>
                <a:cubicBezTo>
                  <a:pt x="35959" y="1668"/>
                  <a:pt x="36359" y="1802"/>
                  <a:pt x="36726" y="1935"/>
                </a:cubicBezTo>
                <a:lnTo>
                  <a:pt x="36893" y="1535"/>
                </a:lnTo>
                <a:cubicBezTo>
                  <a:pt x="36493" y="1401"/>
                  <a:pt x="36093" y="1268"/>
                  <a:pt x="35692" y="1135"/>
                </a:cubicBezTo>
                <a:close/>
                <a:moveTo>
                  <a:pt x="19547" y="1168"/>
                </a:moveTo>
                <a:cubicBezTo>
                  <a:pt x="19147" y="1301"/>
                  <a:pt x="18747" y="1435"/>
                  <a:pt x="18347" y="1602"/>
                </a:cubicBezTo>
                <a:lnTo>
                  <a:pt x="18480" y="1968"/>
                </a:lnTo>
                <a:cubicBezTo>
                  <a:pt x="18880" y="1835"/>
                  <a:pt x="19281" y="1702"/>
                  <a:pt x="19681" y="1602"/>
                </a:cubicBezTo>
                <a:lnTo>
                  <a:pt x="19547" y="1168"/>
                </a:lnTo>
                <a:close/>
                <a:moveTo>
                  <a:pt x="38061" y="2002"/>
                </a:moveTo>
                <a:lnTo>
                  <a:pt x="37894" y="2402"/>
                </a:lnTo>
                <a:cubicBezTo>
                  <a:pt x="38294" y="2536"/>
                  <a:pt x="38661" y="2702"/>
                  <a:pt x="39028" y="2869"/>
                </a:cubicBezTo>
                <a:lnTo>
                  <a:pt x="39195" y="2502"/>
                </a:lnTo>
                <a:cubicBezTo>
                  <a:pt x="38828" y="2335"/>
                  <a:pt x="38428" y="2169"/>
                  <a:pt x="38061" y="2002"/>
                </a:cubicBezTo>
                <a:close/>
                <a:moveTo>
                  <a:pt x="17179" y="2035"/>
                </a:moveTo>
                <a:cubicBezTo>
                  <a:pt x="16779" y="2202"/>
                  <a:pt x="16412" y="2369"/>
                  <a:pt x="16012" y="2536"/>
                </a:cubicBezTo>
                <a:lnTo>
                  <a:pt x="16212" y="2936"/>
                </a:lnTo>
                <a:cubicBezTo>
                  <a:pt x="16579" y="2736"/>
                  <a:pt x="16946" y="2569"/>
                  <a:pt x="17346" y="2435"/>
                </a:cubicBezTo>
                <a:lnTo>
                  <a:pt x="17179" y="2035"/>
                </a:lnTo>
                <a:close/>
                <a:moveTo>
                  <a:pt x="40362" y="3069"/>
                </a:moveTo>
                <a:lnTo>
                  <a:pt x="40162" y="3436"/>
                </a:lnTo>
                <a:cubicBezTo>
                  <a:pt x="40529" y="3636"/>
                  <a:pt x="40896" y="3836"/>
                  <a:pt x="41263" y="4037"/>
                </a:cubicBezTo>
                <a:lnTo>
                  <a:pt x="41463" y="3670"/>
                </a:lnTo>
                <a:cubicBezTo>
                  <a:pt x="41096" y="3470"/>
                  <a:pt x="40729" y="3269"/>
                  <a:pt x="40362" y="3069"/>
                </a:cubicBezTo>
                <a:close/>
                <a:moveTo>
                  <a:pt x="14911" y="3103"/>
                </a:moveTo>
                <a:cubicBezTo>
                  <a:pt x="14544" y="3303"/>
                  <a:pt x="14177" y="3503"/>
                  <a:pt x="13810" y="3703"/>
                </a:cubicBezTo>
                <a:lnTo>
                  <a:pt x="14010" y="4070"/>
                </a:lnTo>
                <a:cubicBezTo>
                  <a:pt x="14377" y="3870"/>
                  <a:pt x="14711" y="3670"/>
                  <a:pt x="15111" y="3470"/>
                </a:cubicBezTo>
                <a:lnTo>
                  <a:pt x="14911" y="3103"/>
                </a:lnTo>
                <a:close/>
                <a:moveTo>
                  <a:pt x="42531" y="4337"/>
                </a:moveTo>
                <a:lnTo>
                  <a:pt x="42330" y="4670"/>
                </a:lnTo>
                <a:cubicBezTo>
                  <a:pt x="42664" y="4904"/>
                  <a:pt x="42998" y="5137"/>
                  <a:pt x="43364" y="5371"/>
                </a:cubicBezTo>
                <a:lnTo>
                  <a:pt x="43598" y="5037"/>
                </a:lnTo>
                <a:cubicBezTo>
                  <a:pt x="43231" y="4770"/>
                  <a:pt x="42897" y="4537"/>
                  <a:pt x="42531" y="4337"/>
                </a:cubicBezTo>
                <a:close/>
                <a:moveTo>
                  <a:pt x="12743" y="4370"/>
                </a:moveTo>
                <a:cubicBezTo>
                  <a:pt x="12376" y="4604"/>
                  <a:pt x="12042" y="4837"/>
                  <a:pt x="11709" y="5071"/>
                </a:cubicBezTo>
                <a:lnTo>
                  <a:pt x="11942" y="5404"/>
                </a:lnTo>
                <a:lnTo>
                  <a:pt x="11942" y="5438"/>
                </a:lnTo>
                <a:cubicBezTo>
                  <a:pt x="12276" y="5171"/>
                  <a:pt x="12643" y="4937"/>
                  <a:pt x="12976" y="4737"/>
                </a:cubicBezTo>
                <a:lnTo>
                  <a:pt x="12743" y="4370"/>
                </a:lnTo>
                <a:close/>
                <a:moveTo>
                  <a:pt x="44599" y="5771"/>
                </a:moveTo>
                <a:lnTo>
                  <a:pt x="44332" y="6105"/>
                </a:lnTo>
                <a:cubicBezTo>
                  <a:pt x="44665" y="6372"/>
                  <a:pt x="44999" y="6638"/>
                  <a:pt x="45299" y="6872"/>
                </a:cubicBezTo>
                <a:lnTo>
                  <a:pt x="45566" y="6572"/>
                </a:lnTo>
                <a:cubicBezTo>
                  <a:pt x="45266" y="6305"/>
                  <a:pt x="44932" y="6038"/>
                  <a:pt x="44599" y="5771"/>
                </a:cubicBezTo>
                <a:close/>
                <a:moveTo>
                  <a:pt x="10674" y="5838"/>
                </a:moveTo>
                <a:cubicBezTo>
                  <a:pt x="10341" y="6071"/>
                  <a:pt x="10007" y="6338"/>
                  <a:pt x="9707" y="6605"/>
                </a:cubicBezTo>
                <a:lnTo>
                  <a:pt x="9974" y="6939"/>
                </a:lnTo>
                <a:cubicBezTo>
                  <a:pt x="10274" y="6672"/>
                  <a:pt x="10608" y="6405"/>
                  <a:pt x="10941" y="6171"/>
                </a:cubicBezTo>
                <a:lnTo>
                  <a:pt x="10674" y="5838"/>
                </a:lnTo>
                <a:close/>
                <a:moveTo>
                  <a:pt x="46500" y="7406"/>
                </a:moveTo>
                <a:lnTo>
                  <a:pt x="46233" y="7706"/>
                </a:lnTo>
                <a:cubicBezTo>
                  <a:pt x="46533" y="8006"/>
                  <a:pt x="46834" y="8306"/>
                  <a:pt x="47100" y="8573"/>
                </a:cubicBezTo>
                <a:lnTo>
                  <a:pt x="47401" y="8306"/>
                </a:lnTo>
                <a:cubicBezTo>
                  <a:pt x="47134" y="8006"/>
                  <a:pt x="46800" y="7706"/>
                  <a:pt x="46500" y="7406"/>
                </a:cubicBezTo>
                <a:close/>
                <a:moveTo>
                  <a:pt x="8773" y="7472"/>
                </a:moveTo>
                <a:cubicBezTo>
                  <a:pt x="8440" y="7739"/>
                  <a:pt x="8139" y="8039"/>
                  <a:pt x="7872" y="8340"/>
                </a:cubicBezTo>
                <a:lnTo>
                  <a:pt x="8173" y="8640"/>
                </a:lnTo>
                <a:lnTo>
                  <a:pt x="8173" y="8607"/>
                </a:lnTo>
                <a:cubicBezTo>
                  <a:pt x="8473" y="8340"/>
                  <a:pt x="8740" y="8039"/>
                  <a:pt x="9040" y="7773"/>
                </a:cubicBezTo>
                <a:lnTo>
                  <a:pt x="8773" y="7472"/>
                </a:lnTo>
                <a:close/>
                <a:moveTo>
                  <a:pt x="48268" y="9207"/>
                </a:moveTo>
                <a:lnTo>
                  <a:pt x="47968" y="9474"/>
                </a:lnTo>
                <a:cubicBezTo>
                  <a:pt x="48235" y="9807"/>
                  <a:pt x="48501" y="10108"/>
                  <a:pt x="48768" y="10441"/>
                </a:cubicBezTo>
                <a:lnTo>
                  <a:pt x="49102" y="10174"/>
                </a:lnTo>
                <a:cubicBezTo>
                  <a:pt x="48835" y="9841"/>
                  <a:pt x="48535" y="9507"/>
                  <a:pt x="48268" y="9207"/>
                </a:cubicBezTo>
                <a:close/>
                <a:moveTo>
                  <a:pt x="7005" y="9274"/>
                </a:moveTo>
                <a:cubicBezTo>
                  <a:pt x="6738" y="9574"/>
                  <a:pt x="6438" y="9874"/>
                  <a:pt x="6205" y="10208"/>
                </a:cubicBezTo>
                <a:lnTo>
                  <a:pt x="6505" y="10475"/>
                </a:lnTo>
                <a:cubicBezTo>
                  <a:pt x="6805" y="10141"/>
                  <a:pt x="7039" y="9841"/>
                  <a:pt x="7305" y="9541"/>
                </a:cubicBezTo>
                <a:lnTo>
                  <a:pt x="7005" y="9274"/>
                </a:lnTo>
                <a:close/>
                <a:moveTo>
                  <a:pt x="49869" y="11142"/>
                </a:moveTo>
                <a:lnTo>
                  <a:pt x="49536" y="11409"/>
                </a:lnTo>
                <a:cubicBezTo>
                  <a:pt x="49769" y="11742"/>
                  <a:pt x="50003" y="12076"/>
                  <a:pt x="50236" y="12409"/>
                </a:cubicBezTo>
                <a:lnTo>
                  <a:pt x="50603" y="12176"/>
                </a:lnTo>
                <a:cubicBezTo>
                  <a:pt x="50369" y="11842"/>
                  <a:pt x="50103" y="11475"/>
                  <a:pt x="49869" y="11142"/>
                </a:cubicBezTo>
                <a:close/>
                <a:moveTo>
                  <a:pt x="5404" y="11208"/>
                </a:moveTo>
                <a:cubicBezTo>
                  <a:pt x="5171" y="11542"/>
                  <a:pt x="4937" y="11876"/>
                  <a:pt x="4670" y="12242"/>
                </a:cubicBezTo>
                <a:lnTo>
                  <a:pt x="5037" y="12476"/>
                </a:lnTo>
                <a:cubicBezTo>
                  <a:pt x="5271" y="12109"/>
                  <a:pt x="5504" y="11775"/>
                  <a:pt x="5738" y="11442"/>
                </a:cubicBezTo>
                <a:lnTo>
                  <a:pt x="5404" y="11208"/>
                </a:lnTo>
                <a:close/>
                <a:moveTo>
                  <a:pt x="51270" y="13243"/>
                </a:moveTo>
                <a:lnTo>
                  <a:pt x="50903" y="13443"/>
                </a:lnTo>
                <a:cubicBezTo>
                  <a:pt x="51137" y="13810"/>
                  <a:pt x="51337" y="14144"/>
                  <a:pt x="51537" y="14511"/>
                </a:cubicBezTo>
                <a:lnTo>
                  <a:pt x="51904" y="14311"/>
                </a:lnTo>
                <a:cubicBezTo>
                  <a:pt x="51704" y="13944"/>
                  <a:pt x="51504" y="13577"/>
                  <a:pt x="51270" y="13243"/>
                </a:cubicBezTo>
                <a:close/>
                <a:moveTo>
                  <a:pt x="4003" y="13310"/>
                </a:moveTo>
                <a:cubicBezTo>
                  <a:pt x="3803" y="13677"/>
                  <a:pt x="3569" y="14044"/>
                  <a:pt x="3369" y="14411"/>
                </a:cubicBezTo>
                <a:lnTo>
                  <a:pt x="3736" y="14611"/>
                </a:lnTo>
                <a:cubicBezTo>
                  <a:pt x="3936" y="14211"/>
                  <a:pt x="4136" y="13877"/>
                  <a:pt x="4370" y="13510"/>
                </a:cubicBezTo>
                <a:lnTo>
                  <a:pt x="4003" y="13310"/>
                </a:lnTo>
                <a:close/>
                <a:moveTo>
                  <a:pt x="52504" y="15411"/>
                </a:moveTo>
                <a:lnTo>
                  <a:pt x="52104" y="15612"/>
                </a:lnTo>
                <a:cubicBezTo>
                  <a:pt x="52304" y="15978"/>
                  <a:pt x="52471" y="16345"/>
                  <a:pt x="52638" y="16712"/>
                </a:cubicBezTo>
                <a:lnTo>
                  <a:pt x="53005" y="16546"/>
                </a:lnTo>
                <a:cubicBezTo>
                  <a:pt x="52838" y="16179"/>
                  <a:pt x="52671" y="15812"/>
                  <a:pt x="52504" y="15411"/>
                </a:cubicBezTo>
                <a:close/>
                <a:moveTo>
                  <a:pt x="2802" y="15511"/>
                </a:moveTo>
                <a:cubicBezTo>
                  <a:pt x="2635" y="15878"/>
                  <a:pt x="2435" y="16279"/>
                  <a:pt x="2268" y="16646"/>
                </a:cubicBezTo>
                <a:lnTo>
                  <a:pt x="2669" y="16812"/>
                </a:lnTo>
                <a:cubicBezTo>
                  <a:pt x="2836" y="16445"/>
                  <a:pt x="3002" y="16045"/>
                  <a:pt x="3169" y="15678"/>
                </a:cubicBezTo>
                <a:lnTo>
                  <a:pt x="2802" y="15511"/>
                </a:lnTo>
                <a:close/>
                <a:moveTo>
                  <a:pt x="53505" y="17713"/>
                </a:moveTo>
                <a:lnTo>
                  <a:pt x="53105" y="17880"/>
                </a:lnTo>
                <a:cubicBezTo>
                  <a:pt x="53272" y="18247"/>
                  <a:pt x="53405" y="18647"/>
                  <a:pt x="53538" y="19047"/>
                </a:cubicBezTo>
                <a:lnTo>
                  <a:pt x="53905" y="18914"/>
                </a:lnTo>
                <a:cubicBezTo>
                  <a:pt x="53805" y="18514"/>
                  <a:pt x="53638" y="18113"/>
                  <a:pt x="53505" y="17713"/>
                </a:cubicBezTo>
                <a:close/>
                <a:moveTo>
                  <a:pt x="1801" y="17813"/>
                </a:moveTo>
                <a:cubicBezTo>
                  <a:pt x="1635" y="18213"/>
                  <a:pt x="1501" y="18580"/>
                  <a:pt x="1368" y="19014"/>
                </a:cubicBezTo>
                <a:lnTo>
                  <a:pt x="1801" y="19147"/>
                </a:lnTo>
                <a:cubicBezTo>
                  <a:pt x="1902" y="18780"/>
                  <a:pt x="2035" y="18347"/>
                  <a:pt x="2168" y="17980"/>
                </a:cubicBezTo>
                <a:lnTo>
                  <a:pt x="1801" y="17813"/>
                </a:lnTo>
                <a:close/>
                <a:moveTo>
                  <a:pt x="54272" y="20115"/>
                </a:moveTo>
                <a:lnTo>
                  <a:pt x="53872" y="20215"/>
                </a:lnTo>
                <a:cubicBezTo>
                  <a:pt x="53972" y="20615"/>
                  <a:pt x="54072" y="21015"/>
                  <a:pt x="54172" y="21416"/>
                </a:cubicBezTo>
                <a:lnTo>
                  <a:pt x="54606" y="21316"/>
                </a:lnTo>
                <a:cubicBezTo>
                  <a:pt x="54506" y="20915"/>
                  <a:pt x="54406" y="20515"/>
                  <a:pt x="54272" y="20115"/>
                </a:cubicBezTo>
                <a:close/>
                <a:moveTo>
                  <a:pt x="1001" y="20215"/>
                </a:moveTo>
                <a:cubicBezTo>
                  <a:pt x="867" y="20615"/>
                  <a:pt x="767" y="21015"/>
                  <a:pt x="667" y="21449"/>
                </a:cubicBezTo>
                <a:lnTo>
                  <a:pt x="1101" y="21516"/>
                </a:lnTo>
                <a:cubicBezTo>
                  <a:pt x="1201" y="21115"/>
                  <a:pt x="1301" y="20715"/>
                  <a:pt x="1401" y="20315"/>
                </a:cubicBezTo>
                <a:lnTo>
                  <a:pt x="1001" y="20215"/>
                </a:lnTo>
                <a:close/>
                <a:moveTo>
                  <a:pt x="54839" y="22550"/>
                </a:moveTo>
                <a:lnTo>
                  <a:pt x="54439" y="22650"/>
                </a:lnTo>
                <a:cubicBezTo>
                  <a:pt x="54506" y="23017"/>
                  <a:pt x="54572" y="23450"/>
                  <a:pt x="54639" y="23851"/>
                </a:cubicBezTo>
                <a:lnTo>
                  <a:pt x="55039" y="23817"/>
                </a:lnTo>
                <a:cubicBezTo>
                  <a:pt x="55006" y="23384"/>
                  <a:pt x="54939" y="22983"/>
                  <a:pt x="54839" y="22550"/>
                </a:cubicBezTo>
                <a:close/>
                <a:moveTo>
                  <a:pt x="434" y="22650"/>
                </a:moveTo>
                <a:cubicBezTo>
                  <a:pt x="367" y="23084"/>
                  <a:pt x="300" y="23484"/>
                  <a:pt x="234" y="23917"/>
                </a:cubicBezTo>
                <a:lnTo>
                  <a:pt x="667" y="23951"/>
                </a:lnTo>
                <a:cubicBezTo>
                  <a:pt x="734" y="23551"/>
                  <a:pt x="801" y="23150"/>
                  <a:pt x="867" y="22750"/>
                </a:cubicBezTo>
                <a:lnTo>
                  <a:pt x="434" y="22650"/>
                </a:lnTo>
                <a:close/>
                <a:moveTo>
                  <a:pt x="55206" y="25052"/>
                </a:moveTo>
                <a:lnTo>
                  <a:pt x="54773" y="25085"/>
                </a:lnTo>
                <a:cubicBezTo>
                  <a:pt x="54806" y="25485"/>
                  <a:pt x="54839" y="25919"/>
                  <a:pt x="54873" y="26319"/>
                </a:cubicBezTo>
                <a:lnTo>
                  <a:pt x="55273" y="26286"/>
                </a:lnTo>
                <a:cubicBezTo>
                  <a:pt x="55273" y="25886"/>
                  <a:pt x="55240" y="25452"/>
                  <a:pt x="55206" y="25052"/>
                </a:cubicBezTo>
                <a:close/>
                <a:moveTo>
                  <a:pt x="100" y="25185"/>
                </a:moveTo>
                <a:cubicBezTo>
                  <a:pt x="67" y="25585"/>
                  <a:pt x="34" y="26019"/>
                  <a:pt x="34" y="26419"/>
                </a:cubicBezTo>
                <a:lnTo>
                  <a:pt x="434" y="26419"/>
                </a:lnTo>
                <a:cubicBezTo>
                  <a:pt x="467" y="26019"/>
                  <a:pt x="501" y="25619"/>
                  <a:pt x="534" y="25218"/>
                </a:cubicBezTo>
                <a:lnTo>
                  <a:pt x="100" y="25185"/>
                </a:lnTo>
                <a:close/>
                <a:moveTo>
                  <a:pt x="54906" y="27587"/>
                </a:moveTo>
                <a:lnTo>
                  <a:pt x="54906" y="27654"/>
                </a:lnTo>
                <a:cubicBezTo>
                  <a:pt x="54906" y="28054"/>
                  <a:pt x="54873" y="28487"/>
                  <a:pt x="54873" y="28888"/>
                </a:cubicBezTo>
                <a:lnTo>
                  <a:pt x="55306" y="28888"/>
                </a:lnTo>
                <a:cubicBezTo>
                  <a:pt x="55306" y="28487"/>
                  <a:pt x="55306" y="28054"/>
                  <a:pt x="55306" y="27654"/>
                </a:cubicBezTo>
                <a:lnTo>
                  <a:pt x="55306" y="27587"/>
                </a:lnTo>
                <a:close/>
                <a:moveTo>
                  <a:pt x="0" y="27687"/>
                </a:moveTo>
                <a:cubicBezTo>
                  <a:pt x="0" y="28087"/>
                  <a:pt x="0" y="28521"/>
                  <a:pt x="34" y="28921"/>
                </a:cubicBezTo>
                <a:lnTo>
                  <a:pt x="434" y="28921"/>
                </a:lnTo>
                <a:cubicBezTo>
                  <a:pt x="400" y="28521"/>
                  <a:pt x="400" y="28087"/>
                  <a:pt x="400" y="27687"/>
                </a:cubicBezTo>
                <a:close/>
                <a:moveTo>
                  <a:pt x="54773" y="30089"/>
                </a:moveTo>
                <a:cubicBezTo>
                  <a:pt x="54739" y="30522"/>
                  <a:pt x="54706" y="30923"/>
                  <a:pt x="54639" y="31356"/>
                </a:cubicBezTo>
                <a:lnTo>
                  <a:pt x="55073" y="31390"/>
                </a:lnTo>
                <a:cubicBezTo>
                  <a:pt x="55140" y="30989"/>
                  <a:pt x="55173" y="30556"/>
                  <a:pt x="55206" y="30122"/>
                </a:cubicBezTo>
                <a:lnTo>
                  <a:pt x="54773" y="30089"/>
                </a:lnTo>
                <a:close/>
                <a:moveTo>
                  <a:pt x="534" y="30155"/>
                </a:moveTo>
                <a:lnTo>
                  <a:pt x="134" y="30189"/>
                </a:lnTo>
                <a:cubicBezTo>
                  <a:pt x="167" y="30622"/>
                  <a:pt x="200" y="31023"/>
                  <a:pt x="267" y="31456"/>
                </a:cubicBezTo>
                <a:lnTo>
                  <a:pt x="667" y="31390"/>
                </a:lnTo>
                <a:cubicBezTo>
                  <a:pt x="634" y="30989"/>
                  <a:pt x="567" y="30556"/>
                  <a:pt x="534" y="30155"/>
                </a:cubicBezTo>
                <a:close/>
                <a:moveTo>
                  <a:pt x="54439" y="32590"/>
                </a:moveTo>
                <a:cubicBezTo>
                  <a:pt x="54372" y="33024"/>
                  <a:pt x="54306" y="33391"/>
                  <a:pt x="54206" y="33825"/>
                </a:cubicBezTo>
                <a:lnTo>
                  <a:pt x="54606" y="33925"/>
                </a:lnTo>
                <a:lnTo>
                  <a:pt x="54606" y="33891"/>
                </a:lnTo>
                <a:cubicBezTo>
                  <a:pt x="54706" y="33458"/>
                  <a:pt x="54806" y="33057"/>
                  <a:pt x="54873" y="32690"/>
                </a:cubicBezTo>
                <a:lnTo>
                  <a:pt x="54439" y="32590"/>
                </a:lnTo>
                <a:close/>
                <a:moveTo>
                  <a:pt x="867" y="32624"/>
                </a:moveTo>
                <a:lnTo>
                  <a:pt x="467" y="32690"/>
                </a:lnTo>
                <a:cubicBezTo>
                  <a:pt x="534" y="33124"/>
                  <a:pt x="634" y="33524"/>
                  <a:pt x="734" y="33958"/>
                </a:cubicBezTo>
                <a:lnTo>
                  <a:pt x="1134" y="33825"/>
                </a:lnTo>
                <a:cubicBezTo>
                  <a:pt x="1034" y="33458"/>
                  <a:pt x="968" y="33024"/>
                  <a:pt x="867" y="32624"/>
                </a:cubicBezTo>
                <a:close/>
                <a:moveTo>
                  <a:pt x="53905" y="35025"/>
                </a:moveTo>
                <a:cubicBezTo>
                  <a:pt x="53805" y="35426"/>
                  <a:pt x="53672" y="35826"/>
                  <a:pt x="53538" y="36193"/>
                </a:cubicBezTo>
                <a:lnTo>
                  <a:pt x="53939" y="36326"/>
                </a:lnTo>
                <a:lnTo>
                  <a:pt x="53939" y="36293"/>
                </a:lnTo>
                <a:cubicBezTo>
                  <a:pt x="54072" y="35893"/>
                  <a:pt x="54206" y="35492"/>
                  <a:pt x="54306" y="35126"/>
                </a:cubicBezTo>
                <a:lnTo>
                  <a:pt x="53905" y="35025"/>
                </a:lnTo>
                <a:close/>
                <a:moveTo>
                  <a:pt x="1435" y="35059"/>
                </a:moveTo>
                <a:lnTo>
                  <a:pt x="1034" y="35159"/>
                </a:lnTo>
                <a:cubicBezTo>
                  <a:pt x="1134" y="35559"/>
                  <a:pt x="1268" y="35959"/>
                  <a:pt x="1401" y="36360"/>
                </a:cubicBezTo>
                <a:lnTo>
                  <a:pt x="1801" y="36226"/>
                </a:lnTo>
                <a:cubicBezTo>
                  <a:pt x="1668" y="35859"/>
                  <a:pt x="1568" y="35459"/>
                  <a:pt x="1435" y="35059"/>
                </a:cubicBezTo>
                <a:close/>
                <a:moveTo>
                  <a:pt x="53138" y="37360"/>
                </a:moveTo>
                <a:cubicBezTo>
                  <a:pt x="52971" y="37761"/>
                  <a:pt x="52805" y="38161"/>
                  <a:pt x="52638" y="38528"/>
                </a:cubicBezTo>
                <a:lnTo>
                  <a:pt x="53038" y="38695"/>
                </a:lnTo>
                <a:lnTo>
                  <a:pt x="53038" y="38661"/>
                </a:lnTo>
                <a:cubicBezTo>
                  <a:pt x="53205" y="38294"/>
                  <a:pt x="53372" y="37894"/>
                  <a:pt x="53505" y="37527"/>
                </a:cubicBezTo>
                <a:lnTo>
                  <a:pt x="53138" y="37360"/>
                </a:lnTo>
                <a:close/>
                <a:moveTo>
                  <a:pt x="2202" y="37394"/>
                </a:moveTo>
                <a:lnTo>
                  <a:pt x="1835" y="37561"/>
                </a:lnTo>
                <a:cubicBezTo>
                  <a:pt x="1968" y="37928"/>
                  <a:pt x="2135" y="38328"/>
                  <a:pt x="2302" y="38728"/>
                </a:cubicBezTo>
                <a:lnTo>
                  <a:pt x="2669" y="38561"/>
                </a:lnTo>
                <a:cubicBezTo>
                  <a:pt x="2502" y="38161"/>
                  <a:pt x="2369" y="37794"/>
                  <a:pt x="2202" y="37394"/>
                </a:cubicBezTo>
                <a:close/>
                <a:moveTo>
                  <a:pt x="3202" y="39662"/>
                </a:moveTo>
                <a:lnTo>
                  <a:pt x="2802" y="39829"/>
                </a:lnTo>
                <a:cubicBezTo>
                  <a:pt x="3002" y="40229"/>
                  <a:pt x="3202" y="40596"/>
                  <a:pt x="3403" y="40963"/>
                </a:cubicBezTo>
                <a:lnTo>
                  <a:pt x="3770" y="40763"/>
                </a:lnTo>
                <a:cubicBezTo>
                  <a:pt x="3569" y="40396"/>
                  <a:pt x="3369" y="40029"/>
                  <a:pt x="3202" y="39662"/>
                </a:cubicBezTo>
                <a:close/>
                <a:moveTo>
                  <a:pt x="52137" y="39662"/>
                </a:moveTo>
                <a:cubicBezTo>
                  <a:pt x="51937" y="40029"/>
                  <a:pt x="51737" y="40396"/>
                  <a:pt x="51537" y="40763"/>
                </a:cubicBezTo>
                <a:lnTo>
                  <a:pt x="51904" y="40963"/>
                </a:lnTo>
                <a:lnTo>
                  <a:pt x="51937" y="40930"/>
                </a:lnTo>
                <a:cubicBezTo>
                  <a:pt x="52137" y="40563"/>
                  <a:pt x="52338" y="40196"/>
                  <a:pt x="52504" y="39829"/>
                </a:cubicBezTo>
                <a:lnTo>
                  <a:pt x="52137" y="39662"/>
                </a:lnTo>
                <a:close/>
                <a:moveTo>
                  <a:pt x="4370" y="41797"/>
                </a:moveTo>
                <a:lnTo>
                  <a:pt x="4036" y="42030"/>
                </a:lnTo>
                <a:cubicBezTo>
                  <a:pt x="4237" y="42397"/>
                  <a:pt x="4470" y="42731"/>
                  <a:pt x="4704" y="43098"/>
                </a:cubicBezTo>
                <a:lnTo>
                  <a:pt x="5037" y="42864"/>
                </a:lnTo>
                <a:cubicBezTo>
                  <a:pt x="4804" y="42497"/>
                  <a:pt x="4603" y="42164"/>
                  <a:pt x="4370" y="41797"/>
                </a:cubicBezTo>
                <a:close/>
                <a:moveTo>
                  <a:pt x="50937" y="41797"/>
                </a:moveTo>
                <a:cubicBezTo>
                  <a:pt x="50703" y="42164"/>
                  <a:pt x="50503" y="42497"/>
                  <a:pt x="50269" y="42864"/>
                </a:cubicBezTo>
                <a:lnTo>
                  <a:pt x="50603" y="43098"/>
                </a:lnTo>
                <a:lnTo>
                  <a:pt x="50603" y="43065"/>
                </a:lnTo>
                <a:cubicBezTo>
                  <a:pt x="50836" y="42731"/>
                  <a:pt x="51070" y="42364"/>
                  <a:pt x="51270" y="42030"/>
                </a:cubicBezTo>
                <a:lnTo>
                  <a:pt x="50937" y="41797"/>
                </a:lnTo>
                <a:close/>
                <a:moveTo>
                  <a:pt x="5738" y="43932"/>
                </a:moveTo>
                <a:lnTo>
                  <a:pt x="5404" y="44199"/>
                </a:lnTo>
                <a:cubicBezTo>
                  <a:pt x="5671" y="44532"/>
                  <a:pt x="5938" y="44866"/>
                  <a:pt x="6205" y="45166"/>
                </a:cubicBezTo>
                <a:lnTo>
                  <a:pt x="6505" y="44899"/>
                </a:lnTo>
                <a:cubicBezTo>
                  <a:pt x="6271" y="44599"/>
                  <a:pt x="6004" y="44265"/>
                  <a:pt x="5738" y="43932"/>
                </a:cubicBezTo>
                <a:close/>
                <a:moveTo>
                  <a:pt x="49536" y="43932"/>
                </a:moveTo>
                <a:cubicBezTo>
                  <a:pt x="49269" y="44265"/>
                  <a:pt x="49035" y="44599"/>
                  <a:pt x="48768" y="44899"/>
                </a:cubicBezTo>
                <a:lnTo>
                  <a:pt x="49102" y="45166"/>
                </a:lnTo>
                <a:lnTo>
                  <a:pt x="49102" y="45099"/>
                </a:lnTo>
                <a:cubicBezTo>
                  <a:pt x="49369" y="44766"/>
                  <a:pt x="49636" y="44432"/>
                  <a:pt x="49869" y="44165"/>
                </a:cubicBezTo>
                <a:lnTo>
                  <a:pt x="49536" y="43932"/>
                </a:lnTo>
                <a:close/>
                <a:moveTo>
                  <a:pt x="7305" y="45867"/>
                </a:moveTo>
                <a:lnTo>
                  <a:pt x="7005" y="46133"/>
                </a:lnTo>
                <a:cubicBezTo>
                  <a:pt x="7272" y="46434"/>
                  <a:pt x="7572" y="46734"/>
                  <a:pt x="7872" y="47034"/>
                </a:cubicBezTo>
                <a:lnTo>
                  <a:pt x="8139" y="46767"/>
                </a:lnTo>
                <a:cubicBezTo>
                  <a:pt x="7872" y="46467"/>
                  <a:pt x="7606" y="46167"/>
                  <a:pt x="7305" y="45867"/>
                </a:cubicBezTo>
                <a:close/>
                <a:moveTo>
                  <a:pt x="47934" y="45867"/>
                </a:moveTo>
                <a:cubicBezTo>
                  <a:pt x="47701" y="46167"/>
                  <a:pt x="47401" y="46467"/>
                  <a:pt x="47100" y="46767"/>
                </a:cubicBezTo>
                <a:lnTo>
                  <a:pt x="47401" y="47034"/>
                </a:lnTo>
                <a:lnTo>
                  <a:pt x="47434" y="46967"/>
                </a:lnTo>
                <a:cubicBezTo>
                  <a:pt x="47734" y="46667"/>
                  <a:pt x="48034" y="46367"/>
                  <a:pt x="48268" y="46133"/>
                </a:cubicBezTo>
                <a:lnTo>
                  <a:pt x="47934" y="45867"/>
                </a:lnTo>
                <a:close/>
                <a:moveTo>
                  <a:pt x="9073" y="47634"/>
                </a:moveTo>
                <a:lnTo>
                  <a:pt x="8773" y="47935"/>
                </a:lnTo>
                <a:cubicBezTo>
                  <a:pt x="9073" y="48202"/>
                  <a:pt x="9407" y="48502"/>
                  <a:pt x="9707" y="48769"/>
                </a:cubicBezTo>
                <a:lnTo>
                  <a:pt x="9974" y="48468"/>
                </a:lnTo>
                <a:cubicBezTo>
                  <a:pt x="9674" y="48168"/>
                  <a:pt x="9374" y="47901"/>
                  <a:pt x="9073" y="47634"/>
                </a:cubicBezTo>
                <a:close/>
                <a:moveTo>
                  <a:pt x="46233" y="47601"/>
                </a:moveTo>
                <a:cubicBezTo>
                  <a:pt x="45933" y="47901"/>
                  <a:pt x="45633" y="48168"/>
                  <a:pt x="45299" y="48435"/>
                </a:cubicBezTo>
                <a:lnTo>
                  <a:pt x="45566" y="48769"/>
                </a:lnTo>
                <a:lnTo>
                  <a:pt x="45599" y="48702"/>
                </a:lnTo>
                <a:cubicBezTo>
                  <a:pt x="45933" y="48435"/>
                  <a:pt x="46233" y="48135"/>
                  <a:pt x="46500" y="47901"/>
                </a:cubicBezTo>
                <a:lnTo>
                  <a:pt x="46233" y="47601"/>
                </a:lnTo>
                <a:close/>
                <a:moveTo>
                  <a:pt x="10941" y="49236"/>
                </a:moveTo>
                <a:lnTo>
                  <a:pt x="10708" y="49536"/>
                </a:lnTo>
                <a:cubicBezTo>
                  <a:pt x="11041" y="49803"/>
                  <a:pt x="11375" y="50070"/>
                  <a:pt x="11709" y="50303"/>
                </a:cubicBezTo>
                <a:lnTo>
                  <a:pt x="11942" y="49969"/>
                </a:lnTo>
                <a:cubicBezTo>
                  <a:pt x="11608" y="49736"/>
                  <a:pt x="11275" y="49469"/>
                  <a:pt x="10941" y="49236"/>
                </a:cubicBezTo>
                <a:close/>
                <a:moveTo>
                  <a:pt x="44365" y="49236"/>
                </a:moveTo>
                <a:cubicBezTo>
                  <a:pt x="44032" y="49469"/>
                  <a:pt x="43698" y="49736"/>
                  <a:pt x="43364" y="49969"/>
                </a:cubicBezTo>
                <a:lnTo>
                  <a:pt x="43598" y="50303"/>
                </a:lnTo>
                <a:lnTo>
                  <a:pt x="43631" y="50236"/>
                </a:lnTo>
                <a:cubicBezTo>
                  <a:pt x="43965" y="50003"/>
                  <a:pt x="44332" y="49736"/>
                  <a:pt x="44599" y="49536"/>
                </a:cubicBezTo>
                <a:lnTo>
                  <a:pt x="44365" y="49236"/>
                </a:lnTo>
                <a:close/>
                <a:moveTo>
                  <a:pt x="12976" y="50637"/>
                </a:moveTo>
                <a:lnTo>
                  <a:pt x="12743" y="51004"/>
                </a:lnTo>
                <a:cubicBezTo>
                  <a:pt x="13110" y="51237"/>
                  <a:pt x="13476" y="51437"/>
                  <a:pt x="13843" y="51637"/>
                </a:cubicBezTo>
                <a:lnTo>
                  <a:pt x="14044" y="51304"/>
                </a:lnTo>
                <a:cubicBezTo>
                  <a:pt x="13677" y="51070"/>
                  <a:pt x="13310" y="50870"/>
                  <a:pt x="12976" y="50637"/>
                </a:cubicBezTo>
                <a:close/>
                <a:moveTo>
                  <a:pt x="42330" y="50637"/>
                </a:moveTo>
                <a:cubicBezTo>
                  <a:pt x="41997" y="50870"/>
                  <a:pt x="41630" y="51070"/>
                  <a:pt x="41263" y="51304"/>
                </a:cubicBezTo>
                <a:lnTo>
                  <a:pt x="41496" y="51637"/>
                </a:lnTo>
                <a:lnTo>
                  <a:pt x="41496" y="51604"/>
                </a:lnTo>
                <a:cubicBezTo>
                  <a:pt x="41863" y="51404"/>
                  <a:pt x="42230" y="51170"/>
                  <a:pt x="42564" y="51004"/>
                </a:cubicBezTo>
                <a:lnTo>
                  <a:pt x="42330" y="50637"/>
                </a:lnTo>
                <a:close/>
                <a:moveTo>
                  <a:pt x="15144" y="51871"/>
                </a:moveTo>
                <a:lnTo>
                  <a:pt x="14944" y="52238"/>
                </a:lnTo>
                <a:cubicBezTo>
                  <a:pt x="15311" y="52438"/>
                  <a:pt x="15711" y="52638"/>
                  <a:pt x="16078" y="52805"/>
                </a:cubicBezTo>
                <a:lnTo>
                  <a:pt x="16245" y="52405"/>
                </a:lnTo>
                <a:cubicBezTo>
                  <a:pt x="15878" y="52238"/>
                  <a:pt x="15511" y="52071"/>
                  <a:pt x="15144" y="51871"/>
                </a:cubicBezTo>
                <a:close/>
                <a:moveTo>
                  <a:pt x="40196" y="51871"/>
                </a:moveTo>
                <a:cubicBezTo>
                  <a:pt x="39829" y="52071"/>
                  <a:pt x="39462" y="52238"/>
                  <a:pt x="39095" y="52405"/>
                </a:cubicBezTo>
                <a:lnTo>
                  <a:pt x="39262" y="52805"/>
                </a:lnTo>
                <a:lnTo>
                  <a:pt x="39262" y="52738"/>
                </a:lnTo>
                <a:cubicBezTo>
                  <a:pt x="39662" y="52571"/>
                  <a:pt x="40029" y="52405"/>
                  <a:pt x="40396" y="52238"/>
                </a:cubicBezTo>
                <a:lnTo>
                  <a:pt x="40196" y="51871"/>
                </a:lnTo>
                <a:close/>
                <a:moveTo>
                  <a:pt x="17379" y="52905"/>
                </a:moveTo>
                <a:lnTo>
                  <a:pt x="17212" y="53272"/>
                </a:lnTo>
                <a:cubicBezTo>
                  <a:pt x="17613" y="53439"/>
                  <a:pt x="18013" y="53605"/>
                  <a:pt x="18413" y="53739"/>
                </a:cubicBezTo>
                <a:lnTo>
                  <a:pt x="18547" y="53339"/>
                </a:lnTo>
                <a:cubicBezTo>
                  <a:pt x="18146" y="53205"/>
                  <a:pt x="17746" y="53072"/>
                  <a:pt x="17379" y="52905"/>
                </a:cubicBezTo>
                <a:close/>
                <a:moveTo>
                  <a:pt x="37927" y="52905"/>
                </a:moveTo>
                <a:cubicBezTo>
                  <a:pt x="37560" y="53072"/>
                  <a:pt x="37160" y="53205"/>
                  <a:pt x="36793" y="53339"/>
                </a:cubicBezTo>
                <a:lnTo>
                  <a:pt x="36927" y="53739"/>
                </a:lnTo>
                <a:lnTo>
                  <a:pt x="36927" y="53705"/>
                </a:lnTo>
                <a:cubicBezTo>
                  <a:pt x="37327" y="53572"/>
                  <a:pt x="37727" y="53405"/>
                  <a:pt x="38094" y="53272"/>
                </a:cubicBezTo>
                <a:lnTo>
                  <a:pt x="37927" y="52905"/>
                </a:lnTo>
                <a:close/>
                <a:moveTo>
                  <a:pt x="19714" y="53705"/>
                </a:moveTo>
                <a:lnTo>
                  <a:pt x="19581" y="54106"/>
                </a:lnTo>
                <a:cubicBezTo>
                  <a:pt x="20014" y="54239"/>
                  <a:pt x="20381" y="54339"/>
                  <a:pt x="20815" y="54473"/>
                </a:cubicBezTo>
                <a:lnTo>
                  <a:pt x="20915" y="54039"/>
                </a:lnTo>
                <a:cubicBezTo>
                  <a:pt x="20515" y="53939"/>
                  <a:pt x="20115" y="53839"/>
                  <a:pt x="19714" y="53705"/>
                </a:cubicBezTo>
                <a:close/>
                <a:moveTo>
                  <a:pt x="35592" y="53705"/>
                </a:moveTo>
                <a:cubicBezTo>
                  <a:pt x="35225" y="53839"/>
                  <a:pt x="34825" y="53939"/>
                  <a:pt x="34425" y="54039"/>
                </a:cubicBezTo>
                <a:lnTo>
                  <a:pt x="34525" y="54473"/>
                </a:lnTo>
                <a:lnTo>
                  <a:pt x="34525" y="54439"/>
                </a:lnTo>
                <a:cubicBezTo>
                  <a:pt x="34925" y="54339"/>
                  <a:pt x="35359" y="54206"/>
                  <a:pt x="35726" y="54139"/>
                </a:cubicBezTo>
                <a:lnTo>
                  <a:pt x="35592" y="53705"/>
                </a:lnTo>
                <a:close/>
                <a:moveTo>
                  <a:pt x="22116" y="54306"/>
                </a:moveTo>
                <a:lnTo>
                  <a:pt x="22049" y="54740"/>
                </a:lnTo>
                <a:cubicBezTo>
                  <a:pt x="22450" y="54806"/>
                  <a:pt x="22883" y="54906"/>
                  <a:pt x="23283" y="54973"/>
                </a:cubicBezTo>
                <a:lnTo>
                  <a:pt x="23350" y="54539"/>
                </a:lnTo>
                <a:cubicBezTo>
                  <a:pt x="22950" y="54473"/>
                  <a:pt x="22550" y="54406"/>
                  <a:pt x="22116" y="54306"/>
                </a:cubicBezTo>
                <a:close/>
                <a:moveTo>
                  <a:pt x="33224" y="54306"/>
                </a:moveTo>
                <a:cubicBezTo>
                  <a:pt x="32824" y="54406"/>
                  <a:pt x="32423" y="54473"/>
                  <a:pt x="31990" y="54539"/>
                </a:cubicBezTo>
                <a:lnTo>
                  <a:pt x="32056" y="54973"/>
                </a:lnTo>
                <a:lnTo>
                  <a:pt x="32056" y="54940"/>
                </a:lnTo>
                <a:cubicBezTo>
                  <a:pt x="32490" y="54873"/>
                  <a:pt x="32890" y="54806"/>
                  <a:pt x="33324" y="54740"/>
                </a:cubicBezTo>
                <a:lnTo>
                  <a:pt x="33224" y="54306"/>
                </a:lnTo>
                <a:close/>
                <a:moveTo>
                  <a:pt x="24584" y="54706"/>
                </a:moveTo>
                <a:lnTo>
                  <a:pt x="24551" y="55140"/>
                </a:lnTo>
                <a:cubicBezTo>
                  <a:pt x="24951" y="55173"/>
                  <a:pt x="25385" y="55207"/>
                  <a:pt x="25785" y="55240"/>
                </a:cubicBezTo>
                <a:lnTo>
                  <a:pt x="25852" y="54806"/>
                </a:lnTo>
                <a:cubicBezTo>
                  <a:pt x="25418" y="54773"/>
                  <a:pt x="25018" y="54740"/>
                  <a:pt x="24584" y="54706"/>
                </a:cubicBezTo>
                <a:close/>
                <a:moveTo>
                  <a:pt x="30789" y="54706"/>
                </a:moveTo>
                <a:cubicBezTo>
                  <a:pt x="30389" y="54773"/>
                  <a:pt x="29955" y="54806"/>
                  <a:pt x="29555" y="54806"/>
                </a:cubicBezTo>
                <a:lnTo>
                  <a:pt x="29555" y="55240"/>
                </a:lnTo>
                <a:cubicBezTo>
                  <a:pt x="29988" y="55207"/>
                  <a:pt x="30422" y="55173"/>
                  <a:pt x="30856" y="55140"/>
                </a:cubicBezTo>
                <a:lnTo>
                  <a:pt x="30789" y="54706"/>
                </a:lnTo>
                <a:close/>
                <a:moveTo>
                  <a:pt x="27053" y="54873"/>
                </a:moveTo>
                <a:lnTo>
                  <a:pt x="27053" y="55307"/>
                </a:lnTo>
                <a:lnTo>
                  <a:pt x="28287" y="55307"/>
                </a:lnTo>
                <a:lnTo>
                  <a:pt x="28287" y="54873"/>
                </a:lnTo>
                <a:close/>
              </a:path>
            </a:pathLst>
          </a:custGeom>
          <a:solidFill>
            <a:srgbClr val="90E6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 name="Google Shape;986;p30"/>
          <p:cNvGrpSpPr/>
          <p:nvPr/>
        </p:nvGrpSpPr>
        <p:grpSpPr>
          <a:xfrm>
            <a:off x="713227" y="1432076"/>
            <a:ext cx="4636246" cy="2696316"/>
            <a:chOff x="770300" y="813850"/>
            <a:chExt cx="4252656" cy="2473230"/>
          </a:xfrm>
        </p:grpSpPr>
        <p:sp>
          <p:nvSpPr>
            <p:cNvPr id="987" name="Google Shape;987;p30"/>
            <p:cNvSpPr/>
            <p:nvPr/>
          </p:nvSpPr>
          <p:spPr>
            <a:xfrm>
              <a:off x="770300" y="1338174"/>
              <a:ext cx="2773242" cy="1948906"/>
            </a:xfrm>
            <a:custGeom>
              <a:avLst/>
              <a:gdLst/>
              <a:ahLst/>
              <a:cxnLst/>
              <a:rect l="l" t="t" r="r" b="b"/>
              <a:pathLst>
                <a:path w="43432" h="30522" extrusionOk="0">
                  <a:moveTo>
                    <a:pt x="43031" y="434"/>
                  </a:moveTo>
                  <a:lnTo>
                    <a:pt x="43031" y="30122"/>
                  </a:lnTo>
                  <a:lnTo>
                    <a:pt x="401" y="30122"/>
                  </a:lnTo>
                  <a:lnTo>
                    <a:pt x="401" y="434"/>
                  </a:lnTo>
                  <a:close/>
                  <a:moveTo>
                    <a:pt x="0" y="0"/>
                  </a:moveTo>
                  <a:lnTo>
                    <a:pt x="0" y="30522"/>
                  </a:lnTo>
                  <a:lnTo>
                    <a:pt x="43431" y="30522"/>
                  </a:lnTo>
                  <a:lnTo>
                    <a:pt x="43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0"/>
            <p:cNvSpPr/>
            <p:nvPr/>
          </p:nvSpPr>
          <p:spPr>
            <a:xfrm>
              <a:off x="770300" y="1338174"/>
              <a:ext cx="2773242" cy="283314"/>
            </a:xfrm>
            <a:custGeom>
              <a:avLst/>
              <a:gdLst/>
              <a:ahLst/>
              <a:cxnLst/>
              <a:rect l="l" t="t" r="r" b="b"/>
              <a:pathLst>
                <a:path w="43432" h="4437" extrusionOk="0">
                  <a:moveTo>
                    <a:pt x="43031" y="434"/>
                  </a:moveTo>
                  <a:lnTo>
                    <a:pt x="43031" y="4003"/>
                  </a:lnTo>
                  <a:lnTo>
                    <a:pt x="401" y="4003"/>
                  </a:lnTo>
                  <a:lnTo>
                    <a:pt x="401" y="434"/>
                  </a:lnTo>
                  <a:close/>
                  <a:moveTo>
                    <a:pt x="0" y="0"/>
                  </a:moveTo>
                  <a:lnTo>
                    <a:pt x="0" y="4437"/>
                  </a:lnTo>
                  <a:lnTo>
                    <a:pt x="43431" y="4437"/>
                  </a:lnTo>
                  <a:lnTo>
                    <a:pt x="434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0"/>
            <p:cNvSpPr/>
            <p:nvPr/>
          </p:nvSpPr>
          <p:spPr>
            <a:xfrm>
              <a:off x="872531" y="1416971"/>
              <a:ext cx="151267" cy="129493"/>
            </a:xfrm>
            <a:custGeom>
              <a:avLst/>
              <a:gdLst/>
              <a:ahLst/>
              <a:cxnLst/>
              <a:rect l="l" t="t" r="r" b="b"/>
              <a:pathLst>
                <a:path w="2369" h="2028" extrusionOk="0">
                  <a:moveTo>
                    <a:pt x="1368" y="0"/>
                  </a:moveTo>
                  <a:cubicBezTo>
                    <a:pt x="434" y="0"/>
                    <a:pt x="0" y="1101"/>
                    <a:pt x="634" y="1735"/>
                  </a:cubicBezTo>
                  <a:cubicBezTo>
                    <a:pt x="836" y="1937"/>
                    <a:pt x="1085" y="2027"/>
                    <a:pt x="1332" y="2027"/>
                  </a:cubicBezTo>
                  <a:cubicBezTo>
                    <a:pt x="1858" y="2027"/>
                    <a:pt x="2369" y="1615"/>
                    <a:pt x="2369" y="1001"/>
                  </a:cubicBezTo>
                  <a:cubicBezTo>
                    <a:pt x="2369" y="434"/>
                    <a:pt x="1902" y="0"/>
                    <a:pt x="1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0"/>
            <p:cNvSpPr/>
            <p:nvPr/>
          </p:nvSpPr>
          <p:spPr>
            <a:xfrm>
              <a:off x="1134526" y="1416971"/>
              <a:ext cx="151267" cy="127833"/>
            </a:xfrm>
            <a:custGeom>
              <a:avLst/>
              <a:gdLst/>
              <a:ahLst/>
              <a:cxnLst/>
              <a:rect l="l" t="t" r="r" b="b"/>
              <a:pathLst>
                <a:path w="2369" h="2002" extrusionOk="0">
                  <a:moveTo>
                    <a:pt x="1368" y="0"/>
                  </a:moveTo>
                  <a:cubicBezTo>
                    <a:pt x="467" y="0"/>
                    <a:pt x="0" y="1068"/>
                    <a:pt x="634" y="1702"/>
                  </a:cubicBezTo>
                  <a:cubicBezTo>
                    <a:pt x="841" y="1909"/>
                    <a:pt x="1098" y="2002"/>
                    <a:pt x="1351" y="2002"/>
                  </a:cubicBezTo>
                  <a:cubicBezTo>
                    <a:pt x="1870" y="2002"/>
                    <a:pt x="2369" y="1607"/>
                    <a:pt x="2369" y="1001"/>
                  </a:cubicBezTo>
                  <a:cubicBezTo>
                    <a:pt x="2369" y="434"/>
                    <a:pt x="1902" y="0"/>
                    <a:pt x="1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0"/>
            <p:cNvSpPr/>
            <p:nvPr/>
          </p:nvSpPr>
          <p:spPr>
            <a:xfrm>
              <a:off x="1419956" y="1416971"/>
              <a:ext cx="127833" cy="127833"/>
            </a:xfrm>
            <a:custGeom>
              <a:avLst/>
              <a:gdLst/>
              <a:ahLst/>
              <a:cxnLst/>
              <a:rect l="l" t="t" r="r" b="b"/>
              <a:pathLst>
                <a:path w="2002" h="2002" extrusionOk="0">
                  <a:moveTo>
                    <a:pt x="1001" y="0"/>
                  </a:moveTo>
                  <a:cubicBezTo>
                    <a:pt x="434" y="0"/>
                    <a:pt x="0" y="434"/>
                    <a:pt x="0" y="1001"/>
                  </a:cubicBezTo>
                  <a:cubicBezTo>
                    <a:pt x="0" y="1568"/>
                    <a:pt x="434" y="2002"/>
                    <a:pt x="1001" y="2002"/>
                  </a:cubicBezTo>
                  <a:cubicBezTo>
                    <a:pt x="1568" y="2002"/>
                    <a:pt x="2002" y="1568"/>
                    <a:pt x="2002" y="1001"/>
                  </a:cubicBezTo>
                  <a:cubicBezTo>
                    <a:pt x="2002" y="434"/>
                    <a:pt x="1568" y="0"/>
                    <a:pt x="1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0"/>
            <p:cNvSpPr/>
            <p:nvPr/>
          </p:nvSpPr>
          <p:spPr>
            <a:xfrm>
              <a:off x="851459" y="1736564"/>
              <a:ext cx="768720" cy="654041"/>
            </a:xfrm>
            <a:custGeom>
              <a:avLst/>
              <a:gdLst/>
              <a:ahLst/>
              <a:cxnLst/>
              <a:rect l="l" t="t" r="r" b="b"/>
              <a:pathLst>
                <a:path w="12039" h="10243" extrusionOk="0">
                  <a:moveTo>
                    <a:pt x="5765" y="0"/>
                  </a:moveTo>
                  <a:cubicBezTo>
                    <a:pt x="2635" y="0"/>
                    <a:pt x="1" y="2962"/>
                    <a:pt x="831" y="6337"/>
                  </a:cubicBezTo>
                  <a:cubicBezTo>
                    <a:pt x="1425" y="8739"/>
                    <a:pt x="3563" y="10242"/>
                    <a:pt x="5817" y="10242"/>
                  </a:cubicBezTo>
                  <a:cubicBezTo>
                    <a:pt x="6725" y="10242"/>
                    <a:pt x="7651" y="9999"/>
                    <a:pt x="8503" y="9472"/>
                  </a:cubicBezTo>
                  <a:cubicBezTo>
                    <a:pt x="12039" y="7271"/>
                    <a:pt x="11605" y="1967"/>
                    <a:pt x="7736" y="399"/>
                  </a:cubicBezTo>
                  <a:cubicBezTo>
                    <a:pt x="7075" y="126"/>
                    <a:pt x="6409" y="0"/>
                    <a:pt x="57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0"/>
            <p:cNvSpPr/>
            <p:nvPr/>
          </p:nvSpPr>
          <p:spPr>
            <a:xfrm>
              <a:off x="1087657" y="1926020"/>
              <a:ext cx="234339" cy="199156"/>
            </a:xfrm>
            <a:custGeom>
              <a:avLst/>
              <a:gdLst/>
              <a:ahLst/>
              <a:cxnLst/>
              <a:rect l="l" t="t" r="r" b="b"/>
              <a:pathLst>
                <a:path w="3670" h="3119" extrusionOk="0">
                  <a:moveTo>
                    <a:pt x="2102" y="1"/>
                  </a:moveTo>
                  <a:cubicBezTo>
                    <a:pt x="701" y="1"/>
                    <a:pt x="0" y="1669"/>
                    <a:pt x="1001" y="2669"/>
                  </a:cubicBezTo>
                  <a:cubicBezTo>
                    <a:pt x="1312" y="2980"/>
                    <a:pt x="1698" y="3118"/>
                    <a:pt x="2079" y="3118"/>
                  </a:cubicBezTo>
                  <a:cubicBezTo>
                    <a:pt x="2885" y="3118"/>
                    <a:pt x="3670" y="2497"/>
                    <a:pt x="3670" y="1568"/>
                  </a:cubicBezTo>
                  <a:cubicBezTo>
                    <a:pt x="3670" y="701"/>
                    <a:pt x="2969" y="1"/>
                    <a:pt x="21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0"/>
            <p:cNvSpPr/>
            <p:nvPr/>
          </p:nvSpPr>
          <p:spPr>
            <a:xfrm>
              <a:off x="1045066" y="2121991"/>
              <a:ext cx="351508" cy="267350"/>
            </a:xfrm>
            <a:custGeom>
              <a:avLst/>
              <a:gdLst/>
              <a:ahLst/>
              <a:cxnLst/>
              <a:rect l="l" t="t" r="r" b="b"/>
              <a:pathLst>
                <a:path w="5505" h="4187" extrusionOk="0">
                  <a:moveTo>
                    <a:pt x="2769" y="1"/>
                  </a:moveTo>
                  <a:cubicBezTo>
                    <a:pt x="1235" y="1"/>
                    <a:pt x="0" y="1268"/>
                    <a:pt x="67" y="2803"/>
                  </a:cubicBezTo>
                  <a:lnTo>
                    <a:pt x="67" y="3436"/>
                  </a:lnTo>
                  <a:cubicBezTo>
                    <a:pt x="901" y="3937"/>
                    <a:pt x="1835" y="4187"/>
                    <a:pt x="2769" y="4187"/>
                  </a:cubicBezTo>
                  <a:cubicBezTo>
                    <a:pt x="3703" y="4187"/>
                    <a:pt x="4637" y="3937"/>
                    <a:pt x="5471" y="3436"/>
                  </a:cubicBezTo>
                  <a:lnTo>
                    <a:pt x="5471" y="2803"/>
                  </a:lnTo>
                  <a:cubicBezTo>
                    <a:pt x="5504" y="1268"/>
                    <a:pt x="4303" y="1"/>
                    <a:pt x="2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0"/>
            <p:cNvSpPr/>
            <p:nvPr/>
          </p:nvSpPr>
          <p:spPr>
            <a:xfrm>
              <a:off x="2257528" y="2501600"/>
              <a:ext cx="903194" cy="654488"/>
            </a:xfrm>
            <a:custGeom>
              <a:avLst/>
              <a:gdLst/>
              <a:ahLst/>
              <a:cxnLst/>
              <a:rect l="l" t="t" r="r" b="b"/>
              <a:pathLst>
                <a:path w="14145" h="10250" extrusionOk="0">
                  <a:moveTo>
                    <a:pt x="7072" y="0"/>
                  </a:moveTo>
                  <a:cubicBezTo>
                    <a:pt x="1902" y="0"/>
                    <a:pt x="1" y="6772"/>
                    <a:pt x="4371" y="9474"/>
                  </a:cubicBezTo>
                  <a:cubicBezTo>
                    <a:pt x="5204" y="9991"/>
                    <a:pt x="6138" y="10249"/>
                    <a:pt x="7072" y="10249"/>
                  </a:cubicBezTo>
                  <a:cubicBezTo>
                    <a:pt x="8006" y="10249"/>
                    <a:pt x="8940" y="9991"/>
                    <a:pt x="9774" y="9474"/>
                  </a:cubicBezTo>
                  <a:cubicBezTo>
                    <a:pt x="14144" y="6772"/>
                    <a:pt x="12209" y="0"/>
                    <a:pt x="7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0"/>
            <p:cNvSpPr/>
            <p:nvPr/>
          </p:nvSpPr>
          <p:spPr>
            <a:xfrm>
              <a:off x="1705375" y="813850"/>
              <a:ext cx="1801981" cy="758692"/>
            </a:xfrm>
            <a:custGeom>
              <a:avLst/>
              <a:gdLst/>
              <a:ahLst/>
              <a:cxnLst/>
              <a:rect l="l" t="t" r="r" b="b"/>
              <a:pathLst>
                <a:path w="28221" h="15913" extrusionOk="0">
                  <a:moveTo>
                    <a:pt x="0" y="1"/>
                  </a:moveTo>
                  <a:lnTo>
                    <a:pt x="0" y="15912"/>
                  </a:lnTo>
                  <a:lnTo>
                    <a:pt x="28220" y="15912"/>
                  </a:lnTo>
                  <a:lnTo>
                    <a:pt x="282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0"/>
            <p:cNvSpPr/>
            <p:nvPr/>
          </p:nvSpPr>
          <p:spPr>
            <a:xfrm>
              <a:off x="1705386" y="1572457"/>
              <a:ext cx="304640" cy="313133"/>
            </a:xfrm>
            <a:custGeom>
              <a:avLst/>
              <a:gdLst/>
              <a:ahLst/>
              <a:cxnLst/>
              <a:rect l="l" t="t" r="r" b="b"/>
              <a:pathLst>
                <a:path w="4771" h="4904" extrusionOk="0">
                  <a:moveTo>
                    <a:pt x="0" y="0"/>
                  </a:moveTo>
                  <a:lnTo>
                    <a:pt x="0" y="4904"/>
                  </a:lnTo>
                  <a:lnTo>
                    <a:pt x="47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0"/>
            <p:cNvSpPr/>
            <p:nvPr/>
          </p:nvSpPr>
          <p:spPr>
            <a:xfrm>
              <a:off x="1818126" y="972712"/>
              <a:ext cx="1311323" cy="31011"/>
            </a:xfrm>
            <a:custGeom>
              <a:avLst/>
              <a:gdLst/>
              <a:ahLst/>
              <a:cxnLst/>
              <a:rect l="l" t="t" r="r" b="b"/>
              <a:pathLst>
                <a:path w="24018" h="568" extrusionOk="0">
                  <a:moveTo>
                    <a:pt x="1" y="1"/>
                  </a:moveTo>
                  <a:lnTo>
                    <a:pt x="1" y="568"/>
                  </a:lnTo>
                  <a:lnTo>
                    <a:pt x="24018" y="568"/>
                  </a:lnTo>
                  <a:lnTo>
                    <a:pt x="240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0"/>
            <p:cNvSpPr/>
            <p:nvPr/>
          </p:nvSpPr>
          <p:spPr>
            <a:xfrm>
              <a:off x="1833697" y="1087291"/>
              <a:ext cx="528316" cy="36268"/>
            </a:xfrm>
            <a:custGeom>
              <a:avLst/>
              <a:gdLst/>
              <a:ahLst/>
              <a:cxnLst/>
              <a:rect l="l" t="t" r="r" b="b"/>
              <a:pathLst>
                <a:path w="8274" h="568" extrusionOk="0">
                  <a:moveTo>
                    <a:pt x="1" y="0"/>
                  </a:moveTo>
                  <a:lnTo>
                    <a:pt x="1" y="567"/>
                  </a:lnTo>
                  <a:lnTo>
                    <a:pt x="8273" y="567"/>
                  </a:lnTo>
                  <a:lnTo>
                    <a:pt x="82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0"/>
            <p:cNvSpPr/>
            <p:nvPr/>
          </p:nvSpPr>
          <p:spPr>
            <a:xfrm>
              <a:off x="1833697" y="1202293"/>
              <a:ext cx="1203492" cy="36268"/>
            </a:xfrm>
            <a:custGeom>
              <a:avLst/>
              <a:gdLst/>
              <a:ahLst/>
              <a:cxnLst/>
              <a:rect l="l" t="t" r="r" b="b"/>
              <a:pathLst>
                <a:path w="18848" h="568" extrusionOk="0">
                  <a:moveTo>
                    <a:pt x="1" y="0"/>
                  </a:moveTo>
                  <a:lnTo>
                    <a:pt x="1" y="568"/>
                  </a:lnTo>
                  <a:lnTo>
                    <a:pt x="18847" y="568"/>
                  </a:lnTo>
                  <a:lnTo>
                    <a:pt x="188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0"/>
            <p:cNvSpPr/>
            <p:nvPr/>
          </p:nvSpPr>
          <p:spPr>
            <a:xfrm>
              <a:off x="1833697" y="1317296"/>
              <a:ext cx="1280179" cy="36268"/>
            </a:xfrm>
            <a:custGeom>
              <a:avLst/>
              <a:gdLst/>
              <a:ahLst/>
              <a:cxnLst/>
              <a:rect l="l" t="t" r="r" b="b"/>
              <a:pathLst>
                <a:path w="20049" h="568" extrusionOk="0">
                  <a:moveTo>
                    <a:pt x="1" y="1"/>
                  </a:moveTo>
                  <a:lnTo>
                    <a:pt x="1" y="568"/>
                  </a:lnTo>
                  <a:lnTo>
                    <a:pt x="20048" y="568"/>
                  </a:lnTo>
                  <a:lnTo>
                    <a:pt x="200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0"/>
            <p:cNvSpPr/>
            <p:nvPr/>
          </p:nvSpPr>
          <p:spPr>
            <a:xfrm>
              <a:off x="1833697" y="1432362"/>
              <a:ext cx="958554" cy="36268"/>
            </a:xfrm>
            <a:custGeom>
              <a:avLst/>
              <a:gdLst/>
              <a:ahLst/>
              <a:cxnLst/>
              <a:rect l="l" t="t" r="r" b="b"/>
              <a:pathLst>
                <a:path w="15012" h="568" extrusionOk="0">
                  <a:moveTo>
                    <a:pt x="1" y="0"/>
                  </a:moveTo>
                  <a:lnTo>
                    <a:pt x="1" y="567"/>
                  </a:lnTo>
                  <a:lnTo>
                    <a:pt x="15011" y="567"/>
                  </a:lnTo>
                  <a:lnTo>
                    <a:pt x="150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0"/>
            <p:cNvSpPr/>
            <p:nvPr/>
          </p:nvSpPr>
          <p:spPr>
            <a:xfrm>
              <a:off x="3220975" y="1688851"/>
              <a:ext cx="1801981" cy="791103"/>
            </a:xfrm>
            <a:custGeom>
              <a:avLst/>
              <a:gdLst/>
              <a:ahLst/>
              <a:cxnLst/>
              <a:rect l="l" t="t" r="r" b="b"/>
              <a:pathLst>
                <a:path w="28221" h="11642" extrusionOk="0">
                  <a:moveTo>
                    <a:pt x="1" y="0"/>
                  </a:moveTo>
                  <a:lnTo>
                    <a:pt x="1" y="11642"/>
                  </a:lnTo>
                  <a:lnTo>
                    <a:pt x="28221" y="11642"/>
                  </a:lnTo>
                  <a:lnTo>
                    <a:pt x="282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0"/>
            <p:cNvSpPr/>
            <p:nvPr/>
          </p:nvSpPr>
          <p:spPr>
            <a:xfrm flipH="1">
              <a:off x="3220967" y="2471769"/>
              <a:ext cx="257002" cy="264220"/>
            </a:xfrm>
            <a:custGeom>
              <a:avLst/>
              <a:gdLst/>
              <a:ahLst/>
              <a:cxnLst/>
              <a:rect l="l" t="t" r="r" b="b"/>
              <a:pathLst>
                <a:path w="4771" h="4905" extrusionOk="0">
                  <a:moveTo>
                    <a:pt x="1" y="1"/>
                  </a:moveTo>
                  <a:lnTo>
                    <a:pt x="4771" y="4904"/>
                  </a:lnTo>
                  <a:lnTo>
                    <a:pt x="477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0"/>
            <p:cNvSpPr/>
            <p:nvPr/>
          </p:nvSpPr>
          <p:spPr>
            <a:xfrm>
              <a:off x="3355204" y="1860127"/>
              <a:ext cx="1126805" cy="36268"/>
            </a:xfrm>
            <a:custGeom>
              <a:avLst/>
              <a:gdLst/>
              <a:ahLst/>
              <a:cxnLst/>
              <a:rect l="l" t="t" r="r" b="b"/>
              <a:pathLst>
                <a:path w="17647" h="568" extrusionOk="0">
                  <a:moveTo>
                    <a:pt x="0" y="0"/>
                  </a:moveTo>
                  <a:lnTo>
                    <a:pt x="0" y="567"/>
                  </a:lnTo>
                  <a:lnTo>
                    <a:pt x="17646" y="567"/>
                  </a:lnTo>
                  <a:lnTo>
                    <a:pt x="1764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0"/>
            <p:cNvSpPr/>
            <p:nvPr/>
          </p:nvSpPr>
          <p:spPr>
            <a:xfrm>
              <a:off x="3355204" y="1975129"/>
              <a:ext cx="1435596" cy="36268"/>
            </a:xfrm>
            <a:custGeom>
              <a:avLst/>
              <a:gdLst/>
              <a:ahLst/>
              <a:cxnLst/>
              <a:rect l="l" t="t" r="r" b="b"/>
              <a:pathLst>
                <a:path w="22483" h="568" extrusionOk="0">
                  <a:moveTo>
                    <a:pt x="0" y="0"/>
                  </a:moveTo>
                  <a:lnTo>
                    <a:pt x="0" y="567"/>
                  </a:lnTo>
                  <a:lnTo>
                    <a:pt x="22483" y="567"/>
                  </a:lnTo>
                  <a:lnTo>
                    <a:pt x="2248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0"/>
            <p:cNvSpPr/>
            <p:nvPr/>
          </p:nvSpPr>
          <p:spPr>
            <a:xfrm>
              <a:off x="3355204" y="2090132"/>
              <a:ext cx="1043733" cy="36268"/>
            </a:xfrm>
            <a:custGeom>
              <a:avLst/>
              <a:gdLst/>
              <a:ahLst/>
              <a:cxnLst/>
              <a:rect l="l" t="t" r="r" b="b"/>
              <a:pathLst>
                <a:path w="16346" h="568" extrusionOk="0">
                  <a:moveTo>
                    <a:pt x="0" y="1"/>
                  </a:moveTo>
                  <a:lnTo>
                    <a:pt x="0" y="568"/>
                  </a:lnTo>
                  <a:lnTo>
                    <a:pt x="16345" y="568"/>
                  </a:lnTo>
                  <a:lnTo>
                    <a:pt x="163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0"/>
            <p:cNvSpPr/>
            <p:nvPr/>
          </p:nvSpPr>
          <p:spPr>
            <a:xfrm>
              <a:off x="3355204" y="2205134"/>
              <a:ext cx="1312105" cy="36268"/>
            </a:xfrm>
            <a:custGeom>
              <a:avLst/>
              <a:gdLst/>
              <a:ahLst/>
              <a:cxnLst/>
              <a:rect l="l" t="t" r="r" b="b"/>
              <a:pathLst>
                <a:path w="20549" h="568" extrusionOk="0">
                  <a:moveTo>
                    <a:pt x="0" y="1"/>
                  </a:moveTo>
                  <a:lnTo>
                    <a:pt x="0" y="568"/>
                  </a:lnTo>
                  <a:lnTo>
                    <a:pt x="20548" y="568"/>
                  </a:lnTo>
                  <a:lnTo>
                    <a:pt x="205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0"/>
            <p:cNvSpPr/>
            <p:nvPr/>
          </p:nvSpPr>
          <p:spPr>
            <a:xfrm>
              <a:off x="3355204" y="2320200"/>
              <a:ext cx="860540" cy="38375"/>
            </a:xfrm>
            <a:custGeom>
              <a:avLst/>
              <a:gdLst/>
              <a:ahLst/>
              <a:cxnLst/>
              <a:rect l="l" t="t" r="r" b="b"/>
              <a:pathLst>
                <a:path w="13477" h="601" extrusionOk="0">
                  <a:moveTo>
                    <a:pt x="0" y="0"/>
                  </a:moveTo>
                  <a:lnTo>
                    <a:pt x="0" y="601"/>
                  </a:lnTo>
                  <a:lnTo>
                    <a:pt x="13476" y="601"/>
                  </a:lnTo>
                  <a:lnTo>
                    <a:pt x="134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0"/>
            <p:cNvSpPr/>
            <p:nvPr/>
          </p:nvSpPr>
          <p:spPr>
            <a:xfrm>
              <a:off x="2575957" y="2692770"/>
              <a:ext cx="234339" cy="199156"/>
            </a:xfrm>
            <a:custGeom>
              <a:avLst/>
              <a:gdLst/>
              <a:ahLst/>
              <a:cxnLst/>
              <a:rect l="l" t="t" r="r" b="b"/>
              <a:pathLst>
                <a:path w="3670" h="3119" extrusionOk="0">
                  <a:moveTo>
                    <a:pt x="2102" y="1"/>
                  </a:moveTo>
                  <a:cubicBezTo>
                    <a:pt x="701" y="1"/>
                    <a:pt x="0" y="1669"/>
                    <a:pt x="1001" y="2669"/>
                  </a:cubicBezTo>
                  <a:cubicBezTo>
                    <a:pt x="1312" y="2980"/>
                    <a:pt x="1698" y="3118"/>
                    <a:pt x="2079" y="3118"/>
                  </a:cubicBezTo>
                  <a:cubicBezTo>
                    <a:pt x="2885" y="3118"/>
                    <a:pt x="3670" y="2497"/>
                    <a:pt x="3670" y="1568"/>
                  </a:cubicBezTo>
                  <a:cubicBezTo>
                    <a:pt x="3670" y="701"/>
                    <a:pt x="2969" y="1"/>
                    <a:pt x="21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0"/>
            <p:cNvSpPr/>
            <p:nvPr/>
          </p:nvSpPr>
          <p:spPr>
            <a:xfrm>
              <a:off x="2533366" y="2888741"/>
              <a:ext cx="351508" cy="267350"/>
            </a:xfrm>
            <a:custGeom>
              <a:avLst/>
              <a:gdLst/>
              <a:ahLst/>
              <a:cxnLst/>
              <a:rect l="l" t="t" r="r" b="b"/>
              <a:pathLst>
                <a:path w="5505" h="4187" extrusionOk="0">
                  <a:moveTo>
                    <a:pt x="2769" y="1"/>
                  </a:moveTo>
                  <a:cubicBezTo>
                    <a:pt x="1235" y="1"/>
                    <a:pt x="0" y="1268"/>
                    <a:pt x="67" y="2803"/>
                  </a:cubicBezTo>
                  <a:lnTo>
                    <a:pt x="67" y="3436"/>
                  </a:lnTo>
                  <a:cubicBezTo>
                    <a:pt x="901" y="3937"/>
                    <a:pt x="1835" y="4187"/>
                    <a:pt x="2769" y="4187"/>
                  </a:cubicBezTo>
                  <a:cubicBezTo>
                    <a:pt x="3703" y="4187"/>
                    <a:pt x="4637" y="3937"/>
                    <a:pt x="5471" y="3436"/>
                  </a:cubicBezTo>
                  <a:lnTo>
                    <a:pt x="5471" y="2803"/>
                  </a:lnTo>
                  <a:cubicBezTo>
                    <a:pt x="5504" y="1268"/>
                    <a:pt x="4303" y="1"/>
                    <a:pt x="27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15"/>
        <p:cNvGrpSpPr/>
        <p:nvPr/>
      </p:nvGrpSpPr>
      <p:grpSpPr>
        <a:xfrm>
          <a:off x="0" y="0"/>
          <a:ext cx="0" cy="0"/>
          <a:chOff x="0" y="0"/>
          <a:chExt cx="0" cy="0"/>
        </a:xfrm>
      </p:grpSpPr>
      <p:sp>
        <p:nvSpPr>
          <p:cNvPr id="1016" name="Google Shape;1016;p31"/>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Study Objectives</a:t>
            </a:r>
            <a:endParaRPr sz="2400"/>
          </a:p>
        </p:txBody>
      </p:sp>
      <p:sp>
        <p:nvSpPr>
          <p:cNvPr id="1017" name="Google Shape;1017;p31"/>
          <p:cNvSpPr txBox="1">
            <a:spLocks noGrp="1"/>
          </p:cNvSpPr>
          <p:nvPr>
            <p:ph type="title" idx="2"/>
          </p:nvPr>
        </p:nvSpPr>
        <p:spPr>
          <a:xfrm>
            <a:off x="1474313" y="2579675"/>
            <a:ext cx="2713800" cy="35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900"/>
              <a:t>M</a:t>
            </a:r>
            <a:r>
              <a:rPr lang="en"/>
              <a:t>ercury</a:t>
            </a:r>
            <a:endParaRPr sz="1900"/>
          </a:p>
        </p:txBody>
      </p:sp>
      <p:sp>
        <p:nvSpPr>
          <p:cNvPr id="1018" name="Google Shape;1018;p31"/>
          <p:cNvSpPr txBox="1">
            <a:spLocks noGrp="1"/>
          </p:cNvSpPr>
          <p:nvPr>
            <p:ph type="title" idx="3"/>
          </p:nvPr>
        </p:nvSpPr>
        <p:spPr>
          <a:xfrm>
            <a:off x="4955888" y="2579675"/>
            <a:ext cx="2713800" cy="356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900"/>
              <a:t>V</a:t>
            </a:r>
            <a:r>
              <a:rPr lang="en"/>
              <a:t>enus</a:t>
            </a:r>
            <a:endParaRPr sz="1900"/>
          </a:p>
        </p:txBody>
      </p:sp>
      <p:grpSp>
        <p:nvGrpSpPr>
          <p:cNvPr id="1019" name="Google Shape;1019;p31"/>
          <p:cNvGrpSpPr/>
          <p:nvPr/>
        </p:nvGrpSpPr>
        <p:grpSpPr>
          <a:xfrm>
            <a:off x="5979925" y="1566282"/>
            <a:ext cx="665696" cy="837719"/>
            <a:chOff x="5348094" y="2181886"/>
            <a:chExt cx="471456" cy="593243"/>
          </a:xfrm>
        </p:grpSpPr>
        <p:sp>
          <p:nvSpPr>
            <p:cNvPr id="1020" name="Google Shape;1020;p31"/>
            <p:cNvSpPr/>
            <p:nvPr/>
          </p:nvSpPr>
          <p:spPr>
            <a:xfrm>
              <a:off x="5351127" y="2232900"/>
              <a:ext cx="465410" cy="541635"/>
            </a:xfrm>
            <a:custGeom>
              <a:avLst/>
              <a:gdLst/>
              <a:ahLst/>
              <a:cxnLst/>
              <a:rect l="l" t="t" r="r" b="b"/>
              <a:pathLst>
                <a:path w="22817" h="26554" extrusionOk="0">
                  <a:moveTo>
                    <a:pt x="11409" y="1"/>
                  </a:moveTo>
                  <a:lnTo>
                    <a:pt x="0" y="7239"/>
                  </a:lnTo>
                  <a:lnTo>
                    <a:pt x="0" y="26553"/>
                  </a:lnTo>
                  <a:lnTo>
                    <a:pt x="22817" y="26553"/>
                  </a:lnTo>
                  <a:lnTo>
                    <a:pt x="22817" y="7239"/>
                  </a:lnTo>
                  <a:lnTo>
                    <a:pt x="11409" y="1"/>
                  </a:lnTo>
                  <a:close/>
                </a:path>
              </a:pathLst>
            </a:custGeom>
            <a:solidFill>
              <a:srgbClr val="90E6F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1" name="Google Shape;1021;p31"/>
            <p:cNvSpPr/>
            <p:nvPr/>
          </p:nvSpPr>
          <p:spPr>
            <a:xfrm>
              <a:off x="5351127" y="2232900"/>
              <a:ext cx="465410" cy="541635"/>
            </a:xfrm>
            <a:custGeom>
              <a:avLst/>
              <a:gdLst/>
              <a:ahLst/>
              <a:cxnLst/>
              <a:rect l="l" t="t" r="r" b="b"/>
              <a:pathLst>
                <a:path w="22817" h="26554" extrusionOk="0">
                  <a:moveTo>
                    <a:pt x="11409" y="1"/>
                  </a:moveTo>
                  <a:lnTo>
                    <a:pt x="0" y="7239"/>
                  </a:lnTo>
                  <a:lnTo>
                    <a:pt x="0" y="26553"/>
                  </a:lnTo>
                  <a:lnTo>
                    <a:pt x="22817" y="26553"/>
                  </a:lnTo>
                  <a:lnTo>
                    <a:pt x="22817" y="7239"/>
                  </a:lnTo>
                  <a:lnTo>
                    <a:pt x="11409" y="1"/>
                  </a:lnTo>
                  <a:close/>
                </a:path>
              </a:pathLst>
            </a:custGeom>
            <a:solidFill>
              <a:srgbClr val="0000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2" name="Google Shape;1022;p31"/>
            <p:cNvSpPr/>
            <p:nvPr/>
          </p:nvSpPr>
          <p:spPr>
            <a:xfrm>
              <a:off x="5377664" y="2181886"/>
              <a:ext cx="412335" cy="530049"/>
            </a:xfrm>
            <a:custGeom>
              <a:avLst/>
              <a:gdLst/>
              <a:ahLst/>
              <a:cxnLst/>
              <a:rect l="l" t="t" r="r" b="b"/>
              <a:pathLst>
                <a:path w="20215" h="25986" extrusionOk="0">
                  <a:moveTo>
                    <a:pt x="0" y="0"/>
                  </a:moveTo>
                  <a:lnTo>
                    <a:pt x="0" y="25985"/>
                  </a:lnTo>
                  <a:lnTo>
                    <a:pt x="20215" y="25985"/>
                  </a:lnTo>
                  <a:lnTo>
                    <a:pt x="20215" y="4937"/>
                  </a:lnTo>
                  <a:lnTo>
                    <a:pt x="15011" y="0"/>
                  </a:lnTo>
                  <a:close/>
                </a:path>
              </a:pathLst>
            </a:custGeom>
            <a:solidFill>
              <a:srgbClr val="EBEBE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3" name="Google Shape;1023;p31"/>
            <p:cNvSpPr/>
            <p:nvPr/>
          </p:nvSpPr>
          <p:spPr>
            <a:xfrm>
              <a:off x="5683851" y="2181886"/>
              <a:ext cx="106149" cy="100702"/>
            </a:xfrm>
            <a:custGeom>
              <a:avLst/>
              <a:gdLst/>
              <a:ahLst/>
              <a:cxnLst/>
              <a:rect l="l" t="t" r="r" b="b"/>
              <a:pathLst>
                <a:path w="5204" h="4937" extrusionOk="0">
                  <a:moveTo>
                    <a:pt x="0" y="0"/>
                  </a:moveTo>
                  <a:lnTo>
                    <a:pt x="0" y="4937"/>
                  </a:lnTo>
                  <a:lnTo>
                    <a:pt x="5204" y="4937"/>
                  </a:lnTo>
                  <a:lnTo>
                    <a:pt x="0" y="0"/>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4" name="Google Shape;1024;p31"/>
            <p:cNvSpPr/>
            <p:nvPr/>
          </p:nvSpPr>
          <p:spPr>
            <a:xfrm>
              <a:off x="5417806" y="2271002"/>
              <a:ext cx="229309" cy="13626"/>
            </a:xfrm>
            <a:custGeom>
              <a:avLst/>
              <a:gdLst/>
              <a:ahLst/>
              <a:cxnLst/>
              <a:rect l="l" t="t" r="r" b="b"/>
              <a:pathLst>
                <a:path w="11242" h="668" extrusionOk="0">
                  <a:moveTo>
                    <a:pt x="0" y="1"/>
                  </a:moveTo>
                  <a:lnTo>
                    <a:pt x="0" y="668"/>
                  </a:lnTo>
                  <a:lnTo>
                    <a:pt x="11242" y="668"/>
                  </a:lnTo>
                  <a:lnTo>
                    <a:pt x="11242"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5" name="Google Shape;1025;p31"/>
            <p:cNvSpPr/>
            <p:nvPr/>
          </p:nvSpPr>
          <p:spPr>
            <a:xfrm>
              <a:off x="5417806" y="2305025"/>
              <a:ext cx="229309" cy="13626"/>
            </a:xfrm>
            <a:custGeom>
              <a:avLst/>
              <a:gdLst/>
              <a:ahLst/>
              <a:cxnLst/>
              <a:rect l="l" t="t" r="r" b="b"/>
              <a:pathLst>
                <a:path w="11242" h="668" extrusionOk="0">
                  <a:moveTo>
                    <a:pt x="0" y="1"/>
                  </a:moveTo>
                  <a:lnTo>
                    <a:pt x="0" y="668"/>
                  </a:lnTo>
                  <a:lnTo>
                    <a:pt x="11242" y="668"/>
                  </a:lnTo>
                  <a:lnTo>
                    <a:pt x="11242"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6" name="Google Shape;1026;p31"/>
            <p:cNvSpPr/>
            <p:nvPr/>
          </p:nvSpPr>
          <p:spPr>
            <a:xfrm>
              <a:off x="5417806" y="2339048"/>
              <a:ext cx="229309" cy="13626"/>
            </a:xfrm>
            <a:custGeom>
              <a:avLst/>
              <a:gdLst/>
              <a:ahLst/>
              <a:cxnLst/>
              <a:rect l="l" t="t" r="r" b="b"/>
              <a:pathLst>
                <a:path w="11242" h="668" extrusionOk="0">
                  <a:moveTo>
                    <a:pt x="0" y="1"/>
                  </a:moveTo>
                  <a:lnTo>
                    <a:pt x="0" y="668"/>
                  </a:lnTo>
                  <a:lnTo>
                    <a:pt x="11242" y="668"/>
                  </a:lnTo>
                  <a:lnTo>
                    <a:pt x="11242"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7" name="Google Shape;1027;p31"/>
            <p:cNvSpPr/>
            <p:nvPr/>
          </p:nvSpPr>
          <p:spPr>
            <a:xfrm>
              <a:off x="5417806" y="2373745"/>
              <a:ext cx="336130" cy="13626"/>
            </a:xfrm>
            <a:custGeom>
              <a:avLst/>
              <a:gdLst/>
              <a:ahLst/>
              <a:cxnLst/>
              <a:rect l="l" t="t" r="r" b="b"/>
              <a:pathLst>
                <a:path w="16479" h="668" extrusionOk="0">
                  <a:moveTo>
                    <a:pt x="0" y="1"/>
                  </a:moveTo>
                  <a:lnTo>
                    <a:pt x="0" y="668"/>
                  </a:lnTo>
                  <a:lnTo>
                    <a:pt x="16479" y="668"/>
                  </a:lnTo>
                  <a:lnTo>
                    <a:pt x="16479"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8" name="Google Shape;1028;p31"/>
            <p:cNvSpPr/>
            <p:nvPr/>
          </p:nvSpPr>
          <p:spPr>
            <a:xfrm>
              <a:off x="5417806" y="2408441"/>
              <a:ext cx="336130" cy="13646"/>
            </a:xfrm>
            <a:custGeom>
              <a:avLst/>
              <a:gdLst/>
              <a:ahLst/>
              <a:cxnLst/>
              <a:rect l="l" t="t" r="r" b="b"/>
              <a:pathLst>
                <a:path w="16479" h="669" extrusionOk="0">
                  <a:moveTo>
                    <a:pt x="0" y="1"/>
                  </a:moveTo>
                  <a:lnTo>
                    <a:pt x="0" y="668"/>
                  </a:lnTo>
                  <a:lnTo>
                    <a:pt x="16479" y="668"/>
                  </a:lnTo>
                  <a:lnTo>
                    <a:pt x="16479"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29" name="Google Shape;1029;p31"/>
            <p:cNvSpPr/>
            <p:nvPr/>
          </p:nvSpPr>
          <p:spPr>
            <a:xfrm>
              <a:off x="5417806" y="2442464"/>
              <a:ext cx="336130" cy="13626"/>
            </a:xfrm>
            <a:custGeom>
              <a:avLst/>
              <a:gdLst/>
              <a:ahLst/>
              <a:cxnLst/>
              <a:rect l="l" t="t" r="r" b="b"/>
              <a:pathLst>
                <a:path w="16479" h="668" extrusionOk="0">
                  <a:moveTo>
                    <a:pt x="0" y="1"/>
                  </a:moveTo>
                  <a:lnTo>
                    <a:pt x="0" y="668"/>
                  </a:lnTo>
                  <a:lnTo>
                    <a:pt x="16479" y="668"/>
                  </a:lnTo>
                  <a:lnTo>
                    <a:pt x="16479"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0" name="Google Shape;1030;p31"/>
            <p:cNvSpPr/>
            <p:nvPr/>
          </p:nvSpPr>
          <p:spPr>
            <a:xfrm>
              <a:off x="5417806" y="2476487"/>
              <a:ext cx="336130" cy="13626"/>
            </a:xfrm>
            <a:custGeom>
              <a:avLst/>
              <a:gdLst/>
              <a:ahLst/>
              <a:cxnLst/>
              <a:rect l="l" t="t" r="r" b="b"/>
              <a:pathLst>
                <a:path w="16479" h="668" extrusionOk="0">
                  <a:moveTo>
                    <a:pt x="0" y="1"/>
                  </a:moveTo>
                  <a:lnTo>
                    <a:pt x="0" y="668"/>
                  </a:lnTo>
                  <a:lnTo>
                    <a:pt x="16479" y="668"/>
                  </a:lnTo>
                  <a:lnTo>
                    <a:pt x="16479"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1" name="Google Shape;1031;p31"/>
            <p:cNvSpPr/>
            <p:nvPr/>
          </p:nvSpPr>
          <p:spPr>
            <a:xfrm>
              <a:off x="5417806" y="2511183"/>
              <a:ext cx="336130" cy="13646"/>
            </a:xfrm>
            <a:custGeom>
              <a:avLst/>
              <a:gdLst/>
              <a:ahLst/>
              <a:cxnLst/>
              <a:rect l="l" t="t" r="r" b="b"/>
              <a:pathLst>
                <a:path w="16479" h="669" extrusionOk="0">
                  <a:moveTo>
                    <a:pt x="0" y="1"/>
                  </a:moveTo>
                  <a:lnTo>
                    <a:pt x="0" y="668"/>
                  </a:lnTo>
                  <a:lnTo>
                    <a:pt x="16479" y="668"/>
                  </a:lnTo>
                  <a:lnTo>
                    <a:pt x="16479"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2" name="Google Shape;1032;p31"/>
            <p:cNvSpPr/>
            <p:nvPr/>
          </p:nvSpPr>
          <p:spPr>
            <a:xfrm>
              <a:off x="5417806" y="2545206"/>
              <a:ext cx="336130" cy="13626"/>
            </a:xfrm>
            <a:custGeom>
              <a:avLst/>
              <a:gdLst/>
              <a:ahLst/>
              <a:cxnLst/>
              <a:rect l="l" t="t" r="r" b="b"/>
              <a:pathLst>
                <a:path w="16479" h="668" extrusionOk="0">
                  <a:moveTo>
                    <a:pt x="0" y="1"/>
                  </a:moveTo>
                  <a:lnTo>
                    <a:pt x="0" y="668"/>
                  </a:lnTo>
                  <a:lnTo>
                    <a:pt x="16479" y="668"/>
                  </a:lnTo>
                  <a:lnTo>
                    <a:pt x="16479"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3" name="Google Shape;1033;p31"/>
            <p:cNvSpPr/>
            <p:nvPr/>
          </p:nvSpPr>
          <p:spPr>
            <a:xfrm>
              <a:off x="5417806" y="2579902"/>
              <a:ext cx="336130" cy="13646"/>
            </a:xfrm>
            <a:custGeom>
              <a:avLst/>
              <a:gdLst/>
              <a:ahLst/>
              <a:cxnLst/>
              <a:rect l="l" t="t" r="r" b="b"/>
              <a:pathLst>
                <a:path w="16479" h="669" extrusionOk="0">
                  <a:moveTo>
                    <a:pt x="0" y="1"/>
                  </a:moveTo>
                  <a:lnTo>
                    <a:pt x="0" y="668"/>
                  </a:lnTo>
                  <a:lnTo>
                    <a:pt x="16479" y="668"/>
                  </a:lnTo>
                  <a:lnTo>
                    <a:pt x="16479"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4" name="Google Shape;1034;p31"/>
            <p:cNvSpPr/>
            <p:nvPr/>
          </p:nvSpPr>
          <p:spPr>
            <a:xfrm>
              <a:off x="5417806" y="2613925"/>
              <a:ext cx="336130" cy="13626"/>
            </a:xfrm>
            <a:custGeom>
              <a:avLst/>
              <a:gdLst/>
              <a:ahLst/>
              <a:cxnLst/>
              <a:rect l="l" t="t" r="r" b="b"/>
              <a:pathLst>
                <a:path w="16479" h="668" extrusionOk="0">
                  <a:moveTo>
                    <a:pt x="0" y="1"/>
                  </a:moveTo>
                  <a:lnTo>
                    <a:pt x="0" y="668"/>
                  </a:lnTo>
                  <a:lnTo>
                    <a:pt x="16479" y="668"/>
                  </a:lnTo>
                  <a:lnTo>
                    <a:pt x="16479" y="1"/>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5" name="Google Shape;1035;p31"/>
            <p:cNvSpPr/>
            <p:nvPr/>
          </p:nvSpPr>
          <p:spPr>
            <a:xfrm>
              <a:off x="5417806" y="2648642"/>
              <a:ext cx="336130" cy="13626"/>
            </a:xfrm>
            <a:custGeom>
              <a:avLst/>
              <a:gdLst/>
              <a:ahLst/>
              <a:cxnLst/>
              <a:rect l="l" t="t" r="r" b="b"/>
              <a:pathLst>
                <a:path w="16479" h="668" extrusionOk="0">
                  <a:moveTo>
                    <a:pt x="0" y="0"/>
                  </a:moveTo>
                  <a:lnTo>
                    <a:pt x="0" y="667"/>
                  </a:lnTo>
                  <a:lnTo>
                    <a:pt x="16479" y="667"/>
                  </a:lnTo>
                  <a:lnTo>
                    <a:pt x="16479" y="0"/>
                  </a:lnTo>
                  <a:close/>
                </a:path>
              </a:pathLst>
            </a:custGeom>
            <a:solidFill>
              <a:srgbClr val="DBDBDB"/>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6" name="Google Shape;1036;p31"/>
            <p:cNvSpPr/>
            <p:nvPr/>
          </p:nvSpPr>
          <p:spPr>
            <a:xfrm>
              <a:off x="5348094" y="2478619"/>
              <a:ext cx="471456" cy="296509"/>
            </a:xfrm>
            <a:custGeom>
              <a:avLst/>
              <a:gdLst/>
              <a:ahLst/>
              <a:cxnLst/>
              <a:rect l="l" t="t" r="r" b="b"/>
              <a:pathLst>
                <a:path w="22817" h="14478" extrusionOk="0">
                  <a:moveTo>
                    <a:pt x="0" y="0"/>
                  </a:moveTo>
                  <a:lnTo>
                    <a:pt x="0" y="14477"/>
                  </a:lnTo>
                  <a:lnTo>
                    <a:pt x="22817" y="14477"/>
                  </a:lnTo>
                  <a:lnTo>
                    <a:pt x="22817" y="0"/>
                  </a:lnTo>
                  <a:cubicBezTo>
                    <a:pt x="21849" y="567"/>
                    <a:pt x="20882" y="1134"/>
                    <a:pt x="19915" y="1701"/>
                  </a:cubicBezTo>
                  <a:cubicBezTo>
                    <a:pt x="18947" y="2302"/>
                    <a:pt x="17980" y="2869"/>
                    <a:pt x="17013" y="3469"/>
                  </a:cubicBezTo>
                  <a:cubicBezTo>
                    <a:pt x="15945" y="4103"/>
                    <a:pt x="14878" y="4770"/>
                    <a:pt x="13810" y="5437"/>
                  </a:cubicBezTo>
                  <a:lnTo>
                    <a:pt x="13777" y="5437"/>
                  </a:lnTo>
                  <a:lnTo>
                    <a:pt x="13810" y="5471"/>
                  </a:lnTo>
                  <a:cubicBezTo>
                    <a:pt x="13010" y="5938"/>
                    <a:pt x="12209" y="6471"/>
                    <a:pt x="11409" y="6972"/>
                  </a:cubicBezTo>
                  <a:lnTo>
                    <a:pt x="9040" y="5471"/>
                  </a:lnTo>
                  <a:lnTo>
                    <a:pt x="9040" y="5437"/>
                  </a:lnTo>
                  <a:lnTo>
                    <a:pt x="9007" y="5437"/>
                  </a:lnTo>
                  <a:cubicBezTo>
                    <a:pt x="7939" y="4770"/>
                    <a:pt x="6872" y="4103"/>
                    <a:pt x="5805" y="3469"/>
                  </a:cubicBezTo>
                  <a:cubicBezTo>
                    <a:pt x="4871" y="2869"/>
                    <a:pt x="3903" y="2268"/>
                    <a:pt x="2936" y="1701"/>
                  </a:cubicBezTo>
                  <a:cubicBezTo>
                    <a:pt x="1935" y="1134"/>
                    <a:pt x="1001" y="567"/>
                    <a:pt x="0" y="0"/>
                  </a:cubicBezTo>
                  <a:close/>
                </a:path>
              </a:pathLst>
            </a:custGeom>
            <a:solidFill>
              <a:srgbClr val="90E6F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7" name="Google Shape;1037;p31"/>
            <p:cNvSpPr/>
            <p:nvPr/>
          </p:nvSpPr>
          <p:spPr>
            <a:xfrm>
              <a:off x="5351127" y="2479220"/>
              <a:ext cx="465410" cy="153104"/>
            </a:xfrm>
            <a:custGeom>
              <a:avLst/>
              <a:gdLst/>
              <a:ahLst/>
              <a:cxnLst/>
              <a:rect l="l" t="t" r="r" b="b"/>
              <a:pathLst>
                <a:path w="22817" h="7506" extrusionOk="0">
                  <a:moveTo>
                    <a:pt x="0" y="0"/>
                  </a:moveTo>
                  <a:lnTo>
                    <a:pt x="0" y="0"/>
                  </a:lnTo>
                  <a:cubicBezTo>
                    <a:pt x="934" y="667"/>
                    <a:pt x="1868" y="1301"/>
                    <a:pt x="2802" y="1901"/>
                  </a:cubicBezTo>
                  <a:cubicBezTo>
                    <a:pt x="3736" y="2535"/>
                    <a:pt x="4637" y="3102"/>
                    <a:pt x="5604" y="3769"/>
                  </a:cubicBezTo>
                  <a:cubicBezTo>
                    <a:pt x="6605" y="4437"/>
                    <a:pt x="7573" y="5070"/>
                    <a:pt x="8573" y="5704"/>
                  </a:cubicBezTo>
                  <a:cubicBezTo>
                    <a:pt x="8607" y="5704"/>
                    <a:pt x="8640" y="5738"/>
                    <a:pt x="8673" y="5738"/>
                  </a:cubicBezTo>
                  <a:cubicBezTo>
                    <a:pt x="9541" y="6305"/>
                    <a:pt x="10408" y="6872"/>
                    <a:pt x="11275" y="7405"/>
                  </a:cubicBezTo>
                  <a:lnTo>
                    <a:pt x="11409" y="7505"/>
                  </a:lnTo>
                  <a:lnTo>
                    <a:pt x="11542" y="7405"/>
                  </a:lnTo>
                  <a:lnTo>
                    <a:pt x="14177" y="5738"/>
                  </a:lnTo>
                  <a:lnTo>
                    <a:pt x="14244" y="5671"/>
                  </a:lnTo>
                  <a:cubicBezTo>
                    <a:pt x="15245" y="5037"/>
                    <a:pt x="16279" y="4370"/>
                    <a:pt x="17213" y="3769"/>
                  </a:cubicBezTo>
                  <a:cubicBezTo>
                    <a:pt x="18147" y="3169"/>
                    <a:pt x="19081" y="2569"/>
                    <a:pt x="20015" y="1901"/>
                  </a:cubicBezTo>
                  <a:cubicBezTo>
                    <a:pt x="20949" y="1268"/>
                    <a:pt x="21883" y="667"/>
                    <a:pt x="22817" y="0"/>
                  </a:cubicBezTo>
                  <a:lnTo>
                    <a:pt x="22817" y="0"/>
                  </a:lnTo>
                  <a:cubicBezTo>
                    <a:pt x="21849" y="567"/>
                    <a:pt x="20882" y="1134"/>
                    <a:pt x="19881" y="1735"/>
                  </a:cubicBezTo>
                  <a:cubicBezTo>
                    <a:pt x="18914" y="2302"/>
                    <a:pt x="17980" y="2869"/>
                    <a:pt x="17013" y="3469"/>
                  </a:cubicBezTo>
                  <a:cubicBezTo>
                    <a:pt x="15945" y="4103"/>
                    <a:pt x="14878" y="4770"/>
                    <a:pt x="13810" y="5437"/>
                  </a:cubicBezTo>
                  <a:cubicBezTo>
                    <a:pt x="13010" y="5938"/>
                    <a:pt x="12209" y="6438"/>
                    <a:pt x="11409" y="6938"/>
                  </a:cubicBezTo>
                  <a:lnTo>
                    <a:pt x="9007" y="5437"/>
                  </a:lnTo>
                  <a:cubicBezTo>
                    <a:pt x="7939" y="4770"/>
                    <a:pt x="6872" y="4103"/>
                    <a:pt x="5805" y="3469"/>
                  </a:cubicBezTo>
                  <a:cubicBezTo>
                    <a:pt x="4871" y="2869"/>
                    <a:pt x="3903" y="2302"/>
                    <a:pt x="2936" y="1701"/>
                  </a:cubicBezTo>
                  <a:cubicBezTo>
                    <a:pt x="1935" y="1134"/>
                    <a:pt x="1001" y="56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8" name="Google Shape;1038;p31"/>
            <p:cNvSpPr/>
            <p:nvPr/>
          </p:nvSpPr>
          <p:spPr>
            <a:xfrm>
              <a:off x="5352494" y="2590121"/>
              <a:ext cx="182354" cy="127933"/>
            </a:xfrm>
            <a:custGeom>
              <a:avLst/>
              <a:gdLst/>
              <a:ahLst/>
              <a:cxnLst/>
              <a:rect l="l" t="t" r="r" b="b"/>
              <a:pathLst>
                <a:path w="8940" h="6272" extrusionOk="0">
                  <a:moveTo>
                    <a:pt x="8940" y="0"/>
                  </a:moveTo>
                  <a:lnTo>
                    <a:pt x="8506" y="234"/>
                  </a:lnTo>
                  <a:cubicBezTo>
                    <a:pt x="7872" y="601"/>
                    <a:pt x="7239" y="968"/>
                    <a:pt x="6638" y="1401"/>
                  </a:cubicBezTo>
                  <a:cubicBezTo>
                    <a:pt x="5871" y="1902"/>
                    <a:pt x="5104" y="2402"/>
                    <a:pt x="4337" y="2936"/>
                  </a:cubicBezTo>
                  <a:cubicBezTo>
                    <a:pt x="3603" y="3436"/>
                    <a:pt x="2869" y="3970"/>
                    <a:pt x="2135" y="4537"/>
                  </a:cubicBezTo>
                  <a:cubicBezTo>
                    <a:pt x="1401" y="5071"/>
                    <a:pt x="701" y="5638"/>
                    <a:pt x="0" y="6271"/>
                  </a:cubicBezTo>
                  <a:cubicBezTo>
                    <a:pt x="801" y="5804"/>
                    <a:pt x="1568" y="5337"/>
                    <a:pt x="2335" y="4837"/>
                  </a:cubicBezTo>
                  <a:cubicBezTo>
                    <a:pt x="3102" y="4337"/>
                    <a:pt x="3870" y="3836"/>
                    <a:pt x="4637" y="3303"/>
                  </a:cubicBezTo>
                  <a:cubicBezTo>
                    <a:pt x="5371" y="2802"/>
                    <a:pt x="6105" y="2269"/>
                    <a:pt x="6838" y="1702"/>
                  </a:cubicBezTo>
                  <a:cubicBezTo>
                    <a:pt x="7439" y="1268"/>
                    <a:pt x="8006" y="801"/>
                    <a:pt x="8606" y="301"/>
                  </a:cubicBezTo>
                  <a:lnTo>
                    <a:pt x="8940" y="0"/>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39" name="Google Shape;1039;p31"/>
            <p:cNvSpPr/>
            <p:nvPr/>
          </p:nvSpPr>
          <p:spPr>
            <a:xfrm>
              <a:off x="5632123" y="2589428"/>
              <a:ext cx="183068" cy="128627"/>
            </a:xfrm>
            <a:custGeom>
              <a:avLst/>
              <a:gdLst/>
              <a:ahLst/>
              <a:cxnLst/>
              <a:rect l="l" t="t" r="r" b="b"/>
              <a:pathLst>
                <a:path w="8975" h="6306" extrusionOk="0">
                  <a:moveTo>
                    <a:pt x="1" y="1"/>
                  </a:moveTo>
                  <a:lnTo>
                    <a:pt x="34" y="34"/>
                  </a:lnTo>
                  <a:cubicBezTo>
                    <a:pt x="134" y="134"/>
                    <a:pt x="268" y="234"/>
                    <a:pt x="401" y="335"/>
                  </a:cubicBezTo>
                  <a:cubicBezTo>
                    <a:pt x="968" y="835"/>
                    <a:pt x="1535" y="1269"/>
                    <a:pt x="2136" y="1736"/>
                  </a:cubicBezTo>
                  <a:cubicBezTo>
                    <a:pt x="2870" y="2303"/>
                    <a:pt x="3604" y="2836"/>
                    <a:pt x="4337" y="3337"/>
                  </a:cubicBezTo>
                  <a:cubicBezTo>
                    <a:pt x="5105" y="3870"/>
                    <a:pt x="5872" y="4371"/>
                    <a:pt x="6639" y="4871"/>
                  </a:cubicBezTo>
                  <a:cubicBezTo>
                    <a:pt x="7406" y="5371"/>
                    <a:pt x="8173" y="5838"/>
                    <a:pt x="8974" y="6305"/>
                  </a:cubicBezTo>
                  <a:cubicBezTo>
                    <a:pt x="8274" y="5672"/>
                    <a:pt x="7573" y="5105"/>
                    <a:pt x="6839" y="4538"/>
                  </a:cubicBezTo>
                  <a:cubicBezTo>
                    <a:pt x="6105" y="4004"/>
                    <a:pt x="5371" y="3470"/>
                    <a:pt x="4638" y="2936"/>
                  </a:cubicBezTo>
                  <a:cubicBezTo>
                    <a:pt x="3870" y="2403"/>
                    <a:pt x="3103" y="1902"/>
                    <a:pt x="2336" y="1402"/>
                  </a:cubicBezTo>
                  <a:cubicBezTo>
                    <a:pt x="1736" y="1002"/>
                    <a:pt x="1102" y="635"/>
                    <a:pt x="468" y="268"/>
                  </a:cubicBezTo>
                  <a:lnTo>
                    <a:pt x="34" y="1"/>
                  </a:ln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040" name="Google Shape;1040;p31"/>
          <p:cNvGrpSpPr/>
          <p:nvPr/>
        </p:nvGrpSpPr>
        <p:grpSpPr>
          <a:xfrm>
            <a:off x="2524817" y="1970311"/>
            <a:ext cx="612790" cy="418686"/>
            <a:chOff x="7432695" y="2085343"/>
            <a:chExt cx="1082859" cy="739729"/>
          </a:xfrm>
        </p:grpSpPr>
        <p:sp>
          <p:nvSpPr>
            <p:cNvPr id="1041" name="Google Shape;1041;p31"/>
            <p:cNvSpPr/>
            <p:nvPr/>
          </p:nvSpPr>
          <p:spPr>
            <a:xfrm>
              <a:off x="7432695" y="2085343"/>
              <a:ext cx="1082859" cy="739729"/>
            </a:xfrm>
            <a:custGeom>
              <a:avLst/>
              <a:gdLst/>
              <a:ahLst/>
              <a:cxnLst/>
              <a:rect l="l" t="t" r="r" b="b"/>
              <a:pathLst>
                <a:path w="27787" h="18982" extrusionOk="0">
                  <a:moveTo>
                    <a:pt x="0" y="1"/>
                  </a:moveTo>
                  <a:lnTo>
                    <a:pt x="0" y="18981"/>
                  </a:lnTo>
                  <a:lnTo>
                    <a:pt x="27787" y="18981"/>
                  </a:lnTo>
                  <a:lnTo>
                    <a:pt x="27787" y="1"/>
                  </a:lnTo>
                  <a:close/>
                </a:path>
              </a:pathLst>
            </a:custGeom>
            <a:solidFill>
              <a:srgbClr val="90E6F9"/>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42" name="Google Shape;1042;p31"/>
            <p:cNvSpPr/>
            <p:nvPr/>
          </p:nvSpPr>
          <p:spPr>
            <a:xfrm>
              <a:off x="7432695" y="2139942"/>
              <a:ext cx="1082859" cy="354939"/>
            </a:xfrm>
            <a:custGeom>
              <a:avLst/>
              <a:gdLst/>
              <a:ahLst/>
              <a:cxnLst/>
              <a:rect l="l" t="t" r="r" b="b"/>
              <a:pathLst>
                <a:path w="27787" h="9108" extrusionOk="0">
                  <a:moveTo>
                    <a:pt x="0" y="1"/>
                  </a:moveTo>
                  <a:lnTo>
                    <a:pt x="0" y="1"/>
                  </a:lnTo>
                  <a:cubicBezTo>
                    <a:pt x="1135" y="768"/>
                    <a:pt x="2269" y="1535"/>
                    <a:pt x="3403" y="2303"/>
                  </a:cubicBezTo>
                  <a:cubicBezTo>
                    <a:pt x="4537" y="3070"/>
                    <a:pt x="5671" y="3837"/>
                    <a:pt x="6839" y="4571"/>
                  </a:cubicBezTo>
                  <a:cubicBezTo>
                    <a:pt x="9107" y="6072"/>
                    <a:pt x="11409" y="7540"/>
                    <a:pt x="13744" y="9007"/>
                  </a:cubicBezTo>
                  <a:lnTo>
                    <a:pt x="13877" y="9107"/>
                  </a:lnTo>
                  <a:lnTo>
                    <a:pt x="14044" y="9007"/>
                  </a:lnTo>
                  <a:cubicBezTo>
                    <a:pt x="16345" y="7540"/>
                    <a:pt x="18647" y="6072"/>
                    <a:pt x="20949" y="4571"/>
                  </a:cubicBezTo>
                  <a:cubicBezTo>
                    <a:pt x="22083" y="3837"/>
                    <a:pt x="23250" y="3070"/>
                    <a:pt x="24385" y="2303"/>
                  </a:cubicBezTo>
                  <a:cubicBezTo>
                    <a:pt x="25519" y="1535"/>
                    <a:pt x="26653" y="768"/>
                    <a:pt x="27787" y="1"/>
                  </a:cubicBezTo>
                  <a:lnTo>
                    <a:pt x="27787" y="1"/>
                  </a:lnTo>
                  <a:cubicBezTo>
                    <a:pt x="26586" y="668"/>
                    <a:pt x="25385" y="1369"/>
                    <a:pt x="24218" y="2069"/>
                  </a:cubicBezTo>
                  <a:cubicBezTo>
                    <a:pt x="23050" y="2770"/>
                    <a:pt x="21883" y="3470"/>
                    <a:pt x="20715" y="4204"/>
                  </a:cubicBezTo>
                  <a:cubicBezTo>
                    <a:pt x="18431" y="5574"/>
                    <a:pt x="16147" y="7009"/>
                    <a:pt x="13894" y="8445"/>
                  </a:cubicBezTo>
                  <a:lnTo>
                    <a:pt x="13894" y="8445"/>
                  </a:lnTo>
                  <a:cubicBezTo>
                    <a:pt x="11641" y="7009"/>
                    <a:pt x="9356" y="5574"/>
                    <a:pt x="7072" y="4204"/>
                  </a:cubicBezTo>
                  <a:cubicBezTo>
                    <a:pt x="5905" y="3470"/>
                    <a:pt x="4737" y="2770"/>
                    <a:pt x="3570" y="2069"/>
                  </a:cubicBezTo>
                  <a:cubicBezTo>
                    <a:pt x="2369" y="1369"/>
                    <a:pt x="1201" y="668"/>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43" name="Google Shape;1043;p31"/>
            <p:cNvSpPr/>
            <p:nvPr/>
          </p:nvSpPr>
          <p:spPr>
            <a:xfrm>
              <a:off x="7435306" y="2396058"/>
              <a:ext cx="426410" cy="297731"/>
            </a:xfrm>
            <a:custGeom>
              <a:avLst/>
              <a:gdLst/>
              <a:ahLst/>
              <a:cxnLst/>
              <a:rect l="l" t="t" r="r" b="b"/>
              <a:pathLst>
                <a:path w="10942" h="7640" extrusionOk="0">
                  <a:moveTo>
                    <a:pt x="10941" y="0"/>
                  </a:moveTo>
                  <a:cubicBezTo>
                    <a:pt x="9974" y="567"/>
                    <a:pt x="9007" y="1134"/>
                    <a:pt x="8073" y="1735"/>
                  </a:cubicBezTo>
                  <a:cubicBezTo>
                    <a:pt x="7139" y="2335"/>
                    <a:pt x="6205" y="2936"/>
                    <a:pt x="5304" y="3603"/>
                  </a:cubicBezTo>
                  <a:cubicBezTo>
                    <a:pt x="4403" y="4237"/>
                    <a:pt x="3503" y="4904"/>
                    <a:pt x="2602" y="5571"/>
                  </a:cubicBezTo>
                  <a:cubicBezTo>
                    <a:pt x="1735" y="6205"/>
                    <a:pt x="834" y="6905"/>
                    <a:pt x="0" y="7639"/>
                  </a:cubicBezTo>
                  <a:cubicBezTo>
                    <a:pt x="968" y="7105"/>
                    <a:pt x="1935" y="6538"/>
                    <a:pt x="2869" y="5904"/>
                  </a:cubicBezTo>
                  <a:cubicBezTo>
                    <a:pt x="3803" y="5304"/>
                    <a:pt x="4737" y="4704"/>
                    <a:pt x="5638" y="4070"/>
                  </a:cubicBezTo>
                  <a:cubicBezTo>
                    <a:pt x="6538" y="3436"/>
                    <a:pt x="7439" y="2769"/>
                    <a:pt x="8339" y="2102"/>
                  </a:cubicBezTo>
                  <a:cubicBezTo>
                    <a:pt x="9240" y="1435"/>
                    <a:pt x="10107" y="767"/>
                    <a:pt x="10941"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44" name="Google Shape;1044;p31"/>
            <p:cNvSpPr/>
            <p:nvPr/>
          </p:nvSpPr>
          <p:spPr>
            <a:xfrm>
              <a:off x="8086591" y="2396058"/>
              <a:ext cx="426410" cy="297731"/>
            </a:xfrm>
            <a:custGeom>
              <a:avLst/>
              <a:gdLst/>
              <a:ahLst/>
              <a:cxnLst/>
              <a:rect l="l" t="t" r="r" b="b"/>
              <a:pathLst>
                <a:path w="10942" h="7640" extrusionOk="0">
                  <a:moveTo>
                    <a:pt x="0" y="0"/>
                  </a:moveTo>
                  <a:lnTo>
                    <a:pt x="0" y="0"/>
                  </a:lnTo>
                  <a:cubicBezTo>
                    <a:pt x="834" y="734"/>
                    <a:pt x="1701" y="1435"/>
                    <a:pt x="2602" y="2102"/>
                  </a:cubicBezTo>
                  <a:cubicBezTo>
                    <a:pt x="3469" y="2769"/>
                    <a:pt x="4370" y="3436"/>
                    <a:pt x="5304" y="4070"/>
                  </a:cubicBezTo>
                  <a:cubicBezTo>
                    <a:pt x="6205" y="4704"/>
                    <a:pt x="7139" y="5304"/>
                    <a:pt x="8073" y="5904"/>
                  </a:cubicBezTo>
                  <a:cubicBezTo>
                    <a:pt x="9007" y="6538"/>
                    <a:pt x="9941" y="7105"/>
                    <a:pt x="10941" y="7639"/>
                  </a:cubicBezTo>
                  <a:cubicBezTo>
                    <a:pt x="10074" y="6905"/>
                    <a:pt x="9207" y="6238"/>
                    <a:pt x="8306" y="5571"/>
                  </a:cubicBezTo>
                  <a:cubicBezTo>
                    <a:pt x="7439" y="4870"/>
                    <a:pt x="6538" y="4237"/>
                    <a:pt x="5637" y="3603"/>
                  </a:cubicBezTo>
                  <a:cubicBezTo>
                    <a:pt x="4703" y="2969"/>
                    <a:pt x="3803" y="2335"/>
                    <a:pt x="2869" y="1735"/>
                  </a:cubicBezTo>
                  <a:cubicBezTo>
                    <a:pt x="1901" y="1134"/>
                    <a:pt x="967" y="567"/>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
        <p:nvSpPr>
          <p:cNvPr id="1045" name="Google Shape;1045;p31"/>
          <p:cNvSpPr txBox="1">
            <a:spLocks noGrp="1"/>
          </p:cNvSpPr>
          <p:nvPr>
            <p:ph type="subTitle" idx="1"/>
          </p:nvPr>
        </p:nvSpPr>
        <p:spPr>
          <a:xfrm>
            <a:off x="1474313" y="2947375"/>
            <a:ext cx="2713800" cy="114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Mercury is the closest planet to the Sun and the smallest one in the Solar System—it’s a bit larger than the Moon</a:t>
            </a:r>
            <a:endParaRPr/>
          </a:p>
        </p:txBody>
      </p:sp>
      <p:sp>
        <p:nvSpPr>
          <p:cNvPr id="1046" name="Google Shape;1046;p31"/>
          <p:cNvSpPr txBox="1">
            <a:spLocks noGrp="1"/>
          </p:cNvSpPr>
          <p:nvPr>
            <p:ph type="subTitle" idx="4"/>
          </p:nvPr>
        </p:nvSpPr>
        <p:spPr>
          <a:xfrm>
            <a:off x="4955888" y="2947375"/>
            <a:ext cx="2713800" cy="114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Venus has a beautiful name and is the second planet from the Sun. Its atmosphere is </a:t>
            </a:r>
            <a:r>
              <a:rPr lang="en" sz="1800">
                <a:latin typeface="Cantarell"/>
                <a:ea typeface="Cantarell"/>
                <a:cs typeface="Cantarell"/>
                <a:sym typeface="Cantarell"/>
              </a:rPr>
              <a:t>very </a:t>
            </a:r>
            <a:r>
              <a:rPr lang="en"/>
              <a:t>poisonous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Shape 1050"/>
        <p:cNvGrpSpPr/>
        <p:nvPr/>
      </p:nvGrpSpPr>
      <p:grpSpPr>
        <a:xfrm>
          <a:off x="0" y="0"/>
          <a:ext cx="0" cy="0"/>
          <a:chOff x="0" y="0"/>
          <a:chExt cx="0" cy="0"/>
        </a:xfrm>
      </p:grpSpPr>
      <p:sp>
        <p:nvSpPr>
          <p:cNvPr id="1051" name="Google Shape;1051;p32"/>
          <p:cNvSpPr txBox="1">
            <a:spLocks noGrp="1"/>
          </p:cNvSpPr>
          <p:nvPr>
            <p:ph type="title" idx="15"/>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300"/>
              <a:t>L</a:t>
            </a:r>
            <a:r>
              <a:rPr lang="en"/>
              <a:t>iterature</a:t>
            </a:r>
            <a:r>
              <a:rPr lang="en" sz="2300"/>
              <a:t> </a:t>
            </a:r>
            <a:r>
              <a:rPr lang="en"/>
              <a:t>Review</a:t>
            </a:r>
            <a:endParaRPr sz="2300"/>
          </a:p>
        </p:txBody>
      </p:sp>
      <p:sp>
        <p:nvSpPr>
          <p:cNvPr id="1052" name="Google Shape;1052;p32"/>
          <p:cNvSpPr txBox="1">
            <a:spLocks noGrp="1"/>
          </p:cNvSpPr>
          <p:nvPr>
            <p:ph type="ctrTitle"/>
          </p:nvPr>
        </p:nvSpPr>
        <p:spPr>
          <a:xfrm>
            <a:off x="1899476" y="1973675"/>
            <a:ext cx="2543700" cy="40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Theory</a:t>
            </a:r>
            <a:endParaRPr/>
          </a:p>
        </p:txBody>
      </p:sp>
      <p:sp>
        <p:nvSpPr>
          <p:cNvPr id="1053" name="Google Shape;1053;p32"/>
          <p:cNvSpPr txBox="1">
            <a:spLocks noGrp="1"/>
          </p:cNvSpPr>
          <p:nvPr>
            <p:ph type="ctrTitle" idx="2"/>
          </p:nvPr>
        </p:nvSpPr>
        <p:spPr>
          <a:xfrm>
            <a:off x="1899476" y="3625975"/>
            <a:ext cx="2543700" cy="40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Theory</a:t>
            </a:r>
            <a:endParaRPr/>
          </a:p>
        </p:txBody>
      </p:sp>
      <p:sp>
        <p:nvSpPr>
          <p:cNvPr id="1054" name="Google Shape;1054;p32"/>
          <p:cNvSpPr txBox="1">
            <a:spLocks noGrp="1"/>
          </p:cNvSpPr>
          <p:nvPr>
            <p:ph type="ctrTitle" idx="3"/>
          </p:nvPr>
        </p:nvSpPr>
        <p:spPr>
          <a:xfrm>
            <a:off x="4700824" y="1976125"/>
            <a:ext cx="2543700" cy="40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Theory</a:t>
            </a:r>
            <a:endParaRPr/>
          </a:p>
        </p:txBody>
      </p:sp>
      <p:sp>
        <p:nvSpPr>
          <p:cNvPr id="1055" name="Google Shape;1055;p32"/>
          <p:cNvSpPr txBox="1">
            <a:spLocks noGrp="1"/>
          </p:cNvSpPr>
          <p:nvPr>
            <p:ph type="ctrTitle" idx="4"/>
          </p:nvPr>
        </p:nvSpPr>
        <p:spPr>
          <a:xfrm>
            <a:off x="4700824" y="3628425"/>
            <a:ext cx="2543700" cy="40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Theory</a:t>
            </a:r>
            <a:endParaRPr/>
          </a:p>
        </p:txBody>
      </p:sp>
      <p:sp>
        <p:nvSpPr>
          <p:cNvPr id="1056" name="Google Shape;1056;p32"/>
          <p:cNvSpPr txBox="1">
            <a:spLocks noGrp="1"/>
          </p:cNvSpPr>
          <p:nvPr>
            <p:ph type="subTitle" idx="1"/>
          </p:nvPr>
        </p:nvSpPr>
        <p:spPr>
          <a:xfrm>
            <a:off x="1899476" y="2387325"/>
            <a:ext cx="2543700" cy="50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Neptune is the farthest planet from the Sun</a:t>
            </a:r>
            <a:endParaRPr/>
          </a:p>
        </p:txBody>
      </p:sp>
      <p:sp>
        <p:nvSpPr>
          <p:cNvPr id="1057" name="Google Shape;1057;p32"/>
          <p:cNvSpPr txBox="1">
            <a:spLocks noGrp="1"/>
          </p:cNvSpPr>
          <p:nvPr>
            <p:ph type="subTitle" idx="5"/>
          </p:nvPr>
        </p:nvSpPr>
        <p:spPr>
          <a:xfrm>
            <a:off x="1899476" y="4043450"/>
            <a:ext cx="2543700" cy="50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a:t>
            </a:r>
            <a:endParaRPr/>
          </a:p>
        </p:txBody>
      </p:sp>
      <p:sp>
        <p:nvSpPr>
          <p:cNvPr id="1058" name="Google Shape;1058;p32"/>
          <p:cNvSpPr txBox="1">
            <a:spLocks noGrp="1"/>
          </p:cNvSpPr>
          <p:nvPr>
            <p:ph type="subTitle" idx="6"/>
          </p:nvPr>
        </p:nvSpPr>
        <p:spPr>
          <a:xfrm>
            <a:off x="4700824" y="2389775"/>
            <a:ext cx="2543700" cy="50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Venus has a beautiful name and it’s very hot</a:t>
            </a:r>
            <a:endParaRPr/>
          </a:p>
        </p:txBody>
      </p:sp>
      <p:sp>
        <p:nvSpPr>
          <p:cNvPr id="1059" name="Google Shape;1059;p32"/>
          <p:cNvSpPr txBox="1">
            <a:spLocks noGrp="1"/>
          </p:cNvSpPr>
          <p:nvPr>
            <p:ph type="subTitle" idx="7"/>
          </p:nvPr>
        </p:nvSpPr>
        <p:spPr>
          <a:xfrm>
            <a:off x="4700824" y="4045900"/>
            <a:ext cx="2543700" cy="50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Clr>
                <a:schemeClr val="dk1"/>
              </a:buClr>
              <a:buSzPts val="1100"/>
              <a:buFont typeface="Arial"/>
              <a:buNone/>
            </a:pPr>
            <a:r>
              <a:rPr lang="en"/>
              <a:t>Jupiter is a gas giant and the biggest planet</a:t>
            </a:r>
            <a:endParaRPr/>
          </a:p>
        </p:txBody>
      </p:sp>
      <p:sp>
        <p:nvSpPr>
          <p:cNvPr id="1060" name="Google Shape;1060;p32"/>
          <p:cNvSpPr txBox="1">
            <a:spLocks noGrp="1"/>
          </p:cNvSpPr>
          <p:nvPr>
            <p:ph type="title" idx="8"/>
          </p:nvPr>
        </p:nvSpPr>
        <p:spPr>
          <a:xfrm>
            <a:off x="2740676" y="1561225"/>
            <a:ext cx="861300" cy="40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1061" name="Google Shape;1061;p32"/>
          <p:cNvSpPr txBox="1">
            <a:spLocks noGrp="1"/>
          </p:cNvSpPr>
          <p:nvPr>
            <p:ph type="title" idx="9"/>
          </p:nvPr>
        </p:nvSpPr>
        <p:spPr>
          <a:xfrm>
            <a:off x="5542024" y="1561234"/>
            <a:ext cx="861300" cy="40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1062" name="Google Shape;1062;p32"/>
          <p:cNvSpPr txBox="1">
            <a:spLocks noGrp="1"/>
          </p:cNvSpPr>
          <p:nvPr>
            <p:ph type="title" idx="13"/>
          </p:nvPr>
        </p:nvSpPr>
        <p:spPr>
          <a:xfrm>
            <a:off x="2740676" y="3218622"/>
            <a:ext cx="861300" cy="409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1063" name="Google Shape;1063;p32"/>
          <p:cNvSpPr txBox="1">
            <a:spLocks noGrp="1"/>
          </p:cNvSpPr>
          <p:nvPr>
            <p:ph type="title" idx="14"/>
          </p:nvPr>
        </p:nvSpPr>
        <p:spPr>
          <a:xfrm>
            <a:off x="5542024" y="3219156"/>
            <a:ext cx="861300" cy="40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67"/>
        <p:cNvGrpSpPr/>
        <p:nvPr/>
      </p:nvGrpSpPr>
      <p:grpSpPr>
        <a:xfrm>
          <a:off x="0" y="0"/>
          <a:ext cx="0" cy="0"/>
          <a:chOff x="0" y="0"/>
          <a:chExt cx="0" cy="0"/>
        </a:xfrm>
      </p:grpSpPr>
      <p:grpSp>
        <p:nvGrpSpPr>
          <p:cNvPr id="1068" name="Google Shape;1068;p33"/>
          <p:cNvGrpSpPr/>
          <p:nvPr/>
        </p:nvGrpSpPr>
        <p:grpSpPr>
          <a:xfrm>
            <a:off x="1092341" y="2351388"/>
            <a:ext cx="6959317" cy="1490840"/>
            <a:chOff x="1808063" y="4294338"/>
            <a:chExt cx="3370782" cy="721817"/>
          </a:xfrm>
        </p:grpSpPr>
        <p:sp>
          <p:nvSpPr>
            <p:cNvPr id="1069" name="Google Shape;1069;p3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 name="Google Shape;1074;p33"/>
          <p:cNvSpPr txBox="1">
            <a:spLocks noGrp="1"/>
          </p:cNvSpPr>
          <p:nvPr>
            <p:ph type="title" idx="4294967295"/>
          </p:nvPr>
        </p:nvSpPr>
        <p:spPr>
          <a:xfrm>
            <a:off x="5362659" y="2675825"/>
            <a:ext cx="1196700" cy="44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t>June</a:t>
            </a:r>
            <a:endParaRPr sz="1600"/>
          </a:p>
        </p:txBody>
      </p:sp>
      <p:sp>
        <p:nvSpPr>
          <p:cNvPr id="1075" name="Google Shape;1075;p33"/>
          <p:cNvSpPr txBox="1">
            <a:spLocks noGrp="1"/>
          </p:cNvSpPr>
          <p:nvPr>
            <p:ph type="title" idx="4294967295"/>
          </p:nvPr>
        </p:nvSpPr>
        <p:spPr>
          <a:xfrm>
            <a:off x="3980972" y="2675825"/>
            <a:ext cx="1196700" cy="44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t>May</a:t>
            </a:r>
            <a:endParaRPr sz="1600"/>
          </a:p>
        </p:txBody>
      </p:sp>
      <p:sp>
        <p:nvSpPr>
          <p:cNvPr id="1076" name="Google Shape;1076;p33"/>
          <p:cNvSpPr txBox="1">
            <a:spLocks noGrp="1"/>
          </p:cNvSpPr>
          <p:nvPr>
            <p:ph type="title" idx="4294967295"/>
          </p:nvPr>
        </p:nvSpPr>
        <p:spPr>
          <a:xfrm>
            <a:off x="1233134" y="2675825"/>
            <a:ext cx="1198800" cy="44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t>March</a:t>
            </a:r>
            <a:endParaRPr sz="1600"/>
          </a:p>
        </p:txBody>
      </p:sp>
      <p:sp>
        <p:nvSpPr>
          <p:cNvPr id="1077" name="Google Shape;1077;p33"/>
          <p:cNvSpPr txBox="1">
            <a:spLocks noGrp="1"/>
          </p:cNvSpPr>
          <p:nvPr>
            <p:ph type="title" idx="4294967295"/>
          </p:nvPr>
        </p:nvSpPr>
        <p:spPr>
          <a:xfrm>
            <a:off x="2599282" y="2675825"/>
            <a:ext cx="1198800" cy="44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t>April</a:t>
            </a:r>
            <a:endParaRPr sz="1600"/>
          </a:p>
        </p:txBody>
      </p:sp>
      <p:sp>
        <p:nvSpPr>
          <p:cNvPr id="1078" name="Google Shape;1078;p33"/>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Timeline</a:t>
            </a:r>
            <a:endParaRPr/>
          </a:p>
        </p:txBody>
      </p:sp>
      <p:sp>
        <p:nvSpPr>
          <p:cNvPr id="1079" name="Google Shape;1079;p33"/>
          <p:cNvSpPr txBox="1">
            <a:spLocks noGrp="1"/>
          </p:cNvSpPr>
          <p:nvPr>
            <p:ph type="subTitle" idx="4294967295"/>
          </p:nvPr>
        </p:nvSpPr>
        <p:spPr>
          <a:xfrm>
            <a:off x="1106997" y="3568175"/>
            <a:ext cx="1451100" cy="60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latin typeface="Hind Guntur"/>
                <a:ea typeface="Hind Guntur"/>
                <a:cs typeface="Hind Guntur"/>
                <a:sym typeface="Hind Guntur"/>
              </a:rPr>
              <a:t>Mercury is the smallest one</a:t>
            </a:r>
            <a:endParaRPr sz="1600">
              <a:latin typeface="Hind Guntur"/>
              <a:ea typeface="Hind Guntur"/>
              <a:cs typeface="Hind Guntur"/>
              <a:sym typeface="Hind Guntur"/>
            </a:endParaRPr>
          </a:p>
        </p:txBody>
      </p:sp>
      <p:sp>
        <p:nvSpPr>
          <p:cNvPr id="1080" name="Google Shape;1080;p33"/>
          <p:cNvSpPr txBox="1">
            <a:spLocks noGrp="1"/>
          </p:cNvSpPr>
          <p:nvPr>
            <p:ph type="subTitle" idx="4294967295"/>
          </p:nvPr>
        </p:nvSpPr>
        <p:spPr>
          <a:xfrm>
            <a:off x="2473132" y="1571975"/>
            <a:ext cx="1451100" cy="60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latin typeface="Hind Guntur"/>
                <a:ea typeface="Hind Guntur"/>
                <a:cs typeface="Hind Guntur"/>
                <a:sym typeface="Hind Guntur"/>
              </a:rPr>
              <a:t>Jupiter is the biggest one</a:t>
            </a:r>
            <a:endParaRPr sz="1600">
              <a:latin typeface="Hind Guntur"/>
              <a:ea typeface="Hind Guntur"/>
              <a:cs typeface="Hind Guntur"/>
              <a:sym typeface="Hind Guntur"/>
            </a:endParaRPr>
          </a:p>
        </p:txBody>
      </p:sp>
      <p:sp>
        <p:nvSpPr>
          <p:cNvPr id="1081" name="Google Shape;1081;p33"/>
          <p:cNvSpPr txBox="1">
            <a:spLocks noGrp="1"/>
          </p:cNvSpPr>
          <p:nvPr>
            <p:ph type="subTitle" idx="4294967295"/>
          </p:nvPr>
        </p:nvSpPr>
        <p:spPr>
          <a:xfrm>
            <a:off x="6600572" y="3568175"/>
            <a:ext cx="1451100" cy="60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latin typeface="Hind Guntur"/>
                <a:ea typeface="Hind Guntur"/>
                <a:cs typeface="Hind Guntur"/>
                <a:sym typeface="Hind Guntur"/>
              </a:rPr>
              <a:t>Mars is a very cold planet</a:t>
            </a:r>
            <a:endParaRPr sz="1600">
              <a:latin typeface="Hind Guntur"/>
              <a:ea typeface="Hind Guntur"/>
              <a:cs typeface="Hind Guntur"/>
              <a:sym typeface="Hind Guntur"/>
            </a:endParaRPr>
          </a:p>
        </p:txBody>
      </p:sp>
      <p:sp>
        <p:nvSpPr>
          <p:cNvPr id="1082" name="Google Shape;1082;p33"/>
          <p:cNvSpPr txBox="1">
            <a:spLocks noGrp="1"/>
          </p:cNvSpPr>
          <p:nvPr>
            <p:ph type="subTitle" idx="4294967295"/>
          </p:nvPr>
        </p:nvSpPr>
        <p:spPr>
          <a:xfrm>
            <a:off x="5235459" y="1571975"/>
            <a:ext cx="1451100" cy="60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latin typeface="Hind Guntur"/>
                <a:ea typeface="Hind Guntur"/>
                <a:cs typeface="Hind Guntur"/>
                <a:sym typeface="Hind Guntur"/>
              </a:rPr>
              <a:t>Saturn is the ringed planet</a:t>
            </a:r>
            <a:endParaRPr sz="1600">
              <a:latin typeface="Hind Guntur"/>
              <a:ea typeface="Hind Guntur"/>
              <a:cs typeface="Hind Guntur"/>
              <a:sym typeface="Hind Guntur"/>
            </a:endParaRPr>
          </a:p>
        </p:txBody>
      </p:sp>
      <p:sp>
        <p:nvSpPr>
          <p:cNvPr id="1083" name="Google Shape;1083;p33"/>
          <p:cNvSpPr txBox="1">
            <a:spLocks noGrp="1"/>
          </p:cNvSpPr>
          <p:nvPr>
            <p:ph type="title" idx="4294967295"/>
          </p:nvPr>
        </p:nvSpPr>
        <p:spPr>
          <a:xfrm>
            <a:off x="6727759" y="2675825"/>
            <a:ext cx="1196700" cy="44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t>July</a:t>
            </a:r>
            <a:endParaRPr sz="1600"/>
          </a:p>
        </p:txBody>
      </p:sp>
      <p:sp>
        <p:nvSpPr>
          <p:cNvPr id="1084" name="Google Shape;1084;p33"/>
          <p:cNvSpPr txBox="1">
            <a:spLocks noGrp="1"/>
          </p:cNvSpPr>
          <p:nvPr>
            <p:ph type="subTitle" idx="4294967295"/>
          </p:nvPr>
        </p:nvSpPr>
        <p:spPr>
          <a:xfrm>
            <a:off x="3853784" y="3568175"/>
            <a:ext cx="1451100" cy="60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a:latin typeface="Hind Guntur"/>
                <a:ea typeface="Hind Guntur"/>
                <a:cs typeface="Hind Guntur"/>
                <a:sym typeface="Hind Guntur"/>
              </a:rPr>
              <a:t>Earth is where we live now</a:t>
            </a:r>
            <a:endParaRPr sz="1600">
              <a:latin typeface="Hind Guntur"/>
              <a:ea typeface="Hind Guntur"/>
              <a:cs typeface="Hind Guntur"/>
              <a:sym typeface="Hind Guntu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88"/>
        <p:cNvGrpSpPr/>
        <p:nvPr/>
      </p:nvGrpSpPr>
      <p:grpSpPr>
        <a:xfrm>
          <a:off x="0" y="0"/>
          <a:ext cx="0" cy="0"/>
          <a:chOff x="0" y="0"/>
          <a:chExt cx="0" cy="0"/>
        </a:xfrm>
      </p:grpSpPr>
      <p:sp>
        <p:nvSpPr>
          <p:cNvPr id="1089" name="Google Shape;1089;p34"/>
          <p:cNvSpPr txBox="1">
            <a:spLocks noGrp="1"/>
          </p:cNvSpPr>
          <p:nvPr>
            <p:ph type="title"/>
          </p:nvPr>
        </p:nvSpPr>
        <p:spPr>
          <a:xfrm>
            <a:off x="713225" y="545475"/>
            <a:ext cx="7717500" cy="25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Sampling</a:t>
            </a:r>
            <a:endParaRPr/>
          </a:p>
        </p:txBody>
      </p:sp>
      <p:grpSp>
        <p:nvGrpSpPr>
          <p:cNvPr id="1090" name="Google Shape;1090;p34"/>
          <p:cNvGrpSpPr/>
          <p:nvPr/>
        </p:nvGrpSpPr>
        <p:grpSpPr>
          <a:xfrm>
            <a:off x="3565149" y="1318873"/>
            <a:ext cx="4769073" cy="3136016"/>
            <a:chOff x="235800" y="830650"/>
            <a:chExt cx="6978450" cy="4588844"/>
          </a:xfrm>
        </p:grpSpPr>
        <p:sp>
          <p:nvSpPr>
            <p:cNvPr id="1091" name="Google Shape;1091;p3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 name="Google Shape;1097;p34"/>
          <p:cNvSpPr/>
          <p:nvPr/>
        </p:nvSpPr>
        <p:spPr>
          <a:xfrm>
            <a:off x="4295475" y="2182980"/>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4"/>
          <p:cNvSpPr/>
          <p:nvPr/>
        </p:nvSpPr>
        <p:spPr>
          <a:xfrm>
            <a:off x="4964789" y="3325502"/>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4"/>
          <p:cNvSpPr/>
          <p:nvPr/>
        </p:nvSpPr>
        <p:spPr>
          <a:xfrm>
            <a:off x="5838162" y="2182977"/>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4"/>
          <p:cNvSpPr/>
          <p:nvPr/>
        </p:nvSpPr>
        <p:spPr>
          <a:xfrm>
            <a:off x="6908101" y="1813675"/>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4"/>
          <p:cNvSpPr/>
          <p:nvPr/>
        </p:nvSpPr>
        <p:spPr>
          <a:xfrm>
            <a:off x="7716412" y="3471210"/>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4"/>
          <p:cNvSpPr txBox="1"/>
          <p:nvPr/>
        </p:nvSpPr>
        <p:spPr>
          <a:xfrm>
            <a:off x="843875" y="1833200"/>
            <a:ext cx="1847700" cy="929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Hind Guntur"/>
                <a:ea typeface="Hind Guntur"/>
                <a:cs typeface="Hind Guntur"/>
                <a:sym typeface="Hind Guntur"/>
              </a:rPr>
              <a:t>Venus has a beautiful name, but it’s very hot</a:t>
            </a:r>
            <a:endParaRPr sz="1600">
              <a:solidFill>
                <a:schemeClr val="dk1"/>
              </a:solidFill>
              <a:latin typeface="Arimo"/>
              <a:ea typeface="Arimo"/>
              <a:cs typeface="Arimo"/>
              <a:sym typeface="Arimo"/>
            </a:endParaRPr>
          </a:p>
        </p:txBody>
      </p:sp>
      <p:sp>
        <p:nvSpPr>
          <p:cNvPr id="1103" name="Google Shape;1103;p34"/>
          <p:cNvSpPr txBox="1"/>
          <p:nvPr/>
        </p:nvSpPr>
        <p:spPr>
          <a:xfrm>
            <a:off x="843874" y="1527550"/>
            <a:ext cx="1847700" cy="292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900">
                <a:solidFill>
                  <a:schemeClr val="dk1"/>
                </a:solidFill>
                <a:latin typeface="Alfa Slab One"/>
                <a:ea typeface="Alfa Slab One"/>
                <a:cs typeface="Alfa Slab One"/>
                <a:sym typeface="Alfa Slab One"/>
              </a:rPr>
              <a:t>Venus</a:t>
            </a:r>
            <a:endParaRPr sz="1800">
              <a:solidFill>
                <a:schemeClr val="dk1"/>
              </a:solidFill>
              <a:latin typeface="Comfortaa"/>
              <a:ea typeface="Comfortaa"/>
              <a:cs typeface="Comfortaa"/>
              <a:sym typeface="Comfortaa"/>
            </a:endParaRPr>
          </a:p>
        </p:txBody>
      </p:sp>
      <p:sp>
        <p:nvSpPr>
          <p:cNvPr id="1104" name="Google Shape;1104;p34"/>
          <p:cNvSpPr txBox="1"/>
          <p:nvPr/>
        </p:nvSpPr>
        <p:spPr>
          <a:xfrm>
            <a:off x="843875" y="3242600"/>
            <a:ext cx="1847700" cy="929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dk1"/>
                </a:solidFill>
                <a:latin typeface="Hind Guntur"/>
                <a:ea typeface="Hind Guntur"/>
                <a:cs typeface="Hind Guntur"/>
                <a:sym typeface="Hind Guntur"/>
              </a:rPr>
              <a:t>Despite being red, Mars is actually a very cold place</a:t>
            </a:r>
            <a:endParaRPr sz="1600">
              <a:solidFill>
                <a:schemeClr val="dk1"/>
              </a:solidFill>
              <a:latin typeface="Arimo"/>
              <a:ea typeface="Arimo"/>
              <a:cs typeface="Arimo"/>
              <a:sym typeface="Arimo"/>
            </a:endParaRPr>
          </a:p>
        </p:txBody>
      </p:sp>
      <p:sp>
        <p:nvSpPr>
          <p:cNvPr id="1105" name="Google Shape;1105;p34"/>
          <p:cNvSpPr txBox="1"/>
          <p:nvPr/>
        </p:nvSpPr>
        <p:spPr>
          <a:xfrm>
            <a:off x="843874" y="2955575"/>
            <a:ext cx="1847700" cy="2928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900">
                <a:solidFill>
                  <a:schemeClr val="dk1"/>
                </a:solidFill>
                <a:latin typeface="Alfa Slab One"/>
                <a:ea typeface="Alfa Slab One"/>
                <a:cs typeface="Alfa Slab One"/>
                <a:sym typeface="Alfa Slab One"/>
              </a:rPr>
              <a:t>Mars</a:t>
            </a:r>
            <a:endParaRPr sz="1800">
              <a:solidFill>
                <a:schemeClr val="dk1"/>
              </a:solidFill>
              <a:latin typeface="Comfortaa"/>
              <a:ea typeface="Comfortaa"/>
              <a:cs typeface="Comfortaa"/>
              <a:sym typeface="Comfortaa"/>
            </a:endParaRPr>
          </a:p>
        </p:txBody>
      </p:sp>
      <p:sp>
        <p:nvSpPr>
          <p:cNvPr id="1106" name="Google Shape;1106;p34"/>
          <p:cNvSpPr/>
          <p:nvPr/>
        </p:nvSpPr>
        <p:spPr>
          <a:xfrm>
            <a:off x="2691587" y="1475310"/>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4"/>
          <p:cNvSpPr/>
          <p:nvPr/>
        </p:nvSpPr>
        <p:spPr>
          <a:xfrm>
            <a:off x="2691587" y="2897560"/>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4"/>
          <p:cNvSpPr/>
          <p:nvPr/>
        </p:nvSpPr>
        <p:spPr>
          <a:xfrm>
            <a:off x="4091262" y="2540535"/>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4"/>
          <p:cNvSpPr/>
          <p:nvPr/>
        </p:nvSpPr>
        <p:spPr>
          <a:xfrm>
            <a:off x="4725562" y="3670560"/>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4"/>
          <p:cNvSpPr/>
          <p:nvPr/>
        </p:nvSpPr>
        <p:spPr>
          <a:xfrm>
            <a:off x="6422637" y="2486410"/>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4"/>
          <p:cNvSpPr/>
          <p:nvPr/>
        </p:nvSpPr>
        <p:spPr>
          <a:xfrm>
            <a:off x="5598912" y="2781110"/>
            <a:ext cx="239245" cy="345049"/>
          </a:xfrm>
          <a:custGeom>
            <a:avLst/>
            <a:gdLst/>
            <a:ahLst/>
            <a:cxnLst/>
            <a:rect l="l" t="t" r="r" b="b"/>
            <a:pathLst>
              <a:path w="20215" h="29155" extrusionOk="0">
                <a:moveTo>
                  <a:pt x="10062" y="4292"/>
                </a:moveTo>
                <a:cubicBezTo>
                  <a:pt x="12706" y="4292"/>
                  <a:pt x="15244" y="6347"/>
                  <a:pt x="15244" y="9441"/>
                </a:cubicBezTo>
                <a:cubicBezTo>
                  <a:pt x="15244" y="12276"/>
                  <a:pt x="12943" y="14578"/>
                  <a:pt x="10107" y="14578"/>
                </a:cubicBezTo>
                <a:cubicBezTo>
                  <a:pt x="5537" y="14578"/>
                  <a:pt x="3236" y="9040"/>
                  <a:pt x="6471" y="5805"/>
                </a:cubicBezTo>
                <a:cubicBezTo>
                  <a:pt x="7516" y="4760"/>
                  <a:pt x="8801" y="4292"/>
                  <a:pt x="10062" y="4292"/>
                </a:cubicBezTo>
                <a:close/>
                <a:moveTo>
                  <a:pt x="10107" y="1"/>
                </a:moveTo>
                <a:cubicBezTo>
                  <a:pt x="4403" y="1"/>
                  <a:pt x="1201" y="4671"/>
                  <a:pt x="734" y="9374"/>
                </a:cubicBezTo>
                <a:cubicBezTo>
                  <a:pt x="0" y="16613"/>
                  <a:pt x="4904" y="23184"/>
                  <a:pt x="10107" y="29155"/>
                </a:cubicBezTo>
                <a:cubicBezTo>
                  <a:pt x="15311" y="23184"/>
                  <a:pt x="20215" y="16613"/>
                  <a:pt x="19481" y="9374"/>
                </a:cubicBezTo>
                <a:cubicBezTo>
                  <a:pt x="19014" y="4671"/>
                  <a:pt x="15778" y="1"/>
                  <a:pt x="10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Social Media Statistics Thesis by Slidesgo">
  <a:themeElements>
    <a:clrScheme name="Simple Light">
      <a:dk1>
        <a:srgbClr val="000000"/>
      </a:dk1>
      <a:lt1>
        <a:srgbClr val="FFFFFF"/>
      </a:lt1>
      <a:dk2>
        <a:srgbClr val="90E6F9"/>
      </a:dk2>
      <a:lt2>
        <a:srgbClr val="EEEEEE"/>
      </a:lt2>
      <a:accent1>
        <a:srgbClr val="DBDBDB"/>
      </a:accent1>
      <a:accent2>
        <a:srgbClr val="455A64"/>
      </a:accent2>
      <a:accent3>
        <a:srgbClr val="78909C"/>
      </a:accent3>
      <a:accent4>
        <a:srgbClr val="37474F"/>
      </a:accent4>
      <a:accent5>
        <a:srgbClr val="F7A9A0"/>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23</TotalTime>
  <Words>951</Words>
  <Application>Microsoft Office PowerPoint</Application>
  <PresentationFormat>全屏显示(16:9)</PresentationFormat>
  <Paragraphs>203</Paragraphs>
  <Slides>36</Slides>
  <Notes>36</Notes>
  <HiddenSlides>0</HiddenSlides>
  <MMClips>0</MMClips>
  <ScaleCrop>false</ScaleCrop>
  <HeadingPairs>
    <vt:vector size="6" baseType="variant">
      <vt:variant>
        <vt:lpstr>已用的字体</vt:lpstr>
      </vt:variant>
      <vt:variant>
        <vt:i4>12</vt:i4>
      </vt:variant>
      <vt:variant>
        <vt:lpstr>主题</vt:lpstr>
      </vt:variant>
      <vt:variant>
        <vt:i4>2</vt:i4>
      </vt:variant>
      <vt:variant>
        <vt:lpstr>幻灯片标题</vt:lpstr>
      </vt:variant>
      <vt:variant>
        <vt:i4>36</vt:i4>
      </vt:variant>
    </vt:vector>
  </HeadingPairs>
  <TitlesOfParts>
    <vt:vector size="50" baseType="lpstr">
      <vt:lpstr>Alfa Slab One</vt:lpstr>
      <vt:lpstr>Amatic SC</vt:lpstr>
      <vt:lpstr>Arimo</vt:lpstr>
      <vt:lpstr>Cantarell</vt:lpstr>
      <vt:lpstr>Changa</vt:lpstr>
      <vt:lpstr>Comfortaa</vt:lpstr>
      <vt:lpstr>Hind Guntur</vt:lpstr>
      <vt:lpstr>Proxima Nova</vt:lpstr>
      <vt:lpstr>Proxima Nova Semibold</vt:lpstr>
      <vt:lpstr>Roboto Medium</vt:lpstr>
      <vt:lpstr>Arial</vt:lpstr>
      <vt:lpstr>Calibri</vt:lpstr>
      <vt:lpstr>Social Media Statistics Thesis by Slidesgo</vt:lpstr>
      <vt:lpstr>Slidesgo Final Pages</vt:lpstr>
      <vt:lpstr>Social Media Thesis</vt:lpstr>
      <vt:lpstr>01</vt:lpstr>
      <vt:lpstr>Introduction</vt:lpstr>
      <vt:lpstr>—Someone Famous</vt:lpstr>
      <vt:lpstr>First Section</vt:lpstr>
      <vt:lpstr>Study Objectives</vt:lpstr>
      <vt:lpstr>Literature Review</vt:lpstr>
      <vt:lpstr>June</vt:lpstr>
      <vt:lpstr>Sampling</vt:lpstr>
      <vt:lpstr>A Picture Is Worth a Thousand Words</vt:lpstr>
      <vt:lpstr>A Picture Always Reinforces the Concept</vt:lpstr>
      <vt:lpstr>Methodology</vt:lpstr>
      <vt:lpstr>This Is a Table</vt:lpstr>
      <vt:lpstr>Some Percentages</vt:lpstr>
      <vt:lpstr>Results Analysis</vt:lpstr>
      <vt:lpstr>333,000.00</vt:lpstr>
      <vt:lpstr>Conclusions</vt:lpstr>
      <vt:lpstr>Reviewing concepts</vt:lpstr>
      <vt:lpstr>Sneak Peek</vt:lpstr>
      <vt:lpstr>References</vt:lpstr>
      <vt:lpstr>Thanks!</vt:lpstr>
      <vt:lpstr>Fonts &amp; colors used</vt:lpstr>
      <vt:lpstr>Use our editable graphic resources... </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Social Media Statistics Thesis</dc:title>
  <dc:creator>刘龙</dc:creator>
  <cp:lastModifiedBy>刘 龙</cp:lastModifiedBy>
  <cp:revision>4</cp:revision>
  <dcterms:modified xsi:type="dcterms:W3CDTF">2020-10-22T13:36:59Z</dcterms:modified>
</cp:coreProperties>
</file>