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0" r:id="rId1"/>
    <p:sldMasterId id="2147483691" r:id="rId2"/>
    <p:sldMasterId id="2147483692" r:id="rId3"/>
  </p:sldMasterIdLst>
  <p:notesMasterIdLst>
    <p:notesMasterId r:id="rId62"/>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6" r:id="rId40"/>
    <p:sldId id="298" r:id="rId41"/>
    <p:sldId id="299" r:id="rId42"/>
    <p:sldId id="300" r:id="rId43"/>
    <p:sldId id="301" r:id="rId44"/>
    <p:sldId id="302" r:id="rId45"/>
    <p:sldId id="303" r:id="rId46"/>
    <p:sldId id="304" r:id="rId47"/>
    <p:sldId id="305" r:id="rId48"/>
    <p:sldId id="306" r:id="rId49"/>
    <p:sldId id="307" r:id="rId50"/>
    <p:sldId id="308" r:id="rId51"/>
    <p:sldId id="309" r:id="rId52"/>
    <p:sldId id="310" r:id="rId53"/>
    <p:sldId id="311" r:id="rId54"/>
    <p:sldId id="312" r:id="rId55"/>
    <p:sldId id="313" r:id="rId56"/>
    <p:sldId id="314" r:id="rId57"/>
    <p:sldId id="315" r:id="rId58"/>
    <p:sldId id="316" r:id="rId59"/>
    <p:sldId id="317" r:id="rId60"/>
    <p:sldId id="320" r:id="rId61"/>
  </p:sldIdLst>
  <p:sldSz cx="9144000" cy="5143500" type="screen16x9"/>
  <p:notesSz cx="6858000" cy="9144000"/>
  <p:embeddedFontLst>
    <p:embeddedFont>
      <p:font typeface="Amatic SC" panose="00000500000000000000" pitchFamily="2" charset="-79"/>
      <p:regular r:id="rId63"/>
      <p:bold r:id="rId64"/>
    </p:embeddedFont>
    <p:embeddedFont>
      <p:font typeface="Anaheim" panose="02010600030101010101" charset="0"/>
      <p:regular r:id="rId65"/>
    </p:embeddedFont>
    <p:embeddedFont>
      <p:font typeface="Bebas Neue" panose="020B0606020202050201" pitchFamily="34" charset="0"/>
      <p:regular r:id="rId66"/>
    </p:embeddedFont>
    <p:embeddedFont>
      <p:font typeface="Calibri" panose="020F0502020204030204" pitchFamily="34" charset="0"/>
      <p:regular r:id="rId67"/>
      <p:bold r:id="rId68"/>
      <p:italic r:id="rId69"/>
      <p:boldItalic r:id="rId70"/>
    </p:embeddedFont>
    <p:embeddedFont>
      <p:font typeface="Exo 2 Black" panose="02010600030101010101" charset="0"/>
      <p:bold r:id="rId71"/>
      <p:boldItalic r:id="rId72"/>
    </p:embeddedFont>
    <p:embeddedFont>
      <p:font typeface="Manrope" panose="02010600030101010101" charset="0"/>
      <p:regular r:id="rId73"/>
      <p:bold r:id="rId74"/>
    </p:embeddedFont>
    <p:embeddedFont>
      <p:font typeface="Manrope Medium" panose="02010600030101010101" charset="0"/>
      <p:regular r:id="rId75"/>
      <p:bold r:id="rId76"/>
    </p:embeddedFont>
    <p:embeddedFont>
      <p:font typeface="Nunito Light" pitchFamily="2" charset="0"/>
      <p:regular r:id="rId77"/>
      <p:italic r:id="rId78"/>
    </p:embeddedFont>
    <p:embeddedFont>
      <p:font typeface="Proxima Nova" panose="02010600030101010101" charset="0"/>
      <p:regular r:id="rId79"/>
      <p:bold r:id="rId80"/>
      <p:italic r:id="rId81"/>
      <p:boldItalic r:id="rId82"/>
    </p:embeddedFont>
    <p:embeddedFont>
      <p:font typeface="PT Sans" panose="020B0503020203020204" pitchFamily="34" charset="0"/>
      <p:regular r:id="rId83"/>
      <p:bold r:id="rId84"/>
      <p:italic r:id="rId85"/>
      <p:boldItalic r:id="rId86"/>
    </p:embeddedFont>
    <p:embeddedFont>
      <p:font typeface="Roboto Medium" panose="02000000000000000000" pitchFamily="2" charset="0"/>
      <p:regular r:id="rId87"/>
      <p:bold r:id="rId88"/>
      <p:italic r:id="rId89"/>
      <p:boldItalic r:id="rId90"/>
    </p:embeddedFont>
    <p:embeddedFont>
      <p:font typeface="Sora" panose="02010600030101010101" charset="0"/>
      <p:regular r:id="rId91"/>
      <p:bold r:id="rId92"/>
    </p:embeddedFont>
    <p:embeddedFont>
      <p:font typeface="Sora ExtraBold" panose="02010600030101010101" charset="0"/>
      <p:bold r:id="rId9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1ABCCF1-2815-4338-982E-5E33E7225243}">
  <a:tblStyle styleId="{81ABCCF1-2815-4338-982E-5E33E722524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573" autoAdjust="0"/>
    <p:restoredTop sz="94660"/>
  </p:normalViewPr>
  <p:slideViewPr>
    <p:cSldViewPr snapToGrid="0">
      <p:cViewPr varScale="1">
        <p:scale>
          <a:sx n="80" d="100"/>
          <a:sy n="80" d="100"/>
        </p:scale>
        <p:origin x="68" y="10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fntdata"/><Relationship Id="rId68" Type="http://schemas.openxmlformats.org/officeDocument/2006/relationships/font" Target="fonts/font6.fntdata"/><Relationship Id="rId84" Type="http://schemas.openxmlformats.org/officeDocument/2006/relationships/font" Target="fonts/font22.fntdata"/><Relationship Id="rId89" Type="http://schemas.openxmlformats.org/officeDocument/2006/relationships/font" Target="fonts/font27.fntdata"/><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font" Target="fonts/font12.fntdata"/><Relationship Id="rId79" Type="http://schemas.openxmlformats.org/officeDocument/2006/relationships/font" Target="fonts/font17.fntdata"/><Relationship Id="rId5" Type="http://schemas.openxmlformats.org/officeDocument/2006/relationships/slide" Target="slides/slide2.xml"/><Relationship Id="rId90" Type="http://schemas.openxmlformats.org/officeDocument/2006/relationships/font" Target="fonts/font28.fntdata"/><Relationship Id="rId95" Type="http://schemas.openxmlformats.org/officeDocument/2006/relationships/viewProps" Target="viewProps.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font" Target="fonts/font2.fntdata"/><Relationship Id="rId69" Type="http://schemas.openxmlformats.org/officeDocument/2006/relationships/font" Target="fonts/font7.fntdata"/><Relationship Id="rId80" Type="http://schemas.openxmlformats.org/officeDocument/2006/relationships/font" Target="fonts/font18.fntdata"/><Relationship Id="rId85" Type="http://schemas.openxmlformats.org/officeDocument/2006/relationships/font" Target="fonts/font23.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font" Target="fonts/font5.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notesMaster" Target="notesMasters/notesMaster1.xml"/><Relationship Id="rId70" Type="http://schemas.openxmlformats.org/officeDocument/2006/relationships/font" Target="fonts/font8.fntdata"/><Relationship Id="rId75" Type="http://schemas.openxmlformats.org/officeDocument/2006/relationships/font" Target="fonts/font13.fntdata"/><Relationship Id="rId83" Type="http://schemas.openxmlformats.org/officeDocument/2006/relationships/font" Target="fonts/font21.fntdata"/><Relationship Id="rId88" Type="http://schemas.openxmlformats.org/officeDocument/2006/relationships/font" Target="fonts/font26.fntdata"/><Relationship Id="rId91" Type="http://schemas.openxmlformats.org/officeDocument/2006/relationships/font" Target="fonts/font29.fntdata"/><Relationship Id="rId9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font" Target="fonts/font3.fntdata"/><Relationship Id="rId73" Type="http://schemas.openxmlformats.org/officeDocument/2006/relationships/font" Target="fonts/font11.fntdata"/><Relationship Id="rId78" Type="http://schemas.openxmlformats.org/officeDocument/2006/relationships/font" Target="fonts/font16.fntdata"/><Relationship Id="rId81" Type="http://schemas.openxmlformats.org/officeDocument/2006/relationships/font" Target="fonts/font19.fntdata"/><Relationship Id="rId86" Type="http://schemas.openxmlformats.org/officeDocument/2006/relationships/font" Target="fonts/font24.fntdata"/><Relationship Id="rId94"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font" Target="fonts/font14.fntdata"/><Relationship Id="rId97" Type="http://schemas.openxmlformats.org/officeDocument/2006/relationships/tableStyles" Target="tableStyles.xml"/><Relationship Id="rId7" Type="http://schemas.openxmlformats.org/officeDocument/2006/relationships/slide" Target="slides/slide4.xml"/><Relationship Id="rId71" Type="http://schemas.openxmlformats.org/officeDocument/2006/relationships/font" Target="fonts/font9.fntdata"/><Relationship Id="rId92" Type="http://schemas.openxmlformats.org/officeDocument/2006/relationships/font" Target="fonts/font30.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4.fntdata"/><Relationship Id="rId87" Type="http://schemas.openxmlformats.org/officeDocument/2006/relationships/font" Target="fonts/font25.fntdata"/><Relationship Id="rId61" Type="http://schemas.openxmlformats.org/officeDocument/2006/relationships/slide" Target="slides/slide58.xml"/><Relationship Id="rId82" Type="http://schemas.openxmlformats.org/officeDocument/2006/relationships/font" Target="fonts/font20.fntdata"/><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font" Target="fonts/font15.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0.fntdata"/><Relationship Id="rId93" Type="http://schemas.openxmlformats.org/officeDocument/2006/relationships/font" Target="fonts/font3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6" name="Google Shape;596;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2"/>
        <p:cNvGrpSpPr/>
        <p:nvPr/>
      </p:nvGrpSpPr>
      <p:grpSpPr>
        <a:xfrm>
          <a:off x="0" y="0"/>
          <a:ext cx="0" cy="0"/>
          <a:chOff x="0" y="0"/>
          <a:chExt cx="0" cy="0"/>
        </a:xfrm>
      </p:grpSpPr>
      <p:sp>
        <p:nvSpPr>
          <p:cNvPr id="713" name="Google Shape;713;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4" name="Google Shape;714;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
        <p:cNvGrpSpPr/>
        <p:nvPr/>
      </p:nvGrpSpPr>
      <p:grpSpPr>
        <a:xfrm>
          <a:off x="0" y="0"/>
          <a:ext cx="0" cy="0"/>
          <a:chOff x="0" y="0"/>
          <a:chExt cx="0" cy="0"/>
        </a:xfrm>
      </p:grpSpPr>
      <p:sp>
        <p:nvSpPr>
          <p:cNvPr id="749" name="Google Shape;749;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 name="Google Shape;750;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
        <p:cNvGrpSpPr/>
        <p:nvPr/>
      </p:nvGrpSpPr>
      <p:grpSpPr>
        <a:xfrm>
          <a:off x="0" y="0"/>
          <a:ext cx="0" cy="0"/>
          <a:chOff x="0" y="0"/>
          <a:chExt cx="0" cy="0"/>
        </a:xfrm>
      </p:grpSpPr>
      <p:sp>
        <p:nvSpPr>
          <p:cNvPr id="754" name="Google Shape;754;g153c7cbec5a_0_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 name="Google Shape;755;g153c7cbec5a_0_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0"/>
        <p:cNvGrpSpPr/>
        <p:nvPr/>
      </p:nvGrpSpPr>
      <p:grpSpPr>
        <a:xfrm>
          <a:off x="0" y="0"/>
          <a:ext cx="0" cy="0"/>
          <a:chOff x="0" y="0"/>
          <a:chExt cx="0" cy="0"/>
        </a:xfrm>
      </p:grpSpPr>
      <p:sp>
        <p:nvSpPr>
          <p:cNvPr id="761" name="Google Shape;761;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2" name="Google Shape;762;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6"/>
        <p:cNvGrpSpPr/>
        <p:nvPr/>
      </p:nvGrpSpPr>
      <p:grpSpPr>
        <a:xfrm>
          <a:off x="0" y="0"/>
          <a:ext cx="0" cy="0"/>
          <a:chOff x="0" y="0"/>
          <a:chExt cx="0" cy="0"/>
        </a:xfrm>
      </p:grpSpPr>
      <p:sp>
        <p:nvSpPr>
          <p:cNvPr id="767" name="Google Shape;767;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8" name="Google Shape;768;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
        <p:cNvGrpSpPr/>
        <p:nvPr/>
      </p:nvGrpSpPr>
      <p:grpSpPr>
        <a:xfrm>
          <a:off x="0" y="0"/>
          <a:ext cx="0" cy="0"/>
          <a:chOff x="0" y="0"/>
          <a:chExt cx="0" cy="0"/>
        </a:xfrm>
      </p:grpSpPr>
      <p:sp>
        <p:nvSpPr>
          <p:cNvPr id="780" name="Google Shape;780;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1" name="Google Shape;781;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
        <p:cNvGrpSpPr/>
        <p:nvPr/>
      </p:nvGrpSpPr>
      <p:grpSpPr>
        <a:xfrm>
          <a:off x="0" y="0"/>
          <a:ext cx="0" cy="0"/>
          <a:chOff x="0" y="0"/>
          <a:chExt cx="0" cy="0"/>
        </a:xfrm>
      </p:grpSpPr>
      <p:sp>
        <p:nvSpPr>
          <p:cNvPr id="786" name="Google Shape;786;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 name="Google Shape;787;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153c7cbec5a_0_3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153c7cbec5a_0_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
        <p:cNvGrpSpPr/>
        <p:nvPr/>
      </p:nvGrpSpPr>
      <p:grpSpPr>
        <a:xfrm>
          <a:off x="0" y="0"/>
          <a:ext cx="0" cy="0"/>
          <a:chOff x="0" y="0"/>
          <a:chExt cx="0" cy="0"/>
        </a:xfrm>
      </p:grpSpPr>
      <p:sp>
        <p:nvSpPr>
          <p:cNvPr id="610" name="Google Shape;610;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 name="Google Shape;611;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
        <p:cNvGrpSpPr/>
        <p:nvPr/>
      </p:nvGrpSpPr>
      <p:grpSpPr>
        <a:xfrm>
          <a:off x="0" y="0"/>
          <a:ext cx="0" cy="0"/>
          <a:chOff x="0" y="0"/>
          <a:chExt cx="0" cy="0"/>
        </a:xfrm>
      </p:grpSpPr>
      <p:sp>
        <p:nvSpPr>
          <p:cNvPr id="835" name="Google Shape;835;g153c7cbec5a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 name="Google Shape;836;g153c7cbec5a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
        <p:cNvGrpSpPr/>
        <p:nvPr/>
      </p:nvGrpSpPr>
      <p:grpSpPr>
        <a:xfrm>
          <a:off x="0" y="0"/>
          <a:ext cx="0" cy="0"/>
          <a:chOff x="0" y="0"/>
          <a:chExt cx="0" cy="0"/>
        </a:xfrm>
      </p:grpSpPr>
      <p:sp>
        <p:nvSpPr>
          <p:cNvPr id="908" name="Google Shape;908;g153c7cbec5a_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 name="Google Shape;909;g153c7cbec5a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5"/>
        <p:cNvGrpSpPr/>
        <p:nvPr/>
      </p:nvGrpSpPr>
      <p:grpSpPr>
        <a:xfrm>
          <a:off x="0" y="0"/>
          <a:ext cx="0" cy="0"/>
          <a:chOff x="0" y="0"/>
          <a:chExt cx="0" cy="0"/>
        </a:xfrm>
      </p:grpSpPr>
      <p:sp>
        <p:nvSpPr>
          <p:cNvPr id="956" name="Google Shape;956;g153c7cbec5a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7" name="Google Shape;957;g153c7cbec5a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1"/>
        <p:cNvGrpSpPr/>
        <p:nvPr/>
      </p:nvGrpSpPr>
      <p:grpSpPr>
        <a:xfrm>
          <a:off x="0" y="0"/>
          <a:ext cx="0" cy="0"/>
          <a:chOff x="0" y="0"/>
          <a:chExt cx="0" cy="0"/>
        </a:xfrm>
      </p:grpSpPr>
      <p:sp>
        <p:nvSpPr>
          <p:cNvPr id="962" name="Google Shape;962;g153c7cbec5a_0_3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3" name="Google Shape;963;g153c7cbec5a_0_3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
        <p:cNvGrpSpPr/>
        <p:nvPr/>
      </p:nvGrpSpPr>
      <p:grpSpPr>
        <a:xfrm>
          <a:off x="0" y="0"/>
          <a:ext cx="0" cy="0"/>
          <a:chOff x="0" y="0"/>
          <a:chExt cx="0" cy="0"/>
        </a:xfrm>
      </p:grpSpPr>
      <p:sp>
        <p:nvSpPr>
          <p:cNvPr id="971" name="Google Shape;971;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2" name="Google Shape;972;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
        <p:cNvGrpSpPr/>
        <p:nvPr/>
      </p:nvGrpSpPr>
      <p:grpSpPr>
        <a:xfrm>
          <a:off x="0" y="0"/>
          <a:ext cx="0" cy="0"/>
          <a:chOff x="0" y="0"/>
          <a:chExt cx="0" cy="0"/>
        </a:xfrm>
      </p:grpSpPr>
      <p:sp>
        <p:nvSpPr>
          <p:cNvPr id="982" name="Google Shape;982;g15628aaeef7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 name="Google Shape;983;g15628aaeef7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
        <p:cNvGrpSpPr/>
        <p:nvPr/>
      </p:nvGrpSpPr>
      <p:grpSpPr>
        <a:xfrm>
          <a:off x="0" y="0"/>
          <a:ext cx="0" cy="0"/>
          <a:chOff x="0" y="0"/>
          <a:chExt cx="0" cy="0"/>
        </a:xfrm>
      </p:grpSpPr>
      <p:sp>
        <p:nvSpPr>
          <p:cNvPr id="1001" name="Google Shape;1001;g153c7cbec5a_0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 name="Google Shape;1002;g153c7cbec5a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
        <p:cNvGrpSpPr/>
        <p:nvPr/>
      </p:nvGrpSpPr>
      <p:grpSpPr>
        <a:xfrm>
          <a:off x="0" y="0"/>
          <a:ext cx="0" cy="0"/>
          <a:chOff x="0" y="0"/>
          <a:chExt cx="0" cy="0"/>
        </a:xfrm>
      </p:grpSpPr>
      <p:sp>
        <p:nvSpPr>
          <p:cNvPr id="1007" name="Google Shape;1007;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 name="Google Shape;1008;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
        <p:cNvGrpSpPr/>
        <p:nvPr/>
      </p:nvGrpSpPr>
      <p:grpSpPr>
        <a:xfrm>
          <a:off x="0" y="0"/>
          <a:ext cx="0" cy="0"/>
          <a:chOff x="0" y="0"/>
          <a:chExt cx="0" cy="0"/>
        </a:xfrm>
      </p:grpSpPr>
      <p:sp>
        <p:nvSpPr>
          <p:cNvPr id="1015" name="Google Shape;1015;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 name="Google Shape;1016;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
        <p:cNvGrpSpPr/>
        <p:nvPr/>
      </p:nvGrpSpPr>
      <p:grpSpPr>
        <a:xfrm>
          <a:off x="0" y="0"/>
          <a:ext cx="0" cy="0"/>
          <a:chOff x="0" y="0"/>
          <a:chExt cx="0" cy="0"/>
        </a:xfrm>
      </p:grpSpPr>
      <p:sp>
        <p:nvSpPr>
          <p:cNvPr id="1023" name="Google Shape;1023;g153c7cbec5a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 name="Google Shape;1024;g153c7cbec5a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
        <p:cNvGrpSpPr/>
        <p:nvPr/>
      </p:nvGrpSpPr>
      <p:grpSpPr>
        <a:xfrm>
          <a:off x="0" y="0"/>
          <a:ext cx="0" cy="0"/>
          <a:chOff x="0" y="0"/>
          <a:chExt cx="0" cy="0"/>
        </a:xfrm>
      </p:grpSpPr>
      <p:sp>
        <p:nvSpPr>
          <p:cNvPr id="1031" name="Google Shape;1031;g153c7cbec5a_0_5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 name="Google Shape;1032;g153c7cbec5a_0_5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7"/>
        <p:cNvGrpSpPr/>
        <p:nvPr/>
      </p:nvGrpSpPr>
      <p:grpSpPr>
        <a:xfrm>
          <a:off x="0" y="0"/>
          <a:ext cx="0" cy="0"/>
          <a:chOff x="0" y="0"/>
          <a:chExt cx="0" cy="0"/>
        </a:xfrm>
      </p:grpSpPr>
      <p:sp>
        <p:nvSpPr>
          <p:cNvPr id="1038" name="Google Shape;1038;g153c7cbec5a_0_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9" name="Google Shape;1039;g153c7cbec5a_0_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4"/>
        <p:cNvGrpSpPr/>
        <p:nvPr/>
      </p:nvGrpSpPr>
      <p:grpSpPr>
        <a:xfrm>
          <a:off x="0" y="0"/>
          <a:ext cx="0" cy="0"/>
          <a:chOff x="0" y="0"/>
          <a:chExt cx="0" cy="0"/>
        </a:xfrm>
      </p:grpSpPr>
      <p:sp>
        <p:nvSpPr>
          <p:cNvPr id="1045" name="Google Shape;1045;g153c7cbec5a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 name="Google Shape;1046;g153c7cbec5a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
        <p:cNvGrpSpPr/>
        <p:nvPr/>
      </p:nvGrpSpPr>
      <p:grpSpPr>
        <a:xfrm>
          <a:off x="0" y="0"/>
          <a:ext cx="0" cy="0"/>
          <a:chOff x="0" y="0"/>
          <a:chExt cx="0" cy="0"/>
        </a:xfrm>
      </p:grpSpPr>
      <p:sp>
        <p:nvSpPr>
          <p:cNvPr id="1064" name="Google Shape;1064;g153c7cbec5a_0_4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5" name="Google Shape;1065;g153c7cbec5a_0_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
        <p:cNvGrpSpPr/>
        <p:nvPr/>
      </p:nvGrpSpPr>
      <p:grpSpPr>
        <a:xfrm>
          <a:off x="0" y="0"/>
          <a:ext cx="0" cy="0"/>
          <a:chOff x="0" y="0"/>
          <a:chExt cx="0" cy="0"/>
        </a:xfrm>
      </p:grpSpPr>
      <p:sp>
        <p:nvSpPr>
          <p:cNvPr id="1090" name="Google Shape;1090;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1" name="Google Shape;1091;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0"/>
        <p:cNvGrpSpPr/>
        <p:nvPr/>
      </p:nvGrpSpPr>
      <p:grpSpPr>
        <a:xfrm>
          <a:off x="0" y="0"/>
          <a:ext cx="0" cy="0"/>
          <a:chOff x="0" y="0"/>
          <a:chExt cx="0" cy="0"/>
        </a:xfrm>
      </p:grpSpPr>
      <p:sp>
        <p:nvSpPr>
          <p:cNvPr id="1111" name="Google Shape;1111;g1501e9cd7c5_0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2" name="Google Shape;1112;g1501e9cd7c5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2"/>
        <p:cNvGrpSpPr/>
        <p:nvPr/>
      </p:nvGrpSpPr>
      <p:grpSpPr>
        <a:xfrm>
          <a:off x="0" y="0"/>
          <a:ext cx="0" cy="0"/>
          <a:chOff x="0" y="0"/>
          <a:chExt cx="0" cy="0"/>
        </a:xfrm>
      </p:grpSpPr>
      <p:sp>
        <p:nvSpPr>
          <p:cNvPr id="1443" name="Google Shape;1443;g153c7cbec5a_0_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4" name="Google Shape;1444;g153c7cbec5a_0_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7"/>
        <p:cNvGrpSpPr/>
        <p:nvPr/>
      </p:nvGrpSpPr>
      <p:grpSpPr>
        <a:xfrm>
          <a:off x="0" y="0"/>
          <a:ext cx="0" cy="0"/>
          <a:chOff x="0" y="0"/>
          <a:chExt cx="0" cy="0"/>
        </a:xfrm>
      </p:grpSpPr>
      <p:sp>
        <p:nvSpPr>
          <p:cNvPr id="1488" name="Google Shape;1488;g153c7cbec5a_0_226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9" name="Google Shape;1489;g153c7cbec5a_0_226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0"/>
        <p:cNvGrpSpPr/>
        <p:nvPr/>
      </p:nvGrpSpPr>
      <p:grpSpPr>
        <a:xfrm>
          <a:off x="0" y="0"/>
          <a:ext cx="0" cy="0"/>
          <a:chOff x="0" y="0"/>
          <a:chExt cx="0" cy="0"/>
        </a:xfrm>
      </p:grpSpPr>
      <p:sp>
        <p:nvSpPr>
          <p:cNvPr id="1521" name="Google Shape;1521;g153c7cbec5a_0_226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2" name="Google Shape;1522;g153c7cbec5a_0_226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7"/>
        <p:cNvGrpSpPr/>
        <p:nvPr/>
      </p:nvGrpSpPr>
      <p:grpSpPr>
        <a:xfrm>
          <a:off x="0" y="0"/>
          <a:ext cx="0" cy="0"/>
          <a:chOff x="0" y="0"/>
          <a:chExt cx="0" cy="0"/>
        </a:xfrm>
      </p:grpSpPr>
      <p:sp>
        <p:nvSpPr>
          <p:cNvPr id="1858" name="Google Shape;1858;g153c7cbec5a_0_230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9" name="Google Shape;1859;g153c7cbec5a_0_23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
        <p:cNvGrpSpPr/>
        <p:nvPr/>
      </p:nvGrpSpPr>
      <p:grpSpPr>
        <a:xfrm>
          <a:off x="0" y="0"/>
          <a:ext cx="0" cy="0"/>
          <a:chOff x="0" y="0"/>
          <a:chExt cx="0" cy="0"/>
        </a:xfrm>
      </p:grpSpPr>
      <p:sp>
        <p:nvSpPr>
          <p:cNvPr id="633" name="Google Shape;633;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4" name="Google Shape;634;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71"/>
        <p:cNvGrpSpPr/>
        <p:nvPr/>
      </p:nvGrpSpPr>
      <p:grpSpPr>
        <a:xfrm>
          <a:off x="0" y="0"/>
          <a:ext cx="0" cy="0"/>
          <a:chOff x="0" y="0"/>
          <a:chExt cx="0" cy="0"/>
        </a:xfrm>
      </p:grpSpPr>
      <p:sp>
        <p:nvSpPr>
          <p:cNvPr id="7772" name="Google Shape;7772;g153c7cbec5a_0_289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3" name="Google Shape;7773;g153c7cbec5a_0_28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8"/>
        <p:cNvGrpSpPr/>
        <p:nvPr/>
      </p:nvGrpSpPr>
      <p:grpSpPr>
        <a:xfrm>
          <a:off x="0" y="0"/>
          <a:ext cx="0" cy="0"/>
          <a:chOff x="0" y="0"/>
          <a:chExt cx="0" cy="0"/>
        </a:xfrm>
      </p:grpSpPr>
      <p:sp>
        <p:nvSpPr>
          <p:cNvPr id="8199" name="Google Shape;8199;g153c7cbec5a_0_293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0" name="Google Shape;8200;g153c7cbec5a_0_29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1"/>
        <p:cNvGrpSpPr/>
        <p:nvPr/>
      </p:nvGrpSpPr>
      <p:grpSpPr>
        <a:xfrm>
          <a:off x="0" y="0"/>
          <a:ext cx="0" cy="0"/>
          <a:chOff x="0" y="0"/>
          <a:chExt cx="0" cy="0"/>
        </a:xfrm>
      </p:grpSpPr>
      <p:sp>
        <p:nvSpPr>
          <p:cNvPr id="8362" name="Google Shape;8362;g153c7cbec5a_0_295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3" name="Google Shape;8363;g153c7cbec5a_0_295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3"/>
        <p:cNvGrpSpPr/>
        <p:nvPr/>
      </p:nvGrpSpPr>
      <p:grpSpPr>
        <a:xfrm>
          <a:off x="0" y="0"/>
          <a:ext cx="0" cy="0"/>
          <a:chOff x="0" y="0"/>
          <a:chExt cx="0" cy="0"/>
        </a:xfrm>
      </p:grpSpPr>
      <p:sp>
        <p:nvSpPr>
          <p:cNvPr id="8764" name="Google Shape;8764;g153c7cbec5a_0_299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5" name="Google Shape;8765;g153c7cbec5a_0_299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4"/>
        <p:cNvGrpSpPr/>
        <p:nvPr/>
      </p:nvGrpSpPr>
      <p:grpSpPr>
        <a:xfrm>
          <a:off x="0" y="0"/>
          <a:ext cx="0" cy="0"/>
          <a:chOff x="0" y="0"/>
          <a:chExt cx="0" cy="0"/>
        </a:xfrm>
      </p:grpSpPr>
      <p:sp>
        <p:nvSpPr>
          <p:cNvPr id="9135" name="Google Shape;9135;g153c7cbec5a_0_302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6" name="Google Shape;9136;g153c7cbec5a_0_302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16"/>
        <p:cNvGrpSpPr/>
        <p:nvPr/>
      </p:nvGrpSpPr>
      <p:grpSpPr>
        <a:xfrm>
          <a:off x="0" y="0"/>
          <a:ext cx="0" cy="0"/>
          <a:chOff x="0" y="0"/>
          <a:chExt cx="0" cy="0"/>
        </a:xfrm>
      </p:grpSpPr>
      <p:sp>
        <p:nvSpPr>
          <p:cNvPr id="9517" name="Google Shape;9517;g153c7cbec5a_0_306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18" name="Google Shape;9518;g153c7cbec5a_0_30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7"/>
        <p:cNvGrpSpPr/>
        <p:nvPr/>
      </p:nvGrpSpPr>
      <p:grpSpPr>
        <a:xfrm>
          <a:off x="0" y="0"/>
          <a:ext cx="0" cy="0"/>
          <a:chOff x="0" y="0"/>
          <a:chExt cx="0" cy="0"/>
        </a:xfrm>
      </p:grpSpPr>
      <p:sp>
        <p:nvSpPr>
          <p:cNvPr id="9948" name="Google Shape;9948;g153c7cbec5a_0_311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9" name="Google Shape;9949;g153c7cbec5a_0_31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0"/>
        <p:cNvGrpSpPr/>
        <p:nvPr/>
      </p:nvGrpSpPr>
      <p:grpSpPr>
        <a:xfrm>
          <a:off x="0" y="0"/>
          <a:ext cx="0" cy="0"/>
          <a:chOff x="0" y="0"/>
          <a:chExt cx="0" cy="0"/>
        </a:xfrm>
      </p:grpSpPr>
      <p:sp>
        <p:nvSpPr>
          <p:cNvPr id="10741" name="Google Shape;10741;g153c7cbec5a_0_319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42" name="Google Shape;10742;g153c7cbec5a_0_319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81"/>
        <p:cNvGrpSpPr/>
        <p:nvPr/>
      </p:nvGrpSpPr>
      <p:grpSpPr>
        <a:xfrm>
          <a:off x="0" y="0"/>
          <a:ext cx="0" cy="0"/>
          <a:chOff x="0" y="0"/>
          <a:chExt cx="0" cy="0"/>
        </a:xfrm>
      </p:grpSpPr>
      <p:sp>
        <p:nvSpPr>
          <p:cNvPr id="11482" name="Google Shape;11482;g153c7cbec5a_0_326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83" name="Google Shape;11483;g153c7cbec5a_0_326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4"/>
        <p:cNvGrpSpPr/>
        <p:nvPr/>
      </p:nvGrpSpPr>
      <p:grpSpPr>
        <a:xfrm>
          <a:off x="0" y="0"/>
          <a:ext cx="0" cy="0"/>
          <a:chOff x="0" y="0"/>
          <a:chExt cx="0" cy="0"/>
        </a:xfrm>
      </p:grpSpPr>
      <p:sp>
        <p:nvSpPr>
          <p:cNvPr id="12175" name="Google Shape;12175;g153c7cbec5a_0_333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6" name="Google Shape;12176;g153c7cbec5a_0_33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
        <p:cNvGrpSpPr/>
        <p:nvPr/>
      </p:nvGrpSpPr>
      <p:grpSpPr>
        <a:xfrm>
          <a:off x="0" y="0"/>
          <a:ext cx="0" cy="0"/>
          <a:chOff x="0" y="0"/>
          <a:chExt cx="0" cy="0"/>
        </a:xfrm>
      </p:grpSpPr>
      <p:sp>
        <p:nvSpPr>
          <p:cNvPr id="640" name="Google Shape;64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 name="Google Shape;64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76"/>
        <p:cNvGrpSpPr/>
        <p:nvPr/>
      </p:nvGrpSpPr>
      <p:grpSpPr>
        <a:xfrm>
          <a:off x="0" y="0"/>
          <a:ext cx="0" cy="0"/>
          <a:chOff x="0" y="0"/>
          <a:chExt cx="0" cy="0"/>
        </a:xfrm>
      </p:grpSpPr>
      <p:sp>
        <p:nvSpPr>
          <p:cNvPr id="12477" name="Google Shape;12477;g153c7cbec5a_0_336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78" name="Google Shape;12478;g153c7cbec5a_0_33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16"/>
        <p:cNvGrpSpPr/>
        <p:nvPr/>
      </p:nvGrpSpPr>
      <p:grpSpPr>
        <a:xfrm>
          <a:off x="0" y="0"/>
          <a:ext cx="0" cy="0"/>
          <a:chOff x="0" y="0"/>
          <a:chExt cx="0" cy="0"/>
        </a:xfrm>
      </p:grpSpPr>
      <p:sp>
        <p:nvSpPr>
          <p:cNvPr id="13117" name="Google Shape;13117;g1dcf8929104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18" name="Google Shape;13118;g1dcf892910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0"/>
        <p:cNvGrpSpPr/>
        <p:nvPr/>
      </p:nvGrpSpPr>
      <p:grpSpPr>
        <a:xfrm>
          <a:off x="0" y="0"/>
          <a:ext cx="0" cy="0"/>
          <a:chOff x="0" y="0"/>
          <a:chExt cx="0" cy="0"/>
        </a:xfrm>
      </p:grpSpPr>
      <p:sp>
        <p:nvSpPr>
          <p:cNvPr id="13231" name="Google Shape;13231;g1dcf8929104_0_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2" name="Google Shape;13232;g1dcf8929104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74"/>
        <p:cNvGrpSpPr/>
        <p:nvPr/>
      </p:nvGrpSpPr>
      <p:grpSpPr>
        <a:xfrm>
          <a:off x="0" y="0"/>
          <a:ext cx="0" cy="0"/>
          <a:chOff x="0" y="0"/>
          <a:chExt cx="0" cy="0"/>
        </a:xfrm>
      </p:grpSpPr>
      <p:sp>
        <p:nvSpPr>
          <p:cNvPr id="13275" name="Google Shape;13275;g1dcf8929104_0_1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6" name="Google Shape;13276;g1dcf8929104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48"/>
        <p:cNvGrpSpPr/>
        <p:nvPr/>
      </p:nvGrpSpPr>
      <p:grpSpPr>
        <a:xfrm>
          <a:off x="0" y="0"/>
          <a:ext cx="0" cy="0"/>
          <a:chOff x="0" y="0"/>
          <a:chExt cx="0" cy="0"/>
        </a:xfrm>
      </p:grpSpPr>
      <p:sp>
        <p:nvSpPr>
          <p:cNvPr id="13649" name="Google Shape;13649;g1dcf8929104_0_5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50" name="Google Shape;13650;g1dcf8929104_0_5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4"/>
        <p:cNvGrpSpPr/>
        <p:nvPr/>
      </p:nvGrpSpPr>
      <p:grpSpPr>
        <a:xfrm>
          <a:off x="0" y="0"/>
          <a:ext cx="0" cy="0"/>
          <a:chOff x="0" y="0"/>
          <a:chExt cx="0" cy="0"/>
        </a:xfrm>
      </p:grpSpPr>
      <p:sp>
        <p:nvSpPr>
          <p:cNvPr id="14105" name="Google Shape;14105;g1dcf8929104_0_9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6" name="Google Shape;14106;g1dcf8929104_0_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18"/>
        <p:cNvGrpSpPr/>
        <p:nvPr/>
      </p:nvGrpSpPr>
      <p:grpSpPr>
        <a:xfrm>
          <a:off x="0" y="0"/>
          <a:ext cx="0" cy="0"/>
          <a:chOff x="0" y="0"/>
          <a:chExt cx="0" cy="0"/>
        </a:xfrm>
      </p:grpSpPr>
      <p:sp>
        <p:nvSpPr>
          <p:cNvPr id="14419" name="Google Shape;14419;g1dcf8929104_0_12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20" name="Google Shape;14420;g1dcf8929104_0_1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52"/>
        <p:cNvGrpSpPr/>
        <p:nvPr/>
      </p:nvGrpSpPr>
      <p:grpSpPr>
        <a:xfrm>
          <a:off x="0" y="0"/>
          <a:ext cx="0" cy="0"/>
          <a:chOff x="0" y="0"/>
          <a:chExt cx="0" cy="0"/>
        </a:xfrm>
      </p:grpSpPr>
      <p:sp>
        <p:nvSpPr>
          <p:cNvPr id="14753" name="Google Shape;14753;g1dcf8929104_0_16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54" name="Google Shape;14754;g1dcf8929104_0_16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
        <p:cNvGrpSpPr/>
        <p:nvPr/>
      </p:nvGrpSpPr>
      <p:grpSpPr>
        <a:xfrm>
          <a:off x="0" y="0"/>
          <a:ext cx="0" cy="0"/>
          <a:chOff x="0" y="0"/>
          <a:chExt cx="0" cy="0"/>
        </a:xfrm>
      </p:grpSpPr>
      <p:sp>
        <p:nvSpPr>
          <p:cNvPr id="647" name="Google Shape;647;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 name="Google Shape;648;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2"/>
        <p:cNvGrpSpPr/>
        <p:nvPr/>
      </p:nvGrpSpPr>
      <p:grpSpPr>
        <a:xfrm>
          <a:off x="0" y="0"/>
          <a:ext cx="0" cy="0"/>
          <a:chOff x="0" y="0"/>
          <a:chExt cx="0" cy="0"/>
        </a:xfrm>
      </p:grpSpPr>
      <p:sp>
        <p:nvSpPr>
          <p:cNvPr id="653" name="Google Shape;65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4" name="Google Shape;65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9"/>
        <p:cNvGrpSpPr/>
        <p:nvPr/>
      </p:nvGrpSpPr>
      <p:grpSpPr>
        <a:xfrm>
          <a:off x="0" y="0"/>
          <a:ext cx="0" cy="0"/>
          <a:chOff x="0" y="0"/>
          <a:chExt cx="0" cy="0"/>
        </a:xfrm>
      </p:grpSpPr>
      <p:sp>
        <p:nvSpPr>
          <p:cNvPr id="670" name="Google Shape;670;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1" name="Google Shape;671;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111785" y="-100"/>
            <a:ext cx="11367571" cy="5143360"/>
            <a:chOff x="238125" y="1241250"/>
            <a:chExt cx="7143575" cy="3232175"/>
          </a:xfrm>
        </p:grpSpPr>
        <p:sp>
          <p:nvSpPr>
            <p:cNvPr id="10" name="Google Shape;10;p2"/>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428700" y="507300"/>
            <a:ext cx="8286600" cy="41289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txBox="1">
            <a:spLocks noGrp="1"/>
          </p:cNvSpPr>
          <p:nvPr>
            <p:ph type="ctrTitle"/>
          </p:nvPr>
        </p:nvSpPr>
        <p:spPr>
          <a:xfrm>
            <a:off x="1163625" y="1107000"/>
            <a:ext cx="6816600" cy="23355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7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21" name="Google Shape;21;p2"/>
          <p:cNvSpPr txBox="1">
            <a:spLocks noGrp="1"/>
          </p:cNvSpPr>
          <p:nvPr>
            <p:ph type="subTitle" idx="1"/>
          </p:nvPr>
        </p:nvSpPr>
        <p:spPr>
          <a:xfrm>
            <a:off x="1163625" y="3442500"/>
            <a:ext cx="6816600" cy="441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39"/>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bg>
      <p:bgPr>
        <a:solidFill>
          <a:schemeClr val="dk2"/>
        </a:solidFill>
        <a:effectLst/>
      </p:bgPr>
    </p:bg>
    <p:spTree>
      <p:nvGrpSpPr>
        <p:cNvPr id="1" name="Shape 140"/>
        <p:cNvGrpSpPr/>
        <p:nvPr/>
      </p:nvGrpSpPr>
      <p:grpSpPr>
        <a:xfrm>
          <a:off x="0" y="0"/>
          <a:ext cx="0" cy="0"/>
          <a:chOff x="0" y="0"/>
          <a:chExt cx="0" cy="0"/>
        </a:xfrm>
      </p:grpSpPr>
      <p:grpSp>
        <p:nvGrpSpPr>
          <p:cNvPr id="141" name="Google Shape;141;p13"/>
          <p:cNvGrpSpPr/>
          <p:nvPr/>
        </p:nvGrpSpPr>
        <p:grpSpPr>
          <a:xfrm>
            <a:off x="-1111785" y="-100"/>
            <a:ext cx="11367571" cy="5143360"/>
            <a:chOff x="238125" y="1241250"/>
            <a:chExt cx="7143575" cy="3232175"/>
          </a:xfrm>
        </p:grpSpPr>
        <p:sp>
          <p:nvSpPr>
            <p:cNvPr id="142" name="Google Shape;142;p13"/>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3"/>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3"/>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3"/>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3"/>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3"/>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3"/>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3"/>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3"/>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151;p13"/>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3"/>
          <p:cNvSpPr txBox="1">
            <a:spLocks noGrp="1"/>
          </p:cNvSpPr>
          <p:nvPr>
            <p:ph type="subTitle" idx="1"/>
          </p:nvPr>
        </p:nvSpPr>
        <p:spPr>
          <a:xfrm>
            <a:off x="4942699" y="2229875"/>
            <a:ext cx="31638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3" name="Google Shape;153;p13"/>
          <p:cNvSpPr txBox="1">
            <a:spLocks noGrp="1"/>
          </p:cNvSpPr>
          <p:nvPr>
            <p:ph type="subTitle" idx="2"/>
          </p:nvPr>
        </p:nvSpPr>
        <p:spPr>
          <a:xfrm>
            <a:off x="4942699" y="1940875"/>
            <a:ext cx="31638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4" name="Google Shape;154;p13"/>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5" name="Google Shape;155;p13"/>
          <p:cNvSpPr txBox="1">
            <a:spLocks noGrp="1"/>
          </p:cNvSpPr>
          <p:nvPr>
            <p:ph type="subTitle" idx="3"/>
          </p:nvPr>
        </p:nvSpPr>
        <p:spPr>
          <a:xfrm>
            <a:off x="1037500" y="2229875"/>
            <a:ext cx="31638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6" name="Google Shape;156;p13"/>
          <p:cNvSpPr txBox="1">
            <a:spLocks noGrp="1"/>
          </p:cNvSpPr>
          <p:nvPr>
            <p:ph type="subTitle" idx="4"/>
          </p:nvPr>
        </p:nvSpPr>
        <p:spPr>
          <a:xfrm>
            <a:off x="1037500" y="3968075"/>
            <a:ext cx="31638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7" name="Google Shape;157;p13"/>
          <p:cNvSpPr txBox="1">
            <a:spLocks noGrp="1"/>
          </p:cNvSpPr>
          <p:nvPr>
            <p:ph type="subTitle" idx="5"/>
          </p:nvPr>
        </p:nvSpPr>
        <p:spPr>
          <a:xfrm>
            <a:off x="4942699" y="3968075"/>
            <a:ext cx="31638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13"/>
          <p:cNvSpPr txBox="1">
            <a:spLocks noGrp="1"/>
          </p:cNvSpPr>
          <p:nvPr>
            <p:ph type="title" idx="6" hasCustomPrompt="1"/>
          </p:nvPr>
        </p:nvSpPr>
        <p:spPr>
          <a:xfrm>
            <a:off x="2101300" y="1381475"/>
            <a:ext cx="1036200" cy="484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59" name="Google Shape;159;p13"/>
          <p:cNvSpPr txBox="1">
            <a:spLocks noGrp="1"/>
          </p:cNvSpPr>
          <p:nvPr>
            <p:ph type="title" idx="7" hasCustomPrompt="1"/>
          </p:nvPr>
        </p:nvSpPr>
        <p:spPr>
          <a:xfrm>
            <a:off x="2101300" y="3119696"/>
            <a:ext cx="1036200" cy="484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60" name="Google Shape;160;p13"/>
          <p:cNvSpPr txBox="1">
            <a:spLocks noGrp="1"/>
          </p:cNvSpPr>
          <p:nvPr>
            <p:ph type="title" idx="8" hasCustomPrompt="1"/>
          </p:nvPr>
        </p:nvSpPr>
        <p:spPr>
          <a:xfrm>
            <a:off x="6005749" y="1381475"/>
            <a:ext cx="1037700" cy="484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61" name="Google Shape;161;p13"/>
          <p:cNvSpPr txBox="1">
            <a:spLocks noGrp="1"/>
          </p:cNvSpPr>
          <p:nvPr>
            <p:ph type="title" idx="9" hasCustomPrompt="1"/>
          </p:nvPr>
        </p:nvSpPr>
        <p:spPr>
          <a:xfrm>
            <a:off x="6006499" y="3121276"/>
            <a:ext cx="1036200" cy="48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62" name="Google Shape;162;p13"/>
          <p:cNvSpPr txBox="1">
            <a:spLocks noGrp="1"/>
          </p:cNvSpPr>
          <p:nvPr>
            <p:ph type="subTitle" idx="13"/>
          </p:nvPr>
        </p:nvSpPr>
        <p:spPr>
          <a:xfrm>
            <a:off x="1039150" y="1940875"/>
            <a:ext cx="31605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3" name="Google Shape;163;p13"/>
          <p:cNvSpPr txBox="1">
            <a:spLocks noGrp="1"/>
          </p:cNvSpPr>
          <p:nvPr>
            <p:ph type="subTitle" idx="14"/>
          </p:nvPr>
        </p:nvSpPr>
        <p:spPr>
          <a:xfrm>
            <a:off x="1037500" y="3679150"/>
            <a:ext cx="31638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4" name="Google Shape;164;p13"/>
          <p:cNvSpPr txBox="1">
            <a:spLocks noGrp="1"/>
          </p:cNvSpPr>
          <p:nvPr>
            <p:ph type="subTitle" idx="15"/>
          </p:nvPr>
        </p:nvSpPr>
        <p:spPr>
          <a:xfrm>
            <a:off x="4942699" y="3679060"/>
            <a:ext cx="31638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dk2"/>
        </a:solidFill>
        <a:effectLst/>
      </p:bgPr>
    </p:bg>
    <p:spTree>
      <p:nvGrpSpPr>
        <p:cNvPr id="1" name="Shape 165"/>
        <p:cNvGrpSpPr/>
        <p:nvPr/>
      </p:nvGrpSpPr>
      <p:grpSpPr>
        <a:xfrm>
          <a:off x="0" y="0"/>
          <a:ext cx="0" cy="0"/>
          <a:chOff x="0" y="0"/>
          <a:chExt cx="0" cy="0"/>
        </a:xfrm>
      </p:grpSpPr>
      <p:grpSp>
        <p:nvGrpSpPr>
          <p:cNvPr id="166" name="Google Shape;166;p14"/>
          <p:cNvGrpSpPr/>
          <p:nvPr/>
        </p:nvGrpSpPr>
        <p:grpSpPr>
          <a:xfrm>
            <a:off x="-1111785" y="-100"/>
            <a:ext cx="11367571" cy="5143360"/>
            <a:chOff x="238125" y="1241250"/>
            <a:chExt cx="7143575" cy="3232175"/>
          </a:xfrm>
        </p:grpSpPr>
        <p:sp>
          <p:nvSpPr>
            <p:cNvPr id="167" name="Google Shape;167;p14"/>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4"/>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4"/>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4"/>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4"/>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4"/>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4"/>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4"/>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4"/>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 name="Google Shape;176;p14"/>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4"/>
          <p:cNvSpPr txBox="1">
            <a:spLocks noGrp="1"/>
          </p:cNvSpPr>
          <p:nvPr>
            <p:ph type="title"/>
          </p:nvPr>
        </p:nvSpPr>
        <p:spPr>
          <a:xfrm>
            <a:off x="1226400" y="2978406"/>
            <a:ext cx="6691200" cy="665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78" name="Google Shape;178;p14"/>
          <p:cNvSpPr txBox="1">
            <a:spLocks noGrp="1"/>
          </p:cNvSpPr>
          <p:nvPr>
            <p:ph type="subTitle" idx="1"/>
          </p:nvPr>
        </p:nvSpPr>
        <p:spPr>
          <a:xfrm>
            <a:off x="1226400" y="1499994"/>
            <a:ext cx="6691200" cy="147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sz="28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HEADER_1">
    <p:bg>
      <p:bgPr>
        <a:solidFill>
          <a:schemeClr val="dk2"/>
        </a:solidFill>
        <a:effectLst/>
      </p:bgPr>
    </p:bg>
    <p:spTree>
      <p:nvGrpSpPr>
        <p:cNvPr id="1" name="Shape 179"/>
        <p:cNvGrpSpPr/>
        <p:nvPr/>
      </p:nvGrpSpPr>
      <p:grpSpPr>
        <a:xfrm>
          <a:off x="0" y="0"/>
          <a:ext cx="0" cy="0"/>
          <a:chOff x="0" y="0"/>
          <a:chExt cx="0" cy="0"/>
        </a:xfrm>
      </p:grpSpPr>
      <p:grpSp>
        <p:nvGrpSpPr>
          <p:cNvPr id="180" name="Google Shape;180;p15"/>
          <p:cNvGrpSpPr/>
          <p:nvPr/>
        </p:nvGrpSpPr>
        <p:grpSpPr>
          <a:xfrm>
            <a:off x="-1111785" y="-100"/>
            <a:ext cx="11367571" cy="5143360"/>
            <a:chOff x="238125" y="1241250"/>
            <a:chExt cx="7143575" cy="3232175"/>
          </a:xfrm>
        </p:grpSpPr>
        <p:sp>
          <p:nvSpPr>
            <p:cNvPr id="181" name="Google Shape;181;p15"/>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5"/>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5"/>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5"/>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5"/>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5"/>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5"/>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5"/>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5"/>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 name="Google Shape;190;p15"/>
          <p:cNvSpPr/>
          <p:nvPr/>
        </p:nvSpPr>
        <p:spPr>
          <a:xfrm>
            <a:off x="1044150" y="507300"/>
            <a:ext cx="7055700" cy="41289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5"/>
          <p:cNvSpPr txBox="1">
            <a:spLocks noGrp="1"/>
          </p:cNvSpPr>
          <p:nvPr>
            <p:ph type="title"/>
          </p:nvPr>
        </p:nvSpPr>
        <p:spPr>
          <a:xfrm>
            <a:off x="4575500" y="2231850"/>
            <a:ext cx="30579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2" name="Google Shape;192;p15"/>
          <p:cNvSpPr txBox="1">
            <a:spLocks noGrp="1"/>
          </p:cNvSpPr>
          <p:nvPr>
            <p:ph type="title" idx="2" hasCustomPrompt="1"/>
          </p:nvPr>
        </p:nvSpPr>
        <p:spPr>
          <a:xfrm>
            <a:off x="6244900" y="1390050"/>
            <a:ext cx="1388400" cy="841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93" name="Google Shape;193;p15"/>
          <p:cNvSpPr txBox="1">
            <a:spLocks noGrp="1"/>
          </p:cNvSpPr>
          <p:nvPr>
            <p:ph type="subTitle" idx="1"/>
          </p:nvPr>
        </p:nvSpPr>
        <p:spPr>
          <a:xfrm>
            <a:off x="4575500" y="3073650"/>
            <a:ext cx="3057900" cy="75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SECTION_HEADER_1_1">
    <p:bg>
      <p:bgPr>
        <a:solidFill>
          <a:schemeClr val="dk2"/>
        </a:solidFill>
        <a:effectLst/>
      </p:bgPr>
    </p:bg>
    <p:spTree>
      <p:nvGrpSpPr>
        <p:cNvPr id="1" name="Shape 194"/>
        <p:cNvGrpSpPr/>
        <p:nvPr/>
      </p:nvGrpSpPr>
      <p:grpSpPr>
        <a:xfrm>
          <a:off x="0" y="0"/>
          <a:ext cx="0" cy="0"/>
          <a:chOff x="0" y="0"/>
          <a:chExt cx="0" cy="0"/>
        </a:xfrm>
      </p:grpSpPr>
      <p:grpSp>
        <p:nvGrpSpPr>
          <p:cNvPr id="195" name="Google Shape;195;p16"/>
          <p:cNvGrpSpPr/>
          <p:nvPr/>
        </p:nvGrpSpPr>
        <p:grpSpPr>
          <a:xfrm>
            <a:off x="-1111785" y="-100"/>
            <a:ext cx="11367571" cy="5143360"/>
            <a:chOff x="238125" y="1241250"/>
            <a:chExt cx="7143575" cy="3232175"/>
          </a:xfrm>
        </p:grpSpPr>
        <p:sp>
          <p:nvSpPr>
            <p:cNvPr id="196" name="Google Shape;196;p16"/>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6"/>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6"/>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6"/>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6"/>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6"/>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6"/>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6"/>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6"/>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 name="Google Shape;205;p16"/>
          <p:cNvSpPr/>
          <p:nvPr/>
        </p:nvSpPr>
        <p:spPr>
          <a:xfrm>
            <a:off x="1044150" y="507300"/>
            <a:ext cx="7055700" cy="41289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6"/>
          <p:cNvSpPr txBox="1">
            <a:spLocks noGrp="1"/>
          </p:cNvSpPr>
          <p:nvPr>
            <p:ph type="title"/>
          </p:nvPr>
        </p:nvSpPr>
        <p:spPr>
          <a:xfrm>
            <a:off x="1336775" y="2231850"/>
            <a:ext cx="31020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07" name="Google Shape;207;p16"/>
          <p:cNvSpPr txBox="1">
            <a:spLocks noGrp="1"/>
          </p:cNvSpPr>
          <p:nvPr>
            <p:ph type="title" idx="2" hasCustomPrompt="1"/>
          </p:nvPr>
        </p:nvSpPr>
        <p:spPr>
          <a:xfrm>
            <a:off x="1336775" y="1390050"/>
            <a:ext cx="1310700" cy="8418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08" name="Google Shape;208;p16"/>
          <p:cNvSpPr txBox="1">
            <a:spLocks noGrp="1"/>
          </p:cNvSpPr>
          <p:nvPr>
            <p:ph type="subTitle" idx="1"/>
          </p:nvPr>
        </p:nvSpPr>
        <p:spPr>
          <a:xfrm>
            <a:off x="1336775" y="3073650"/>
            <a:ext cx="3102000" cy="70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bg>
      <p:bgPr>
        <a:solidFill>
          <a:schemeClr val="dk2"/>
        </a:solidFill>
        <a:effectLst/>
      </p:bgPr>
    </p:bg>
    <p:spTree>
      <p:nvGrpSpPr>
        <p:cNvPr id="1" name="Shape 209"/>
        <p:cNvGrpSpPr/>
        <p:nvPr/>
      </p:nvGrpSpPr>
      <p:grpSpPr>
        <a:xfrm>
          <a:off x="0" y="0"/>
          <a:ext cx="0" cy="0"/>
          <a:chOff x="0" y="0"/>
          <a:chExt cx="0" cy="0"/>
        </a:xfrm>
      </p:grpSpPr>
      <p:grpSp>
        <p:nvGrpSpPr>
          <p:cNvPr id="210" name="Google Shape;210;p17"/>
          <p:cNvGrpSpPr/>
          <p:nvPr/>
        </p:nvGrpSpPr>
        <p:grpSpPr>
          <a:xfrm>
            <a:off x="-1111785" y="-100"/>
            <a:ext cx="11367571" cy="5143360"/>
            <a:chOff x="238125" y="1241250"/>
            <a:chExt cx="7143575" cy="3232175"/>
          </a:xfrm>
        </p:grpSpPr>
        <p:sp>
          <p:nvSpPr>
            <p:cNvPr id="211" name="Google Shape;211;p17"/>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7"/>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7"/>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7"/>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7"/>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7"/>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7"/>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7"/>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7"/>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 name="Google Shape;220;p17"/>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7"/>
          <p:cNvSpPr txBox="1">
            <a:spLocks noGrp="1"/>
          </p:cNvSpPr>
          <p:nvPr>
            <p:ph type="title"/>
          </p:nvPr>
        </p:nvSpPr>
        <p:spPr>
          <a:xfrm>
            <a:off x="1008150" y="1401475"/>
            <a:ext cx="2899500" cy="1338900"/>
          </a:xfrm>
          <a:prstGeom prst="rect">
            <a:avLst/>
          </a:prstGeom>
        </p:spPr>
        <p:txBody>
          <a:bodyPr spcFirstLastPara="1" wrap="square" lIns="91425" tIns="91425" rIns="91425" bIns="91425" anchor="b" anchorCtr="0">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2" name="Google Shape;222;p17"/>
          <p:cNvSpPr txBox="1">
            <a:spLocks noGrp="1"/>
          </p:cNvSpPr>
          <p:nvPr>
            <p:ph type="subTitle" idx="1"/>
          </p:nvPr>
        </p:nvSpPr>
        <p:spPr>
          <a:xfrm>
            <a:off x="1008138" y="2740413"/>
            <a:ext cx="2899500" cy="100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3" name="Google Shape;223;p17"/>
          <p:cNvSpPr>
            <a:spLocks noGrp="1"/>
          </p:cNvSpPr>
          <p:nvPr>
            <p:ph type="pic" idx="2"/>
          </p:nvPr>
        </p:nvSpPr>
        <p:spPr>
          <a:xfrm flipH="1">
            <a:off x="4343851" y="869700"/>
            <a:ext cx="3792000" cy="3404100"/>
          </a:xfrm>
          <a:prstGeom prst="roundRect">
            <a:avLst>
              <a:gd name="adj" fmla="val 16667"/>
            </a:avLst>
          </a:prstGeom>
          <a:noFill/>
          <a:ln>
            <a:noFill/>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4">
    <p:bg>
      <p:bgPr>
        <a:solidFill>
          <a:schemeClr val="dk2"/>
        </a:solidFill>
        <a:effectLst/>
      </p:bgPr>
    </p:bg>
    <p:spTree>
      <p:nvGrpSpPr>
        <p:cNvPr id="1" name="Shape 224"/>
        <p:cNvGrpSpPr/>
        <p:nvPr/>
      </p:nvGrpSpPr>
      <p:grpSpPr>
        <a:xfrm>
          <a:off x="0" y="0"/>
          <a:ext cx="0" cy="0"/>
          <a:chOff x="0" y="0"/>
          <a:chExt cx="0" cy="0"/>
        </a:xfrm>
      </p:grpSpPr>
      <p:grpSp>
        <p:nvGrpSpPr>
          <p:cNvPr id="225" name="Google Shape;225;p18"/>
          <p:cNvGrpSpPr/>
          <p:nvPr/>
        </p:nvGrpSpPr>
        <p:grpSpPr>
          <a:xfrm>
            <a:off x="-1111785" y="-100"/>
            <a:ext cx="11367571" cy="5143360"/>
            <a:chOff x="238125" y="1241250"/>
            <a:chExt cx="7143575" cy="3232175"/>
          </a:xfrm>
        </p:grpSpPr>
        <p:sp>
          <p:nvSpPr>
            <p:cNvPr id="226" name="Google Shape;226;p18"/>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8"/>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8"/>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8"/>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8"/>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8"/>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8"/>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8"/>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8"/>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 name="Google Shape;235;p18"/>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8"/>
          <p:cNvSpPr txBox="1">
            <a:spLocks noGrp="1"/>
          </p:cNvSpPr>
          <p:nvPr>
            <p:ph type="title"/>
          </p:nvPr>
        </p:nvSpPr>
        <p:spPr>
          <a:xfrm>
            <a:off x="1556100" y="3280825"/>
            <a:ext cx="6031800" cy="63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7" name="Google Shape;237;p18"/>
          <p:cNvSpPr txBox="1">
            <a:spLocks noGrp="1"/>
          </p:cNvSpPr>
          <p:nvPr>
            <p:ph type="subTitle" idx="1"/>
          </p:nvPr>
        </p:nvSpPr>
        <p:spPr>
          <a:xfrm>
            <a:off x="1556100" y="3915500"/>
            <a:ext cx="6031800" cy="68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4_1">
    <p:bg>
      <p:bgPr>
        <a:solidFill>
          <a:schemeClr val="dk2"/>
        </a:solidFill>
        <a:effectLst/>
      </p:bgPr>
    </p:bg>
    <p:spTree>
      <p:nvGrpSpPr>
        <p:cNvPr id="1" name="Shape 238"/>
        <p:cNvGrpSpPr/>
        <p:nvPr/>
      </p:nvGrpSpPr>
      <p:grpSpPr>
        <a:xfrm>
          <a:off x="0" y="0"/>
          <a:ext cx="0" cy="0"/>
          <a:chOff x="0" y="0"/>
          <a:chExt cx="0" cy="0"/>
        </a:xfrm>
      </p:grpSpPr>
      <p:grpSp>
        <p:nvGrpSpPr>
          <p:cNvPr id="239" name="Google Shape;239;p19"/>
          <p:cNvGrpSpPr/>
          <p:nvPr/>
        </p:nvGrpSpPr>
        <p:grpSpPr>
          <a:xfrm>
            <a:off x="-1111785" y="-100"/>
            <a:ext cx="11367571" cy="5143360"/>
            <a:chOff x="238125" y="1241250"/>
            <a:chExt cx="7143575" cy="3232175"/>
          </a:xfrm>
        </p:grpSpPr>
        <p:sp>
          <p:nvSpPr>
            <p:cNvPr id="240" name="Google Shape;240;p19"/>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9"/>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9"/>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9"/>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9"/>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9"/>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9"/>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9"/>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9"/>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 name="Google Shape;249;p19"/>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9"/>
          <p:cNvSpPr txBox="1">
            <a:spLocks noGrp="1"/>
          </p:cNvSpPr>
          <p:nvPr>
            <p:ph type="title"/>
          </p:nvPr>
        </p:nvSpPr>
        <p:spPr>
          <a:xfrm>
            <a:off x="4202825" y="1262550"/>
            <a:ext cx="3626400" cy="1239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1" name="Google Shape;251;p19"/>
          <p:cNvSpPr txBox="1">
            <a:spLocks noGrp="1"/>
          </p:cNvSpPr>
          <p:nvPr>
            <p:ph type="subTitle" idx="1"/>
          </p:nvPr>
        </p:nvSpPr>
        <p:spPr>
          <a:xfrm>
            <a:off x="4203000" y="2502050"/>
            <a:ext cx="3626400" cy="1239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4_2">
    <p:bg>
      <p:bgPr>
        <a:solidFill>
          <a:schemeClr val="dk2"/>
        </a:solidFill>
        <a:effectLst/>
      </p:bgPr>
    </p:bg>
    <p:spTree>
      <p:nvGrpSpPr>
        <p:cNvPr id="1" name="Shape 252"/>
        <p:cNvGrpSpPr/>
        <p:nvPr/>
      </p:nvGrpSpPr>
      <p:grpSpPr>
        <a:xfrm>
          <a:off x="0" y="0"/>
          <a:ext cx="0" cy="0"/>
          <a:chOff x="0" y="0"/>
          <a:chExt cx="0" cy="0"/>
        </a:xfrm>
      </p:grpSpPr>
      <p:grpSp>
        <p:nvGrpSpPr>
          <p:cNvPr id="253" name="Google Shape;253;p20"/>
          <p:cNvGrpSpPr/>
          <p:nvPr/>
        </p:nvGrpSpPr>
        <p:grpSpPr>
          <a:xfrm>
            <a:off x="-1111785" y="-100"/>
            <a:ext cx="11367571" cy="5143360"/>
            <a:chOff x="238125" y="1241250"/>
            <a:chExt cx="7143575" cy="3232175"/>
          </a:xfrm>
        </p:grpSpPr>
        <p:sp>
          <p:nvSpPr>
            <p:cNvPr id="254" name="Google Shape;254;p20"/>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0"/>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0"/>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0"/>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0"/>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0"/>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0"/>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0"/>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0"/>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 name="Google Shape;263;p20"/>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0"/>
          <p:cNvSpPr txBox="1">
            <a:spLocks noGrp="1"/>
          </p:cNvSpPr>
          <p:nvPr>
            <p:ph type="title"/>
          </p:nvPr>
        </p:nvSpPr>
        <p:spPr>
          <a:xfrm>
            <a:off x="1502888" y="1164188"/>
            <a:ext cx="3233100" cy="1330200"/>
          </a:xfrm>
          <a:prstGeom prst="rect">
            <a:avLst/>
          </a:prstGeom>
        </p:spPr>
        <p:txBody>
          <a:bodyPr spcFirstLastPara="1" wrap="square" lIns="91425" tIns="91425" rIns="91425" bIns="91425" anchor="b" anchorCtr="0">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5" name="Google Shape;265;p20"/>
          <p:cNvSpPr txBox="1">
            <a:spLocks noGrp="1"/>
          </p:cNvSpPr>
          <p:nvPr>
            <p:ph type="subTitle" idx="1"/>
          </p:nvPr>
        </p:nvSpPr>
        <p:spPr>
          <a:xfrm>
            <a:off x="1502888" y="2494363"/>
            <a:ext cx="3233100" cy="1330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CUSTOM_4_2_1">
    <p:bg>
      <p:bgPr>
        <a:solidFill>
          <a:schemeClr val="dk2"/>
        </a:solidFill>
        <a:effectLst/>
      </p:bgPr>
    </p:bg>
    <p:spTree>
      <p:nvGrpSpPr>
        <p:cNvPr id="1" name="Shape 266"/>
        <p:cNvGrpSpPr/>
        <p:nvPr/>
      </p:nvGrpSpPr>
      <p:grpSpPr>
        <a:xfrm>
          <a:off x="0" y="0"/>
          <a:ext cx="0" cy="0"/>
          <a:chOff x="0" y="0"/>
          <a:chExt cx="0" cy="0"/>
        </a:xfrm>
      </p:grpSpPr>
      <p:grpSp>
        <p:nvGrpSpPr>
          <p:cNvPr id="267" name="Google Shape;267;p21"/>
          <p:cNvGrpSpPr/>
          <p:nvPr/>
        </p:nvGrpSpPr>
        <p:grpSpPr>
          <a:xfrm>
            <a:off x="-1111785" y="-100"/>
            <a:ext cx="11367571" cy="5143360"/>
            <a:chOff x="238125" y="1241250"/>
            <a:chExt cx="7143575" cy="3232175"/>
          </a:xfrm>
        </p:grpSpPr>
        <p:sp>
          <p:nvSpPr>
            <p:cNvPr id="268" name="Google Shape;268;p21"/>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1"/>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1"/>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1"/>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1"/>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1"/>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1"/>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1"/>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1"/>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 name="Google Shape;277;p21"/>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1"/>
          <p:cNvSpPr txBox="1">
            <a:spLocks noGrp="1"/>
          </p:cNvSpPr>
          <p:nvPr>
            <p:ph type="title"/>
          </p:nvPr>
        </p:nvSpPr>
        <p:spPr>
          <a:xfrm>
            <a:off x="722376" y="448056"/>
            <a:ext cx="77175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9" name="Google Shape;279;p21"/>
          <p:cNvSpPr txBox="1">
            <a:spLocks noGrp="1"/>
          </p:cNvSpPr>
          <p:nvPr>
            <p:ph type="subTitle" idx="1"/>
          </p:nvPr>
        </p:nvSpPr>
        <p:spPr>
          <a:xfrm>
            <a:off x="722375" y="1649000"/>
            <a:ext cx="3849600" cy="22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Nunito Light"/>
              <a:buChar char="●"/>
              <a:defRPr/>
            </a:lvl1pPr>
            <a:lvl2pPr lvl="1" algn="ctr" rtl="0">
              <a:lnSpc>
                <a:spcPct val="100000"/>
              </a:lnSpc>
              <a:spcBef>
                <a:spcPts val="0"/>
              </a:spcBef>
              <a:spcAft>
                <a:spcPts val="0"/>
              </a:spcAft>
              <a:buSzPts val="1400"/>
              <a:buFont typeface="Nunito Light"/>
              <a:buChar char="○"/>
              <a:defRPr/>
            </a:lvl2pPr>
            <a:lvl3pPr lvl="2" algn="ctr" rtl="0">
              <a:lnSpc>
                <a:spcPct val="100000"/>
              </a:lnSpc>
              <a:spcBef>
                <a:spcPts val="0"/>
              </a:spcBef>
              <a:spcAft>
                <a:spcPts val="0"/>
              </a:spcAft>
              <a:buSzPts val="1400"/>
              <a:buFont typeface="Nunito Light"/>
              <a:buChar char="■"/>
              <a:defRPr/>
            </a:lvl3pPr>
            <a:lvl4pPr lvl="3" algn="ctr" rtl="0">
              <a:lnSpc>
                <a:spcPct val="100000"/>
              </a:lnSpc>
              <a:spcBef>
                <a:spcPts val="0"/>
              </a:spcBef>
              <a:spcAft>
                <a:spcPts val="0"/>
              </a:spcAft>
              <a:buSzPts val="1400"/>
              <a:buFont typeface="Nunito Light"/>
              <a:buChar char="●"/>
              <a:defRPr/>
            </a:lvl4pPr>
            <a:lvl5pPr lvl="4" algn="ctr" rtl="0">
              <a:lnSpc>
                <a:spcPct val="100000"/>
              </a:lnSpc>
              <a:spcBef>
                <a:spcPts val="0"/>
              </a:spcBef>
              <a:spcAft>
                <a:spcPts val="0"/>
              </a:spcAft>
              <a:buSzPts val="1400"/>
              <a:buFont typeface="Nunito Light"/>
              <a:buChar char="○"/>
              <a:defRPr/>
            </a:lvl5pPr>
            <a:lvl6pPr lvl="5" algn="ctr" rtl="0">
              <a:lnSpc>
                <a:spcPct val="100000"/>
              </a:lnSpc>
              <a:spcBef>
                <a:spcPts val="0"/>
              </a:spcBef>
              <a:spcAft>
                <a:spcPts val="0"/>
              </a:spcAft>
              <a:buSzPts val="1400"/>
              <a:buFont typeface="Nunito Light"/>
              <a:buChar char="■"/>
              <a:defRPr/>
            </a:lvl6pPr>
            <a:lvl7pPr lvl="6" algn="ctr" rtl="0">
              <a:lnSpc>
                <a:spcPct val="100000"/>
              </a:lnSpc>
              <a:spcBef>
                <a:spcPts val="0"/>
              </a:spcBef>
              <a:spcAft>
                <a:spcPts val="0"/>
              </a:spcAft>
              <a:buSzPts val="1400"/>
              <a:buFont typeface="Nunito Light"/>
              <a:buChar char="●"/>
              <a:defRPr/>
            </a:lvl7pPr>
            <a:lvl8pPr lvl="7" algn="ctr" rtl="0">
              <a:lnSpc>
                <a:spcPct val="100000"/>
              </a:lnSpc>
              <a:spcBef>
                <a:spcPts val="0"/>
              </a:spcBef>
              <a:spcAft>
                <a:spcPts val="0"/>
              </a:spcAft>
              <a:buSzPts val="1400"/>
              <a:buFont typeface="Nunito Light"/>
              <a:buChar char="○"/>
              <a:defRPr/>
            </a:lvl8pPr>
            <a:lvl9pPr lvl="8" algn="ctr" rtl="0">
              <a:lnSpc>
                <a:spcPct val="100000"/>
              </a:lnSpc>
              <a:spcBef>
                <a:spcPts val="0"/>
              </a:spcBef>
              <a:spcAft>
                <a:spcPts val="0"/>
              </a:spcAft>
              <a:buSzPts val="1400"/>
              <a:buFont typeface="Nunito Light"/>
              <a:buChar char="■"/>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2"/>
        </a:solidFill>
        <a:effectLst/>
      </p:bgPr>
    </p:bg>
    <p:spTree>
      <p:nvGrpSpPr>
        <p:cNvPr id="1" name="Shape 22"/>
        <p:cNvGrpSpPr/>
        <p:nvPr/>
      </p:nvGrpSpPr>
      <p:grpSpPr>
        <a:xfrm>
          <a:off x="0" y="0"/>
          <a:ext cx="0" cy="0"/>
          <a:chOff x="0" y="0"/>
          <a:chExt cx="0" cy="0"/>
        </a:xfrm>
      </p:grpSpPr>
      <p:grpSp>
        <p:nvGrpSpPr>
          <p:cNvPr id="23" name="Google Shape;23;p3"/>
          <p:cNvGrpSpPr/>
          <p:nvPr/>
        </p:nvGrpSpPr>
        <p:grpSpPr>
          <a:xfrm>
            <a:off x="-1111785" y="-100"/>
            <a:ext cx="11367571" cy="5143360"/>
            <a:chOff x="238125" y="1241250"/>
            <a:chExt cx="7143575" cy="3232175"/>
          </a:xfrm>
        </p:grpSpPr>
        <p:sp>
          <p:nvSpPr>
            <p:cNvPr id="24" name="Google Shape;24;p3"/>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 name="Google Shape;33;p3"/>
          <p:cNvSpPr/>
          <p:nvPr/>
        </p:nvSpPr>
        <p:spPr>
          <a:xfrm>
            <a:off x="1044150" y="507300"/>
            <a:ext cx="7055700" cy="41289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txBox="1">
            <a:spLocks noGrp="1"/>
          </p:cNvSpPr>
          <p:nvPr>
            <p:ph type="title"/>
          </p:nvPr>
        </p:nvSpPr>
        <p:spPr>
          <a:xfrm>
            <a:off x="1699350" y="2231850"/>
            <a:ext cx="5745300" cy="841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4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5" name="Google Shape;35;p3"/>
          <p:cNvSpPr txBox="1">
            <a:spLocks noGrp="1"/>
          </p:cNvSpPr>
          <p:nvPr>
            <p:ph type="title" idx="2" hasCustomPrompt="1"/>
          </p:nvPr>
        </p:nvSpPr>
        <p:spPr>
          <a:xfrm>
            <a:off x="4023301" y="1390050"/>
            <a:ext cx="10974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6" name="Google Shape;36;p3"/>
          <p:cNvSpPr txBox="1">
            <a:spLocks noGrp="1"/>
          </p:cNvSpPr>
          <p:nvPr>
            <p:ph type="subTitle" idx="1"/>
          </p:nvPr>
        </p:nvSpPr>
        <p:spPr>
          <a:xfrm>
            <a:off x="1699350" y="3073650"/>
            <a:ext cx="5745300" cy="37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bg>
      <p:bgPr>
        <a:solidFill>
          <a:schemeClr val="dk2"/>
        </a:solidFill>
        <a:effectLst/>
      </p:bgPr>
    </p:bg>
    <p:spTree>
      <p:nvGrpSpPr>
        <p:cNvPr id="1" name="Shape 280"/>
        <p:cNvGrpSpPr/>
        <p:nvPr/>
      </p:nvGrpSpPr>
      <p:grpSpPr>
        <a:xfrm>
          <a:off x="0" y="0"/>
          <a:ext cx="0" cy="0"/>
          <a:chOff x="0" y="0"/>
          <a:chExt cx="0" cy="0"/>
        </a:xfrm>
      </p:grpSpPr>
      <p:grpSp>
        <p:nvGrpSpPr>
          <p:cNvPr id="281" name="Google Shape;281;p22"/>
          <p:cNvGrpSpPr/>
          <p:nvPr/>
        </p:nvGrpSpPr>
        <p:grpSpPr>
          <a:xfrm>
            <a:off x="-1111785" y="-100"/>
            <a:ext cx="11367571" cy="5143360"/>
            <a:chOff x="238125" y="1241250"/>
            <a:chExt cx="7143575" cy="3232175"/>
          </a:xfrm>
        </p:grpSpPr>
        <p:sp>
          <p:nvSpPr>
            <p:cNvPr id="282" name="Google Shape;282;p22"/>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2"/>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2"/>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2"/>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2"/>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2"/>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2"/>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2"/>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2"/>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 name="Google Shape;291;p22"/>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2"/>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93" name="Google Shape;293;p22"/>
          <p:cNvSpPr txBox="1">
            <a:spLocks noGrp="1"/>
          </p:cNvSpPr>
          <p:nvPr>
            <p:ph type="subTitle" idx="1"/>
          </p:nvPr>
        </p:nvSpPr>
        <p:spPr>
          <a:xfrm>
            <a:off x="4752598" y="2904751"/>
            <a:ext cx="3085200" cy="113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4" name="Google Shape;294;p22"/>
          <p:cNvSpPr txBox="1">
            <a:spLocks noGrp="1"/>
          </p:cNvSpPr>
          <p:nvPr>
            <p:ph type="subTitle" idx="2"/>
          </p:nvPr>
        </p:nvSpPr>
        <p:spPr>
          <a:xfrm>
            <a:off x="1306200" y="2904751"/>
            <a:ext cx="3084300" cy="113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5" name="Google Shape;295;p22"/>
          <p:cNvSpPr txBox="1">
            <a:spLocks noGrp="1"/>
          </p:cNvSpPr>
          <p:nvPr>
            <p:ph type="subTitle" idx="3"/>
          </p:nvPr>
        </p:nvSpPr>
        <p:spPr>
          <a:xfrm>
            <a:off x="1307538" y="2447544"/>
            <a:ext cx="30816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96" name="Google Shape;296;p22"/>
          <p:cNvSpPr txBox="1">
            <a:spLocks noGrp="1"/>
          </p:cNvSpPr>
          <p:nvPr>
            <p:ph type="subTitle" idx="4"/>
          </p:nvPr>
        </p:nvSpPr>
        <p:spPr>
          <a:xfrm>
            <a:off x="4754388" y="2447544"/>
            <a:ext cx="30816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bg>
      <p:bgPr>
        <a:solidFill>
          <a:schemeClr val="dk2"/>
        </a:solidFill>
        <a:effectLst/>
      </p:bgPr>
    </p:bg>
    <p:spTree>
      <p:nvGrpSpPr>
        <p:cNvPr id="1" name="Shape 297"/>
        <p:cNvGrpSpPr/>
        <p:nvPr/>
      </p:nvGrpSpPr>
      <p:grpSpPr>
        <a:xfrm>
          <a:off x="0" y="0"/>
          <a:ext cx="0" cy="0"/>
          <a:chOff x="0" y="0"/>
          <a:chExt cx="0" cy="0"/>
        </a:xfrm>
      </p:grpSpPr>
      <p:grpSp>
        <p:nvGrpSpPr>
          <p:cNvPr id="298" name="Google Shape;298;p23"/>
          <p:cNvGrpSpPr/>
          <p:nvPr/>
        </p:nvGrpSpPr>
        <p:grpSpPr>
          <a:xfrm>
            <a:off x="-1111785" y="-100"/>
            <a:ext cx="11367571" cy="5143360"/>
            <a:chOff x="238125" y="1241250"/>
            <a:chExt cx="7143575" cy="3232175"/>
          </a:xfrm>
        </p:grpSpPr>
        <p:sp>
          <p:nvSpPr>
            <p:cNvPr id="299" name="Google Shape;299;p23"/>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3"/>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3"/>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3"/>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3"/>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3"/>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3"/>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3"/>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3"/>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 name="Google Shape;308;p23"/>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3"/>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0" name="Google Shape;310;p23"/>
          <p:cNvSpPr txBox="1">
            <a:spLocks noGrp="1"/>
          </p:cNvSpPr>
          <p:nvPr>
            <p:ph type="subTitle" idx="1"/>
          </p:nvPr>
        </p:nvSpPr>
        <p:spPr>
          <a:xfrm>
            <a:off x="4674900" y="1187049"/>
            <a:ext cx="3749100" cy="30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1" name="Google Shape;311;p23"/>
          <p:cNvSpPr txBox="1">
            <a:spLocks noGrp="1"/>
          </p:cNvSpPr>
          <p:nvPr>
            <p:ph type="subTitle" idx="2"/>
          </p:nvPr>
        </p:nvSpPr>
        <p:spPr>
          <a:xfrm>
            <a:off x="713225" y="1187049"/>
            <a:ext cx="3745800" cy="30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CUSTOM_6">
    <p:bg>
      <p:bgPr>
        <a:solidFill>
          <a:schemeClr val="dk2"/>
        </a:solidFill>
        <a:effectLst/>
      </p:bgPr>
    </p:bg>
    <p:spTree>
      <p:nvGrpSpPr>
        <p:cNvPr id="1" name="Shape 327"/>
        <p:cNvGrpSpPr/>
        <p:nvPr/>
      </p:nvGrpSpPr>
      <p:grpSpPr>
        <a:xfrm>
          <a:off x="0" y="0"/>
          <a:ext cx="0" cy="0"/>
          <a:chOff x="0" y="0"/>
          <a:chExt cx="0" cy="0"/>
        </a:xfrm>
      </p:grpSpPr>
      <p:grpSp>
        <p:nvGrpSpPr>
          <p:cNvPr id="328" name="Google Shape;328;p25"/>
          <p:cNvGrpSpPr/>
          <p:nvPr/>
        </p:nvGrpSpPr>
        <p:grpSpPr>
          <a:xfrm>
            <a:off x="-1111785" y="-100"/>
            <a:ext cx="11367571" cy="5143360"/>
            <a:chOff x="238125" y="1241250"/>
            <a:chExt cx="7143575" cy="3232175"/>
          </a:xfrm>
        </p:grpSpPr>
        <p:sp>
          <p:nvSpPr>
            <p:cNvPr id="329" name="Google Shape;329;p25"/>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5"/>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5"/>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5"/>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5"/>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5"/>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5"/>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5"/>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5"/>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 name="Google Shape;338;p25"/>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5"/>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40" name="Google Shape;340;p25"/>
          <p:cNvSpPr txBox="1">
            <a:spLocks noGrp="1"/>
          </p:cNvSpPr>
          <p:nvPr>
            <p:ph type="subTitle" idx="1"/>
          </p:nvPr>
        </p:nvSpPr>
        <p:spPr>
          <a:xfrm>
            <a:off x="855450" y="2883625"/>
            <a:ext cx="2313300" cy="87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1" name="Google Shape;341;p25"/>
          <p:cNvSpPr txBox="1">
            <a:spLocks noGrp="1"/>
          </p:cNvSpPr>
          <p:nvPr>
            <p:ph type="subTitle" idx="2"/>
          </p:nvPr>
        </p:nvSpPr>
        <p:spPr>
          <a:xfrm>
            <a:off x="3414000" y="2883626"/>
            <a:ext cx="2316000" cy="87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2" name="Google Shape;342;p25"/>
          <p:cNvSpPr txBox="1">
            <a:spLocks noGrp="1"/>
          </p:cNvSpPr>
          <p:nvPr>
            <p:ph type="subTitle" idx="3"/>
          </p:nvPr>
        </p:nvSpPr>
        <p:spPr>
          <a:xfrm>
            <a:off x="5975252" y="2883625"/>
            <a:ext cx="2313300" cy="87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3" name="Google Shape;343;p25"/>
          <p:cNvSpPr txBox="1">
            <a:spLocks noGrp="1"/>
          </p:cNvSpPr>
          <p:nvPr>
            <p:ph type="subTitle" idx="4"/>
          </p:nvPr>
        </p:nvSpPr>
        <p:spPr>
          <a:xfrm>
            <a:off x="855450" y="2447552"/>
            <a:ext cx="2313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44" name="Google Shape;344;p25"/>
          <p:cNvSpPr txBox="1">
            <a:spLocks noGrp="1"/>
          </p:cNvSpPr>
          <p:nvPr>
            <p:ph type="subTitle" idx="5"/>
          </p:nvPr>
        </p:nvSpPr>
        <p:spPr>
          <a:xfrm>
            <a:off x="3415350" y="2447552"/>
            <a:ext cx="2313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45" name="Google Shape;345;p25"/>
          <p:cNvSpPr txBox="1">
            <a:spLocks noGrp="1"/>
          </p:cNvSpPr>
          <p:nvPr>
            <p:ph type="subTitle" idx="6"/>
          </p:nvPr>
        </p:nvSpPr>
        <p:spPr>
          <a:xfrm>
            <a:off x="5975252" y="2447552"/>
            <a:ext cx="2313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CUSTOM_5">
    <p:bg>
      <p:bgPr>
        <a:solidFill>
          <a:schemeClr val="dk2"/>
        </a:solidFill>
        <a:effectLst/>
      </p:bgPr>
    </p:bg>
    <p:spTree>
      <p:nvGrpSpPr>
        <p:cNvPr id="1" name="Shape 346"/>
        <p:cNvGrpSpPr/>
        <p:nvPr/>
      </p:nvGrpSpPr>
      <p:grpSpPr>
        <a:xfrm>
          <a:off x="0" y="0"/>
          <a:ext cx="0" cy="0"/>
          <a:chOff x="0" y="0"/>
          <a:chExt cx="0" cy="0"/>
        </a:xfrm>
      </p:grpSpPr>
      <p:grpSp>
        <p:nvGrpSpPr>
          <p:cNvPr id="347" name="Google Shape;347;p26"/>
          <p:cNvGrpSpPr/>
          <p:nvPr/>
        </p:nvGrpSpPr>
        <p:grpSpPr>
          <a:xfrm>
            <a:off x="-1111785" y="-100"/>
            <a:ext cx="11367571" cy="5143360"/>
            <a:chOff x="238125" y="1241250"/>
            <a:chExt cx="7143575" cy="3232175"/>
          </a:xfrm>
        </p:grpSpPr>
        <p:sp>
          <p:nvSpPr>
            <p:cNvPr id="348" name="Google Shape;348;p26"/>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6"/>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6"/>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6"/>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6"/>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6"/>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6"/>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6"/>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6"/>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 name="Google Shape;357;p26"/>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6"/>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59" name="Google Shape;359;p26"/>
          <p:cNvSpPr txBox="1">
            <a:spLocks noGrp="1"/>
          </p:cNvSpPr>
          <p:nvPr>
            <p:ph type="subTitle" idx="1"/>
          </p:nvPr>
        </p:nvSpPr>
        <p:spPr>
          <a:xfrm>
            <a:off x="1904813" y="2158288"/>
            <a:ext cx="2211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0" name="Google Shape;360;p26"/>
          <p:cNvSpPr txBox="1">
            <a:spLocks noGrp="1"/>
          </p:cNvSpPr>
          <p:nvPr>
            <p:ph type="subTitle" idx="2"/>
          </p:nvPr>
        </p:nvSpPr>
        <p:spPr>
          <a:xfrm>
            <a:off x="5027588" y="2158288"/>
            <a:ext cx="2211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1" name="Google Shape;361;p26"/>
          <p:cNvSpPr txBox="1">
            <a:spLocks noGrp="1"/>
          </p:cNvSpPr>
          <p:nvPr>
            <p:ph type="subTitle" idx="3"/>
          </p:nvPr>
        </p:nvSpPr>
        <p:spPr>
          <a:xfrm>
            <a:off x="1904813" y="3785010"/>
            <a:ext cx="2211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2" name="Google Shape;362;p26"/>
          <p:cNvSpPr txBox="1">
            <a:spLocks noGrp="1"/>
          </p:cNvSpPr>
          <p:nvPr>
            <p:ph type="subTitle" idx="4"/>
          </p:nvPr>
        </p:nvSpPr>
        <p:spPr>
          <a:xfrm>
            <a:off x="5027588" y="3785010"/>
            <a:ext cx="2211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3" name="Google Shape;363;p26"/>
          <p:cNvSpPr txBox="1">
            <a:spLocks noGrp="1"/>
          </p:cNvSpPr>
          <p:nvPr>
            <p:ph type="subTitle" idx="5"/>
          </p:nvPr>
        </p:nvSpPr>
        <p:spPr>
          <a:xfrm>
            <a:off x="1904213" y="1874688"/>
            <a:ext cx="22128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64" name="Google Shape;364;p26"/>
          <p:cNvSpPr txBox="1">
            <a:spLocks noGrp="1"/>
          </p:cNvSpPr>
          <p:nvPr>
            <p:ph type="subTitle" idx="6"/>
          </p:nvPr>
        </p:nvSpPr>
        <p:spPr>
          <a:xfrm>
            <a:off x="1904213" y="3501485"/>
            <a:ext cx="22128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65" name="Google Shape;365;p26"/>
          <p:cNvSpPr txBox="1">
            <a:spLocks noGrp="1"/>
          </p:cNvSpPr>
          <p:nvPr>
            <p:ph type="subTitle" idx="7"/>
          </p:nvPr>
        </p:nvSpPr>
        <p:spPr>
          <a:xfrm>
            <a:off x="5026988" y="1874688"/>
            <a:ext cx="22128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66" name="Google Shape;366;p26"/>
          <p:cNvSpPr txBox="1">
            <a:spLocks noGrp="1"/>
          </p:cNvSpPr>
          <p:nvPr>
            <p:ph type="subTitle" idx="8"/>
          </p:nvPr>
        </p:nvSpPr>
        <p:spPr>
          <a:xfrm>
            <a:off x="5026988" y="3501485"/>
            <a:ext cx="22128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CUSTOM_7">
    <p:bg>
      <p:bgPr>
        <a:solidFill>
          <a:schemeClr val="dk2"/>
        </a:solidFill>
        <a:effectLst/>
      </p:bgPr>
    </p:bg>
    <p:spTree>
      <p:nvGrpSpPr>
        <p:cNvPr id="1" name="Shape 367"/>
        <p:cNvGrpSpPr/>
        <p:nvPr/>
      </p:nvGrpSpPr>
      <p:grpSpPr>
        <a:xfrm>
          <a:off x="0" y="0"/>
          <a:ext cx="0" cy="0"/>
          <a:chOff x="0" y="0"/>
          <a:chExt cx="0" cy="0"/>
        </a:xfrm>
      </p:grpSpPr>
      <p:grpSp>
        <p:nvGrpSpPr>
          <p:cNvPr id="368" name="Google Shape;368;p27"/>
          <p:cNvGrpSpPr/>
          <p:nvPr/>
        </p:nvGrpSpPr>
        <p:grpSpPr>
          <a:xfrm>
            <a:off x="-1111785" y="-100"/>
            <a:ext cx="11367571" cy="5143360"/>
            <a:chOff x="238125" y="1241250"/>
            <a:chExt cx="7143575" cy="3232175"/>
          </a:xfrm>
        </p:grpSpPr>
        <p:sp>
          <p:nvSpPr>
            <p:cNvPr id="369" name="Google Shape;369;p27"/>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7"/>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7"/>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7"/>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7"/>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7"/>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7"/>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7"/>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7"/>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 name="Google Shape;378;p27"/>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7"/>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80" name="Google Shape;380;p27"/>
          <p:cNvSpPr txBox="1">
            <a:spLocks noGrp="1"/>
          </p:cNvSpPr>
          <p:nvPr>
            <p:ph type="subTitle" idx="1"/>
          </p:nvPr>
        </p:nvSpPr>
        <p:spPr>
          <a:xfrm>
            <a:off x="1127225" y="2160188"/>
            <a:ext cx="1986000" cy="59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1" name="Google Shape;381;p27"/>
          <p:cNvSpPr txBox="1">
            <a:spLocks noGrp="1"/>
          </p:cNvSpPr>
          <p:nvPr>
            <p:ph type="subTitle" idx="2"/>
          </p:nvPr>
        </p:nvSpPr>
        <p:spPr>
          <a:xfrm>
            <a:off x="3579000" y="2160188"/>
            <a:ext cx="1986000" cy="59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2" name="Google Shape;382;p27"/>
          <p:cNvSpPr txBox="1">
            <a:spLocks noGrp="1"/>
          </p:cNvSpPr>
          <p:nvPr>
            <p:ph type="subTitle" idx="3"/>
          </p:nvPr>
        </p:nvSpPr>
        <p:spPr>
          <a:xfrm>
            <a:off x="1127225" y="3786200"/>
            <a:ext cx="1986000" cy="59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3" name="Google Shape;383;p27"/>
          <p:cNvSpPr txBox="1">
            <a:spLocks noGrp="1"/>
          </p:cNvSpPr>
          <p:nvPr>
            <p:ph type="subTitle" idx="4"/>
          </p:nvPr>
        </p:nvSpPr>
        <p:spPr>
          <a:xfrm>
            <a:off x="3579000" y="3786200"/>
            <a:ext cx="1986000" cy="59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4" name="Google Shape;384;p27"/>
          <p:cNvSpPr txBox="1">
            <a:spLocks noGrp="1"/>
          </p:cNvSpPr>
          <p:nvPr>
            <p:ph type="subTitle" idx="5"/>
          </p:nvPr>
        </p:nvSpPr>
        <p:spPr>
          <a:xfrm>
            <a:off x="6030772" y="2160188"/>
            <a:ext cx="1986000" cy="59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5" name="Google Shape;385;p27"/>
          <p:cNvSpPr txBox="1">
            <a:spLocks noGrp="1"/>
          </p:cNvSpPr>
          <p:nvPr>
            <p:ph type="subTitle" idx="6"/>
          </p:nvPr>
        </p:nvSpPr>
        <p:spPr>
          <a:xfrm>
            <a:off x="6030772" y="3786200"/>
            <a:ext cx="1986000" cy="59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6" name="Google Shape;386;p27"/>
          <p:cNvSpPr txBox="1">
            <a:spLocks noGrp="1"/>
          </p:cNvSpPr>
          <p:nvPr>
            <p:ph type="subTitle" idx="7"/>
          </p:nvPr>
        </p:nvSpPr>
        <p:spPr>
          <a:xfrm>
            <a:off x="1129030" y="1876600"/>
            <a:ext cx="1984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87" name="Google Shape;387;p27"/>
          <p:cNvSpPr txBox="1">
            <a:spLocks noGrp="1"/>
          </p:cNvSpPr>
          <p:nvPr>
            <p:ph type="subTitle" idx="8"/>
          </p:nvPr>
        </p:nvSpPr>
        <p:spPr>
          <a:xfrm>
            <a:off x="3579900" y="1876600"/>
            <a:ext cx="1984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88" name="Google Shape;388;p27"/>
          <p:cNvSpPr txBox="1">
            <a:spLocks noGrp="1"/>
          </p:cNvSpPr>
          <p:nvPr>
            <p:ph type="subTitle" idx="9"/>
          </p:nvPr>
        </p:nvSpPr>
        <p:spPr>
          <a:xfrm>
            <a:off x="6031672" y="1876600"/>
            <a:ext cx="1984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89" name="Google Shape;389;p27"/>
          <p:cNvSpPr txBox="1">
            <a:spLocks noGrp="1"/>
          </p:cNvSpPr>
          <p:nvPr>
            <p:ph type="subTitle" idx="13"/>
          </p:nvPr>
        </p:nvSpPr>
        <p:spPr>
          <a:xfrm>
            <a:off x="1131130" y="3501475"/>
            <a:ext cx="1984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90" name="Google Shape;390;p27"/>
          <p:cNvSpPr txBox="1">
            <a:spLocks noGrp="1"/>
          </p:cNvSpPr>
          <p:nvPr>
            <p:ph type="subTitle" idx="14"/>
          </p:nvPr>
        </p:nvSpPr>
        <p:spPr>
          <a:xfrm>
            <a:off x="3579900" y="3501475"/>
            <a:ext cx="1984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91" name="Google Shape;391;p27"/>
          <p:cNvSpPr txBox="1">
            <a:spLocks noGrp="1"/>
          </p:cNvSpPr>
          <p:nvPr>
            <p:ph type="subTitle" idx="15"/>
          </p:nvPr>
        </p:nvSpPr>
        <p:spPr>
          <a:xfrm>
            <a:off x="6031672" y="3501475"/>
            <a:ext cx="1984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CUSTOM_8">
    <p:bg>
      <p:bgPr>
        <a:solidFill>
          <a:schemeClr val="dk2"/>
        </a:solidFill>
        <a:effectLst/>
      </p:bgPr>
    </p:bg>
    <p:spTree>
      <p:nvGrpSpPr>
        <p:cNvPr id="1" name="Shape 392"/>
        <p:cNvGrpSpPr/>
        <p:nvPr/>
      </p:nvGrpSpPr>
      <p:grpSpPr>
        <a:xfrm>
          <a:off x="0" y="0"/>
          <a:ext cx="0" cy="0"/>
          <a:chOff x="0" y="0"/>
          <a:chExt cx="0" cy="0"/>
        </a:xfrm>
      </p:grpSpPr>
      <p:grpSp>
        <p:nvGrpSpPr>
          <p:cNvPr id="393" name="Google Shape;393;p28"/>
          <p:cNvGrpSpPr/>
          <p:nvPr/>
        </p:nvGrpSpPr>
        <p:grpSpPr>
          <a:xfrm>
            <a:off x="-1111785" y="-100"/>
            <a:ext cx="11367571" cy="5143360"/>
            <a:chOff x="238125" y="1241250"/>
            <a:chExt cx="7143575" cy="3232175"/>
          </a:xfrm>
        </p:grpSpPr>
        <p:sp>
          <p:nvSpPr>
            <p:cNvPr id="394" name="Google Shape;394;p28"/>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8"/>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8"/>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8"/>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8"/>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8"/>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8"/>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8"/>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8"/>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3" name="Google Shape;403;p28"/>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8"/>
          <p:cNvSpPr txBox="1">
            <a:spLocks noGrp="1"/>
          </p:cNvSpPr>
          <p:nvPr>
            <p:ph type="title" hasCustomPrompt="1"/>
          </p:nvPr>
        </p:nvSpPr>
        <p:spPr>
          <a:xfrm>
            <a:off x="2223600" y="542900"/>
            <a:ext cx="4696800" cy="7689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6000"/>
              <a:buNone/>
              <a:defRPr sz="4500">
                <a:solidFill>
                  <a:schemeClr val="accent1"/>
                </a:solidFill>
              </a:defRPr>
            </a:lvl1pPr>
            <a:lvl2pPr lvl="1" algn="ctr" rtl="0">
              <a:spcBef>
                <a:spcPts val="0"/>
              </a:spcBef>
              <a:spcAft>
                <a:spcPts val="0"/>
              </a:spcAft>
              <a:buClr>
                <a:schemeClr val="lt2"/>
              </a:buClr>
              <a:buSzPts val="6000"/>
              <a:buNone/>
              <a:defRPr sz="6000">
                <a:solidFill>
                  <a:schemeClr val="lt2"/>
                </a:solidFill>
              </a:defRPr>
            </a:lvl2pPr>
            <a:lvl3pPr lvl="2" algn="ctr" rtl="0">
              <a:spcBef>
                <a:spcPts val="0"/>
              </a:spcBef>
              <a:spcAft>
                <a:spcPts val="0"/>
              </a:spcAft>
              <a:buClr>
                <a:schemeClr val="lt2"/>
              </a:buClr>
              <a:buSzPts val="6000"/>
              <a:buNone/>
              <a:defRPr sz="6000">
                <a:solidFill>
                  <a:schemeClr val="lt2"/>
                </a:solidFill>
              </a:defRPr>
            </a:lvl3pPr>
            <a:lvl4pPr lvl="3" algn="ctr" rtl="0">
              <a:spcBef>
                <a:spcPts val="0"/>
              </a:spcBef>
              <a:spcAft>
                <a:spcPts val="0"/>
              </a:spcAft>
              <a:buClr>
                <a:schemeClr val="lt2"/>
              </a:buClr>
              <a:buSzPts val="6000"/>
              <a:buNone/>
              <a:defRPr sz="6000">
                <a:solidFill>
                  <a:schemeClr val="lt2"/>
                </a:solidFill>
              </a:defRPr>
            </a:lvl4pPr>
            <a:lvl5pPr lvl="4" algn="ctr" rtl="0">
              <a:spcBef>
                <a:spcPts val="0"/>
              </a:spcBef>
              <a:spcAft>
                <a:spcPts val="0"/>
              </a:spcAft>
              <a:buClr>
                <a:schemeClr val="lt2"/>
              </a:buClr>
              <a:buSzPts val="6000"/>
              <a:buNone/>
              <a:defRPr sz="6000">
                <a:solidFill>
                  <a:schemeClr val="lt2"/>
                </a:solidFill>
              </a:defRPr>
            </a:lvl5pPr>
            <a:lvl6pPr lvl="5" algn="ctr" rtl="0">
              <a:spcBef>
                <a:spcPts val="0"/>
              </a:spcBef>
              <a:spcAft>
                <a:spcPts val="0"/>
              </a:spcAft>
              <a:buClr>
                <a:schemeClr val="lt2"/>
              </a:buClr>
              <a:buSzPts val="6000"/>
              <a:buNone/>
              <a:defRPr sz="6000">
                <a:solidFill>
                  <a:schemeClr val="lt2"/>
                </a:solidFill>
              </a:defRPr>
            </a:lvl6pPr>
            <a:lvl7pPr lvl="6" algn="ctr" rtl="0">
              <a:spcBef>
                <a:spcPts val="0"/>
              </a:spcBef>
              <a:spcAft>
                <a:spcPts val="0"/>
              </a:spcAft>
              <a:buClr>
                <a:schemeClr val="lt2"/>
              </a:buClr>
              <a:buSzPts val="6000"/>
              <a:buNone/>
              <a:defRPr sz="6000">
                <a:solidFill>
                  <a:schemeClr val="lt2"/>
                </a:solidFill>
              </a:defRPr>
            </a:lvl7pPr>
            <a:lvl8pPr lvl="7" algn="ctr" rtl="0">
              <a:spcBef>
                <a:spcPts val="0"/>
              </a:spcBef>
              <a:spcAft>
                <a:spcPts val="0"/>
              </a:spcAft>
              <a:buClr>
                <a:schemeClr val="lt2"/>
              </a:buClr>
              <a:buSzPts val="6000"/>
              <a:buNone/>
              <a:defRPr sz="6000">
                <a:solidFill>
                  <a:schemeClr val="lt2"/>
                </a:solidFill>
              </a:defRPr>
            </a:lvl8pPr>
            <a:lvl9pPr lvl="8" algn="ctr" rtl="0">
              <a:spcBef>
                <a:spcPts val="0"/>
              </a:spcBef>
              <a:spcAft>
                <a:spcPts val="0"/>
              </a:spcAft>
              <a:buClr>
                <a:schemeClr val="lt2"/>
              </a:buClr>
              <a:buSzPts val="6000"/>
              <a:buNone/>
              <a:defRPr sz="6000">
                <a:solidFill>
                  <a:schemeClr val="lt2"/>
                </a:solidFill>
              </a:defRPr>
            </a:lvl9pPr>
          </a:lstStyle>
          <a:p>
            <a:r>
              <a:t>xx%</a:t>
            </a:r>
          </a:p>
        </p:txBody>
      </p:sp>
      <p:sp>
        <p:nvSpPr>
          <p:cNvPr id="405" name="Google Shape;405;p28"/>
          <p:cNvSpPr txBox="1">
            <a:spLocks noGrp="1"/>
          </p:cNvSpPr>
          <p:nvPr>
            <p:ph type="subTitle" idx="1"/>
          </p:nvPr>
        </p:nvSpPr>
        <p:spPr>
          <a:xfrm>
            <a:off x="2223600" y="1311800"/>
            <a:ext cx="4696800" cy="39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8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06" name="Google Shape;406;p28"/>
          <p:cNvSpPr txBox="1">
            <a:spLocks noGrp="1"/>
          </p:cNvSpPr>
          <p:nvPr>
            <p:ph type="title" idx="2" hasCustomPrompt="1"/>
          </p:nvPr>
        </p:nvSpPr>
        <p:spPr>
          <a:xfrm>
            <a:off x="2223600" y="1991136"/>
            <a:ext cx="4696800" cy="7689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6000"/>
              <a:buNone/>
              <a:defRPr sz="4500">
                <a:solidFill>
                  <a:schemeClr val="accent1"/>
                </a:solidFill>
              </a:defRPr>
            </a:lvl1pPr>
            <a:lvl2pPr lvl="1" algn="ctr" rtl="0">
              <a:spcBef>
                <a:spcPts val="0"/>
              </a:spcBef>
              <a:spcAft>
                <a:spcPts val="0"/>
              </a:spcAft>
              <a:buClr>
                <a:schemeClr val="lt2"/>
              </a:buClr>
              <a:buSzPts val="6000"/>
              <a:buNone/>
              <a:defRPr sz="6000">
                <a:solidFill>
                  <a:schemeClr val="lt2"/>
                </a:solidFill>
              </a:defRPr>
            </a:lvl2pPr>
            <a:lvl3pPr lvl="2" algn="ctr" rtl="0">
              <a:spcBef>
                <a:spcPts val="0"/>
              </a:spcBef>
              <a:spcAft>
                <a:spcPts val="0"/>
              </a:spcAft>
              <a:buClr>
                <a:schemeClr val="lt2"/>
              </a:buClr>
              <a:buSzPts val="6000"/>
              <a:buNone/>
              <a:defRPr sz="6000">
                <a:solidFill>
                  <a:schemeClr val="lt2"/>
                </a:solidFill>
              </a:defRPr>
            </a:lvl3pPr>
            <a:lvl4pPr lvl="3" algn="ctr" rtl="0">
              <a:spcBef>
                <a:spcPts val="0"/>
              </a:spcBef>
              <a:spcAft>
                <a:spcPts val="0"/>
              </a:spcAft>
              <a:buClr>
                <a:schemeClr val="lt2"/>
              </a:buClr>
              <a:buSzPts val="6000"/>
              <a:buNone/>
              <a:defRPr sz="6000">
                <a:solidFill>
                  <a:schemeClr val="lt2"/>
                </a:solidFill>
              </a:defRPr>
            </a:lvl4pPr>
            <a:lvl5pPr lvl="4" algn="ctr" rtl="0">
              <a:spcBef>
                <a:spcPts val="0"/>
              </a:spcBef>
              <a:spcAft>
                <a:spcPts val="0"/>
              </a:spcAft>
              <a:buClr>
                <a:schemeClr val="lt2"/>
              </a:buClr>
              <a:buSzPts val="6000"/>
              <a:buNone/>
              <a:defRPr sz="6000">
                <a:solidFill>
                  <a:schemeClr val="lt2"/>
                </a:solidFill>
              </a:defRPr>
            </a:lvl5pPr>
            <a:lvl6pPr lvl="5" algn="ctr" rtl="0">
              <a:spcBef>
                <a:spcPts val="0"/>
              </a:spcBef>
              <a:spcAft>
                <a:spcPts val="0"/>
              </a:spcAft>
              <a:buClr>
                <a:schemeClr val="lt2"/>
              </a:buClr>
              <a:buSzPts val="6000"/>
              <a:buNone/>
              <a:defRPr sz="6000">
                <a:solidFill>
                  <a:schemeClr val="lt2"/>
                </a:solidFill>
              </a:defRPr>
            </a:lvl6pPr>
            <a:lvl7pPr lvl="6" algn="ctr" rtl="0">
              <a:spcBef>
                <a:spcPts val="0"/>
              </a:spcBef>
              <a:spcAft>
                <a:spcPts val="0"/>
              </a:spcAft>
              <a:buClr>
                <a:schemeClr val="lt2"/>
              </a:buClr>
              <a:buSzPts val="6000"/>
              <a:buNone/>
              <a:defRPr sz="6000">
                <a:solidFill>
                  <a:schemeClr val="lt2"/>
                </a:solidFill>
              </a:defRPr>
            </a:lvl7pPr>
            <a:lvl8pPr lvl="7" algn="ctr" rtl="0">
              <a:spcBef>
                <a:spcPts val="0"/>
              </a:spcBef>
              <a:spcAft>
                <a:spcPts val="0"/>
              </a:spcAft>
              <a:buClr>
                <a:schemeClr val="lt2"/>
              </a:buClr>
              <a:buSzPts val="6000"/>
              <a:buNone/>
              <a:defRPr sz="6000">
                <a:solidFill>
                  <a:schemeClr val="lt2"/>
                </a:solidFill>
              </a:defRPr>
            </a:lvl8pPr>
            <a:lvl9pPr lvl="8" algn="ctr" rtl="0">
              <a:spcBef>
                <a:spcPts val="0"/>
              </a:spcBef>
              <a:spcAft>
                <a:spcPts val="0"/>
              </a:spcAft>
              <a:buClr>
                <a:schemeClr val="lt2"/>
              </a:buClr>
              <a:buSzPts val="6000"/>
              <a:buNone/>
              <a:defRPr sz="6000">
                <a:solidFill>
                  <a:schemeClr val="lt2"/>
                </a:solidFill>
              </a:defRPr>
            </a:lvl9pPr>
          </a:lstStyle>
          <a:p>
            <a:r>
              <a:t>xx%</a:t>
            </a:r>
          </a:p>
        </p:txBody>
      </p:sp>
      <p:sp>
        <p:nvSpPr>
          <p:cNvPr id="407" name="Google Shape;407;p28"/>
          <p:cNvSpPr txBox="1">
            <a:spLocks noGrp="1"/>
          </p:cNvSpPr>
          <p:nvPr>
            <p:ph type="subTitle" idx="3"/>
          </p:nvPr>
        </p:nvSpPr>
        <p:spPr>
          <a:xfrm>
            <a:off x="2223600" y="2761867"/>
            <a:ext cx="4696800" cy="39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8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08" name="Google Shape;408;p28"/>
          <p:cNvSpPr txBox="1">
            <a:spLocks noGrp="1"/>
          </p:cNvSpPr>
          <p:nvPr>
            <p:ph type="title" idx="4" hasCustomPrompt="1"/>
          </p:nvPr>
        </p:nvSpPr>
        <p:spPr>
          <a:xfrm>
            <a:off x="2223600" y="3439093"/>
            <a:ext cx="4696800" cy="7689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6000"/>
              <a:buNone/>
              <a:defRPr sz="4500">
                <a:solidFill>
                  <a:schemeClr val="accent1"/>
                </a:solidFill>
              </a:defRPr>
            </a:lvl1pPr>
            <a:lvl2pPr lvl="1" algn="ctr" rtl="0">
              <a:spcBef>
                <a:spcPts val="0"/>
              </a:spcBef>
              <a:spcAft>
                <a:spcPts val="0"/>
              </a:spcAft>
              <a:buClr>
                <a:schemeClr val="lt2"/>
              </a:buClr>
              <a:buSzPts val="6000"/>
              <a:buNone/>
              <a:defRPr sz="6000">
                <a:solidFill>
                  <a:schemeClr val="lt2"/>
                </a:solidFill>
              </a:defRPr>
            </a:lvl2pPr>
            <a:lvl3pPr lvl="2" algn="ctr" rtl="0">
              <a:spcBef>
                <a:spcPts val="0"/>
              </a:spcBef>
              <a:spcAft>
                <a:spcPts val="0"/>
              </a:spcAft>
              <a:buClr>
                <a:schemeClr val="lt2"/>
              </a:buClr>
              <a:buSzPts val="6000"/>
              <a:buNone/>
              <a:defRPr sz="6000">
                <a:solidFill>
                  <a:schemeClr val="lt2"/>
                </a:solidFill>
              </a:defRPr>
            </a:lvl3pPr>
            <a:lvl4pPr lvl="3" algn="ctr" rtl="0">
              <a:spcBef>
                <a:spcPts val="0"/>
              </a:spcBef>
              <a:spcAft>
                <a:spcPts val="0"/>
              </a:spcAft>
              <a:buClr>
                <a:schemeClr val="lt2"/>
              </a:buClr>
              <a:buSzPts val="6000"/>
              <a:buNone/>
              <a:defRPr sz="6000">
                <a:solidFill>
                  <a:schemeClr val="lt2"/>
                </a:solidFill>
              </a:defRPr>
            </a:lvl4pPr>
            <a:lvl5pPr lvl="4" algn="ctr" rtl="0">
              <a:spcBef>
                <a:spcPts val="0"/>
              </a:spcBef>
              <a:spcAft>
                <a:spcPts val="0"/>
              </a:spcAft>
              <a:buClr>
                <a:schemeClr val="lt2"/>
              </a:buClr>
              <a:buSzPts val="6000"/>
              <a:buNone/>
              <a:defRPr sz="6000">
                <a:solidFill>
                  <a:schemeClr val="lt2"/>
                </a:solidFill>
              </a:defRPr>
            </a:lvl5pPr>
            <a:lvl6pPr lvl="5" algn="ctr" rtl="0">
              <a:spcBef>
                <a:spcPts val="0"/>
              </a:spcBef>
              <a:spcAft>
                <a:spcPts val="0"/>
              </a:spcAft>
              <a:buClr>
                <a:schemeClr val="lt2"/>
              </a:buClr>
              <a:buSzPts val="6000"/>
              <a:buNone/>
              <a:defRPr sz="6000">
                <a:solidFill>
                  <a:schemeClr val="lt2"/>
                </a:solidFill>
              </a:defRPr>
            </a:lvl6pPr>
            <a:lvl7pPr lvl="6" algn="ctr" rtl="0">
              <a:spcBef>
                <a:spcPts val="0"/>
              </a:spcBef>
              <a:spcAft>
                <a:spcPts val="0"/>
              </a:spcAft>
              <a:buClr>
                <a:schemeClr val="lt2"/>
              </a:buClr>
              <a:buSzPts val="6000"/>
              <a:buNone/>
              <a:defRPr sz="6000">
                <a:solidFill>
                  <a:schemeClr val="lt2"/>
                </a:solidFill>
              </a:defRPr>
            </a:lvl7pPr>
            <a:lvl8pPr lvl="7" algn="ctr" rtl="0">
              <a:spcBef>
                <a:spcPts val="0"/>
              </a:spcBef>
              <a:spcAft>
                <a:spcPts val="0"/>
              </a:spcAft>
              <a:buClr>
                <a:schemeClr val="lt2"/>
              </a:buClr>
              <a:buSzPts val="6000"/>
              <a:buNone/>
              <a:defRPr sz="6000">
                <a:solidFill>
                  <a:schemeClr val="lt2"/>
                </a:solidFill>
              </a:defRPr>
            </a:lvl8pPr>
            <a:lvl9pPr lvl="8" algn="ctr" rtl="0">
              <a:spcBef>
                <a:spcPts val="0"/>
              </a:spcBef>
              <a:spcAft>
                <a:spcPts val="0"/>
              </a:spcAft>
              <a:buClr>
                <a:schemeClr val="lt2"/>
              </a:buClr>
              <a:buSzPts val="6000"/>
              <a:buNone/>
              <a:defRPr sz="6000">
                <a:solidFill>
                  <a:schemeClr val="lt2"/>
                </a:solidFill>
              </a:defRPr>
            </a:lvl9pPr>
          </a:lstStyle>
          <a:p>
            <a:r>
              <a:t>xx%</a:t>
            </a:r>
          </a:p>
        </p:txBody>
      </p:sp>
      <p:sp>
        <p:nvSpPr>
          <p:cNvPr id="409" name="Google Shape;409;p28"/>
          <p:cNvSpPr txBox="1">
            <a:spLocks noGrp="1"/>
          </p:cNvSpPr>
          <p:nvPr>
            <p:ph type="subTitle" idx="5"/>
          </p:nvPr>
        </p:nvSpPr>
        <p:spPr>
          <a:xfrm>
            <a:off x="2223600" y="4210695"/>
            <a:ext cx="4696800" cy="39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8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1">
  <p:cSld name="CUSTOM_8_1">
    <p:bg>
      <p:bgPr>
        <a:solidFill>
          <a:schemeClr val="dk2"/>
        </a:solidFill>
        <a:effectLst/>
      </p:bgPr>
    </p:bg>
    <p:spTree>
      <p:nvGrpSpPr>
        <p:cNvPr id="1" name="Shape 410"/>
        <p:cNvGrpSpPr/>
        <p:nvPr/>
      </p:nvGrpSpPr>
      <p:grpSpPr>
        <a:xfrm>
          <a:off x="0" y="0"/>
          <a:ext cx="0" cy="0"/>
          <a:chOff x="0" y="0"/>
          <a:chExt cx="0" cy="0"/>
        </a:xfrm>
      </p:grpSpPr>
      <p:grpSp>
        <p:nvGrpSpPr>
          <p:cNvPr id="411" name="Google Shape;411;p29"/>
          <p:cNvGrpSpPr/>
          <p:nvPr/>
        </p:nvGrpSpPr>
        <p:grpSpPr>
          <a:xfrm>
            <a:off x="-1111785" y="-100"/>
            <a:ext cx="11367571" cy="5143360"/>
            <a:chOff x="238125" y="1241250"/>
            <a:chExt cx="7143575" cy="3232175"/>
          </a:xfrm>
        </p:grpSpPr>
        <p:sp>
          <p:nvSpPr>
            <p:cNvPr id="412" name="Google Shape;412;p29"/>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9"/>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9"/>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9"/>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9"/>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9"/>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9"/>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9"/>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9"/>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 name="Google Shape;421;p29"/>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9"/>
          <p:cNvSpPr txBox="1">
            <a:spLocks noGrp="1"/>
          </p:cNvSpPr>
          <p:nvPr>
            <p:ph type="title" hasCustomPrompt="1"/>
          </p:nvPr>
        </p:nvSpPr>
        <p:spPr>
          <a:xfrm>
            <a:off x="742788" y="2709725"/>
            <a:ext cx="21762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solidFill>
                  <a:schemeClr val="lt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23" name="Google Shape;423;p29"/>
          <p:cNvSpPr txBox="1">
            <a:spLocks noGrp="1"/>
          </p:cNvSpPr>
          <p:nvPr>
            <p:ph type="subTitle" idx="1"/>
          </p:nvPr>
        </p:nvSpPr>
        <p:spPr>
          <a:xfrm>
            <a:off x="744288" y="3690950"/>
            <a:ext cx="2173200" cy="85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424" name="Google Shape;424;p29"/>
          <p:cNvSpPr txBox="1">
            <a:spLocks noGrp="1"/>
          </p:cNvSpPr>
          <p:nvPr>
            <p:ph type="subTitle" idx="2"/>
          </p:nvPr>
        </p:nvSpPr>
        <p:spPr>
          <a:xfrm>
            <a:off x="744288" y="3258875"/>
            <a:ext cx="21732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425" name="Google Shape;425;p29"/>
          <p:cNvSpPr txBox="1">
            <a:spLocks noGrp="1"/>
          </p:cNvSpPr>
          <p:nvPr>
            <p:ph type="title" idx="3" hasCustomPrompt="1"/>
          </p:nvPr>
        </p:nvSpPr>
        <p:spPr>
          <a:xfrm>
            <a:off x="3483900" y="2724150"/>
            <a:ext cx="21762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solidFill>
                  <a:schemeClr val="lt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26" name="Google Shape;426;p29"/>
          <p:cNvSpPr txBox="1">
            <a:spLocks noGrp="1"/>
          </p:cNvSpPr>
          <p:nvPr>
            <p:ph type="subTitle" idx="4"/>
          </p:nvPr>
        </p:nvSpPr>
        <p:spPr>
          <a:xfrm>
            <a:off x="3485400" y="3705375"/>
            <a:ext cx="2173200" cy="85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427" name="Google Shape;427;p29"/>
          <p:cNvSpPr txBox="1">
            <a:spLocks noGrp="1"/>
          </p:cNvSpPr>
          <p:nvPr>
            <p:ph type="subTitle" idx="5"/>
          </p:nvPr>
        </p:nvSpPr>
        <p:spPr>
          <a:xfrm>
            <a:off x="3485400" y="3273300"/>
            <a:ext cx="21732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428" name="Google Shape;428;p29"/>
          <p:cNvSpPr txBox="1">
            <a:spLocks noGrp="1"/>
          </p:cNvSpPr>
          <p:nvPr>
            <p:ph type="title" idx="6" hasCustomPrompt="1"/>
          </p:nvPr>
        </p:nvSpPr>
        <p:spPr>
          <a:xfrm>
            <a:off x="6224988" y="2724150"/>
            <a:ext cx="21762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solidFill>
                  <a:schemeClr val="lt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29" name="Google Shape;429;p29"/>
          <p:cNvSpPr txBox="1">
            <a:spLocks noGrp="1"/>
          </p:cNvSpPr>
          <p:nvPr>
            <p:ph type="subTitle" idx="7"/>
          </p:nvPr>
        </p:nvSpPr>
        <p:spPr>
          <a:xfrm>
            <a:off x="6226488" y="3705375"/>
            <a:ext cx="2173200" cy="85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430" name="Google Shape;430;p29"/>
          <p:cNvSpPr txBox="1">
            <a:spLocks noGrp="1"/>
          </p:cNvSpPr>
          <p:nvPr>
            <p:ph type="subTitle" idx="8"/>
          </p:nvPr>
        </p:nvSpPr>
        <p:spPr>
          <a:xfrm>
            <a:off x="6226488" y="3273300"/>
            <a:ext cx="21732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431" name="Google Shape;431;p29"/>
          <p:cNvSpPr txBox="1">
            <a:spLocks noGrp="1"/>
          </p:cNvSpPr>
          <p:nvPr>
            <p:ph type="title" idx="9"/>
          </p:nvPr>
        </p:nvSpPr>
        <p:spPr>
          <a:xfrm>
            <a:off x="720000" y="445025"/>
            <a:ext cx="77040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1">
  <p:cSld name="CUSTOM_10_1">
    <p:bg>
      <p:bgPr>
        <a:solidFill>
          <a:schemeClr val="dk2"/>
        </a:solidFill>
        <a:effectLst/>
      </p:bgPr>
    </p:bg>
    <p:spTree>
      <p:nvGrpSpPr>
        <p:cNvPr id="1" name="Shape 432"/>
        <p:cNvGrpSpPr/>
        <p:nvPr/>
      </p:nvGrpSpPr>
      <p:grpSpPr>
        <a:xfrm>
          <a:off x="0" y="0"/>
          <a:ext cx="0" cy="0"/>
          <a:chOff x="0" y="0"/>
          <a:chExt cx="0" cy="0"/>
        </a:xfrm>
      </p:grpSpPr>
      <p:grpSp>
        <p:nvGrpSpPr>
          <p:cNvPr id="433" name="Google Shape;433;p30"/>
          <p:cNvGrpSpPr/>
          <p:nvPr/>
        </p:nvGrpSpPr>
        <p:grpSpPr>
          <a:xfrm>
            <a:off x="-1111785" y="-100"/>
            <a:ext cx="11367571" cy="5143360"/>
            <a:chOff x="238125" y="1241250"/>
            <a:chExt cx="7143575" cy="3232175"/>
          </a:xfrm>
        </p:grpSpPr>
        <p:sp>
          <p:nvSpPr>
            <p:cNvPr id="434" name="Google Shape;434;p30"/>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0"/>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0"/>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0"/>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0"/>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0"/>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0"/>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0"/>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0"/>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 name="Google Shape;443;p30"/>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0"/>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2">
  <p:cSld name="CUSTOM_10_2">
    <p:bg>
      <p:bgPr>
        <a:solidFill>
          <a:schemeClr val="dk2"/>
        </a:solidFill>
        <a:effectLst/>
      </p:bgPr>
    </p:bg>
    <p:spTree>
      <p:nvGrpSpPr>
        <p:cNvPr id="1" name="Shape 445"/>
        <p:cNvGrpSpPr/>
        <p:nvPr/>
      </p:nvGrpSpPr>
      <p:grpSpPr>
        <a:xfrm>
          <a:off x="0" y="0"/>
          <a:ext cx="0" cy="0"/>
          <a:chOff x="0" y="0"/>
          <a:chExt cx="0" cy="0"/>
        </a:xfrm>
      </p:grpSpPr>
      <p:grpSp>
        <p:nvGrpSpPr>
          <p:cNvPr id="446" name="Google Shape;446;p31"/>
          <p:cNvGrpSpPr/>
          <p:nvPr/>
        </p:nvGrpSpPr>
        <p:grpSpPr>
          <a:xfrm>
            <a:off x="-1111785" y="-100"/>
            <a:ext cx="11367571" cy="5143360"/>
            <a:chOff x="238125" y="1241250"/>
            <a:chExt cx="7143575" cy="3232175"/>
          </a:xfrm>
        </p:grpSpPr>
        <p:sp>
          <p:nvSpPr>
            <p:cNvPr id="447" name="Google Shape;447;p31"/>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1"/>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1"/>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1"/>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1"/>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1"/>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1"/>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1"/>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1"/>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 name="Google Shape;456;p31"/>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1"/>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3">
  <p:cSld name="CUSTOM_10_3">
    <p:bg>
      <p:bgPr>
        <a:solidFill>
          <a:schemeClr val="dk2"/>
        </a:solidFill>
        <a:effectLst/>
      </p:bgPr>
    </p:bg>
    <p:spTree>
      <p:nvGrpSpPr>
        <p:cNvPr id="1" name="Shape 458"/>
        <p:cNvGrpSpPr/>
        <p:nvPr/>
      </p:nvGrpSpPr>
      <p:grpSpPr>
        <a:xfrm>
          <a:off x="0" y="0"/>
          <a:ext cx="0" cy="0"/>
          <a:chOff x="0" y="0"/>
          <a:chExt cx="0" cy="0"/>
        </a:xfrm>
      </p:grpSpPr>
      <p:grpSp>
        <p:nvGrpSpPr>
          <p:cNvPr id="459" name="Google Shape;459;p32"/>
          <p:cNvGrpSpPr/>
          <p:nvPr/>
        </p:nvGrpSpPr>
        <p:grpSpPr>
          <a:xfrm>
            <a:off x="-1111785" y="-100"/>
            <a:ext cx="11367571" cy="5143360"/>
            <a:chOff x="238125" y="1241250"/>
            <a:chExt cx="7143575" cy="3232175"/>
          </a:xfrm>
        </p:grpSpPr>
        <p:sp>
          <p:nvSpPr>
            <p:cNvPr id="460" name="Google Shape;460;p32"/>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2"/>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2"/>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2"/>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2"/>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2"/>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2"/>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2"/>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2"/>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 name="Google Shape;469;p32"/>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2"/>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dk2"/>
        </a:solidFill>
        <a:effectLst/>
      </p:bgPr>
    </p:bg>
    <p:spTree>
      <p:nvGrpSpPr>
        <p:cNvPr id="1" name="Shape 37"/>
        <p:cNvGrpSpPr/>
        <p:nvPr/>
      </p:nvGrpSpPr>
      <p:grpSpPr>
        <a:xfrm>
          <a:off x="0" y="0"/>
          <a:ext cx="0" cy="0"/>
          <a:chOff x="0" y="0"/>
          <a:chExt cx="0" cy="0"/>
        </a:xfrm>
      </p:grpSpPr>
      <p:grpSp>
        <p:nvGrpSpPr>
          <p:cNvPr id="38" name="Google Shape;38;p4"/>
          <p:cNvGrpSpPr/>
          <p:nvPr/>
        </p:nvGrpSpPr>
        <p:grpSpPr>
          <a:xfrm>
            <a:off x="-1111785" y="-100"/>
            <a:ext cx="11367571" cy="5143360"/>
            <a:chOff x="238125" y="1241250"/>
            <a:chExt cx="7143575" cy="3232175"/>
          </a:xfrm>
        </p:grpSpPr>
        <p:sp>
          <p:nvSpPr>
            <p:cNvPr id="39" name="Google Shape;39;p4"/>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4"/>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4"/>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4"/>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4"/>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Google Shape;48;p4"/>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txBox="1">
            <a:spLocks noGrp="1"/>
          </p:cNvSpPr>
          <p:nvPr>
            <p:ph type="title"/>
          </p:nvPr>
        </p:nvSpPr>
        <p:spPr>
          <a:xfrm>
            <a:off x="709325" y="1176478"/>
            <a:ext cx="77175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 name="Google Shape;50;p4"/>
          <p:cNvSpPr txBox="1">
            <a:spLocks noGrp="1"/>
          </p:cNvSpPr>
          <p:nvPr>
            <p:ph type="body" idx="1"/>
          </p:nvPr>
        </p:nvSpPr>
        <p:spPr>
          <a:xfrm>
            <a:off x="2325000" y="1953722"/>
            <a:ext cx="4494000" cy="18609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Font typeface="Nunito Light"/>
              <a:buChar char="●"/>
              <a:defRPr sz="1800"/>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4">
  <p:cSld name="CUSTOM_10_4">
    <p:bg>
      <p:bgPr>
        <a:solidFill>
          <a:schemeClr val="dk2"/>
        </a:solidFill>
        <a:effectLst/>
      </p:bgPr>
    </p:bg>
    <p:spTree>
      <p:nvGrpSpPr>
        <p:cNvPr id="1" name="Shape 471"/>
        <p:cNvGrpSpPr/>
        <p:nvPr/>
      </p:nvGrpSpPr>
      <p:grpSpPr>
        <a:xfrm>
          <a:off x="0" y="0"/>
          <a:ext cx="0" cy="0"/>
          <a:chOff x="0" y="0"/>
          <a:chExt cx="0" cy="0"/>
        </a:xfrm>
      </p:grpSpPr>
      <p:grpSp>
        <p:nvGrpSpPr>
          <p:cNvPr id="472" name="Google Shape;472;p33"/>
          <p:cNvGrpSpPr/>
          <p:nvPr/>
        </p:nvGrpSpPr>
        <p:grpSpPr>
          <a:xfrm>
            <a:off x="-1111785" y="-100"/>
            <a:ext cx="11367571" cy="5143360"/>
            <a:chOff x="238125" y="1241250"/>
            <a:chExt cx="7143575" cy="3232175"/>
          </a:xfrm>
        </p:grpSpPr>
        <p:sp>
          <p:nvSpPr>
            <p:cNvPr id="473" name="Google Shape;473;p33"/>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3"/>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3"/>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3"/>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3"/>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3"/>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3"/>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3"/>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3"/>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 name="Google Shape;482;p33"/>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3"/>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5">
  <p:cSld name="CUSTOM_10_5">
    <p:bg>
      <p:bgPr>
        <a:solidFill>
          <a:schemeClr val="dk2"/>
        </a:solidFill>
        <a:effectLst/>
      </p:bgPr>
    </p:bg>
    <p:spTree>
      <p:nvGrpSpPr>
        <p:cNvPr id="1" name="Shape 484"/>
        <p:cNvGrpSpPr/>
        <p:nvPr/>
      </p:nvGrpSpPr>
      <p:grpSpPr>
        <a:xfrm>
          <a:off x="0" y="0"/>
          <a:ext cx="0" cy="0"/>
          <a:chOff x="0" y="0"/>
          <a:chExt cx="0" cy="0"/>
        </a:xfrm>
      </p:grpSpPr>
      <p:grpSp>
        <p:nvGrpSpPr>
          <p:cNvPr id="485" name="Google Shape;485;p34"/>
          <p:cNvGrpSpPr/>
          <p:nvPr/>
        </p:nvGrpSpPr>
        <p:grpSpPr>
          <a:xfrm>
            <a:off x="-1111785" y="-100"/>
            <a:ext cx="11367571" cy="5143360"/>
            <a:chOff x="238125" y="1241250"/>
            <a:chExt cx="7143575" cy="3232175"/>
          </a:xfrm>
        </p:grpSpPr>
        <p:sp>
          <p:nvSpPr>
            <p:cNvPr id="486" name="Google Shape;486;p34"/>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4"/>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4"/>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4"/>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4"/>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4"/>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4"/>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4"/>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4"/>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 name="Google Shape;495;p34"/>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4"/>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6">
  <p:cSld name="CUSTOM_10_6">
    <p:bg>
      <p:bgPr>
        <a:solidFill>
          <a:schemeClr val="dk2"/>
        </a:solidFill>
        <a:effectLst/>
      </p:bgPr>
    </p:bg>
    <p:spTree>
      <p:nvGrpSpPr>
        <p:cNvPr id="1" name="Shape 497"/>
        <p:cNvGrpSpPr/>
        <p:nvPr/>
      </p:nvGrpSpPr>
      <p:grpSpPr>
        <a:xfrm>
          <a:off x="0" y="0"/>
          <a:ext cx="0" cy="0"/>
          <a:chOff x="0" y="0"/>
          <a:chExt cx="0" cy="0"/>
        </a:xfrm>
      </p:grpSpPr>
      <p:grpSp>
        <p:nvGrpSpPr>
          <p:cNvPr id="498" name="Google Shape;498;p35"/>
          <p:cNvGrpSpPr/>
          <p:nvPr/>
        </p:nvGrpSpPr>
        <p:grpSpPr>
          <a:xfrm>
            <a:off x="-1111785" y="-100"/>
            <a:ext cx="11367571" cy="5143360"/>
            <a:chOff x="238125" y="1241250"/>
            <a:chExt cx="7143575" cy="3232175"/>
          </a:xfrm>
        </p:grpSpPr>
        <p:sp>
          <p:nvSpPr>
            <p:cNvPr id="499" name="Google Shape;499;p35"/>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5"/>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 name="Google Shape;508;p35"/>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7">
  <p:cSld name="CUSTOM_10_7">
    <p:bg>
      <p:bgPr>
        <a:solidFill>
          <a:schemeClr val="dk2"/>
        </a:solidFill>
        <a:effectLst/>
      </p:bgPr>
    </p:bg>
    <p:spTree>
      <p:nvGrpSpPr>
        <p:cNvPr id="1" name="Shape 510"/>
        <p:cNvGrpSpPr/>
        <p:nvPr/>
      </p:nvGrpSpPr>
      <p:grpSpPr>
        <a:xfrm>
          <a:off x="0" y="0"/>
          <a:ext cx="0" cy="0"/>
          <a:chOff x="0" y="0"/>
          <a:chExt cx="0" cy="0"/>
        </a:xfrm>
      </p:grpSpPr>
      <p:grpSp>
        <p:nvGrpSpPr>
          <p:cNvPr id="511" name="Google Shape;511;p36"/>
          <p:cNvGrpSpPr/>
          <p:nvPr/>
        </p:nvGrpSpPr>
        <p:grpSpPr>
          <a:xfrm>
            <a:off x="-1111785" y="-100"/>
            <a:ext cx="11367571" cy="5143360"/>
            <a:chOff x="238125" y="1241250"/>
            <a:chExt cx="7143575" cy="3232175"/>
          </a:xfrm>
        </p:grpSpPr>
        <p:sp>
          <p:nvSpPr>
            <p:cNvPr id="512" name="Google Shape;512;p36"/>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6"/>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6"/>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6"/>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6"/>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6"/>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6"/>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6"/>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6"/>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 name="Google Shape;521;p36"/>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6"/>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8">
  <p:cSld name="CUSTOM_10_8">
    <p:bg>
      <p:bgPr>
        <a:solidFill>
          <a:schemeClr val="dk2"/>
        </a:solidFill>
        <a:effectLst/>
      </p:bgPr>
    </p:bg>
    <p:spTree>
      <p:nvGrpSpPr>
        <p:cNvPr id="1" name="Shape 523"/>
        <p:cNvGrpSpPr/>
        <p:nvPr/>
      </p:nvGrpSpPr>
      <p:grpSpPr>
        <a:xfrm>
          <a:off x="0" y="0"/>
          <a:ext cx="0" cy="0"/>
          <a:chOff x="0" y="0"/>
          <a:chExt cx="0" cy="0"/>
        </a:xfrm>
      </p:grpSpPr>
      <p:grpSp>
        <p:nvGrpSpPr>
          <p:cNvPr id="524" name="Google Shape;524;p37"/>
          <p:cNvGrpSpPr/>
          <p:nvPr/>
        </p:nvGrpSpPr>
        <p:grpSpPr>
          <a:xfrm>
            <a:off x="-1111785" y="-100"/>
            <a:ext cx="11367571" cy="5143360"/>
            <a:chOff x="238125" y="1241250"/>
            <a:chExt cx="7143575" cy="3232175"/>
          </a:xfrm>
        </p:grpSpPr>
        <p:sp>
          <p:nvSpPr>
            <p:cNvPr id="525" name="Google Shape;525;p37"/>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7"/>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7"/>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7"/>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7"/>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7"/>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7"/>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7"/>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7"/>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 name="Google Shape;534;p37"/>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7"/>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9">
  <p:cSld name="CUSTOM_10">
    <p:bg>
      <p:bgPr>
        <a:solidFill>
          <a:schemeClr val="dk2"/>
        </a:solidFill>
        <a:effectLst/>
      </p:bgPr>
    </p:bg>
    <p:spTree>
      <p:nvGrpSpPr>
        <p:cNvPr id="1" name="Shape 536"/>
        <p:cNvGrpSpPr/>
        <p:nvPr/>
      </p:nvGrpSpPr>
      <p:grpSpPr>
        <a:xfrm>
          <a:off x="0" y="0"/>
          <a:ext cx="0" cy="0"/>
          <a:chOff x="0" y="0"/>
          <a:chExt cx="0" cy="0"/>
        </a:xfrm>
      </p:grpSpPr>
      <p:grpSp>
        <p:nvGrpSpPr>
          <p:cNvPr id="537" name="Google Shape;537;p38"/>
          <p:cNvGrpSpPr/>
          <p:nvPr/>
        </p:nvGrpSpPr>
        <p:grpSpPr>
          <a:xfrm>
            <a:off x="-1111785" y="-100"/>
            <a:ext cx="11367571" cy="5143360"/>
            <a:chOff x="238125" y="1241250"/>
            <a:chExt cx="7143575" cy="3232175"/>
          </a:xfrm>
        </p:grpSpPr>
        <p:sp>
          <p:nvSpPr>
            <p:cNvPr id="538" name="Google Shape;538;p38"/>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8"/>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8"/>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8"/>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8"/>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8"/>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8"/>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8"/>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8"/>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 name="Google Shape;547;p38"/>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8"/>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lvl1pPr lvl="0" algn="ctr">
              <a:spcBef>
                <a:spcPts val="0"/>
              </a:spcBef>
              <a:spcAft>
                <a:spcPts val="0"/>
              </a:spcAft>
              <a:buSzPts val="38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CUSTOM_3_1">
    <p:bg>
      <p:bgPr>
        <a:solidFill>
          <a:schemeClr val="dk2"/>
        </a:solidFill>
        <a:effectLst/>
      </p:bgPr>
    </p:bg>
    <p:spTree>
      <p:nvGrpSpPr>
        <p:cNvPr id="1" name="Shape 549"/>
        <p:cNvGrpSpPr/>
        <p:nvPr/>
      </p:nvGrpSpPr>
      <p:grpSpPr>
        <a:xfrm>
          <a:off x="0" y="0"/>
          <a:ext cx="0" cy="0"/>
          <a:chOff x="0" y="0"/>
          <a:chExt cx="0" cy="0"/>
        </a:xfrm>
      </p:grpSpPr>
      <p:grpSp>
        <p:nvGrpSpPr>
          <p:cNvPr id="550" name="Google Shape;550;p39"/>
          <p:cNvGrpSpPr/>
          <p:nvPr/>
        </p:nvGrpSpPr>
        <p:grpSpPr>
          <a:xfrm>
            <a:off x="-1111785" y="-100"/>
            <a:ext cx="11367571" cy="5143360"/>
            <a:chOff x="238125" y="1241250"/>
            <a:chExt cx="7143575" cy="3232175"/>
          </a:xfrm>
        </p:grpSpPr>
        <p:sp>
          <p:nvSpPr>
            <p:cNvPr id="551" name="Google Shape;551;p39"/>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9"/>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9"/>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9"/>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9"/>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9"/>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9"/>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9"/>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9"/>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 name="Google Shape;560;p39"/>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9"/>
          <p:cNvSpPr txBox="1">
            <a:spLocks noGrp="1"/>
          </p:cNvSpPr>
          <p:nvPr>
            <p:ph type="title"/>
          </p:nvPr>
        </p:nvSpPr>
        <p:spPr>
          <a:xfrm>
            <a:off x="2151150" y="681125"/>
            <a:ext cx="4841700" cy="1301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sz="8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2" name="Google Shape;562;p39"/>
          <p:cNvSpPr txBox="1">
            <a:spLocks noGrp="1"/>
          </p:cNvSpPr>
          <p:nvPr>
            <p:ph type="subTitle" idx="1"/>
          </p:nvPr>
        </p:nvSpPr>
        <p:spPr>
          <a:xfrm>
            <a:off x="2151150" y="1982575"/>
            <a:ext cx="4841700" cy="86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CUSTOM_9">
    <p:bg>
      <p:bgPr>
        <a:solidFill>
          <a:schemeClr val="dk2"/>
        </a:solidFill>
        <a:effectLst/>
      </p:bgPr>
    </p:bg>
    <p:spTree>
      <p:nvGrpSpPr>
        <p:cNvPr id="1" name="Shape 564"/>
        <p:cNvGrpSpPr/>
        <p:nvPr/>
      </p:nvGrpSpPr>
      <p:grpSpPr>
        <a:xfrm>
          <a:off x="0" y="0"/>
          <a:ext cx="0" cy="0"/>
          <a:chOff x="0" y="0"/>
          <a:chExt cx="0" cy="0"/>
        </a:xfrm>
      </p:grpSpPr>
      <p:grpSp>
        <p:nvGrpSpPr>
          <p:cNvPr id="565" name="Google Shape;565;p40"/>
          <p:cNvGrpSpPr/>
          <p:nvPr/>
        </p:nvGrpSpPr>
        <p:grpSpPr>
          <a:xfrm>
            <a:off x="-1111785" y="-100"/>
            <a:ext cx="11367571" cy="5143360"/>
            <a:chOff x="238125" y="1241250"/>
            <a:chExt cx="7143575" cy="3232175"/>
          </a:xfrm>
        </p:grpSpPr>
        <p:sp>
          <p:nvSpPr>
            <p:cNvPr id="566" name="Google Shape;566;p40"/>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0"/>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0"/>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0"/>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0"/>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0"/>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0"/>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0"/>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0"/>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 name="Google Shape;575;p40"/>
          <p:cNvSpPr/>
          <p:nvPr/>
        </p:nvSpPr>
        <p:spPr>
          <a:xfrm>
            <a:off x="857250" y="689700"/>
            <a:ext cx="7429500" cy="37641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CUSTOM_9_1">
    <p:bg>
      <p:bgPr>
        <a:solidFill>
          <a:schemeClr val="dk2"/>
        </a:solidFill>
        <a:effectLst/>
      </p:bgPr>
    </p:bg>
    <p:spTree>
      <p:nvGrpSpPr>
        <p:cNvPr id="1" name="Shape 576"/>
        <p:cNvGrpSpPr/>
        <p:nvPr/>
      </p:nvGrpSpPr>
      <p:grpSpPr>
        <a:xfrm>
          <a:off x="0" y="0"/>
          <a:ext cx="0" cy="0"/>
          <a:chOff x="0" y="0"/>
          <a:chExt cx="0" cy="0"/>
        </a:xfrm>
      </p:grpSpPr>
      <p:grpSp>
        <p:nvGrpSpPr>
          <p:cNvPr id="577" name="Google Shape;577;p41"/>
          <p:cNvGrpSpPr/>
          <p:nvPr/>
        </p:nvGrpSpPr>
        <p:grpSpPr>
          <a:xfrm>
            <a:off x="-1111785" y="-100"/>
            <a:ext cx="11367571" cy="5143360"/>
            <a:chOff x="238125" y="1241250"/>
            <a:chExt cx="7143575" cy="3232175"/>
          </a:xfrm>
        </p:grpSpPr>
        <p:sp>
          <p:nvSpPr>
            <p:cNvPr id="578" name="Google Shape;578;p41"/>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1"/>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1"/>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1"/>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1"/>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1"/>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1"/>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1"/>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1"/>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 name="Google Shape;587;p41"/>
          <p:cNvSpPr/>
          <p:nvPr/>
        </p:nvSpPr>
        <p:spPr>
          <a:xfrm>
            <a:off x="166050" y="226350"/>
            <a:ext cx="8811900" cy="4690800"/>
          </a:xfrm>
          <a:prstGeom prst="roundRect">
            <a:avLst>
              <a:gd name="adj" fmla="val 4057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9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dk2"/>
        </a:solidFill>
        <a:effectLst/>
      </p:bgPr>
    </p:bg>
    <p:spTree>
      <p:nvGrpSpPr>
        <p:cNvPr id="1" name="Shape 51"/>
        <p:cNvGrpSpPr/>
        <p:nvPr/>
      </p:nvGrpSpPr>
      <p:grpSpPr>
        <a:xfrm>
          <a:off x="0" y="0"/>
          <a:ext cx="0" cy="0"/>
          <a:chOff x="0" y="0"/>
          <a:chExt cx="0" cy="0"/>
        </a:xfrm>
      </p:grpSpPr>
      <p:grpSp>
        <p:nvGrpSpPr>
          <p:cNvPr id="52" name="Google Shape;52;p5"/>
          <p:cNvGrpSpPr/>
          <p:nvPr/>
        </p:nvGrpSpPr>
        <p:grpSpPr>
          <a:xfrm>
            <a:off x="-1111785" y="-100"/>
            <a:ext cx="11367571" cy="5143360"/>
            <a:chOff x="238125" y="1241250"/>
            <a:chExt cx="7143575" cy="3232175"/>
          </a:xfrm>
        </p:grpSpPr>
        <p:sp>
          <p:nvSpPr>
            <p:cNvPr id="53" name="Google Shape;53;p5"/>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5"/>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5"/>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 name="Google Shape;62;p5"/>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4" name="Google Shape;64;p5"/>
          <p:cNvSpPr txBox="1">
            <a:spLocks noGrp="1"/>
          </p:cNvSpPr>
          <p:nvPr>
            <p:ph type="subTitle" idx="1"/>
          </p:nvPr>
        </p:nvSpPr>
        <p:spPr>
          <a:xfrm>
            <a:off x="5055280" y="3913549"/>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5" name="Google Shape;65;p5"/>
          <p:cNvSpPr txBox="1">
            <a:spLocks noGrp="1"/>
          </p:cNvSpPr>
          <p:nvPr>
            <p:ph type="subTitle" idx="2"/>
          </p:nvPr>
        </p:nvSpPr>
        <p:spPr>
          <a:xfrm>
            <a:off x="1583300" y="3913549"/>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6" name="Google Shape;66;p5"/>
          <p:cNvSpPr txBox="1">
            <a:spLocks noGrp="1"/>
          </p:cNvSpPr>
          <p:nvPr>
            <p:ph type="subTitle" idx="3"/>
          </p:nvPr>
        </p:nvSpPr>
        <p:spPr>
          <a:xfrm>
            <a:off x="5055280" y="3605525"/>
            <a:ext cx="25056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7" name="Google Shape;67;p5"/>
          <p:cNvSpPr txBox="1">
            <a:spLocks noGrp="1"/>
          </p:cNvSpPr>
          <p:nvPr>
            <p:ph type="subTitle" idx="4"/>
          </p:nvPr>
        </p:nvSpPr>
        <p:spPr>
          <a:xfrm>
            <a:off x="1583300" y="3605525"/>
            <a:ext cx="25056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Sora ExtraBold"/>
                <a:ea typeface="Sora ExtraBold"/>
                <a:cs typeface="Sora ExtraBold"/>
                <a:sym typeface="Sor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592"/>
        <p:cNvGrpSpPr/>
        <p:nvPr/>
      </p:nvGrpSpPr>
      <p:grpSpPr>
        <a:xfrm>
          <a:off x="0" y="0"/>
          <a:ext cx="0" cy="0"/>
          <a:chOff x="0" y="0"/>
          <a:chExt cx="0" cy="0"/>
        </a:xfrm>
      </p:grpSpPr>
      <p:sp>
        <p:nvSpPr>
          <p:cNvPr id="593" name="Google Shape;593;p4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307384192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4223806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dk2"/>
        </a:solidFill>
        <a:effectLst/>
      </p:bgPr>
    </p:bg>
    <p:spTree>
      <p:nvGrpSpPr>
        <p:cNvPr id="1" name="Shape 81"/>
        <p:cNvGrpSpPr/>
        <p:nvPr/>
      </p:nvGrpSpPr>
      <p:grpSpPr>
        <a:xfrm>
          <a:off x="0" y="0"/>
          <a:ext cx="0" cy="0"/>
          <a:chOff x="0" y="0"/>
          <a:chExt cx="0" cy="0"/>
        </a:xfrm>
      </p:grpSpPr>
      <p:grpSp>
        <p:nvGrpSpPr>
          <p:cNvPr id="82" name="Google Shape;82;p7"/>
          <p:cNvGrpSpPr/>
          <p:nvPr/>
        </p:nvGrpSpPr>
        <p:grpSpPr>
          <a:xfrm>
            <a:off x="-1111785" y="-100"/>
            <a:ext cx="11367571" cy="5143360"/>
            <a:chOff x="238125" y="1241250"/>
            <a:chExt cx="7143575" cy="3232175"/>
          </a:xfrm>
        </p:grpSpPr>
        <p:sp>
          <p:nvSpPr>
            <p:cNvPr id="83" name="Google Shape;83;p7"/>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7"/>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7"/>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7"/>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7"/>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7"/>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7"/>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7"/>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92;p7"/>
          <p:cNvSpPr/>
          <p:nvPr/>
        </p:nvSpPr>
        <p:spPr>
          <a:xfrm>
            <a:off x="428700" y="232500"/>
            <a:ext cx="8286600" cy="46785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txBox="1">
            <a:spLocks noGrp="1"/>
          </p:cNvSpPr>
          <p:nvPr>
            <p:ph type="title"/>
          </p:nvPr>
        </p:nvSpPr>
        <p:spPr>
          <a:xfrm>
            <a:off x="944700" y="1060650"/>
            <a:ext cx="4506600" cy="723900"/>
          </a:xfrm>
          <a:prstGeom prst="rect">
            <a:avLst/>
          </a:prstGeom>
        </p:spPr>
        <p:txBody>
          <a:bodyPr spcFirstLastPara="1" wrap="square" lIns="91425" tIns="91425" rIns="91425" bIns="91425" anchor="b" anchorCtr="0">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4" name="Google Shape;94;p7"/>
          <p:cNvSpPr txBox="1">
            <a:spLocks noGrp="1"/>
          </p:cNvSpPr>
          <p:nvPr>
            <p:ph type="subTitle" idx="1"/>
          </p:nvPr>
        </p:nvSpPr>
        <p:spPr>
          <a:xfrm>
            <a:off x="944700" y="1784550"/>
            <a:ext cx="4506600" cy="229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sz="1600"/>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dk2"/>
        </a:solidFill>
        <a:effectLst/>
      </p:bgPr>
    </p:bg>
    <p:spTree>
      <p:nvGrpSpPr>
        <p:cNvPr id="1" name="Shape 95"/>
        <p:cNvGrpSpPr/>
        <p:nvPr/>
      </p:nvGrpSpPr>
      <p:grpSpPr>
        <a:xfrm>
          <a:off x="0" y="0"/>
          <a:ext cx="0" cy="0"/>
          <a:chOff x="0" y="0"/>
          <a:chExt cx="0" cy="0"/>
        </a:xfrm>
      </p:grpSpPr>
      <p:grpSp>
        <p:nvGrpSpPr>
          <p:cNvPr id="96" name="Google Shape;96;p8"/>
          <p:cNvGrpSpPr/>
          <p:nvPr/>
        </p:nvGrpSpPr>
        <p:grpSpPr>
          <a:xfrm>
            <a:off x="-1111785" y="-100"/>
            <a:ext cx="11367571" cy="5143360"/>
            <a:chOff x="238125" y="1241250"/>
            <a:chExt cx="7143575" cy="3232175"/>
          </a:xfrm>
        </p:grpSpPr>
        <p:sp>
          <p:nvSpPr>
            <p:cNvPr id="97" name="Google Shape;97;p8"/>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8"/>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8"/>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8"/>
          <p:cNvSpPr/>
          <p:nvPr/>
        </p:nvSpPr>
        <p:spPr>
          <a:xfrm>
            <a:off x="1044150" y="507300"/>
            <a:ext cx="7055700" cy="41289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txBox="1">
            <a:spLocks noGrp="1"/>
          </p:cNvSpPr>
          <p:nvPr>
            <p:ph type="title"/>
          </p:nvPr>
        </p:nvSpPr>
        <p:spPr>
          <a:xfrm>
            <a:off x="1559200" y="1168050"/>
            <a:ext cx="6025500" cy="2807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2"/>
        </a:solidFill>
        <a:effectLst/>
      </p:bgPr>
    </p:bg>
    <p:spTree>
      <p:nvGrpSpPr>
        <p:cNvPr id="1" name="Shape 108"/>
        <p:cNvGrpSpPr/>
        <p:nvPr/>
      </p:nvGrpSpPr>
      <p:grpSpPr>
        <a:xfrm>
          <a:off x="0" y="0"/>
          <a:ext cx="0" cy="0"/>
          <a:chOff x="0" y="0"/>
          <a:chExt cx="0" cy="0"/>
        </a:xfrm>
      </p:grpSpPr>
      <p:grpSp>
        <p:nvGrpSpPr>
          <p:cNvPr id="109" name="Google Shape;109;p9"/>
          <p:cNvGrpSpPr/>
          <p:nvPr/>
        </p:nvGrpSpPr>
        <p:grpSpPr>
          <a:xfrm>
            <a:off x="-1111785" y="-100"/>
            <a:ext cx="11367571" cy="5143360"/>
            <a:chOff x="238125" y="1241250"/>
            <a:chExt cx="7143575" cy="3232175"/>
          </a:xfrm>
        </p:grpSpPr>
        <p:sp>
          <p:nvSpPr>
            <p:cNvPr id="110" name="Google Shape;110;p9"/>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9"/>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9"/>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9"/>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9"/>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9"/>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9"/>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9"/>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9"/>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 name="Google Shape;119;p9"/>
          <p:cNvSpPr/>
          <p:nvPr/>
        </p:nvSpPr>
        <p:spPr>
          <a:xfrm>
            <a:off x="1044150" y="507300"/>
            <a:ext cx="7055700" cy="41289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9"/>
          <p:cNvSpPr txBox="1">
            <a:spLocks noGrp="1"/>
          </p:cNvSpPr>
          <p:nvPr>
            <p:ph type="title"/>
          </p:nvPr>
        </p:nvSpPr>
        <p:spPr>
          <a:xfrm>
            <a:off x="2426600" y="1343250"/>
            <a:ext cx="4291200" cy="144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800"/>
              <a:buNone/>
              <a:defRPr sz="9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21" name="Google Shape;121;p9"/>
          <p:cNvSpPr txBox="1">
            <a:spLocks noGrp="1"/>
          </p:cNvSpPr>
          <p:nvPr>
            <p:ph type="subTitle" idx="1"/>
          </p:nvPr>
        </p:nvSpPr>
        <p:spPr>
          <a:xfrm>
            <a:off x="2426200" y="2788050"/>
            <a:ext cx="4291200" cy="96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122"/>
        <p:cNvGrpSpPr/>
        <p:nvPr/>
      </p:nvGrpSpPr>
      <p:grpSpPr>
        <a:xfrm>
          <a:off x="0" y="0"/>
          <a:ext cx="0" cy="0"/>
          <a:chOff x="0" y="0"/>
          <a:chExt cx="0" cy="0"/>
        </a:xfrm>
      </p:grpSpPr>
      <p:sp>
        <p:nvSpPr>
          <p:cNvPr id="123" name="Google Shape;123;p10"/>
          <p:cNvSpPr>
            <a:spLocks noGrp="1"/>
          </p:cNvSpPr>
          <p:nvPr>
            <p:ph type="pic" idx="2"/>
          </p:nvPr>
        </p:nvSpPr>
        <p:spPr>
          <a:xfrm>
            <a:off x="0" y="0"/>
            <a:ext cx="9144000" cy="5143500"/>
          </a:xfrm>
          <a:prstGeom prst="rect">
            <a:avLst/>
          </a:prstGeom>
          <a:noFill/>
          <a:ln>
            <a:noFill/>
          </a:ln>
        </p:spPr>
      </p:sp>
      <p:sp>
        <p:nvSpPr>
          <p:cNvPr id="124" name="Google Shape;124;p10"/>
          <p:cNvSpPr txBox="1">
            <a:spLocks noGrp="1"/>
          </p:cNvSpPr>
          <p:nvPr>
            <p:ph type="title"/>
          </p:nvPr>
        </p:nvSpPr>
        <p:spPr>
          <a:xfrm>
            <a:off x="720000" y="3923075"/>
            <a:ext cx="7704000" cy="685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8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2"/>
        </a:solidFill>
        <a:effectLst/>
      </p:bgPr>
    </p:bg>
    <p:spTree>
      <p:nvGrpSpPr>
        <p:cNvPr id="1" name="Shape 125"/>
        <p:cNvGrpSpPr/>
        <p:nvPr/>
      </p:nvGrpSpPr>
      <p:grpSpPr>
        <a:xfrm>
          <a:off x="0" y="0"/>
          <a:ext cx="0" cy="0"/>
          <a:chOff x="0" y="0"/>
          <a:chExt cx="0" cy="0"/>
        </a:xfrm>
      </p:grpSpPr>
      <p:grpSp>
        <p:nvGrpSpPr>
          <p:cNvPr id="126" name="Google Shape;126;p11"/>
          <p:cNvGrpSpPr/>
          <p:nvPr/>
        </p:nvGrpSpPr>
        <p:grpSpPr>
          <a:xfrm>
            <a:off x="-1111785" y="-100"/>
            <a:ext cx="11367571" cy="5143360"/>
            <a:chOff x="238125" y="1241250"/>
            <a:chExt cx="7143575" cy="3232175"/>
          </a:xfrm>
        </p:grpSpPr>
        <p:sp>
          <p:nvSpPr>
            <p:cNvPr id="127" name="Google Shape;127;p11"/>
            <p:cNvSpPr/>
            <p:nvPr/>
          </p:nvSpPr>
          <p:spPr>
            <a:xfrm>
              <a:off x="238125" y="12412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4"/>
                  </a:cubicBezTo>
                  <a:lnTo>
                    <a:pt x="0" y="11108"/>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6"/>
                    <a:pt x="71436" y="11108"/>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6"/>
                    <a:pt x="142870" y="11108"/>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6"/>
                    <a:pt x="214306" y="11108"/>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6"/>
                    <a:pt x="285742" y="11108"/>
                  </a:cubicBezTo>
                  <a:lnTo>
                    <a:pt x="285742" y="5784"/>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6" y="0"/>
                    <a:pt x="236624" y="5786"/>
                    <a:pt x="232158" y="5786"/>
                  </a:cubicBezTo>
                  <a:cubicBezTo>
                    <a:pt x="227692" y="5786"/>
                    <a:pt x="227692" y="0"/>
                    <a:pt x="223226" y="0"/>
                  </a:cubicBezTo>
                  <a:cubicBezTo>
                    <a:pt x="218758" y="0"/>
                    <a:pt x="218758" y="5773"/>
                    <a:pt x="214306" y="5784"/>
                  </a:cubicBezTo>
                  <a:cubicBezTo>
                    <a:pt x="209854" y="5773"/>
                    <a:pt x="209848" y="0"/>
                    <a:pt x="205386" y="0"/>
                  </a:cubicBezTo>
                  <a:cubicBezTo>
                    <a:pt x="200924" y="0"/>
                    <a:pt x="200920" y="5786"/>
                    <a:pt x="196453" y="5786"/>
                  </a:cubicBezTo>
                  <a:cubicBezTo>
                    <a:pt x="191987" y="5786"/>
                    <a:pt x="191987" y="0"/>
                    <a:pt x="187521" y="0"/>
                  </a:cubicBezTo>
                  <a:cubicBezTo>
                    <a:pt x="183053" y="0"/>
                    <a:pt x="183053" y="5786"/>
                    <a:pt x="178587" y="5786"/>
                  </a:cubicBezTo>
                  <a:cubicBezTo>
                    <a:pt x="174121" y="5786"/>
                    <a:pt x="174121" y="0"/>
                    <a:pt x="169655" y="0"/>
                  </a:cubicBezTo>
                  <a:cubicBezTo>
                    <a:pt x="165190" y="0"/>
                    <a:pt x="165190" y="5786"/>
                    <a:pt x="160722" y="5786"/>
                  </a:cubicBezTo>
                  <a:cubicBezTo>
                    <a:pt x="156256" y="5786"/>
                    <a:pt x="156256" y="0"/>
                    <a:pt x="151790" y="0"/>
                  </a:cubicBezTo>
                  <a:cubicBezTo>
                    <a:pt x="147322" y="0"/>
                    <a:pt x="147322" y="5773"/>
                    <a:pt x="142870" y="5784"/>
                  </a:cubicBezTo>
                  <a:cubicBezTo>
                    <a:pt x="138418" y="5773"/>
                    <a:pt x="138412" y="0"/>
                    <a:pt x="133950" y="0"/>
                  </a:cubicBezTo>
                  <a:cubicBezTo>
                    <a:pt x="129488" y="0"/>
                    <a:pt x="129484" y="5786"/>
                    <a:pt x="125016"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4"/>
                  </a:cubicBezTo>
                  <a:cubicBezTo>
                    <a:pt x="66982" y="5773"/>
                    <a:pt x="66978" y="0"/>
                    <a:pt x="62514" y="0"/>
                  </a:cubicBezTo>
                  <a:cubicBezTo>
                    <a:pt x="58052" y="0"/>
                    <a:pt x="58048" y="5786"/>
                    <a:pt x="53582" y="5786"/>
                  </a:cubicBezTo>
                  <a:cubicBezTo>
                    <a:pt x="49115" y="5786"/>
                    <a:pt x="49117" y="0"/>
                    <a:pt x="44649" y="0"/>
                  </a:cubicBezTo>
                  <a:cubicBezTo>
                    <a:pt x="40183" y="0"/>
                    <a:pt x="40183" y="5786"/>
                    <a:pt x="35717" y="5786"/>
                  </a:cubicBezTo>
                  <a:cubicBezTo>
                    <a:pt x="31251" y="5786"/>
                    <a:pt x="31251" y="0"/>
                    <a:pt x="26783"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1"/>
            <p:cNvSpPr/>
            <p:nvPr/>
          </p:nvSpPr>
          <p:spPr>
            <a:xfrm>
              <a:off x="238125" y="1610550"/>
              <a:ext cx="7143575" cy="277725"/>
            </a:xfrm>
            <a:custGeom>
              <a:avLst/>
              <a:gdLst/>
              <a:ahLst/>
              <a:cxnLst/>
              <a:rect l="l" t="t" r="r" b="b"/>
              <a:pathLst>
                <a:path w="285743" h="11109"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09"/>
                    <a:pt x="17852" y="11109"/>
                  </a:cubicBezTo>
                  <a:cubicBezTo>
                    <a:pt x="22318" y="11109"/>
                    <a:pt x="22318" y="5324"/>
                    <a:pt x="26783" y="5324"/>
                  </a:cubicBezTo>
                  <a:cubicBezTo>
                    <a:pt x="31251" y="5324"/>
                    <a:pt x="31249"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7"/>
                    <a:pt x="75892" y="5324"/>
                    <a:pt x="80354" y="5324"/>
                  </a:cubicBezTo>
                  <a:cubicBezTo>
                    <a:pt x="84816" y="5324"/>
                    <a:pt x="84820" y="11109"/>
                    <a:pt x="89286" y="11109"/>
                  </a:cubicBezTo>
                  <a:cubicBezTo>
                    <a:pt x="93754" y="11109"/>
                    <a:pt x="93754" y="5324"/>
                    <a:pt x="98219" y="5324"/>
                  </a:cubicBezTo>
                  <a:cubicBezTo>
                    <a:pt x="102685" y="5324"/>
                    <a:pt x="102685" y="11109"/>
                    <a:pt x="107151" y="11109"/>
                  </a:cubicBezTo>
                  <a:cubicBezTo>
                    <a:pt x="111619" y="11109"/>
                    <a:pt x="111619" y="5324"/>
                    <a:pt x="116085" y="5324"/>
                  </a:cubicBezTo>
                  <a:cubicBezTo>
                    <a:pt x="120551" y="5324"/>
                    <a:pt x="120551" y="11109"/>
                    <a:pt x="125016" y="11109"/>
                  </a:cubicBezTo>
                  <a:cubicBezTo>
                    <a:pt x="129484" y="11109"/>
                    <a:pt x="129484" y="5324"/>
                    <a:pt x="133950" y="5324"/>
                  </a:cubicBezTo>
                  <a:cubicBezTo>
                    <a:pt x="138416" y="5324"/>
                    <a:pt x="138418" y="11097"/>
                    <a:pt x="142870" y="11109"/>
                  </a:cubicBezTo>
                  <a:cubicBezTo>
                    <a:pt x="147322" y="11097"/>
                    <a:pt x="147328" y="5324"/>
                    <a:pt x="151790" y="5324"/>
                  </a:cubicBezTo>
                  <a:cubicBezTo>
                    <a:pt x="156250" y="5324"/>
                    <a:pt x="156256" y="11109"/>
                    <a:pt x="160722" y="11109"/>
                  </a:cubicBezTo>
                  <a:cubicBezTo>
                    <a:pt x="165188" y="11109"/>
                    <a:pt x="165188" y="5324"/>
                    <a:pt x="169655" y="5324"/>
                  </a:cubicBezTo>
                  <a:cubicBezTo>
                    <a:pt x="174121" y="5324"/>
                    <a:pt x="174121" y="11109"/>
                    <a:pt x="178587" y="11109"/>
                  </a:cubicBezTo>
                  <a:cubicBezTo>
                    <a:pt x="183053" y="11109"/>
                    <a:pt x="183053" y="5324"/>
                    <a:pt x="187521" y="5324"/>
                  </a:cubicBezTo>
                  <a:cubicBezTo>
                    <a:pt x="191987" y="5324"/>
                    <a:pt x="191987" y="11109"/>
                    <a:pt x="196453" y="11109"/>
                  </a:cubicBezTo>
                  <a:cubicBezTo>
                    <a:pt x="200918" y="11109"/>
                    <a:pt x="200918" y="5324"/>
                    <a:pt x="205386" y="5324"/>
                  </a:cubicBezTo>
                  <a:cubicBezTo>
                    <a:pt x="209852" y="5324"/>
                    <a:pt x="209852" y="11097"/>
                    <a:pt x="214306" y="11109"/>
                  </a:cubicBezTo>
                  <a:cubicBezTo>
                    <a:pt x="218758" y="11097"/>
                    <a:pt x="218764" y="5324"/>
                    <a:pt x="223224" y="5324"/>
                  </a:cubicBezTo>
                  <a:cubicBezTo>
                    <a:pt x="227686" y="5324"/>
                    <a:pt x="227692" y="11109"/>
                    <a:pt x="232158" y="11109"/>
                  </a:cubicBezTo>
                  <a:cubicBezTo>
                    <a:pt x="236624" y="11109"/>
                    <a:pt x="236624" y="5324"/>
                    <a:pt x="241090" y="5324"/>
                  </a:cubicBezTo>
                  <a:cubicBezTo>
                    <a:pt x="245557" y="5324"/>
                    <a:pt x="245557" y="11109"/>
                    <a:pt x="250023" y="11109"/>
                  </a:cubicBezTo>
                  <a:cubicBezTo>
                    <a:pt x="254489" y="11109"/>
                    <a:pt x="254489" y="5324"/>
                    <a:pt x="258955" y="5324"/>
                  </a:cubicBezTo>
                  <a:cubicBezTo>
                    <a:pt x="263421" y="5324"/>
                    <a:pt x="263423" y="11109"/>
                    <a:pt x="267889" y="11109"/>
                  </a:cubicBezTo>
                  <a:cubicBezTo>
                    <a:pt x="272354" y="11109"/>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2"/>
                    <a:pt x="214306" y="5785"/>
                  </a:cubicBezTo>
                  <a:cubicBezTo>
                    <a:pt x="209854" y="5774"/>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2"/>
                    <a:pt x="142872" y="5785"/>
                  </a:cubicBezTo>
                  <a:cubicBezTo>
                    <a:pt x="138418" y="5774"/>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2"/>
                    <a:pt x="71436" y="5785"/>
                  </a:cubicBezTo>
                  <a:cubicBezTo>
                    <a:pt x="66982" y="5774"/>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1"/>
            <p:cNvSpPr/>
            <p:nvPr/>
          </p:nvSpPr>
          <p:spPr>
            <a:xfrm>
              <a:off x="238125" y="1979825"/>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3"/>
                    <a:pt x="0" y="5787"/>
                  </a:cubicBezTo>
                  <a:lnTo>
                    <a:pt x="0" y="11111"/>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9"/>
                    <a:pt x="71436" y="11111"/>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9"/>
                    <a:pt x="142870" y="11111"/>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9"/>
                    <a:pt x="214306" y="11111"/>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9"/>
                    <a:pt x="285742" y="11111"/>
                  </a:cubicBezTo>
                  <a:lnTo>
                    <a:pt x="285742" y="5787"/>
                  </a:lnTo>
                  <a:cubicBezTo>
                    <a:pt x="281288" y="5775"/>
                    <a:pt x="281284" y="1"/>
                    <a:pt x="276821" y="1"/>
                  </a:cubicBezTo>
                  <a:lnTo>
                    <a:pt x="276821" y="1"/>
                  </a:lnTo>
                  <a:cubicBezTo>
                    <a:pt x="272354" y="1"/>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3"/>
                    <a:pt x="214306" y="5787"/>
                  </a:cubicBezTo>
                  <a:cubicBezTo>
                    <a:pt x="209854" y="5775"/>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3"/>
                    <a:pt x="142872" y="5787"/>
                  </a:cubicBezTo>
                  <a:cubicBezTo>
                    <a:pt x="138418" y="5775"/>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3"/>
                    <a:pt x="71436" y="5787"/>
                  </a:cubicBezTo>
                  <a:cubicBezTo>
                    <a:pt x="66982" y="5775"/>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1"/>
            <p:cNvSpPr/>
            <p:nvPr/>
          </p:nvSpPr>
          <p:spPr>
            <a:xfrm>
              <a:off x="238125" y="2349150"/>
              <a:ext cx="7143575" cy="277775"/>
            </a:xfrm>
            <a:custGeom>
              <a:avLst/>
              <a:gdLst/>
              <a:ahLst/>
              <a:cxnLst/>
              <a:rect l="l" t="t" r="r" b="b"/>
              <a:pathLst>
                <a:path w="285743" h="11111"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3" y="5324"/>
                  </a:cubicBezTo>
                  <a:cubicBezTo>
                    <a:pt x="31251" y="5324"/>
                    <a:pt x="31249"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7"/>
                    <a:pt x="71436" y="11108"/>
                  </a:cubicBezTo>
                  <a:cubicBezTo>
                    <a:pt x="75888" y="11097"/>
                    <a:pt x="75892" y="5324"/>
                    <a:pt x="80354" y="5324"/>
                  </a:cubicBezTo>
                  <a:cubicBezTo>
                    <a:pt x="84816" y="5324"/>
                    <a:pt x="84820" y="11110"/>
                    <a:pt x="89286" y="11110"/>
                  </a:cubicBezTo>
                  <a:cubicBezTo>
                    <a:pt x="93754" y="11110"/>
                    <a:pt x="93754" y="5324"/>
                    <a:pt x="98219" y="5324"/>
                  </a:cubicBezTo>
                  <a:cubicBezTo>
                    <a:pt x="102685" y="5324"/>
                    <a:pt x="102685" y="11110"/>
                    <a:pt x="107151" y="11110"/>
                  </a:cubicBezTo>
                  <a:cubicBezTo>
                    <a:pt x="111619" y="11110"/>
                    <a:pt x="111619" y="5324"/>
                    <a:pt x="116085" y="5324"/>
                  </a:cubicBezTo>
                  <a:cubicBezTo>
                    <a:pt x="120551" y="5324"/>
                    <a:pt x="120551" y="11110"/>
                    <a:pt x="125016" y="11110"/>
                  </a:cubicBezTo>
                  <a:cubicBezTo>
                    <a:pt x="129484" y="11110"/>
                    <a:pt x="129484" y="5324"/>
                    <a:pt x="133950" y="5324"/>
                  </a:cubicBezTo>
                  <a:cubicBezTo>
                    <a:pt x="138416" y="5324"/>
                    <a:pt x="138418" y="11097"/>
                    <a:pt x="142870" y="11108"/>
                  </a:cubicBezTo>
                  <a:cubicBezTo>
                    <a:pt x="147322" y="11097"/>
                    <a:pt x="147328" y="5324"/>
                    <a:pt x="151790" y="5324"/>
                  </a:cubicBezTo>
                  <a:cubicBezTo>
                    <a:pt x="156250" y="5324"/>
                    <a:pt x="156256" y="11110"/>
                    <a:pt x="160722" y="11110"/>
                  </a:cubicBezTo>
                  <a:cubicBezTo>
                    <a:pt x="165188" y="11110"/>
                    <a:pt x="165188" y="5324"/>
                    <a:pt x="169655" y="5324"/>
                  </a:cubicBezTo>
                  <a:cubicBezTo>
                    <a:pt x="174121" y="5324"/>
                    <a:pt x="174121" y="11110"/>
                    <a:pt x="178587" y="11110"/>
                  </a:cubicBezTo>
                  <a:cubicBezTo>
                    <a:pt x="183053" y="11110"/>
                    <a:pt x="183053" y="5324"/>
                    <a:pt x="187521" y="5324"/>
                  </a:cubicBezTo>
                  <a:cubicBezTo>
                    <a:pt x="191987" y="5324"/>
                    <a:pt x="191987" y="11110"/>
                    <a:pt x="196453" y="11110"/>
                  </a:cubicBezTo>
                  <a:cubicBezTo>
                    <a:pt x="200918" y="11110"/>
                    <a:pt x="200918" y="5324"/>
                    <a:pt x="205386" y="5324"/>
                  </a:cubicBezTo>
                  <a:cubicBezTo>
                    <a:pt x="209852" y="5324"/>
                    <a:pt x="209852" y="11097"/>
                    <a:pt x="214306" y="11108"/>
                  </a:cubicBezTo>
                  <a:cubicBezTo>
                    <a:pt x="218758" y="11097"/>
                    <a:pt x="218764" y="5324"/>
                    <a:pt x="223224" y="5324"/>
                  </a:cubicBezTo>
                  <a:cubicBezTo>
                    <a:pt x="227686" y="5324"/>
                    <a:pt x="227692" y="11110"/>
                    <a:pt x="232158" y="11110"/>
                  </a:cubicBezTo>
                  <a:cubicBezTo>
                    <a:pt x="236624" y="11110"/>
                    <a:pt x="236624" y="5324"/>
                    <a:pt x="241090" y="5324"/>
                  </a:cubicBezTo>
                  <a:cubicBezTo>
                    <a:pt x="245557" y="5324"/>
                    <a:pt x="245557" y="11110"/>
                    <a:pt x="250023" y="11110"/>
                  </a:cubicBezTo>
                  <a:cubicBezTo>
                    <a:pt x="254489" y="11110"/>
                    <a:pt x="254489" y="5324"/>
                    <a:pt x="258955" y="5324"/>
                  </a:cubicBezTo>
                  <a:cubicBezTo>
                    <a:pt x="263421" y="5324"/>
                    <a:pt x="263423" y="11110"/>
                    <a:pt x="267889" y="11110"/>
                  </a:cubicBezTo>
                  <a:cubicBezTo>
                    <a:pt x="272354" y="11110"/>
                    <a:pt x="272354" y="5324"/>
                    <a:pt x="276820" y="5324"/>
                  </a:cubicBezTo>
                  <a:cubicBezTo>
                    <a:pt x="281288" y="5324"/>
                    <a:pt x="281288" y="11097"/>
                    <a:pt x="285742" y="11108"/>
                  </a:cubicBezTo>
                  <a:lnTo>
                    <a:pt x="285742" y="5785"/>
                  </a:lnTo>
                  <a:cubicBezTo>
                    <a:pt x="281288" y="5773"/>
                    <a:pt x="281284" y="1"/>
                    <a:pt x="276821" y="0"/>
                  </a:cubicBezTo>
                  <a:lnTo>
                    <a:pt x="276821" y="0"/>
                  </a:lnTo>
                  <a:cubicBezTo>
                    <a:pt x="272354" y="1"/>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1"/>
            <p:cNvSpPr/>
            <p:nvPr/>
          </p:nvSpPr>
          <p:spPr>
            <a:xfrm>
              <a:off x="238125" y="2718475"/>
              <a:ext cx="7143575" cy="277725"/>
            </a:xfrm>
            <a:custGeom>
              <a:avLst/>
              <a:gdLst/>
              <a:ahLst/>
              <a:cxnLst/>
              <a:rect l="l" t="t" r="r" b="b"/>
              <a:pathLst>
                <a:path w="285743" h="11109"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5"/>
                  </a:cubicBezTo>
                  <a:lnTo>
                    <a:pt x="0" y="11108"/>
                  </a:lnTo>
                  <a:cubicBezTo>
                    <a:pt x="4452" y="11096"/>
                    <a:pt x="4458" y="5324"/>
                    <a:pt x="8918" y="5324"/>
                  </a:cubicBezTo>
                  <a:cubicBezTo>
                    <a:pt x="13380" y="5324"/>
                    <a:pt x="13386" y="11108"/>
                    <a:pt x="17852" y="11108"/>
                  </a:cubicBezTo>
                  <a:cubicBezTo>
                    <a:pt x="22318" y="11108"/>
                    <a:pt x="22318" y="5324"/>
                    <a:pt x="26783" y="5324"/>
                  </a:cubicBezTo>
                  <a:cubicBezTo>
                    <a:pt x="31251" y="5324"/>
                    <a:pt x="31249" y="11108"/>
                    <a:pt x="35717" y="11108"/>
                  </a:cubicBezTo>
                  <a:cubicBezTo>
                    <a:pt x="40183" y="11108"/>
                    <a:pt x="40183" y="5324"/>
                    <a:pt x="44649" y="5324"/>
                  </a:cubicBezTo>
                  <a:cubicBezTo>
                    <a:pt x="49115" y="5324"/>
                    <a:pt x="49117" y="11108"/>
                    <a:pt x="53582" y="11108"/>
                  </a:cubicBezTo>
                  <a:cubicBezTo>
                    <a:pt x="58048" y="11108"/>
                    <a:pt x="58048" y="5324"/>
                    <a:pt x="62514" y="5324"/>
                  </a:cubicBezTo>
                  <a:cubicBezTo>
                    <a:pt x="66982" y="5324"/>
                    <a:pt x="66982" y="11096"/>
                    <a:pt x="71436" y="11108"/>
                  </a:cubicBezTo>
                  <a:cubicBezTo>
                    <a:pt x="75888" y="11096"/>
                    <a:pt x="75892" y="5324"/>
                    <a:pt x="80354" y="5324"/>
                  </a:cubicBezTo>
                  <a:cubicBezTo>
                    <a:pt x="84816" y="5324"/>
                    <a:pt x="84820" y="11108"/>
                    <a:pt x="89286" y="11108"/>
                  </a:cubicBezTo>
                  <a:cubicBezTo>
                    <a:pt x="93754" y="11108"/>
                    <a:pt x="93754" y="5324"/>
                    <a:pt x="98219" y="5324"/>
                  </a:cubicBezTo>
                  <a:cubicBezTo>
                    <a:pt x="102685" y="5324"/>
                    <a:pt x="102685" y="11108"/>
                    <a:pt x="107151" y="11108"/>
                  </a:cubicBezTo>
                  <a:cubicBezTo>
                    <a:pt x="111619" y="11108"/>
                    <a:pt x="111619" y="5324"/>
                    <a:pt x="116085" y="5324"/>
                  </a:cubicBezTo>
                  <a:cubicBezTo>
                    <a:pt x="120551" y="5324"/>
                    <a:pt x="120551" y="11108"/>
                    <a:pt x="125016" y="11108"/>
                  </a:cubicBezTo>
                  <a:cubicBezTo>
                    <a:pt x="129484" y="11108"/>
                    <a:pt x="129484" y="5324"/>
                    <a:pt x="133950" y="5324"/>
                  </a:cubicBezTo>
                  <a:cubicBezTo>
                    <a:pt x="138416" y="5324"/>
                    <a:pt x="138418" y="11096"/>
                    <a:pt x="142870" y="11108"/>
                  </a:cubicBezTo>
                  <a:cubicBezTo>
                    <a:pt x="147322" y="11096"/>
                    <a:pt x="147328" y="5324"/>
                    <a:pt x="151790" y="5324"/>
                  </a:cubicBezTo>
                  <a:cubicBezTo>
                    <a:pt x="156250" y="5324"/>
                    <a:pt x="156256" y="11108"/>
                    <a:pt x="160722" y="11108"/>
                  </a:cubicBezTo>
                  <a:cubicBezTo>
                    <a:pt x="165188" y="11108"/>
                    <a:pt x="165188" y="5324"/>
                    <a:pt x="169655" y="5324"/>
                  </a:cubicBezTo>
                  <a:cubicBezTo>
                    <a:pt x="174121" y="5324"/>
                    <a:pt x="174121" y="11108"/>
                    <a:pt x="178587" y="11108"/>
                  </a:cubicBezTo>
                  <a:cubicBezTo>
                    <a:pt x="183053" y="11108"/>
                    <a:pt x="183053" y="5324"/>
                    <a:pt x="187521" y="5324"/>
                  </a:cubicBezTo>
                  <a:cubicBezTo>
                    <a:pt x="191987" y="5324"/>
                    <a:pt x="191987" y="11108"/>
                    <a:pt x="196453" y="11108"/>
                  </a:cubicBezTo>
                  <a:cubicBezTo>
                    <a:pt x="200918" y="11108"/>
                    <a:pt x="200918" y="5324"/>
                    <a:pt x="205386" y="5324"/>
                  </a:cubicBezTo>
                  <a:cubicBezTo>
                    <a:pt x="209852" y="5324"/>
                    <a:pt x="209852" y="11096"/>
                    <a:pt x="214306" y="11108"/>
                  </a:cubicBezTo>
                  <a:cubicBezTo>
                    <a:pt x="218758" y="11096"/>
                    <a:pt x="218764" y="5324"/>
                    <a:pt x="223224" y="5324"/>
                  </a:cubicBezTo>
                  <a:cubicBezTo>
                    <a:pt x="227686" y="5324"/>
                    <a:pt x="227692" y="11108"/>
                    <a:pt x="232158" y="11108"/>
                  </a:cubicBezTo>
                  <a:cubicBezTo>
                    <a:pt x="236624" y="11108"/>
                    <a:pt x="236624" y="5324"/>
                    <a:pt x="241090" y="5324"/>
                  </a:cubicBezTo>
                  <a:cubicBezTo>
                    <a:pt x="245557" y="5324"/>
                    <a:pt x="245557" y="11108"/>
                    <a:pt x="250023" y="11108"/>
                  </a:cubicBezTo>
                  <a:cubicBezTo>
                    <a:pt x="254489" y="11108"/>
                    <a:pt x="254489" y="5324"/>
                    <a:pt x="258955" y="5324"/>
                  </a:cubicBezTo>
                  <a:cubicBezTo>
                    <a:pt x="263421" y="5324"/>
                    <a:pt x="263423" y="11108"/>
                    <a:pt x="267889" y="11108"/>
                  </a:cubicBezTo>
                  <a:cubicBezTo>
                    <a:pt x="272354" y="11108"/>
                    <a:pt x="272354" y="5324"/>
                    <a:pt x="276820" y="5324"/>
                  </a:cubicBezTo>
                  <a:cubicBezTo>
                    <a:pt x="281288" y="5324"/>
                    <a:pt x="281288" y="11096"/>
                    <a:pt x="285742" y="11108"/>
                  </a:cubicBezTo>
                  <a:lnTo>
                    <a:pt x="285742" y="5785"/>
                  </a:lnTo>
                  <a:cubicBezTo>
                    <a:pt x="281288" y="5773"/>
                    <a:pt x="281284" y="1"/>
                    <a:pt x="276821" y="0"/>
                  </a:cubicBezTo>
                  <a:lnTo>
                    <a:pt x="276821" y="0"/>
                  </a:lnTo>
                  <a:cubicBezTo>
                    <a:pt x="272354" y="1"/>
                    <a:pt x="272354" y="5785"/>
                    <a:pt x="267889" y="5785"/>
                  </a:cubicBezTo>
                  <a:cubicBezTo>
                    <a:pt x="263423" y="5785"/>
                    <a:pt x="263423" y="0"/>
                    <a:pt x="258955" y="0"/>
                  </a:cubicBezTo>
                  <a:cubicBezTo>
                    <a:pt x="254489" y="0"/>
                    <a:pt x="254489" y="5785"/>
                    <a:pt x="250023" y="5785"/>
                  </a:cubicBezTo>
                  <a:cubicBezTo>
                    <a:pt x="245557" y="5785"/>
                    <a:pt x="245557" y="0"/>
                    <a:pt x="241091" y="0"/>
                  </a:cubicBezTo>
                  <a:cubicBezTo>
                    <a:pt x="236624" y="0"/>
                    <a:pt x="236624" y="5785"/>
                    <a:pt x="232158" y="5785"/>
                  </a:cubicBezTo>
                  <a:cubicBezTo>
                    <a:pt x="227692" y="5785"/>
                    <a:pt x="227692" y="0"/>
                    <a:pt x="223226" y="0"/>
                  </a:cubicBezTo>
                  <a:cubicBezTo>
                    <a:pt x="218758" y="0"/>
                    <a:pt x="218758" y="5773"/>
                    <a:pt x="214306" y="5785"/>
                  </a:cubicBezTo>
                  <a:cubicBezTo>
                    <a:pt x="209854" y="5773"/>
                    <a:pt x="209848" y="0"/>
                    <a:pt x="205386" y="0"/>
                  </a:cubicBezTo>
                  <a:cubicBezTo>
                    <a:pt x="200924" y="0"/>
                    <a:pt x="200920" y="5785"/>
                    <a:pt x="196453" y="5785"/>
                  </a:cubicBezTo>
                  <a:cubicBezTo>
                    <a:pt x="191987" y="5785"/>
                    <a:pt x="191987" y="0"/>
                    <a:pt x="187521" y="0"/>
                  </a:cubicBezTo>
                  <a:cubicBezTo>
                    <a:pt x="183055" y="0"/>
                    <a:pt x="183055" y="5785"/>
                    <a:pt x="178587" y="5785"/>
                  </a:cubicBezTo>
                  <a:cubicBezTo>
                    <a:pt x="174121" y="5785"/>
                    <a:pt x="174121" y="0"/>
                    <a:pt x="169655" y="0"/>
                  </a:cubicBezTo>
                  <a:cubicBezTo>
                    <a:pt x="165190" y="0"/>
                    <a:pt x="165190" y="5785"/>
                    <a:pt x="160722" y="5785"/>
                  </a:cubicBezTo>
                  <a:cubicBezTo>
                    <a:pt x="156256" y="5785"/>
                    <a:pt x="156256" y="0"/>
                    <a:pt x="151790" y="0"/>
                  </a:cubicBezTo>
                  <a:cubicBezTo>
                    <a:pt x="147324" y="0"/>
                    <a:pt x="147322" y="5773"/>
                    <a:pt x="142872" y="5785"/>
                  </a:cubicBezTo>
                  <a:cubicBezTo>
                    <a:pt x="138418" y="5773"/>
                    <a:pt x="138412" y="0"/>
                    <a:pt x="133950" y="0"/>
                  </a:cubicBezTo>
                  <a:cubicBezTo>
                    <a:pt x="129488" y="0"/>
                    <a:pt x="129484" y="5785"/>
                    <a:pt x="125018" y="5785"/>
                  </a:cubicBezTo>
                  <a:cubicBezTo>
                    <a:pt x="120551" y="5785"/>
                    <a:pt x="120551" y="0"/>
                    <a:pt x="116085" y="0"/>
                  </a:cubicBezTo>
                  <a:cubicBezTo>
                    <a:pt x="111619" y="0"/>
                    <a:pt x="111619" y="5785"/>
                    <a:pt x="107153" y="5785"/>
                  </a:cubicBezTo>
                  <a:cubicBezTo>
                    <a:pt x="102685" y="5785"/>
                    <a:pt x="102685" y="0"/>
                    <a:pt x="98219" y="0"/>
                  </a:cubicBezTo>
                  <a:cubicBezTo>
                    <a:pt x="93754" y="0"/>
                    <a:pt x="93754" y="5785"/>
                    <a:pt x="89288" y="5785"/>
                  </a:cubicBezTo>
                  <a:cubicBezTo>
                    <a:pt x="84820" y="5785"/>
                    <a:pt x="84820" y="0"/>
                    <a:pt x="80354" y="0"/>
                  </a:cubicBezTo>
                  <a:cubicBezTo>
                    <a:pt x="75888" y="0"/>
                    <a:pt x="75888" y="5773"/>
                    <a:pt x="71436" y="5785"/>
                  </a:cubicBezTo>
                  <a:cubicBezTo>
                    <a:pt x="66982" y="5773"/>
                    <a:pt x="66978" y="0"/>
                    <a:pt x="62514" y="0"/>
                  </a:cubicBezTo>
                  <a:cubicBezTo>
                    <a:pt x="58052" y="0"/>
                    <a:pt x="58048" y="5785"/>
                    <a:pt x="53582" y="5785"/>
                  </a:cubicBezTo>
                  <a:cubicBezTo>
                    <a:pt x="49117" y="5785"/>
                    <a:pt x="49117" y="0"/>
                    <a:pt x="44649" y="0"/>
                  </a:cubicBezTo>
                  <a:cubicBezTo>
                    <a:pt x="40183" y="0"/>
                    <a:pt x="40183" y="5785"/>
                    <a:pt x="35717" y="5785"/>
                  </a:cubicBezTo>
                  <a:cubicBezTo>
                    <a:pt x="31251" y="5785"/>
                    <a:pt x="31251" y="0"/>
                    <a:pt x="26785" y="0"/>
                  </a:cubicBezTo>
                  <a:cubicBezTo>
                    <a:pt x="22318" y="0"/>
                    <a:pt x="22318" y="5785"/>
                    <a:pt x="17852" y="5785"/>
                  </a:cubicBezTo>
                  <a:cubicBezTo>
                    <a:pt x="13386" y="5785"/>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1"/>
            <p:cNvSpPr/>
            <p:nvPr/>
          </p:nvSpPr>
          <p:spPr>
            <a:xfrm>
              <a:off x="238125" y="3087750"/>
              <a:ext cx="7143575" cy="277750"/>
            </a:xfrm>
            <a:custGeom>
              <a:avLst/>
              <a:gdLst/>
              <a:ahLst/>
              <a:cxnLst/>
              <a:rect l="l" t="t" r="r" b="b"/>
              <a:pathLst>
                <a:path w="285743" h="11110" extrusionOk="0">
                  <a:moveTo>
                    <a:pt x="276820" y="0"/>
                  </a:moveTo>
                  <a:cubicBezTo>
                    <a:pt x="276821" y="0"/>
                    <a:pt x="276821" y="0"/>
                    <a:pt x="276821" y="0"/>
                  </a:cubicBezTo>
                  <a:lnTo>
                    <a:pt x="276821" y="0"/>
                  </a:lnTo>
                  <a:cubicBezTo>
                    <a:pt x="276822" y="0"/>
                    <a:pt x="276822" y="0"/>
                    <a:pt x="276822" y="0"/>
                  </a:cubicBezTo>
                  <a:close/>
                  <a:moveTo>
                    <a:pt x="8918" y="0"/>
                  </a:moveTo>
                  <a:cubicBezTo>
                    <a:pt x="4452" y="0"/>
                    <a:pt x="4452" y="5773"/>
                    <a:pt x="0" y="5786"/>
                  </a:cubicBezTo>
                  <a:lnTo>
                    <a:pt x="0" y="11110"/>
                  </a:lnTo>
                  <a:cubicBezTo>
                    <a:pt x="4452" y="11096"/>
                    <a:pt x="4458" y="5323"/>
                    <a:pt x="8918" y="5323"/>
                  </a:cubicBezTo>
                  <a:cubicBezTo>
                    <a:pt x="13380" y="5323"/>
                    <a:pt x="13386" y="11110"/>
                    <a:pt x="17852" y="11110"/>
                  </a:cubicBezTo>
                  <a:cubicBezTo>
                    <a:pt x="22318" y="11110"/>
                    <a:pt x="22318" y="5323"/>
                    <a:pt x="26783" y="5323"/>
                  </a:cubicBezTo>
                  <a:cubicBezTo>
                    <a:pt x="31251" y="5323"/>
                    <a:pt x="31249" y="11110"/>
                    <a:pt x="35717" y="11110"/>
                  </a:cubicBezTo>
                  <a:cubicBezTo>
                    <a:pt x="40183" y="11110"/>
                    <a:pt x="40183" y="5323"/>
                    <a:pt x="44649" y="5323"/>
                  </a:cubicBezTo>
                  <a:cubicBezTo>
                    <a:pt x="49115" y="5323"/>
                    <a:pt x="49117" y="11110"/>
                    <a:pt x="53582" y="11110"/>
                  </a:cubicBezTo>
                  <a:cubicBezTo>
                    <a:pt x="58048" y="11110"/>
                    <a:pt x="58048" y="5323"/>
                    <a:pt x="62514" y="5323"/>
                  </a:cubicBezTo>
                  <a:cubicBezTo>
                    <a:pt x="66982" y="5323"/>
                    <a:pt x="66982" y="11098"/>
                    <a:pt x="71436" y="11110"/>
                  </a:cubicBezTo>
                  <a:cubicBezTo>
                    <a:pt x="75888" y="11096"/>
                    <a:pt x="75892" y="5323"/>
                    <a:pt x="80354" y="5323"/>
                  </a:cubicBezTo>
                  <a:cubicBezTo>
                    <a:pt x="84816" y="5323"/>
                    <a:pt x="84820" y="11110"/>
                    <a:pt x="89286" y="11110"/>
                  </a:cubicBezTo>
                  <a:cubicBezTo>
                    <a:pt x="93754" y="11110"/>
                    <a:pt x="93754" y="5323"/>
                    <a:pt x="98219" y="5323"/>
                  </a:cubicBezTo>
                  <a:cubicBezTo>
                    <a:pt x="102685" y="5323"/>
                    <a:pt x="102685" y="11110"/>
                    <a:pt x="107151" y="11110"/>
                  </a:cubicBezTo>
                  <a:cubicBezTo>
                    <a:pt x="111619" y="11110"/>
                    <a:pt x="111619" y="5323"/>
                    <a:pt x="116085" y="5323"/>
                  </a:cubicBezTo>
                  <a:cubicBezTo>
                    <a:pt x="120551" y="5323"/>
                    <a:pt x="120551" y="11110"/>
                    <a:pt x="125016" y="11110"/>
                  </a:cubicBezTo>
                  <a:cubicBezTo>
                    <a:pt x="129484" y="11110"/>
                    <a:pt x="129484" y="5323"/>
                    <a:pt x="133950" y="5323"/>
                  </a:cubicBezTo>
                  <a:cubicBezTo>
                    <a:pt x="138416" y="5323"/>
                    <a:pt x="138418" y="11098"/>
                    <a:pt x="142870" y="11110"/>
                  </a:cubicBezTo>
                  <a:cubicBezTo>
                    <a:pt x="147322" y="11096"/>
                    <a:pt x="147328" y="5323"/>
                    <a:pt x="151790" y="5323"/>
                  </a:cubicBezTo>
                  <a:cubicBezTo>
                    <a:pt x="156250" y="5323"/>
                    <a:pt x="156256" y="11110"/>
                    <a:pt x="160722" y="11110"/>
                  </a:cubicBezTo>
                  <a:cubicBezTo>
                    <a:pt x="165188" y="11110"/>
                    <a:pt x="165188" y="5323"/>
                    <a:pt x="169655" y="5323"/>
                  </a:cubicBezTo>
                  <a:cubicBezTo>
                    <a:pt x="174121" y="5323"/>
                    <a:pt x="174121" y="11110"/>
                    <a:pt x="178587" y="11110"/>
                  </a:cubicBezTo>
                  <a:cubicBezTo>
                    <a:pt x="183053" y="11110"/>
                    <a:pt x="183053" y="5323"/>
                    <a:pt x="187521" y="5323"/>
                  </a:cubicBezTo>
                  <a:cubicBezTo>
                    <a:pt x="191987" y="5323"/>
                    <a:pt x="191987" y="11110"/>
                    <a:pt x="196453" y="11110"/>
                  </a:cubicBezTo>
                  <a:cubicBezTo>
                    <a:pt x="200918" y="11110"/>
                    <a:pt x="200918" y="5323"/>
                    <a:pt x="205386" y="5323"/>
                  </a:cubicBezTo>
                  <a:cubicBezTo>
                    <a:pt x="209852" y="5323"/>
                    <a:pt x="209852" y="11098"/>
                    <a:pt x="214306" y="11110"/>
                  </a:cubicBezTo>
                  <a:cubicBezTo>
                    <a:pt x="218758" y="11096"/>
                    <a:pt x="218764" y="5323"/>
                    <a:pt x="223224" y="5323"/>
                  </a:cubicBezTo>
                  <a:cubicBezTo>
                    <a:pt x="227686" y="5323"/>
                    <a:pt x="227692" y="11110"/>
                    <a:pt x="232158" y="11110"/>
                  </a:cubicBezTo>
                  <a:cubicBezTo>
                    <a:pt x="236624" y="11110"/>
                    <a:pt x="236624" y="5323"/>
                    <a:pt x="241090" y="5323"/>
                  </a:cubicBezTo>
                  <a:cubicBezTo>
                    <a:pt x="245557" y="5323"/>
                    <a:pt x="245557" y="11110"/>
                    <a:pt x="250023" y="11110"/>
                  </a:cubicBezTo>
                  <a:cubicBezTo>
                    <a:pt x="254489" y="11110"/>
                    <a:pt x="254489" y="5323"/>
                    <a:pt x="258955" y="5323"/>
                  </a:cubicBezTo>
                  <a:cubicBezTo>
                    <a:pt x="263421" y="5323"/>
                    <a:pt x="263423" y="11110"/>
                    <a:pt x="267889" y="11110"/>
                  </a:cubicBezTo>
                  <a:cubicBezTo>
                    <a:pt x="272354" y="11110"/>
                    <a:pt x="272354" y="5323"/>
                    <a:pt x="276820" y="5323"/>
                  </a:cubicBezTo>
                  <a:cubicBezTo>
                    <a:pt x="281288" y="5323"/>
                    <a:pt x="281288" y="11098"/>
                    <a:pt x="285742" y="11110"/>
                  </a:cubicBezTo>
                  <a:lnTo>
                    <a:pt x="285742" y="5785"/>
                  </a:lnTo>
                  <a:cubicBezTo>
                    <a:pt x="281288" y="5775"/>
                    <a:pt x="281284" y="1"/>
                    <a:pt x="276821" y="0"/>
                  </a:cubicBezTo>
                  <a:lnTo>
                    <a:pt x="276821" y="0"/>
                  </a:lnTo>
                  <a:cubicBezTo>
                    <a:pt x="272354" y="1"/>
                    <a:pt x="272354" y="5786"/>
                    <a:pt x="267889" y="5786"/>
                  </a:cubicBezTo>
                  <a:cubicBezTo>
                    <a:pt x="263423" y="5786"/>
                    <a:pt x="263423" y="0"/>
                    <a:pt x="258955" y="0"/>
                  </a:cubicBezTo>
                  <a:cubicBezTo>
                    <a:pt x="254489" y="0"/>
                    <a:pt x="254489" y="5786"/>
                    <a:pt x="250023" y="5786"/>
                  </a:cubicBezTo>
                  <a:cubicBezTo>
                    <a:pt x="245557" y="5786"/>
                    <a:pt x="245557" y="0"/>
                    <a:pt x="241091" y="0"/>
                  </a:cubicBezTo>
                  <a:cubicBezTo>
                    <a:pt x="236624" y="0"/>
                    <a:pt x="236624" y="5786"/>
                    <a:pt x="232158" y="5786"/>
                  </a:cubicBezTo>
                  <a:cubicBezTo>
                    <a:pt x="227692" y="5786"/>
                    <a:pt x="227692" y="0"/>
                    <a:pt x="223226" y="0"/>
                  </a:cubicBezTo>
                  <a:cubicBezTo>
                    <a:pt x="218758" y="0"/>
                    <a:pt x="218758" y="5773"/>
                    <a:pt x="214306" y="5786"/>
                  </a:cubicBezTo>
                  <a:cubicBezTo>
                    <a:pt x="209854" y="5775"/>
                    <a:pt x="209848" y="0"/>
                    <a:pt x="205386" y="0"/>
                  </a:cubicBezTo>
                  <a:cubicBezTo>
                    <a:pt x="200924" y="0"/>
                    <a:pt x="200920" y="5786"/>
                    <a:pt x="196453" y="5786"/>
                  </a:cubicBezTo>
                  <a:cubicBezTo>
                    <a:pt x="191987" y="5786"/>
                    <a:pt x="191987" y="0"/>
                    <a:pt x="187521" y="0"/>
                  </a:cubicBezTo>
                  <a:cubicBezTo>
                    <a:pt x="183055" y="0"/>
                    <a:pt x="183055" y="5786"/>
                    <a:pt x="178587" y="5786"/>
                  </a:cubicBezTo>
                  <a:cubicBezTo>
                    <a:pt x="174121" y="5786"/>
                    <a:pt x="174121" y="0"/>
                    <a:pt x="169655" y="0"/>
                  </a:cubicBezTo>
                  <a:cubicBezTo>
                    <a:pt x="165190" y="0"/>
                    <a:pt x="165190" y="5786"/>
                    <a:pt x="160722" y="5786"/>
                  </a:cubicBezTo>
                  <a:cubicBezTo>
                    <a:pt x="156256" y="5786"/>
                    <a:pt x="156256" y="0"/>
                    <a:pt x="151790" y="0"/>
                  </a:cubicBezTo>
                  <a:cubicBezTo>
                    <a:pt x="147324" y="0"/>
                    <a:pt x="147322" y="5773"/>
                    <a:pt x="142872" y="5786"/>
                  </a:cubicBezTo>
                  <a:cubicBezTo>
                    <a:pt x="138418" y="5775"/>
                    <a:pt x="138412" y="0"/>
                    <a:pt x="133950" y="0"/>
                  </a:cubicBezTo>
                  <a:cubicBezTo>
                    <a:pt x="129488" y="0"/>
                    <a:pt x="129484" y="5786"/>
                    <a:pt x="125018" y="5786"/>
                  </a:cubicBezTo>
                  <a:cubicBezTo>
                    <a:pt x="120551" y="5786"/>
                    <a:pt x="120551" y="0"/>
                    <a:pt x="116085" y="0"/>
                  </a:cubicBezTo>
                  <a:cubicBezTo>
                    <a:pt x="111619" y="0"/>
                    <a:pt x="111619" y="5786"/>
                    <a:pt x="107153" y="5786"/>
                  </a:cubicBezTo>
                  <a:cubicBezTo>
                    <a:pt x="102685" y="5786"/>
                    <a:pt x="102685" y="0"/>
                    <a:pt x="98219" y="0"/>
                  </a:cubicBezTo>
                  <a:cubicBezTo>
                    <a:pt x="93754" y="0"/>
                    <a:pt x="93754" y="5786"/>
                    <a:pt x="89288" y="5786"/>
                  </a:cubicBezTo>
                  <a:cubicBezTo>
                    <a:pt x="84820" y="5786"/>
                    <a:pt x="84820" y="0"/>
                    <a:pt x="80354" y="0"/>
                  </a:cubicBezTo>
                  <a:cubicBezTo>
                    <a:pt x="75888" y="0"/>
                    <a:pt x="75888" y="5773"/>
                    <a:pt x="71436" y="5786"/>
                  </a:cubicBezTo>
                  <a:cubicBezTo>
                    <a:pt x="66982" y="5775"/>
                    <a:pt x="66978" y="0"/>
                    <a:pt x="62514" y="0"/>
                  </a:cubicBezTo>
                  <a:cubicBezTo>
                    <a:pt x="58052" y="0"/>
                    <a:pt x="58048" y="5786"/>
                    <a:pt x="53582" y="5786"/>
                  </a:cubicBezTo>
                  <a:cubicBezTo>
                    <a:pt x="49117" y="5786"/>
                    <a:pt x="49117" y="0"/>
                    <a:pt x="44649" y="0"/>
                  </a:cubicBezTo>
                  <a:cubicBezTo>
                    <a:pt x="40183" y="0"/>
                    <a:pt x="40183" y="5786"/>
                    <a:pt x="35717" y="5786"/>
                  </a:cubicBezTo>
                  <a:cubicBezTo>
                    <a:pt x="31251" y="5786"/>
                    <a:pt x="31251" y="0"/>
                    <a:pt x="26785" y="0"/>
                  </a:cubicBezTo>
                  <a:cubicBezTo>
                    <a:pt x="22318" y="0"/>
                    <a:pt x="22318" y="5786"/>
                    <a:pt x="17852" y="5786"/>
                  </a:cubicBezTo>
                  <a:cubicBezTo>
                    <a:pt x="13386" y="5786"/>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1"/>
            <p:cNvSpPr/>
            <p:nvPr/>
          </p:nvSpPr>
          <p:spPr>
            <a:xfrm>
              <a:off x="238125" y="3457050"/>
              <a:ext cx="7143575" cy="277775"/>
            </a:xfrm>
            <a:custGeom>
              <a:avLst/>
              <a:gdLst/>
              <a:ahLst/>
              <a:cxnLst/>
              <a:rect l="l" t="t" r="r" b="b"/>
              <a:pathLst>
                <a:path w="285743" h="11111" extrusionOk="0">
                  <a:moveTo>
                    <a:pt x="276820" y="1"/>
                  </a:moveTo>
                  <a:cubicBezTo>
                    <a:pt x="276821" y="1"/>
                    <a:pt x="276821" y="1"/>
                    <a:pt x="276821" y="1"/>
                  </a:cubicBezTo>
                  <a:lnTo>
                    <a:pt x="276821" y="1"/>
                  </a:lnTo>
                  <a:cubicBezTo>
                    <a:pt x="276822" y="1"/>
                    <a:pt x="276822" y="1"/>
                    <a:pt x="276822" y="1"/>
                  </a:cubicBezTo>
                  <a:close/>
                  <a:moveTo>
                    <a:pt x="8918" y="1"/>
                  </a:moveTo>
                  <a:cubicBezTo>
                    <a:pt x="4452" y="1"/>
                    <a:pt x="4452" y="5774"/>
                    <a:pt x="0" y="5785"/>
                  </a:cubicBezTo>
                  <a:lnTo>
                    <a:pt x="0" y="11109"/>
                  </a:lnTo>
                  <a:cubicBezTo>
                    <a:pt x="4452" y="11097"/>
                    <a:pt x="4458" y="5324"/>
                    <a:pt x="8918" y="5324"/>
                  </a:cubicBezTo>
                  <a:cubicBezTo>
                    <a:pt x="13380" y="5324"/>
                    <a:pt x="13386" y="11111"/>
                    <a:pt x="17852" y="11111"/>
                  </a:cubicBezTo>
                  <a:cubicBezTo>
                    <a:pt x="22318" y="11111"/>
                    <a:pt x="22318" y="5324"/>
                    <a:pt x="26783" y="5324"/>
                  </a:cubicBezTo>
                  <a:cubicBezTo>
                    <a:pt x="31251" y="5324"/>
                    <a:pt x="31249" y="11111"/>
                    <a:pt x="35717" y="11111"/>
                  </a:cubicBezTo>
                  <a:cubicBezTo>
                    <a:pt x="40183" y="11111"/>
                    <a:pt x="40183" y="5324"/>
                    <a:pt x="44649" y="5324"/>
                  </a:cubicBezTo>
                  <a:cubicBezTo>
                    <a:pt x="49115" y="5324"/>
                    <a:pt x="49117" y="11111"/>
                    <a:pt x="53582" y="11111"/>
                  </a:cubicBezTo>
                  <a:cubicBezTo>
                    <a:pt x="58048" y="11111"/>
                    <a:pt x="58048" y="5324"/>
                    <a:pt x="62514" y="5324"/>
                  </a:cubicBezTo>
                  <a:cubicBezTo>
                    <a:pt x="66982" y="5324"/>
                    <a:pt x="66982" y="11097"/>
                    <a:pt x="71436" y="11109"/>
                  </a:cubicBezTo>
                  <a:cubicBezTo>
                    <a:pt x="75888" y="11097"/>
                    <a:pt x="75892" y="5324"/>
                    <a:pt x="80354" y="5324"/>
                  </a:cubicBezTo>
                  <a:cubicBezTo>
                    <a:pt x="84816" y="5324"/>
                    <a:pt x="84820" y="11111"/>
                    <a:pt x="89286" y="11111"/>
                  </a:cubicBezTo>
                  <a:cubicBezTo>
                    <a:pt x="93754" y="11111"/>
                    <a:pt x="93754" y="5324"/>
                    <a:pt x="98219" y="5324"/>
                  </a:cubicBezTo>
                  <a:cubicBezTo>
                    <a:pt x="102685" y="5324"/>
                    <a:pt x="102685" y="11111"/>
                    <a:pt x="107151" y="11111"/>
                  </a:cubicBezTo>
                  <a:cubicBezTo>
                    <a:pt x="111619" y="11111"/>
                    <a:pt x="111619" y="5324"/>
                    <a:pt x="116085" y="5324"/>
                  </a:cubicBezTo>
                  <a:cubicBezTo>
                    <a:pt x="120551" y="5324"/>
                    <a:pt x="120551" y="11111"/>
                    <a:pt x="125016" y="11111"/>
                  </a:cubicBezTo>
                  <a:cubicBezTo>
                    <a:pt x="129484" y="11111"/>
                    <a:pt x="129484" y="5324"/>
                    <a:pt x="133950" y="5324"/>
                  </a:cubicBezTo>
                  <a:cubicBezTo>
                    <a:pt x="138416" y="5324"/>
                    <a:pt x="138418" y="11097"/>
                    <a:pt x="142870" y="11109"/>
                  </a:cubicBezTo>
                  <a:cubicBezTo>
                    <a:pt x="147322" y="11097"/>
                    <a:pt x="147328" y="5324"/>
                    <a:pt x="151790" y="5324"/>
                  </a:cubicBezTo>
                  <a:cubicBezTo>
                    <a:pt x="156250" y="5324"/>
                    <a:pt x="156256" y="11111"/>
                    <a:pt x="160722" y="11111"/>
                  </a:cubicBezTo>
                  <a:cubicBezTo>
                    <a:pt x="165188" y="11111"/>
                    <a:pt x="165188" y="5324"/>
                    <a:pt x="169655" y="5324"/>
                  </a:cubicBezTo>
                  <a:cubicBezTo>
                    <a:pt x="174121" y="5324"/>
                    <a:pt x="174121" y="11111"/>
                    <a:pt x="178587" y="11111"/>
                  </a:cubicBezTo>
                  <a:cubicBezTo>
                    <a:pt x="183053" y="11111"/>
                    <a:pt x="183053" y="5324"/>
                    <a:pt x="187521" y="5324"/>
                  </a:cubicBezTo>
                  <a:cubicBezTo>
                    <a:pt x="191987" y="5324"/>
                    <a:pt x="191987" y="11111"/>
                    <a:pt x="196453" y="11111"/>
                  </a:cubicBezTo>
                  <a:cubicBezTo>
                    <a:pt x="200918" y="11111"/>
                    <a:pt x="200918" y="5324"/>
                    <a:pt x="205386" y="5324"/>
                  </a:cubicBezTo>
                  <a:cubicBezTo>
                    <a:pt x="209852" y="5324"/>
                    <a:pt x="209852" y="11097"/>
                    <a:pt x="214306" y="11109"/>
                  </a:cubicBezTo>
                  <a:cubicBezTo>
                    <a:pt x="218758" y="11097"/>
                    <a:pt x="218764" y="5324"/>
                    <a:pt x="223224" y="5324"/>
                  </a:cubicBezTo>
                  <a:cubicBezTo>
                    <a:pt x="227686" y="5324"/>
                    <a:pt x="227692" y="11111"/>
                    <a:pt x="232158" y="11111"/>
                  </a:cubicBezTo>
                  <a:cubicBezTo>
                    <a:pt x="236624" y="11111"/>
                    <a:pt x="236624" y="5324"/>
                    <a:pt x="241090" y="5324"/>
                  </a:cubicBezTo>
                  <a:cubicBezTo>
                    <a:pt x="245557" y="5324"/>
                    <a:pt x="245557" y="11111"/>
                    <a:pt x="250023" y="11111"/>
                  </a:cubicBezTo>
                  <a:cubicBezTo>
                    <a:pt x="254489" y="11111"/>
                    <a:pt x="254489" y="5324"/>
                    <a:pt x="258955" y="5324"/>
                  </a:cubicBezTo>
                  <a:cubicBezTo>
                    <a:pt x="263421" y="5324"/>
                    <a:pt x="263423" y="11111"/>
                    <a:pt x="267889" y="11111"/>
                  </a:cubicBezTo>
                  <a:cubicBezTo>
                    <a:pt x="272354" y="11111"/>
                    <a:pt x="272354" y="5324"/>
                    <a:pt x="276820" y="5324"/>
                  </a:cubicBezTo>
                  <a:cubicBezTo>
                    <a:pt x="281288" y="5324"/>
                    <a:pt x="281288" y="11097"/>
                    <a:pt x="285742" y="11109"/>
                  </a:cubicBezTo>
                  <a:lnTo>
                    <a:pt x="285742" y="5785"/>
                  </a:lnTo>
                  <a:cubicBezTo>
                    <a:pt x="281288" y="5774"/>
                    <a:pt x="281284" y="2"/>
                    <a:pt x="276821" y="1"/>
                  </a:cubicBezTo>
                  <a:lnTo>
                    <a:pt x="276821" y="1"/>
                  </a:lnTo>
                  <a:cubicBezTo>
                    <a:pt x="272354" y="2"/>
                    <a:pt x="272354" y="5787"/>
                    <a:pt x="267889" y="5787"/>
                  </a:cubicBezTo>
                  <a:cubicBezTo>
                    <a:pt x="263423" y="5787"/>
                    <a:pt x="263423" y="1"/>
                    <a:pt x="258955" y="1"/>
                  </a:cubicBezTo>
                  <a:cubicBezTo>
                    <a:pt x="254489" y="1"/>
                    <a:pt x="254489" y="5787"/>
                    <a:pt x="250023" y="5787"/>
                  </a:cubicBezTo>
                  <a:cubicBezTo>
                    <a:pt x="245557" y="5787"/>
                    <a:pt x="245557" y="1"/>
                    <a:pt x="241091" y="1"/>
                  </a:cubicBezTo>
                  <a:cubicBezTo>
                    <a:pt x="236624" y="1"/>
                    <a:pt x="236624" y="5787"/>
                    <a:pt x="232158" y="5787"/>
                  </a:cubicBezTo>
                  <a:cubicBezTo>
                    <a:pt x="227692" y="5787"/>
                    <a:pt x="227692" y="1"/>
                    <a:pt x="223226" y="1"/>
                  </a:cubicBezTo>
                  <a:cubicBezTo>
                    <a:pt x="218758" y="1"/>
                    <a:pt x="218758" y="5774"/>
                    <a:pt x="214306" y="5785"/>
                  </a:cubicBezTo>
                  <a:cubicBezTo>
                    <a:pt x="209854" y="5774"/>
                    <a:pt x="209848" y="1"/>
                    <a:pt x="205386" y="1"/>
                  </a:cubicBezTo>
                  <a:cubicBezTo>
                    <a:pt x="200924" y="1"/>
                    <a:pt x="200920" y="5787"/>
                    <a:pt x="196453" y="5787"/>
                  </a:cubicBezTo>
                  <a:cubicBezTo>
                    <a:pt x="191987" y="5787"/>
                    <a:pt x="191987" y="1"/>
                    <a:pt x="187521" y="1"/>
                  </a:cubicBezTo>
                  <a:cubicBezTo>
                    <a:pt x="183055" y="1"/>
                    <a:pt x="183055" y="5787"/>
                    <a:pt x="178587" y="5787"/>
                  </a:cubicBezTo>
                  <a:cubicBezTo>
                    <a:pt x="174121" y="5787"/>
                    <a:pt x="174121" y="1"/>
                    <a:pt x="169655" y="1"/>
                  </a:cubicBezTo>
                  <a:cubicBezTo>
                    <a:pt x="165190" y="1"/>
                    <a:pt x="165190" y="5787"/>
                    <a:pt x="160722" y="5787"/>
                  </a:cubicBezTo>
                  <a:cubicBezTo>
                    <a:pt x="156256" y="5787"/>
                    <a:pt x="156256" y="1"/>
                    <a:pt x="151790" y="1"/>
                  </a:cubicBezTo>
                  <a:cubicBezTo>
                    <a:pt x="147324" y="1"/>
                    <a:pt x="147322" y="5774"/>
                    <a:pt x="142872" y="5785"/>
                  </a:cubicBezTo>
                  <a:cubicBezTo>
                    <a:pt x="138418" y="5774"/>
                    <a:pt x="138412" y="1"/>
                    <a:pt x="133950" y="1"/>
                  </a:cubicBezTo>
                  <a:cubicBezTo>
                    <a:pt x="129488" y="1"/>
                    <a:pt x="129484" y="5787"/>
                    <a:pt x="125018" y="5787"/>
                  </a:cubicBezTo>
                  <a:cubicBezTo>
                    <a:pt x="120551" y="5787"/>
                    <a:pt x="120551" y="1"/>
                    <a:pt x="116085" y="1"/>
                  </a:cubicBezTo>
                  <a:cubicBezTo>
                    <a:pt x="111619" y="1"/>
                    <a:pt x="111619" y="5787"/>
                    <a:pt x="107153" y="5787"/>
                  </a:cubicBezTo>
                  <a:cubicBezTo>
                    <a:pt x="102685" y="5787"/>
                    <a:pt x="102685" y="1"/>
                    <a:pt x="98219" y="1"/>
                  </a:cubicBezTo>
                  <a:cubicBezTo>
                    <a:pt x="93754" y="1"/>
                    <a:pt x="93754" y="5787"/>
                    <a:pt x="89288" y="5787"/>
                  </a:cubicBezTo>
                  <a:cubicBezTo>
                    <a:pt x="84820" y="5787"/>
                    <a:pt x="84820" y="1"/>
                    <a:pt x="80354" y="1"/>
                  </a:cubicBezTo>
                  <a:cubicBezTo>
                    <a:pt x="75888" y="1"/>
                    <a:pt x="75888" y="5774"/>
                    <a:pt x="71436" y="5785"/>
                  </a:cubicBezTo>
                  <a:cubicBezTo>
                    <a:pt x="66982" y="5774"/>
                    <a:pt x="66978" y="1"/>
                    <a:pt x="62514" y="1"/>
                  </a:cubicBezTo>
                  <a:cubicBezTo>
                    <a:pt x="58052" y="1"/>
                    <a:pt x="58048" y="5787"/>
                    <a:pt x="53582" y="5787"/>
                  </a:cubicBezTo>
                  <a:cubicBezTo>
                    <a:pt x="49117" y="5787"/>
                    <a:pt x="49117" y="1"/>
                    <a:pt x="44649" y="1"/>
                  </a:cubicBezTo>
                  <a:cubicBezTo>
                    <a:pt x="40183" y="1"/>
                    <a:pt x="40183" y="5787"/>
                    <a:pt x="35717" y="5787"/>
                  </a:cubicBezTo>
                  <a:cubicBezTo>
                    <a:pt x="31251" y="5787"/>
                    <a:pt x="31251" y="1"/>
                    <a:pt x="26785" y="1"/>
                  </a:cubicBezTo>
                  <a:cubicBezTo>
                    <a:pt x="22318" y="1"/>
                    <a:pt x="22318" y="5787"/>
                    <a:pt x="17852" y="5787"/>
                  </a:cubicBezTo>
                  <a:cubicBezTo>
                    <a:pt x="13386" y="5787"/>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1"/>
            <p:cNvSpPr/>
            <p:nvPr/>
          </p:nvSpPr>
          <p:spPr>
            <a:xfrm>
              <a:off x="238125" y="3826375"/>
              <a:ext cx="7143575" cy="277725"/>
            </a:xfrm>
            <a:custGeom>
              <a:avLst/>
              <a:gdLst/>
              <a:ahLst/>
              <a:cxnLst/>
              <a:rect l="l" t="t" r="r" b="b"/>
              <a:pathLst>
                <a:path w="285743" h="11109" extrusionOk="0">
                  <a:moveTo>
                    <a:pt x="8918" y="1"/>
                  </a:moveTo>
                  <a:cubicBezTo>
                    <a:pt x="4452" y="1"/>
                    <a:pt x="4452" y="5771"/>
                    <a:pt x="0" y="5785"/>
                  </a:cubicBezTo>
                  <a:lnTo>
                    <a:pt x="0" y="11109"/>
                  </a:lnTo>
                  <a:cubicBezTo>
                    <a:pt x="4452" y="11095"/>
                    <a:pt x="4458" y="5324"/>
                    <a:pt x="8918" y="5324"/>
                  </a:cubicBezTo>
                  <a:cubicBezTo>
                    <a:pt x="13380" y="5324"/>
                    <a:pt x="13386" y="11109"/>
                    <a:pt x="17852" y="11109"/>
                  </a:cubicBezTo>
                  <a:cubicBezTo>
                    <a:pt x="22318" y="11109"/>
                    <a:pt x="22318" y="5324"/>
                    <a:pt x="26785" y="5324"/>
                  </a:cubicBezTo>
                  <a:cubicBezTo>
                    <a:pt x="31251" y="5324"/>
                    <a:pt x="31251" y="11109"/>
                    <a:pt x="35717" y="11109"/>
                  </a:cubicBezTo>
                  <a:cubicBezTo>
                    <a:pt x="40183" y="11109"/>
                    <a:pt x="40183" y="5324"/>
                    <a:pt x="44649" y="5324"/>
                  </a:cubicBezTo>
                  <a:cubicBezTo>
                    <a:pt x="49115" y="5324"/>
                    <a:pt x="49117" y="11109"/>
                    <a:pt x="53582" y="11109"/>
                  </a:cubicBezTo>
                  <a:cubicBezTo>
                    <a:pt x="58048" y="11109"/>
                    <a:pt x="58048" y="5324"/>
                    <a:pt x="62514" y="5324"/>
                  </a:cubicBezTo>
                  <a:cubicBezTo>
                    <a:pt x="66982" y="5324"/>
                    <a:pt x="66982" y="11097"/>
                    <a:pt x="71436" y="11109"/>
                  </a:cubicBezTo>
                  <a:cubicBezTo>
                    <a:pt x="75888" y="11095"/>
                    <a:pt x="75892" y="5324"/>
                    <a:pt x="80354" y="5324"/>
                  </a:cubicBezTo>
                  <a:cubicBezTo>
                    <a:pt x="84816" y="5324"/>
                    <a:pt x="84822" y="11109"/>
                    <a:pt x="89288" y="11109"/>
                  </a:cubicBezTo>
                  <a:cubicBezTo>
                    <a:pt x="93754" y="11109"/>
                    <a:pt x="93754" y="5324"/>
                    <a:pt x="98219" y="5324"/>
                  </a:cubicBezTo>
                  <a:cubicBezTo>
                    <a:pt x="102687" y="5324"/>
                    <a:pt x="102685" y="11109"/>
                    <a:pt x="107153" y="11109"/>
                  </a:cubicBezTo>
                  <a:cubicBezTo>
                    <a:pt x="111619" y="11109"/>
                    <a:pt x="111619" y="5324"/>
                    <a:pt x="116085" y="5324"/>
                  </a:cubicBezTo>
                  <a:cubicBezTo>
                    <a:pt x="120551" y="5324"/>
                    <a:pt x="120551" y="11109"/>
                    <a:pt x="125018" y="11109"/>
                  </a:cubicBezTo>
                  <a:cubicBezTo>
                    <a:pt x="129484" y="11109"/>
                    <a:pt x="129484" y="5324"/>
                    <a:pt x="133950" y="5324"/>
                  </a:cubicBezTo>
                  <a:cubicBezTo>
                    <a:pt x="138416" y="5324"/>
                    <a:pt x="138418" y="11097"/>
                    <a:pt x="142872" y="11109"/>
                  </a:cubicBezTo>
                  <a:cubicBezTo>
                    <a:pt x="147322" y="11095"/>
                    <a:pt x="147328" y="5324"/>
                    <a:pt x="151790" y="5324"/>
                  </a:cubicBezTo>
                  <a:cubicBezTo>
                    <a:pt x="156252" y="5324"/>
                    <a:pt x="156256" y="11109"/>
                    <a:pt x="160722" y="11109"/>
                  </a:cubicBezTo>
                  <a:cubicBezTo>
                    <a:pt x="165190" y="11109"/>
                    <a:pt x="165190" y="5324"/>
                    <a:pt x="169655" y="5324"/>
                  </a:cubicBezTo>
                  <a:cubicBezTo>
                    <a:pt x="174121" y="5324"/>
                    <a:pt x="174121" y="11109"/>
                    <a:pt x="178587" y="11109"/>
                  </a:cubicBezTo>
                  <a:cubicBezTo>
                    <a:pt x="183055" y="11109"/>
                    <a:pt x="183055" y="5324"/>
                    <a:pt x="187521" y="5324"/>
                  </a:cubicBezTo>
                  <a:cubicBezTo>
                    <a:pt x="191987" y="5324"/>
                    <a:pt x="191987" y="11109"/>
                    <a:pt x="196453" y="11109"/>
                  </a:cubicBezTo>
                  <a:cubicBezTo>
                    <a:pt x="200920" y="11109"/>
                    <a:pt x="200920" y="5324"/>
                    <a:pt x="205386" y="5324"/>
                  </a:cubicBezTo>
                  <a:cubicBezTo>
                    <a:pt x="209852" y="5324"/>
                    <a:pt x="209854" y="11097"/>
                    <a:pt x="214306" y="11109"/>
                  </a:cubicBezTo>
                  <a:cubicBezTo>
                    <a:pt x="218758" y="11095"/>
                    <a:pt x="218764" y="5324"/>
                    <a:pt x="223226" y="5324"/>
                  </a:cubicBezTo>
                  <a:cubicBezTo>
                    <a:pt x="227686" y="5324"/>
                    <a:pt x="227692" y="11109"/>
                    <a:pt x="232158" y="11109"/>
                  </a:cubicBezTo>
                  <a:cubicBezTo>
                    <a:pt x="236624" y="11109"/>
                    <a:pt x="236624" y="5324"/>
                    <a:pt x="241091" y="5324"/>
                  </a:cubicBezTo>
                  <a:cubicBezTo>
                    <a:pt x="245557" y="5324"/>
                    <a:pt x="245557" y="11109"/>
                    <a:pt x="250023" y="11109"/>
                  </a:cubicBezTo>
                  <a:cubicBezTo>
                    <a:pt x="254489" y="11109"/>
                    <a:pt x="254489" y="5324"/>
                    <a:pt x="258955" y="5324"/>
                  </a:cubicBezTo>
                  <a:cubicBezTo>
                    <a:pt x="263423" y="5324"/>
                    <a:pt x="263423" y="11109"/>
                    <a:pt x="267889" y="11109"/>
                  </a:cubicBezTo>
                  <a:cubicBezTo>
                    <a:pt x="272354" y="11109"/>
                    <a:pt x="272354" y="5324"/>
                    <a:pt x="276822" y="5324"/>
                  </a:cubicBezTo>
                  <a:cubicBezTo>
                    <a:pt x="281288" y="5324"/>
                    <a:pt x="281288" y="11097"/>
                    <a:pt x="285742" y="11109"/>
                  </a:cubicBezTo>
                  <a:lnTo>
                    <a:pt x="285742" y="5785"/>
                  </a:lnTo>
                  <a:cubicBezTo>
                    <a:pt x="281288" y="5773"/>
                    <a:pt x="281284" y="1"/>
                    <a:pt x="276822" y="1"/>
                  </a:cubicBezTo>
                  <a:cubicBezTo>
                    <a:pt x="272354" y="1"/>
                    <a:pt x="272354" y="5785"/>
                    <a:pt x="267889" y="5785"/>
                  </a:cubicBezTo>
                  <a:cubicBezTo>
                    <a:pt x="263423" y="5785"/>
                    <a:pt x="263423" y="1"/>
                    <a:pt x="258955" y="1"/>
                  </a:cubicBezTo>
                  <a:cubicBezTo>
                    <a:pt x="254489" y="1"/>
                    <a:pt x="254489" y="5785"/>
                    <a:pt x="250023" y="5785"/>
                  </a:cubicBezTo>
                  <a:cubicBezTo>
                    <a:pt x="245557" y="5785"/>
                    <a:pt x="245557" y="1"/>
                    <a:pt x="241091" y="1"/>
                  </a:cubicBezTo>
                  <a:cubicBezTo>
                    <a:pt x="236624" y="1"/>
                    <a:pt x="236624" y="5785"/>
                    <a:pt x="232158" y="5785"/>
                  </a:cubicBezTo>
                  <a:cubicBezTo>
                    <a:pt x="227692" y="5785"/>
                    <a:pt x="227692" y="1"/>
                    <a:pt x="223226" y="1"/>
                  </a:cubicBezTo>
                  <a:cubicBezTo>
                    <a:pt x="218758" y="1"/>
                    <a:pt x="218758" y="5771"/>
                    <a:pt x="214306" y="5785"/>
                  </a:cubicBezTo>
                  <a:cubicBezTo>
                    <a:pt x="209854" y="5773"/>
                    <a:pt x="209848" y="1"/>
                    <a:pt x="205386" y="1"/>
                  </a:cubicBezTo>
                  <a:cubicBezTo>
                    <a:pt x="200924" y="1"/>
                    <a:pt x="200920" y="5785"/>
                    <a:pt x="196453" y="5785"/>
                  </a:cubicBezTo>
                  <a:cubicBezTo>
                    <a:pt x="191987" y="5785"/>
                    <a:pt x="191987" y="1"/>
                    <a:pt x="187521" y="1"/>
                  </a:cubicBezTo>
                  <a:cubicBezTo>
                    <a:pt x="183055" y="1"/>
                    <a:pt x="183055" y="5785"/>
                    <a:pt x="178587" y="5785"/>
                  </a:cubicBezTo>
                  <a:cubicBezTo>
                    <a:pt x="174121" y="5785"/>
                    <a:pt x="174121" y="1"/>
                    <a:pt x="169655" y="1"/>
                  </a:cubicBezTo>
                  <a:cubicBezTo>
                    <a:pt x="165190" y="1"/>
                    <a:pt x="165190" y="5785"/>
                    <a:pt x="160722" y="5785"/>
                  </a:cubicBezTo>
                  <a:cubicBezTo>
                    <a:pt x="156256" y="5785"/>
                    <a:pt x="156256" y="1"/>
                    <a:pt x="151790" y="1"/>
                  </a:cubicBezTo>
                  <a:cubicBezTo>
                    <a:pt x="147324" y="1"/>
                    <a:pt x="147322" y="5771"/>
                    <a:pt x="142872" y="5785"/>
                  </a:cubicBezTo>
                  <a:cubicBezTo>
                    <a:pt x="138418" y="5773"/>
                    <a:pt x="138412" y="1"/>
                    <a:pt x="133950" y="1"/>
                  </a:cubicBezTo>
                  <a:cubicBezTo>
                    <a:pt x="129488" y="1"/>
                    <a:pt x="129484" y="5785"/>
                    <a:pt x="125018" y="5785"/>
                  </a:cubicBezTo>
                  <a:cubicBezTo>
                    <a:pt x="120551" y="5785"/>
                    <a:pt x="120551" y="1"/>
                    <a:pt x="116085" y="1"/>
                  </a:cubicBezTo>
                  <a:cubicBezTo>
                    <a:pt x="111619" y="1"/>
                    <a:pt x="111619" y="5785"/>
                    <a:pt x="107153" y="5785"/>
                  </a:cubicBezTo>
                  <a:cubicBezTo>
                    <a:pt x="102685" y="5785"/>
                    <a:pt x="102685" y="1"/>
                    <a:pt x="98219" y="1"/>
                  </a:cubicBezTo>
                  <a:cubicBezTo>
                    <a:pt x="93754" y="1"/>
                    <a:pt x="93754" y="5785"/>
                    <a:pt x="89288" y="5785"/>
                  </a:cubicBezTo>
                  <a:cubicBezTo>
                    <a:pt x="84820" y="5785"/>
                    <a:pt x="84820" y="1"/>
                    <a:pt x="80354" y="1"/>
                  </a:cubicBezTo>
                  <a:cubicBezTo>
                    <a:pt x="75888" y="1"/>
                    <a:pt x="75888" y="5771"/>
                    <a:pt x="71436" y="5785"/>
                  </a:cubicBezTo>
                  <a:cubicBezTo>
                    <a:pt x="66982" y="5773"/>
                    <a:pt x="66978" y="1"/>
                    <a:pt x="62514" y="1"/>
                  </a:cubicBezTo>
                  <a:cubicBezTo>
                    <a:pt x="58052" y="1"/>
                    <a:pt x="58048" y="5785"/>
                    <a:pt x="53582" y="5785"/>
                  </a:cubicBezTo>
                  <a:cubicBezTo>
                    <a:pt x="49117" y="5785"/>
                    <a:pt x="49117" y="1"/>
                    <a:pt x="44649" y="1"/>
                  </a:cubicBezTo>
                  <a:cubicBezTo>
                    <a:pt x="40183" y="1"/>
                    <a:pt x="40183" y="5785"/>
                    <a:pt x="35717" y="5785"/>
                  </a:cubicBezTo>
                  <a:cubicBezTo>
                    <a:pt x="31251" y="5785"/>
                    <a:pt x="31251" y="1"/>
                    <a:pt x="26785" y="1"/>
                  </a:cubicBezTo>
                  <a:cubicBezTo>
                    <a:pt x="22318" y="1"/>
                    <a:pt x="22318" y="5785"/>
                    <a:pt x="17852" y="5785"/>
                  </a:cubicBezTo>
                  <a:cubicBezTo>
                    <a:pt x="13386" y="5785"/>
                    <a:pt x="13386" y="1"/>
                    <a:pt x="8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1"/>
            <p:cNvSpPr/>
            <p:nvPr/>
          </p:nvSpPr>
          <p:spPr>
            <a:xfrm>
              <a:off x="238125" y="4195650"/>
              <a:ext cx="7143575" cy="277775"/>
            </a:xfrm>
            <a:custGeom>
              <a:avLst/>
              <a:gdLst/>
              <a:ahLst/>
              <a:cxnLst/>
              <a:rect l="l" t="t" r="r" b="b"/>
              <a:pathLst>
                <a:path w="285743" h="11111" extrusionOk="0">
                  <a:moveTo>
                    <a:pt x="8918" y="0"/>
                  </a:moveTo>
                  <a:cubicBezTo>
                    <a:pt x="4452" y="0"/>
                    <a:pt x="4452" y="5773"/>
                    <a:pt x="0" y="5785"/>
                  </a:cubicBezTo>
                  <a:lnTo>
                    <a:pt x="0" y="11108"/>
                  </a:lnTo>
                  <a:cubicBezTo>
                    <a:pt x="4452" y="11097"/>
                    <a:pt x="4458" y="5324"/>
                    <a:pt x="8918" y="5324"/>
                  </a:cubicBezTo>
                  <a:cubicBezTo>
                    <a:pt x="13380" y="5324"/>
                    <a:pt x="13386" y="11110"/>
                    <a:pt x="17852" y="11110"/>
                  </a:cubicBezTo>
                  <a:cubicBezTo>
                    <a:pt x="22318" y="11110"/>
                    <a:pt x="22318" y="5324"/>
                    <a:pt x="26785" y="5324"/>
                  </a:cubicBezTo>
                  <a:cubicBezTo>
                    <a:pt x="31251" y="5324"/>
                    <a:pt x="31251" y="11110"/>
                    <a:pt x="35717" y="11110"/>
                  </a:cubicBezTo>
                  <a:cubicBezTo>
                    <a:pt x="40183" y="11110"/>
                    <a:pt x="40183" y="5324"/>
                    <a:pt x="44649" y="5324"/>
                  </a:cubicBezTo>
                  <a:cubicBezTo>
                    <a:pt x="49115" y="5324"/>
                    <a:pt x="49117" y="11110"/>
                    <a:pt x="53582" y="11110"/>
                  </a:cubicBezTo>
                  <a:cubicBezTo>
                    <a:pt x="58048" y="11110"/>
                    <a:pt x="58048" y="5324"/>
                    <a:pt x="62514" y="5324"/>
                  </a:cubicBezTo>
                  <a:cubicBezTo>
                    <a:pt x="66982" y="5324"/>
                    <a:pt x="66982" y="11099"/>
                    <a:pt x="71436" y="11110"/>
                  </a:cubicBezTo>
                  <a:cubicBezTo>
                    <a:pt x="75888" y="11097"/>
                    <a:pt x="75892" y="5324"/>
                    <a:pt x="80354" y="5324"/>
                  </a:cubicBezTo>
                  <a:cubicBezTo>
                    <a:pt x="84816" y="5324"/>
                    <a:pt x="84822" y="11110"/>
                    <a:pt x="89288" y="11110"/>
                  </a:cubicBezTo>
                  <a:cubicBezTo>
                    <a:pt x="93754" y="11110"/>
                    <a:pt x="93754" y="5324"/>
                    <a:pt x="98219" y="5324"/>
                  </a:cubicBezTo>
                  <a:cubicBezTo>
                    <a:pt x="102687" y="5324"/>
                    <a:pt x="102685" y="11110"/>
                    <a:pt x="107153" y="11110"/>
                  </a:cubicBezTo>
                  <a:cubicBezTo>
                    <a:pt x="111619" y="11110"/>
                    <a:pt x="111619" y="5324"/>
                    <a:pt x="116085" y="5324"/>
                  </a:cubicBezTo>
                  <a:cubicBezTo>
                    <a:pt x="120551" y="5324"/>
                    <a:pt x="120551" y="11110"/>
                    <a:pt x="125018" y="11110"/>
                  </a:cubicBezTo>
                  <a:cubicBezTo>
                    <a:pt x="129484" y="11110"/>
                    <a:pt x="129484" y="5324"/>
                    <a:pt x="133950" y="5324"/>
                  </a:cubicBezTo>
                  <a:cubicBezTo>
                    <a:pt x="138416" y="5324"/>
                    <a:pt x="138418" y="11099"/>
                    <a:pt x="142872" y="11110"/>
                  </a:cubicBezTo>
                  <a:cubicBezTo>
                    <a:pt x="147322" y="11097"/>
                    <a:pt x="147328" y="5324"/>
                    <a:pt x="151790" y="5324"/>
                  </a:cubicBezTo>
                  <a:cubicBezTo>
                    <a:pt x="156252" y="5324"/>
                    <a:pt x="156256" y="11110"/>
                    <a:pt x="160722" y="11110"/>
                  </a:cubicBezTo>
                  <a:cubicBezTo>
                    <a:pt x="165190" y="11110"/>
                    <a:pt x="165190" y="5324"/>
                    <a:pt x="169655" y="5324"/>
                  </a:cubicBezTo>
                  <a:cubicBezTo>
                    <a:pt x="174121" y="5324"/>
                    <a:pt x="174121" y="11110"/>
                    <a:pt x="178587" y="11110"/>
                  </a:cubicBezTo>
                  <a:cubicBezTo>
                    <a:pt x="183055" y="11110"/>
                    <a:pt x="183055" y="5324"/>
                    <a:pt x="187521" y="5324"/>
                  </a:cubicBezTo>
                  <a:cubicBezTo>
                    <a:pt x="191987" y="5324"/>
                    <a:pt x="191987" y="11110"/>
                    <a:pt x="196453" y="11110"/>
                  </a:cubicBezTo>
                  <a:cubicBezTo>
                    <a:pt x="200920" y="11110"/>
                    <a:pt x="200920" y="5324"/>
                    <a:pt x="205386" y="5324"/>
                  </a:cubicBezTo>
                  <a:cubicBezTo>
                    <a:pt x="209852" y="5324"/>
                    <a:pt x="209854" y="11099"/>
                    <a:pt x="214306" y="11110"/>
                  </a:cubicBezTo>
                  <a:cubicBezTo>
                    <a:pt x="218758" y="11097"/>
                    <a:pt x="218764" y="5324"/>
                    <a:pt x="223226" y="5324"/>
                  </a:cubicBezTo>
                  <a:cubicBezTo>
                    <a:pt x="227686" y="5324"/>
                    <a:pt x="227692" y="11110"/>
                    <a:pt x="232158" y="11110"/>
                  </a:cubicBezTo>
                  <a:cubicBezTo>
                    <a:pt x="236624" y="11110"/>
                    <a:pt x="236624" y="5324"/>
                    <a:pt x="241091" y="5324"/>
                  </a:cubicBezTo>
                  <a:cubicBezTo>
                    <a:pt x="245557" y="5324"/>
                    <a:pt x="245557" y="11110"/>
                    <a:pt x="250023" y="11110"/>
                  </a:cubicBezTo>
                  <a:cubicBezTo>
                    <a:pt x="254489" y="11110"/>
                    <a:pt x="254489" y="5324"/>
                    <a:pt x="258955" y="5324"/>
                  </a:cubicBezTo>
                  <a:cubicBezTo>
                    <a:pt x="263423" y="5324"/>
                    <a:pt x="263423" y="11110"/>
                    <a:pt x="267889" y="11110"/>
                  </a:cubicBezTo>
                  <a:cubicBezTo>
                    <a:pt x="272354" y="11110"/>
                    <a:pt x="272354" y="5324"/>
                    <a:pt x="276822" y="5324"/>
                  </a:cubicBezTo>
                  <a:cubicBezTo>
                    <a:pt x="281288" y="5324"/>
                    <a:pt x="281288" y="11099"/>
                    <a:pt x="285742" y="11110"/>
                  </a:cubicBezTo>
                  <a:lnTo>
                    <a:pt x="285742" y="5785"/>
                  </a:lnTo>
                  <a:cubicBezTo>
                    <a:pt x="281288" y="5773"/>
                    <a:pt x="281284" y="0"/>
                    <a:pt x="276822" y="0"/>
                  </a:cubicBezTo>
                  <a:cubicBezTo>
                    <a:pt x="272354" y="0"/>
                    <a:pt x="272354" y="5787"/>
                    <a:pt x="267889" y="5787"/>
                  </a:cubicBezTo>
                  <a:cubicBezTo>
                    <a:pt x="263423" y="5787"/>
                    <a:pt x="263423" y="0"/>
                    <a:pt x="258955" y="0"/>
                  </a:cubicBezTo>
                  <a:cubicBezTo>
                    <a:pt x="254489" y="0"/>
                    <a:pt x="254489" y="5787"/>
                    <a:pt x="250023" y="5787"/>
                  </a:cubicBezTo>
                  <a:cubicBezTo>
                    <a:pt x="245557" y="5787"/>
                    <a:pt x="245557" y="0"/>
                    <a:pt x="241091" y="0"/>
                  </a:cubicBezTo>
                  <a:cubicBezTo>
                    <a:pt x="236624" y="0"/>
                    <a:pt x="236624" y="5787"/>
                    <a:pt x="232158" y="5787"/>
                  </a:cubicBezTo>
                  <a:cubicBezTo>
                    <a:pt x="227692" y="5787"/>
                    <a:pt x="227692" y="0"/>
                    <a:pt x="223226" y="0"/>
                  </a:cubicBezTo>
                  <a:cubicBezTo>
                    <a:pt x="218758" y="0"/>
                    <a:pt x="218758" y="5773"/>
                    <a:pt x="214306" y="5785"/>
                  </a:cubicBezTo>
                  <a:cubicBezTo>
                    <a:pt x="209854" y="5773"/>
                    <a:pt x="209848" y="0"/>
                    <a:pt x="205386" y="0"/>
                  </a:cubicBezTo>
                  <a:cubicBezTo>
                    <a:pt x="200924" y="0"/>
                    <a:pt x="200920" y="5787"/>
                    <a:pt x="196453" y="5787"/>
                  </a:cubicBezTo>
                  <a:cubicBezTo>
                    <a:pt x="191987" y="5787"/>
                    <a:pt x="191987" y="0"/>
                    <a:pt x="187521" y="0"/>
                  </a:cubicBezTo>
                  <a:cubicBezTo>
                    <a:pt x="183055" y="0"/>
                    <a:pt x="183055" y="5787"/>
                    <a:pt x="178587" y="5787"/>
                  </a:cubicBezTo>
                  <a:cubicBezTo>
                    <a:pt x="174121" y="5787"/>
                    <a:pt x="174121" y="0"/>
                    <a:pt x="169655" y="0"/>
                  </a:cubicBezTo>
                  <a:cubicBezTo>
                    <a:pt x="165190" y="0"/>
                    <a:pt x="165190" y="5787"/>
                    <a:pt x="160722" y="5787"/>
                  </a:cubicBezTo>
                  <a:cubicBezTo>
                    <a:pt x="156256" y="5787"/>
                    <a:pt x="156256" y="0"/>
                    <a:pt x="151790" y="0"/>
                  </a:cubicBezTo>
                  <a:cubicBezTo>
                    <a:pt x="147324" y="0"/>
                    <a:pt x="147322" y="5773"/>
                    <a:pt x="142872" y="5785"/>
                  </a:cubicBezTo>
                  <a:cubicBezTo>
                    <a:pt x="138418" y="5773"/>
                    <a:pt x="138412" y="0"/>
                    <a:pt x="133950" y="0"/>
                  </a:cubicBezTo>
                  <a:cubicBezTo>
                    <a:pt x="129488" y="0"/>
                    <a:pt x="129484" y="5787"/>
                    <a:pt x="125018" y="5787"/>
                  </a:cubicBezTo>
                  <a:cubicBezTo>
                    <a:pt x="120551" y="5787"/>
                    <a:pt x="120551" y="0"/>
                    <a:pt x="116085" y="0"/>
                  </a:cubicBezTo>
                  <a:cubicBezTo>
                    <a:pt x="111619" y="0"/>
                    <a:pt x="111619" y="5787"/>
                    <a:pt x="107153" y="5787"/>
                  </a:cubicBezTo>
                  <a:cubicBezTo>
                    <a:pt x="102685" y="5787"/>
                    <a:pt x="102685" y="0"/>
                    <a:pt x="98219" y="0"/>
                  </a:cubicBezTo>
                  <a:cubicBezTo>
                    <a:pt x="93754" y="0"/>
                    <a:pt x="93754" y="5787"/>
                    <a:pt x="89288" y="5787"/>
                  </a:cubicBezTo>
                  <a:cubicBezTo>
                    <a:pt x="84820" y="5787"/>
                    <a:pt x="84820" y="0"/>
                    <a:pt x="80354" y="0"/>
                  </a:cubicBezTo>
                  <a:cubicBezTo>
                    <a:pt x="75888" y="0"/>
                    <a:pt x="75888" y="5773"/>
                    <a:pt x="71436" y="5785"/>
                  </a:cubicBezTo>
                  <a:cubicBezTo>
                    <a:pt x="66982" y="5773"/>
                    <a:pt x="66978" y="0"/>
                    <a:pt x="62514" y="0"/>
                  </a:cubicBezTo>
                  <a:cubicBezTo>
                    <a:pt x="58052" y="0"/>
                    <a:pt x="58048" y="5787"/>
                    <a:pt x="53582" y="5787"/>
                  </a:cubicBezTo>
                  <a:cubicBezTo>
                    <a:pt x="49117" y="5787"/>
                    <a:pt x="49117" y="0"/>
                    <a:pt x="44649" y="0"/>
                  </a:cubicBezTo>
                  <a:cubicBezTo>
                    <a:pt x="40183" y="0"/>
                    <a:pt x="40183" y="5787"/>
                    <a:pt x="35717" y="5787"/>
                  </a:cubicBezTo>
                  <a:cubicBezTo>
                    <a:pt x="31251" y="5787"/>
                    <a:pt x="31251" y="0"/>
                    <a:pt x="26785" y="0"/>
                  </a:cubicBezTo>
                  <a:cubicBezTo>
                    <a:pt x="22318" y="0"/>
                    <a:pt x="22318" y="5787"/>
                    <a:pt x="17852" y="5787"/>
                  </a:cubicBezTo>
                  <a:cubicBezTo>
                    <a:pt x="13386" y="5787"/>
                    <a:pt x="13386" y="0"/>
                    <a:pt x="8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 name="Google Shape;136;p11"/>
          <p:cNvSpPr/>
          <p:nvPr/>
        </p:nvSpPr>
        <p:spPr>
          <a:xfrm>
            <a:off x="1044150" y="507300"/>
            <a:ext cx="7055700" cy="4128900"/>
          </a:xfrm>
          <a:prstGeom prst="roundRect">
            <a:avLst>
              <a:gd name="adj" fmla="val 757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1"/>
          <p:cNvSpPr txBox="1">
            <a:spLocks noGrp="1"/>
          </p:cNvSpPr>
          <p:nvPr>
            <p:ph type="title" hasCustomPrompt="1"/>
          </p:nvPr>
        </p:nvSpPr>
        <p:spPr>
          <a:xfrm>
            <a:off x="1621800" y="1596775"/>
            <a:ext cx="5900400" cy="14526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a:solidFill>
                  <a:schemeClr val="accen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38" name="Google Shape;138;p11"/>
          <p:cNvSpPr txBox="1">
            <a:spLocks noGrp="1"/>
          </p:cNvSpPr>
          <p:nvPr>
            <p:ph type="subTitle" idx="1"/>
          </p:nvPr>
        </p:nvSpPr>
        <p:spPr>
          <a:xfrm>
            <a:off x="1621800" y="3049625"/>
            <a:ext cx="59004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theme" Target="../theme/theme1.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0.xml"/><Relationship Id="rId1" Type="http://schemas.openxmlformats.org/officeDocument/2006/relationships/slideLayout" Target="../slideLayouts/slideLayout3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50" y="445025"/>
            <a:ext cx="7717500" cy="6858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800"/>
              <a:buFont typeface="Sora ExtraBold"/>
              <a:buNone/>
              <a:defRPr sz="3800">
                <a:solidFill>
                  <a:schemeClr val="dk1"/>
                </a:solidFill>
                <a:latin typeface="Sora ExtraBold"/>
                <a:ea typeface="Sora ExtraBold"/>
                <a:cs typeface="Sora ExtraBold"/>
                <a:sym typeface="Sora ExtraBold"/>
              </a:defRPr>
            </a:lvl1pPr>
            <a:lvl2pPr lvl="1" rtl="0">
              <a:spcBef>
                <a:spcPts val="0"/>
              </a:spcBef>
              <a:spcAft>
                <a:spcPts val="0"/>
              </a:spcAft>
              <a:buClr>
                <a:schemeClr val="dk1"/>
              </a:buClr>
              <a:buSzPts val="3500"/>
              <a:buFont typeface="Sora ExtraBold"/>
              <a:buNone/>
              <a:defRPr sz="3500">
                <a:solidFill>
                  <a:schemeClr val="dk1"/>
                </a:solidFill>
                <a:latin typeface="Sora ExtraBold"/>
                <a:ea typeface="Sora ExtraBold"/>
                <a:cs typeface="Sora ExtraBold"/>
                <a:sym typeface="Sora ExtraBold"/>
              </a:defRPr>
            </a:lvl2pPr>
            <a:lvl3pPr lvl="2" rtl="0">
              <a:spcBef>
                <a:spcPts val="0"/>
              </a:spcBef>
              <a:spcAft>
                <a:spcPts val="0"/>
              </a:spcAft>
              <a:buClr>
                <a:schemeClr val="dk1"/>
              </a:buClr>
              <a:buSzPts val="3500"/>
              <a:buFont typeface="Sora ExtraBold"/>
              <a:buNone/>
              <a:defRPr sz="3500">
                <a:solidFill>
                  <a:schemeClr val="dk1"/>
                </a:solidFill>
                <a:latin typeface="Sora ExtraBold"/>
                <a:ea typeface="Sora ExtraBold"/>
                <a:cs typeface="Sora ExtraBold"/>
                <a:sym typeface="Sora ExtraBold"/>
              </a:defRPr>
            </a:lvl3pPr>
            <a:lvl4pPr lvl="3" rtl="0">
              <a:spcBef>
                <a:spcPts val="0"/>
              </a:spcBef>
              <a:spcAft>
                <a:spcPts val="0"/>
              </a:spcAft>
              <a:buClr>
                <a:schemeClr val="dk1"/>
              </a:buClr>
              <a:buSzPts val="3500"/>
              <a:buFont typeface="Sora ExtraBold"/>
              <a:buNone/>
              <a:defRPr sz="3500">
                <a:solidFill>
                  <a:schemeClr val="dk1"/>
                </a:solidFill>
                <a:latin typeface="Sora ExtraBold"/>
                <a:ea typeface="Sora ExtraBold"/>
                <a:cs typeface="Sora ExtraBold"/>
                <a:sym typeface="Sora ExtraBold"/>
              </a:defRPr>
            </a:lvl4pPr>
            <a:lvl5pPr lvl="4" rtl="0">
              <a:spcBef>
                <a:spcPts val="0"/>
              </a:spcBef>
              <a:spcAft>
                <a:spcPts val="0"/>
              </a:spcAft>
              <a:buClr>
                <a:schemeClr val="dk1"/>
              </a:buClr>
              <a:buSzPts val="3500"/>
              <a:buFont typeface="Sora ExtraBold"/>
              <a:buNone/>
              <a:defRPr sz="3500">
                <a:solidFill>
                  <a:schemeClr val="dk1"/>
                </a:solidFill>
                <a:latin typeface="Sora ExtraBold"/>
                <a:ea typeface="Sora ExtraBold"/>
                <a:cs typeface="Sora ExtraBold"/>
                <a:sym typeface="Sora ExtraBold"/>
              </a:defRPr>
            </a:lvl5pPr>
            <a:lvl6pPr lvl="5" rtl="0">
              <a:spcBef>
                <a:spcPts val="0"/>
              </a:spcBef>
              <a:spcAft>
                <a:spcPts val="0"/>
              </a:spcAft>
              <a:buClr>
                <a:schemeClr val="dk1"/>
              </a:buClr>
              <a:buSzPts val="3500"/>
              <a:buFont typeface="Sora ExtraBold"/>
              <a:buNone/>
              <a:defRPr sz="3500">
                <a:solidFill>
                  <a:schemeClr val="dk1"/>
                </a:solidFill>
                <a:latin typeface="Sora ExtraBold"/>
                <a:ea typeface="Sora ExtraBold"/>
                <a:cs typeface="Sora ExtraBold"/>
                <a:sym typeface="Sora ExtraBold"/>
              </a:defRPr>
            </a:lvl6pPr>
            <a:lvl7pPr lvl="6" rtl="0">
              <a:spcBef>
                <a:spcPts val="0"/>
              </a:spcBef>
              <a:spcAft>
                <a:spcPts val="0"/>
              </a:spcAft>
              <a:buClr>
                <a:schemeClr val="dk1"/>
              </a:buClr>
              <a:buSzPts val="3500"/>
              <a:buFont typeface="Sora ExtraBold"/>
              <a:buNone/>
              <a:defRPr sz="3500">
                <a:solidFill>
                  <a:schemeClr val="dk1"/>
                </a:solidFill>
                <a:latin typeface="Sora ExtraBold"/>
                <a:ea typeface="Sora ExtraBold"/>
                <a:cs typeface="Sora ExtraBold"/>
                <a:sym typeface="Sora ExtraBold"/>
              </a:defRPr>
            </a:lvl7pPr>
            <a:lvl8pPr lvl="7" rtl="0">
              <a:spcBef>
                <a:spcPts val="0"/>
              </a:spcBef>
              <a:spcAft>
                <a:spcPts val="0"/>
              </a:spcAft>
              <a:buClr>
                <a:schemeClr val="dk1"/>
              </a:buClr>
              <a:buSzPts val="3500"/>
              <a:buFont typeface="Sora ExtraBold"/>
              <a:buNone/>
              <a:defRPr sz="3500">
                <a:solidFill>
                  <a:schemeClr val="dk1"/>
                </a:solidFill>
                <a:latin typeface="Sora ExtraBold"/>
                <a:ea typeface="Sora ExtraBold"/>
                <a:cs typeface="Sora ExtraBold"/>
                <a:sym typeface="Sora ExtraBold"/>
              </a:defRPr>
            </a:lvl8pPr>
            <a:lvl9pPr lvl="8" rtl="0">
              <a:spcBef>
                <a:spcPts val="0"/>
              </a:spcBef>
              <a:spcAft>
                <a:spcPts val="0"/>
              </a:spcAft>
              <a:buClr>
                <a:schemeClr val="dk1"/>
              </a:buClr>
              <a:buSzPts val="3500"/>
              <a:buFont typeface="Sora ExtraBold"/>
              <a:buNone/>
              <a:defRPr sz="3500">
                <a:solidFill>
                  <a:schemeClr val="dk1"/>
                </a:solidFill>
                <a:latin typeface="Sora ExtraBold"/>
                <a:ea typeface="Sora ExtraBold"/>
                <a:cs typeface="Sora ExtraBold"/>
                <a:sym typeface="Sora ExtraBold"/>
              </a:defRPr>
            </a:lvl9pPr>
          </a:lstStyle>
          <a:p>
            <a:endParaRPr/>
          </a:p>
        </p:txBody>
      </p:sp>
      <p:sp>
        <p:nvSpPr>
          <p:cNvPr id="7" name="Google Shape;7;p1"/>
          <p:cNvSpPr txBox="1">
            <a:spLocks noGrp="1"/>
          </p:cNvSpPr>
          <p:nvPr>
            <p:ph type="body" idx="1"/>
          </p:nvPr>
        </p:nvSpPr>
        <p:spPr>
          <a:xfrm>
            <a:off x="713225" y="1130825"/>
            <a:ext cx="7717500" cy="34779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Manrope Medium"/>
              <a:buChar char="●"/>
              <a:defRPr>
                <a:solidFill>
                  <a:schemeClr val="dk1"/>
                </a:solidFill>
                <a:latin typeface="Manrope Medium"/>
                <a:ea typeface="Manrope Medium"/>
                <a:cs typeface="Manrope Medium"/>
                <a:sym typeface="Manrope Medium"/>
              </a:defRPr>
            </a:lvl1pPr>
            <a:lvl2pPr marL="914400" lvl="1" indent="-317500">
              <a:lnSpc>
                <a:spcPct val="100000"/>
              </a:lnSpc>
              <a:spcBef>
                <a:spcPts val="0"/>
              </a:spcBef>
              <a:spcAft>
                <a:spcPts val="0"/>
              </a:spcAft>
              <a:buClr>
                <a:schemeClr val="dk1"/>
              </a:buClr>
              <a:buSzPts val="1400"/>
              <a:buFont typeface="Manrope Medium"/>
              <a:buChar char="○"/>
              <a:defRPr>
                <a:solidFill>
                  <a:schemeClr val="dk1"/>
                </a:solidFill>
                <a:latin typeface="Manrope Medium"/>
                <a:ea typeface="Manrope Medium"/>
                <a:cs typeface="Manrope Medium"/>
                <a:sym typeface="Manrope Medium"/>
              </a:defRPr>
            </a:lvl2pPr>
            <a:lvl3pPr marL="1371600" lvl="2" indent="-317500">
              <a:lnSpc>
                <a:spcPct val="100000"/>
              </a:lnSpc>
              <a:spcBef>
                <a:spcPts val="0"/>
              </a:spcBef>
              <a:spcAft>
                <a:spcPts val="0"/>
              </a:spcAft>
              <a:buClr>
                <a:schemeClr val="dk1"/>
              </a:buClr>
              <a:buSzPts val="1400"/>
              <a:buFont typeface="Manrope Medium"/>
              <a:buChar char="■"/>
              <a:defRPr>
                <a:solidFill>
                  <a:schemeClr val="dk1"/>
                </a:solidFill>
                <a:latin typeface="Manrope Medium"/>
                <a:ea typeface="Manrope Medium"/>
                <a:cs typeface="Manrope Medium"/>
                <a:sym typeface="Manrope Medium"/>
              </a:defRPr>
            </a:lvl3pPr>
            <a:lvl4pPr marL="1828800" lvl="3" indent="-317500">
              <a:lnSpc>
                <a:spcPct val="100000"/>
              </a:lnSpc>
              <a:spcBef>
                <a:spcPts val="0"/>
              </a:spcBef>
              <a:spcAft>
                <a:spcPts val="0"/>
              </a:spcAft>
              <a:buClr>
                <a:schemeClr val="dk1"/>
              </a:buClr>
              <a:buSzPts val="1400"/>
              <a:buFont typeface="Manrope Medium"/>
              <a:buChar char="●"/>
              <a:defRPr>
                <a:solidFill>
                  <a:schemeClr val="dk1"/>
                </a:solidFill>
                <a:latin typeface="Manrope Medium"/>
                <a:ea typeface="Manrope Medium"/>
                <a:cs typeface="Manrope Medium"/>
                <a:sym typeface="Manrope Medium"/>
              </a:defRPr>
            </a:lvl4pPr>
            <a:lvl5pPr marL="2286000" lvl="4" indent="-317500">
              <a:lnSpc>
                <a:spcPct val="100000"/>
              </a:lnSpc>
              <a:spcBef>
                <a:spcPts val="0"/>
              </a:spcBef>
              <a:spcAft>
                <a:spcPts val="0"/>
              </a:spcAft>
              <a:buClr>
                <a:schemeClr val="dk1"/>
              </a:buClr>
              <a:buSzPts val="1400"/>
              <a:buFont typeface="Manrope Medium"/>
              <a:buChar char="○"/>
              <a:defRPr>
                <a:solidFill>
                  <a:schemeClr val="dk1"/>
                </a:solidFill>
                <a:latin typeface="Manrope Medium"/>
                <a:ea typeface="Manrope Medium"/>
                <a:cs typeface="Manrope Medium"/>
                <a:sym typeface="Manrope Medium"/>
              </a:defRPr>
            </a:lvl5pPr>
            <a:lvl6pPr marL="2743200" lvl="5" indent="-317500">
              <a:lnSpc>
                <a:spcPct val="100000"/>
              </a:lnSpc>
              <a:spcBef>
                <a:spcPts val="0"/>
              </a:spcBef>
              <a:spcAft>
                <a:spcPts val="0"/>
              </a:spcAft>
              <a:buClr>
                <a:schemeClr val="dk1"/>
              </a:buClr>
              <a:buSzPts val="1400"/>
              <a:buFont typeface="Manrope Medium"/>
              <a:buChar char="■"/>
              <a:defRPr>
                <a:solidFill>
                  <a:schemeClr val="dk1"/>
                </a:solidFill>
                <a:latin typeface="Manrope Medium"/>
                <a:ea typeface="Manrope Medium"/>
                <a:cs typeface="Manrope Medium"/>
                <a:sym typeface="Manrope Medium"/>
              </a:defRPr>
            </a:lvl6pPr>
            <a:lvl7pPr marL="3200400" lvl="6" indent="-317500">
              <a:lnSpc>
                <a:spcPct val="100000"/>
              </a:lnSpc>
              <a:spcBef>
                <a:spcPts val="0"/>
              </a:spcBef>
              <a:spcAft>
                <a:spcPts val="0"/>
              </a:spcAft>
              <a:buClr>
                <a:schemeClr val="dk1"/>
              </a:buClr>
              <a:buSzPts val="1400"/>
              <a:buFont typeface="Manrope Medium"/>
              <a:buChar char="●"/>
              <a:defRPr>
                <a:solidFill>
                  <a:schemeClr val="dk1"/>
                </a:solidFill>
                <a:latin typeface="Manrope Medium"/>
                <a:ea typeface="Manrope Medium"/>
                <a:cs typeface="Manrope Medium"/>
                <a:sym typeface="Manrope Medium"/>
              </a:defRPr>
            </a:lvl7pPr>
            <a:lvl8pPr marL="3657600" lvl="7" indent="-317500">
              <a:lnSpc>
                <a:spcPct val="100000"/>
              </a:lnSpc>
              <a:spcBef>
                <a:spcPts val="0"/>
              </a:spcBef>
              <a:spcAft>
                <a:spcPts val="0"/>
              </a:spcAft>
              <a:buClr>
                <a:schemeClr val="dk1"/>
              </a:buClr>
              <a:buSzPts val="1400"/>
              <a:buFont typeface="Manrope Medium"/>
              <a:buChar char="○"/>
              <a:defRPr>
                <a:solidFill>
                  <a:schemeClr val="dk1"/>
                </a:solidFill>
                <a:latin typeface="Manrope Medium"/>
                <a:ea typeface="Manrope Medium"/>
                <a:cs typeface="Manrope Medium"/>
                <a:sym typeface="Manrope Medium"/>
              </a:defRPr>
            </a:lvl8pPr>
            <a:lvl9pPr marL="4114800" lvl="8" indent="-317500">
              <a:lnSpc>
                <a:spcPct val="100000"/>
              </a:lnSpc>
              <a:spcBef>
                <a:spcPts val="0"/>
              </a:spcBef>
              <a:spcAft>
                <a:spcPts val="0"/>
              </a:spcAft>
              <a:buClr>
                <a:schemeClr val="dk1"/>
              </a:buClr>
              <a:buSzPts val="1400"/>
              <a:buFont typeface="Manrope Medium"/>
              <a:buChar char="■"/>
              <a:defRPr>
                <a:solidFill>
                  <a:schemeClr val="dk1"/>
                </a:solidFill>
                <a:latin typeface="Manrope Medium"/>
                <a:ea typeface="Manrope Medium"/>
                <a:cs typeface="Manrope Medium"/>
                <a:sym typeface="Manrope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 id="2147483681" r:id="rId32"/>
    <p:sldLayoutId id="2147483682" r:id="rId33"/>
    <p:sldLayoutId id="2147483683" r:id="rId34"/>
    <p:sldLayoutId id="2147483684" r:id="rId35"/>
    <p:sldLayoutId id="2147483685" r:id="rId36"/>
    <p:sldLayoutId id="2147483686" r:id="rId37"/>
    <p:sldLayoutId id="2147483687" r:id="rId3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49">
          <p15:clr>
            <a:srgbClr val="EA4335"/>
          </p15:clr>
        </p15:guide>
        <p15:guide id="2" pos="5311">
          <p15:clr>
            <a:srgbClr val="EA4335"/>
          </p15:clr>
        </p15:guide>
        <p15:guide id="3" pos="2880">
          <p15:clr>
            <a:srgbClr val="EA4335"/>
          </p15:clr>
        </p15:guide>
        <p15:guide id="4" orient="horz" pos="340">
          <p15:clr>
            <a:srgbClr val="EA4335"/>
          </p15:clr>
        </p15:guide>
        <p15:guide id="5" orient="horz" pos="2903">
          <p15:clr>
            <a:srgbClr val="EA4335"/>
          </p15:clr>
        </p15:guide>
        <p15:guide id="6" orient="horz" pos="162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88"/>
        <p:cNvGrpSpPr/>
        <p:nvPr/>
      </p:nvGrpSpPr>
      <p:grpSpPr>
        <a:xfrm>
          <a:off x="0" y="0"/>
          <a:ext cx="0" cy="0"/>
          <a:chOff x="0" y="0"/>
          <a:chExt cx="0" cy="0"/>
        </a:xfrm>
      </p:grpSpPr>
      <p:sp>
        <p:nvSpPr>
          <p:cNvPr id="589" name="Google Shape;589;p4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590" name="Google Shape;590;p4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8" r:id="rId1"/>
    <p:sldLayoutId id="2147483689"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428969543"/>
      </p:ext>
    </p:extLst>
  </p:cSld>
  <p:clrMap bg1="lt1" tx1="dk1" bg2="dk2" tx2="lt2" accent1="accent1" accent2="accent2" accent3="accent3" accent4="accent4" accent5="accent5" accent6="accent6" hlink="hlink" folHlink="folHlink"/>
  <p:sldLayoutIdLst>
    <p:sldLayoutId id="2147483693" r:id="rId1"/>
    <p:sldLayoutId id="2147483694"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0.xml"/></Relationships>
</file>

<file path=ppt/slides/_rels/slide23.xml.rels><?xml version="1.0" encoding="UTF-8" standalone="yes"?>
<Relationships xmlns="http://schemas.openxmlformats.org/package/2006/relationships"><Relationship Id="rId3" Type="http://schemas.openxmlformats.org/officeDocument/2006/relationships/hyperlink" Target="https://docs.google.com/spreadsheets/d/1bFcuBVGdiJPQwIvV1FdpsHdV0rYcRAiWdCfQXN160Vg/copy" TargetMode="External"/><Relationship Id="rId2" Type="http://schemas.openxmlformats.org/officeDocument/2006/relationships/notesSlide" Target="../notesSlides/notesSlide23.xml"/><Relationship Id="rId1" Type="http://schemas.openxmlformats.org/officeDocument/2006/relationships/slideLayout" Target="../slideLayouts/slideLayout31.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3.png"/></Relationships>
</file>

<file path=ppt/slides/_rels/slide2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4.xml"/><Relationship Id="rId1" Type="http://schemas.openxmlformats.org/officeDocument/2006/relationships/slideLayout" Target="../slideLayouts/slideLayout4.xml"/><Relationship Id="rId4" Type="http://schemas.openxmlformats.org/officeDocument/2006/relationships/image" Target="../media/image5.jp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4.xml"/></Relationships>
</file>

<file path=ppt/slides/_rels/slide34.xml.rels><?xml version="1.0" encoding="UTF-8" standalone="yes"?>
<Relationships xmlns="http://schemas.openxmlformats.org/package/2006/relationships"><Relationship Id="rId3" Type="http://schemas.openxmlformats.org/officeDocument/2006/relationships/hyperlink" Target="mailto:great_ppt@outlook.com" TargetMode="External"/><Relationship Id="rId2" Type="http://schemas.openxmlformats.org/officeDocument/2006/relationships/notesSlide" Target="../notesSlides/notesSlide34.xml"/><Relationship Id="rId1" Type="http://schemas.openxmlformats.org/officeDocument/2006/relationships/slideLayout" Target="../slideLayouts/slideLayout3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5.xml"/></Relationships>
</file>

<file path=ppt/slides/_rels/slide36.xml.rels><?xml version="1.0" encoding="UTF-8" standalone="yes"?>
<Relationships xmlns="http://schemas.openxmlformats.org/package/2006/relationships"><Relationship Id="rId3" Type="http://schemas.openxmlformats.org/officeDocument/2006/relationships/hyperlink" Target="https://www.freepik.com/free-vector/pack-four-wave-patterns-blue-tones_1102035.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Sora" TargetMode="External"/><Relationship Id="rId2" Type="http://schemas.openxmlformats.org/officeDocument/2006/relationships/notesSlide" Target="../notesSlides/notesSlide37.xml"/><Relationship Id="rId1" Type="http://schemas.openxmlformats.org/officeDocument/2006/relationships/slideLayout" Target="../slideLayouts/slideLayout40.xml"/><Relationship Id="rId4" Type="http://schemas.openxmlformats.org/officeDocument/2006/relationships/hyperlink" Target="https://fonts.google.com/specimen/Manrope"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9.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0.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0.xml"/></Relationships>
</file>

<file path=ppt/slides/_rels/slide5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8.xml"/><Relationship Id="rId1" Type="http://schemas.openxmlformats.org/officeDocument/2006/relationships/slideLayout" Target="../slideLayouts/slideLayout41.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97"/>
        <p:cNvGrpSpPr/>
        <p:nvPr/>
      </p:nvGrpSpPr>
      <p:grpSpPr>
        <a:xfrm>
          <a:off x="0" y="0"/>
          <a:ext cx="0" cy="0"/>
          <a:chOff x="0" y="0"/>
          <a:chExt cx="0" cy="0"/>
        </a:xfrm>
      </p:grpSpPr>
      <p:sp>
        <p:nvSpPr>
          <p:cNvPr id="598" name="Google Shape;598;p45"/>
          <p:cNvSpPr txBox="1">
            <a:spLocks noGrp="1"/>
          </p:cNvSpPr>
          <p:nvPr>
            <p:ph type="ctrTitle"/>
          </p:nvPr>
        </p:nvSpPr>
        <p:spPr>
          <a:xfrm>
            <a:off x="1163625" y="1107000"/>
            <a:ext cx="6816600" cy="233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Pastel Waves Lesson</a:t>
            </a:r>
            <a:endParaRPr/>
          </a:p>
        </p:txBody>
      </p:sp>
      <p:sp>
        <p:nvSpPr>
          <p:cNvPr id="599" name="Google Shape;599;p45"/>
          <p:cNvSpPr txBox="1">
            <a:spLocks noGrp="1"/>
          </p:cNvSpPr>
          <p:nvPr>
            <p:ph type="subTitle" idx="1"/>
          </p:nvPr>
        </p:nvSpPr>
        <p:spPr>
          <a:xfrm>
            <a:off x="1163625" y="3442500"/>
            <a:ext cx="6816600" cy="44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15"/>
        <p:cNvGrpSpPr/>
        <p:nvPr/>
      </p:nvGrpSpPr>
      <p:grpSpPr>
        <a:xfrm>
          <a:off x="0" y="0"/>
          <a:ext cx="0" cy="0"/>
          <a:chOff x="0" y="0"/>
          <a:chExt cx="0" cy="0"/>
        </a:xfrm>
      </p:grpSpPr>
      <p:sp>
        <p:nvSpPr>
          <p:cNvPr id="716" name="Google Shape;716;p55"/>
          <p:cNvSpPr txBox="1">
            <a:spLocks noGrp="1"/>
          </p:cNvSpPr>
          <p:nvPr>
            <p:ph type="subTitle" idx="2"/>
          </p:nvPr>
        </p:nvSpPr>
        <p:spPr>
          <a:xfrm>
            <a:off x="3579000" y="2160188"/>
            <a:ext cx="1986000" cy="59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very toxic atmosphere</a:t>
            </a:r>
            <a:endParaRPr/>
          </a:p>
        </p:txBody>
      </p:sp>
      <p:sp>
        <p:nvSpPr>
          <p:cNvPr id="717" name="Google Shape;717;p55"/>
          <p:cNvSpPr txBox="1">
            <a:spLocks noGrp="1"/>
          </p:cNvSpPr>
          <p:nvPr>
            <p:ph type="subTitle" idx="5"/>
          </p:nvPr>
        </p:nvSpPr>
        <p:spPr>
          <a:xfrm>
            <a:off x="6030772" y="2160188"/>
            <a:ext cx="1986000" cy="59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very far away from the Sun</a:t>
            </a:r>
            <a:endParaRPr/>
          </a:p>
        </p:txBody>
      </p:sp>
      <p:sp>
        <p:nvSpPr>
          <p:cNvPr id="718" name="Google Shape;718;p55"/>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Glossary</a:t>
            </a:r>
            <a:endParaRPr/>
          </a:p>
        </p:txBody>
      </p:sp>
      <p:sp>
        <p:nvSpPr>
          <p:cNvPr id="719" name="Google Shape;719;p55"/>
          <p:cNvSpPr txBox="1">
            <a:spLocks noGrp="1"/>
          </p:cNvSpPr>
          <p:nvPr>
            <p:ph type="subTitle" idx="1"/>
          </p:nvPr>
        </p:nvSpPr>
        <p:spPr>
          <a:xfrm>
            <a:off x="1127225" y="2160188"/>
            <a:ext cx="1986000" cy="59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720" name="Google Shape;720;p55"/>
          <p:cNvSpPr txBox="1">
            <a:spLocks noGrp="1"/>
          </p:cNvSpPr>
          <p:nvPr>
            <p:ph type="subTitle" idx="3"/>
          </p:nvPr>
        </p:nvSpPr>
        <p:spPr>
          <a:xfrm>
            <a:off x="1127225" y="3786200"/>
            <a:ext cx="1986000" cy="59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a planet that harbors life</a:t>
            </a:r>
            <a:endParaRPr/>
          </a:p>
        </p:txBody>
      </p:sp>
      <p:sp>
        <p:nvSpPr>
          <p:cNvPr id="721" name="Google Shape;721;p55"/>
          <p:cNvSpPr txBox="1">
            <a:spLocks noGrp="1"/>
          </p:cNvSpPr>
          <p:nvPr>
            <p:ph type="subTitle" idx="4"/>
          </p:nvPr>
        </p:nvSpPr>
        <p:spPr>
          <a:xfrm>
            <a:off x="3579000" y="3786200"/>
            <a:ext cx="1986000" cy="59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was named after a Roman god</a:t>
            </a:r>
            <a:endParaRPr/>
          </a:p>
        </p:txBody>
      </p:sp>
      <p:sp>
        <p:nvSpPr>
          <p:cNvPr id="722" name="Google Shape;722;p55"/>
          <p:cNvSpPr txBox="1">
            <a:spLocks noGrp="1"/>
          </p:cNvSpPr>
          <p:nvPr>
            <p:ph type="subTitle" idx="6"/>
          </p:nvPr>
        </p:nvSpPr>
        <p:spPr>
          <a:xfrm>
            <a:off x="6030772" y="3786200"/>
            <a:ext cx="1986000" cy="59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an enormous planet</a:t>
            </a:r>
            <a:endParaRPr/>
          </a:p>
        </p:txBody>
      </p:sp>
      <p:sp>
        <p:nvSpPr>
          <p:cNvPr id="723" name="Google Shape;723;p55"/>
          <p:cNvSpPr txBox="1">
            <a:spLocks noGrp="1"/>
          </p:cNvSpPr>
          <p:nvPr>
            <p:ph type="subTitle" idx="7"/>
          </p:nvPr>
        </p:nvSpPr>
        <p:spPr>
          <a:xfrm>
            <a:off x="1129030" y="1876600"/>
            <a:ext cx="1984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724" name="Google Shape;724;p55"/>
          <p:cNvSpPr txBox="1">
            <a:spLocks noGrp="1"/>
          </p:cNvSpPr>
          <p:nvPr>
            <p:ph type="subTitle" idx="8"/>
          </p:nvPr>
        </p:nvSpPr>
        <p:spPr>
          <a:xfrm>
            <a:off x="3579900" y="1876600"/>
            <a:ext cx="1984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725" name="Google Shape;725;p55"/>
          <p:cNvSpPr txBox="1">
            <a:spLocks noGrp="1"/>
          </p:cNvSpPr>
          <p:nvPr>
            <p:ph type="subTitle" idx="9"/>
          </p:nvPr>
        </p:nvSpPr>
        <p:spPr>
          <a:xfrm>
            <a:off x="6031672" y="1876600"/>
            <a:ext cx="1984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726" name="Google Shape;726;p55"/>
          <p:cNvSpPr txBox="1">
            <a:spLocks noGrp="1"/>
          </p:cNvSpPr>
          <p:nvPr>
            <p:ph type="subTitle" idx="13"/>
          </p:nvPr>
        </p:nvSpPr>
        <p:spPr>
          <a:xfrm>
            <a:off x="1131130" y="3501475"/>
            <a:ext cx="1984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727" name="Google Shape;727;p55"/>
          <p:cNvSpPr txBox="1">
            <a:spLocks noGrp="1"/>
          </p:cNvSpPr>
          <p:nvPr>
            <p:ph type="subTitle" idx="14"/>
          </p:nvPr>
        </p:nvSpPr>
        <p:spPr>
          <a:xfrm>
            <a:off x="3579900" y="3501475"/>
            <a:ext cx="1984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728" name="Google Shape;728;p55"/>
          <p:cNvSpPr txBox="1">
            <a:spLocks noGrp="1"/>
          </p:cNvSpPr>
          <p:nvPr>
            <p:ph type="subTitle" idx="15"/>
          </p:nvPr>
        </p:nvSpPr>
        <p:spPr>
          <a:xfrm>
            <a:off x="6031672" y="3501475"/>
            <a:ext cx="1984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729" name="Google Shape;729;p55"/>
          <p:cNvSpPr/>
          <p:nvPr/>
        </p:nvSpPr>
        <p:spPr>
          <a:xfrm>
            <a:off x="6833552" y="1399853"/>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 name="Google Shape;730;p55"/>
          <p:cNvGrpSpPr/>
          <p:nvPr/>
        </p:nvGrpSpPr>
        <p:grpSpPr>
          <a:xfrm>
            <a:off x="4371902" y="3020370"/>
            <a:ext cx="400194" cy="324316"/>
            <a:chOff x="3044965" y="2435220"/>
            <a:chExt cx="400194" cy="324316"/>
          </a:xfrm>
        </p:grpSpPr>
        <p:sp>
          <p:nvSpPr>
            <p:cNvPr id="731" name="Google Shape;731;p55"/>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5"/>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5"/>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734;p55"/>
          <p:cNvGrpSpPr/>
          <p:nvPr/>
        </p:nvGrpSpPr>
        <p:grpSpPr>
          <a:xfrm>
            <a:off x="1977931" y="2972201"/>
            <a:ext cx="290581" cy="372481"/>
            <a:chOff x="1325719" y="2887689"/>
            <a:chExt cx="290581" cy="372481"/>
          </a:xfrm>
        </p:grpSpPr>
        <p:sp>
          <p:nvSpPr>
            <p:cNvPr id="735" name="Google Shape;735;p55"/>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5"/>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 name="Google Shape;737;p55"/>
          <p:cNvGrpSpPr/>
          <p:nvPr/>
        </p:nvGrpSpPr>
        <p:grpSpPr>
          <a:xfrm>
            <a:off x="6867678" y="2995635"/>
            <a:ext cx="312179" cy="353431"/>
            <a:chOff x="2199565" y="2421172"/>
            <a:chExt cx="312179" cy="353431"/>
          </a:xfrm>
        </p:grpSpPr>
        <p:sp>
          <p:nvSpPr>
            <p:cNvPr id="738" name="Google Shape;738;p55"/>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5"/>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 name="Google Shape;740;p55"/>
          <p:cNvGrpSpPr/>
          <p:nvPr/>
        </p:nvGrpSpPr>
        <p:grpSpPr>
          <a:xfrm>
            <a:off x="4411937" y="1379027"/>
            <a:ext cx="320143" cy="343269"/>
            <a:chOff x="1750887" y="2425727"/>
            <a:chExt cx="320143" cy="343269"/>
          </a:xfrm>
        </p:grpSpPr>
        <p:sp>
          <p:nvSpPr>
            <p:cNvPr id="741" name="Google Shape;741;p55"/>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5"/>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 name="Google Shape;743;p55"/>
          <p:cNvGrpSpPr/>
          <p:nvPr/>
        </p:nvGrpSpPr>
        <p:grpSpPr>
          <a:xfrm>
            <a:off x="1951049" y="1379215"/>
            <a:ext cx="338364" cy="342887"/>
            <a:chOff x="1298037" y="2425727"/>
            <a:chExt cx="338364" cy="342887"/>
          </a:xfrm>
        </p:grpSpPr>
        <p:sp>
          <p:nvSpPr>
            <p:cNvPr id="744" name="Google Shape;744;p55"/>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5"/>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5"/>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5"/>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51"/>
        <p:cNvGrpSpPr/>
        <p:nvPr/>
      </p:nvGrpSpPr>
      <p:grpSpPr>
        <a:xfrm>
          <a:off x="0" y="0"/>
          <a:ext cx="0" cy="0"/>
          <a:chOff x="0" y="0"/>
          <a:chExt cx="0" cy="0"/>
        </a:xfrm>
      </p:grpSpPr>
      <p:sp>
        <p:nvSpPr>
          <p:cNvPr id="752" name="Google Shape;752;p56"/>
          <p:cNvSpPr txBox="1">
            <a:spLocks noGrp="1"/>
          </p:cNvSpPr>
          <p:nvPr>
            <p:ph type="title"/>
          </p:nvPr>
        </p:nvSpPr>
        <p:spPr>
          <a:xfrm>
            <a:off x="1559200" y="1168050"/>
            <a:ext cx="6025500" cy="280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56"/>
        <p:cNvGrpSpPr/>
        <p:nvPr/>
      </p:nvGrpSpPr>
      <p:grpSpPr>
        <a:xfrm>
          <a:off x="0" y="0"/>
          <a:ext cx="0" cy="0"/>
          <a:chOff x="0" y="0"/>
          <a:chExt cx="0" cy="0"/>
        </a:xfrm>
      </p:grpSpPr>
      <p:sp>
        <p:nvSpPr>
          <p:cNvPr id="757" name="Google Shape;757;p57"/>
          <p:cNvSpPr txBox="1">
            <a:spLocks noGrp="1"/>
          </p:cNvSpPr>
          <p:nvPr>
            <p:ph type="title"/>
          </p:nvPr>
        </p:nvSpPr>
        <p:spPr>
          <a:xfrm>
            <a:off x="4575500" y="2231850"/>
            <a:ext cx="30579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History</a:t>
            </a:r>
            <a:endParaRPr/>
          </a:p>
        </p:txBody>
      </p:sp>
      <p:sp>
        <p:nvSpPr>
          <p:cNvPr id="758" name="Google Shape;758;p57"/>
          <p:cNvSpPr txBox="1">
            <a:spLocks noGrp="1"/>
          </p:cNvSpPr>
          <p:nvPr>
            <p:ph type="title" idx="2"/>
          </p:nvPr>
        </p:nvSpPr>
        <p:spPr>
          <a:xfrm>
            <a:off x="6244900" y="1390050"/>
            <a:ext cx="13884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759" name="Google Shape;759;p57"/>
          <p:cNvSpPr txBox="1">
            <a:spLocks noGrp="1"/>
          </p:cNvSpPr>
          <p:nvPr>
            <p:ph type="subTitle" idx="1"/>
          </p:nvPr>
        </p:nvSpPr>
        <p:spPr>
          <a:xfrm>
            <a:off x="4575500" y="3073650"/>
            <a:ext cx="3057900" cy="75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enter a subtitle here if you need it</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63"/>
        <p:cNvGrpSpPr/>
        <p:nvPr/>
      </p:nvGrpSpPr>
      <p:grpSpPr>
        <a:xfrm>
          <a:off x="0" y="0"/>
          <a:ext cx="0" cy="0"/>
          <a:chOff x="0" y="0"/>
          <a:chExt cx="0" cy="0"/>
        </a:xfrm>
      </p:grpSpPr>
      <p:sp>
        <p:nvSpPr>
          <p:cNvPr id="764" name="Google Shape;764;p58"/>
          <p:cNvSpPr txBox="1">
            <a:spLocks noGrp="1"/>
          </p:cNvSpPr>
          <p:nvPr>
            <p:ph type="subTitle" idx="1"/>
          </p:nvPr>
        </p:nvSpPr>
        <p:spPr>
          <a:xfrm>
            <a:off x="1226400" y="1499994"/>
            <a:ext cx="6691200" cy="147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765" name="Google Shape;765;p58"/>
          <p:cNvSpPr txBox="1">
            <a:spLocks noGrp="1"/>
          </p:cNvSpPr>
          <p:nvPr>
            <p:ph type="title"/>
          </p:nvPr>
        </p:nvSpPr>
        <p:spPr>
          <a:xfrm>
            <a:off x="1226400" y="2978406"/>
            <a:ext cx="6691200" cy="66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—Someone Famous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69"/>
        <p:cNvGrpSpPr/>
        <p:nvPr/>
      </p:nvGrpSpPr>
      <p:grpSpPr>
        <a:xfrm>
          <a:off x="0" y="0"/>
          <a:ext cx="0" cy="0"/>
          <a:chOff x="0" y="0"/>
          <a:chExt cx="0" cy="0"/>
        </a:xfrm>
      </p:grpSpPr>
      <p:pic>
        <p:nvPicPr>
          <p:cNvPr id="770" name="Google Shape;770;p59"/>
          <p:cNvPicPr preferRelativeResize="0">
            <a:picLocks noGrp="1"/>
          </p:cNvPicPr>
          <p:nvPr>
            <p:ph type="pic" idx="2"/>
          </p:nvPr>
        </p:nvPicPr>
        <p:blipFill rotWithShape="1">
          <a:blip r:embed="rId3">
            <a:alphaModFix/>
          </a:blip>
          <a:srcRect t="7742" b="7733"/>
          <a:stretch/>
        </p:blipFill>
        <p:spPr>
          <a:xfrm>
            <a:off x="0" y="0"/>
            <a:ext cx="9144000" cy="5143500"/>
          </a:xfrm>
          <a:prstGeom prst="rect">
            <a:avLst/>
          </a:prstGeom>
        </p:spPr>
      </p:pic>
      <p:sp>
        <p:nvSpPr>
          <p:cNvPr id="771" name="Google Shape;771;p59"/>
          <p:cNvSpPr txBox="1">
            <a:spLocks noGrp="1"/>
          </p:cNvSpPr>
          <p:nvPr>
            <p:ph type="title"/>
          </p:nvPr>
        </p:nvSpPr>
        <p:spPr>
          <a:xfrm>
            <a:off x="720000" y="3923075"/>
            <a:ext cx="7704000" cy="68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pic>
        <p:nvPicPr>
          <p:cNvPr id="776" name="Google Shape;776;p60"/>
          <p:cNvPicPr preferRelativeResize="0">
            <a:picLocks noGrp="1"/>
          </p:cNvPicPr>
          <p:nvPr>
            <p:ph type="pic" idx="2"/>
          </p:nvPr>
        </p:nvPicPr>
        <p:blipFill rotWithShape="1">
          <a:blip r:embed="rId3">
            <a:alphaModFix/>
          </a:blip>
          <a:srcRect l="21004" b="52805"/>
          <a:stretch/>
        </p:blipFill>
        <p:spPr>
          <a:xfrm flipH="1">
            <a:off x="4343851" y="869700"/>
            <a:ext cx="3792000" cy="3404100"/>
          </a:xfrm>
          <a:prstGeom prst="roundRect">
            <a:avLst>
              <a:gd name="adj" fmla="val 16667"/>
            </a:avLst>
          </a:prstGeom>
        </p:spPr>
      </p:pic>
      <p:sp>
        <p:nvSpPr>
          <p:cNvPr id="777" name="Google Shape;777;p60"/>
          <p:cNvSpPr txBox="1">
            <a:spLocks noGrp="1"/>
          </p:cNvSpPr>
          <p:nvPr>
            <p:ph type="title"/>
          </p:nvPr>
        </p:nvSpPr>
        <p:spPr>
          <a:xfrm>
            <a:off x="1008150" y="1401475"/>
            <a:ext cx="2899500" cy="133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About the lesson</a:t>
            </a:r>
            <a:endParaRPr/>
          </a:p>
        </p:txBody>
      </p:sp>
      <p:sp>
        <p:nvSpPr>
          <p:cNvPr id="778" name="Google Shape;778;p60"/>
          <p:cNvSpPr txBox="1">
            <a:spLocks noGrp="1"/>
          </p:cNvSpPr>
          <p:nvPr>
            <p:ph type="subTitle" idx="1"/>
          </p:nvPr>
        </p:nvSpPr>
        <p:spPr>
          <a:xfrm>
            <a:off x="1008138" y="2740413"/>
            <a:ext cx="2899500" cy="100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82"/>
        <p:cNvGrpSpPr/>
        <p:nvPr/>
      </p:nvGrpSpPr>
      <p:grpSpPr>
        <a:xfrm>
          <a:off x="0" y="0"/>
          <a:ext cx="0" cy="0"/>
          <a:chOff x="0" y="0"/>
          <a:chExt cx="0" cy="0"/>
        </a:xfrm>
      </p:grpSpPr>
      <p:sp>
        <p:nvSpPr>
          <p:cNvPr id="783" name="Google Shape;783;p61"/>
          <p:cNvSpPr txBox="1">
            <a:spLocks noGrp="1"/>
          </p:cNvSpPr>
          <p:nvPr>
            <p:ph type="title"/>
          </p:nvPr>
        </p:nvSpPr>
        <p:spPr>
          <a:xfrm>
            <a:off x="1621800" y="1596775"/>
            <a:ext cx="5900400" cy="145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150,000</a:t>
            </a:r>
            <a:endParaRPr/>
          </a:p>
        </p:txBody>
      </p:sp>
      <p:sp>
        <p:nvSpPr>
          <p:cNvPr id="784" name="Google Shape;784;p61"/>
          <p:cNvSpPr txBox="1">
            <a:spLocks noGrp="1"/>
          </p:cNvSpPr>
          <p:nvPr>
            <p:ph type="subTitle" idx="1"/>
          </p:nvPr>
        </p:nvSpPr>
        <p:spPr>
          <a:xfrm>
            <a:off x="1621800" y="3049625"/>
            <a:ext cx="59004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88"/>
        <p:cNvGrpSpPr/>
        <p:nvPr/>
      </p:nvGrpSpPr>
      <p:grpSpPr>
        <a:xfrm>
          <a:off x="0" y="0"/>
          <a:ext cx="0" cy="0"/>
          <a:chOff x="0" y="0"/>
          <a:chExt cx="0" cy="0"/>
        </a:xfrm>
      </p:grpSpPr>
      <p:sp>
        <p:nvSpPr>
          <p:cNvPr id="789" name="Google Shape;789;p62"/>
          <p:cNvSpPr txBox="1">
            <a:spLocks noGrp="1"/>
          </p:cNvSpPr>
          <p:nvPr>
            <p:ph type="subTitle" idx="1"/>
          </p:nvPr>
        </p:nvSpPr>
        <p:spPr>
          <a:xfrm>
            <a:off x="2223600" y="1311800"/>
            <a:ext cx="4696800" cy="39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790" name="Google Shape;790;p62"/>
          <p:cNvSpPr txBox="1">
            <a:spLocks noGrp="1"/>
          </p:cNvSpPr>
          <p:nvPr>
            <p:ph type="title"/>
          </p:nvPr>
        </p:nvSpPr>
        <p:spPr>
          <a:xfrm>
            <a:off x="2223600" y="542900"/>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791" name="Google Shape;791;p62"/>
          <p:cNvSpPr txBox="1">
            <a:spLocks noGrp="1"/>
          </p:cNvSpPr>
          <p:nvPr>
            <p:ph type="title" idx="2"/>
          </p:nvPr>
        </p:nvSpPr>
        <p:spPr>
          <a:xfrm>
            <a:off x="2223600" y="1991136"/>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792" name="Google Shape;792;p62"/>
          <p:cNvSpPr txBox="1">
            <a:spLocks noGrp="1"/>
          </p:cNvSpPr>
          <p:nvPr>
            <p:ph type="subTitle" idx="3"/>
          </p:nvPr>
        </p:nvSpPr>
        <p:spPr>
          <a:xfrm>
            <a:off x="2223600" y="2761867"/>
            <a:ext cx="4696800" cy="39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793" name="Google Shape;793;p62"/>
          <p:cNvSpPr txBox="1">
            <a:spLocks noGrp="1"/>
          </p:cNvSpPr>
          <p:nvPr>
            <p:ph type="title" idx="4"/>
          </p:nvPr>
        </p:nvSpPr>
        <p:spPr>
          <a:xfrm>
            <a:off x="2223600" y="3439093"/>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794" name="Google Shape;794;p62"/>
          <p:cNvSpPr txBox="1">
            <a:spLocks noGrp="1"/>
          </p:cNvSpPr>
          <p:nvPr>
            <p:ph type="subTitle" idx="5"/>
          </p:nvPr>
        </p:nvSpPr>
        <p:spPr>
          <a:xfrm>
            <a:off x="2223600" y="4210695"/>
            <a:ext cx="4696800" cy="39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98"/>
        <p:cNvGrpSpPr/>
        <p:nvPr/>
      </p:nvGrpSpPr>
      <p:grpSpPr>
        <a:xfrm>
          <a:off x="0" y="0"/>
          <a:ext cx="0" cy="0"/>
          <a:chOff x="0" y="0"/>
          <a:chExt cx="0" cy="0"/>
        </a:xfrm>
      </p:grpSpPr>
      <p:sp>
        <p:nvSpPr>
          <p:cNvPr id="799" name="Google Shape;799;p63"/>
          <p:cNvSpPr/>
          <p:nvPr/>
        </p:nvSpPr>
        <p:spPr>
          <a:xfrm>
            <a:off x="1275064" y="1557834"/>
            <a:ext cx="1111648" cy="995194"/>
          </a:xfrm>
          <a:custGeom>
            <a:avLst/>
            <a:gdLst/>
            <a:ahLst/>
            <a:cxnLst/>
            <a:rect l="l" t="t" r="r" b="b"/>
            <a:pathLst>
              <a:path w="11619" h="10401" extrusionOk="0">
                <a:moveTo>
                  <a:pt x="5589" y="0"/>
                </a:moveTo>
                <a:cubicBezTo>
                  <a:pt x="3518" y="0"/>
                  <a:pt x="1484" y="1040"/>
                  <a:pt x="731" y="3210"/>
                </a:cubicBezTo>
                <a:cubicBezTo>
                  <a:pt x="1" y="5379"/>
                  <a:pt x="777" y="8004"/>
                  <a:pt x="2626" y="9373"/>
                </a:cubicBezTo>
                <a:cubicBezTo>
                  <a:pt x="3539" y="10058"/>
                  <a:pt x="4680" y="10400"/>
                  <a:pt x="5821" y="10400"/>
                </a:cubicBezTo>
                <a:cubicBezTo>
                  <a:pt x="6962" y="10400"/>
                  <a:pt x="8104" y="10058"/>
                  <a:pt x="9017" y="9373"/>
                </a:cubicBezTo>
                <a:cubicBezTo>
                  <a:pt x="10865" y="8004"/>
                  <a:pt x="11619" y="5333"/>
                  <a:pt x="10751" y="3210"/>
                </a:cubicBezTo>
                <a:cubicBezTo>
                  <a:pt x="9894" y="1103"/>
                  <a:pt x="7722" y="0"/>
                  <a:pt x="5589"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3"/>
          <p:cNvSpPr/>
          <p:nvPr/>
        </p:nvSpPr>
        <p:spPr>
          <a:xfrm flipH="1">
            <a:off x="1231638" y="1456160"/>
            <a:ext cx="1198500" cy="1198500"/>
          </a:xfrm>
          <a:prstGeom prst="pie">
            <a:avLst>
              <a:gd name="adj1" fmla="val 10750535"/>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3"/>
          <p:cNvSpPr/>
          <p:nvPr/>
        </p:nvSpPr>
        <p:spPr>
          <a:xfrm>
            <a:off x="4016176" y="1456159"/>
            <a:ext cx="1111648" cy="995194"/>
          </a:xfrm>
          <a:custGeom>
            <a:avLst/>
            <a:gdLst/>
            <a:ahLst/>
            <a:cxnLst/>
            <a:rect l="l" t="t" r="r" b="b"/>
            <a:pathLst>
              <a:path w="11619" h="10401" extrusionOk="0">
                <a:moveTo>
                  <a:pt x="5589" y="0"/>
                </a:moveTo>
                <a:cubicBezTo>
                  <a:pt x="3518" y="0"/>
                  <a:pt x="1484" y="1040"/>
                  <a:pt x="731" y="3210"/>
                </a:cubicBezTo>
                <a:cubicBezTo>
                  <a:pt x="1" y="5379"/>
                  <a:pt x="777" y="8004"/>
                  <a:pt x="2626" y="9373"/>
                </a:cubicBezTo>
                <a:cubicBezTo>
                  <a:pt x="3539" y="10058"/>
                  <a:pt x="4680" y="10400"/>
                  <a:pt x="5821" y="10400"/>
                </a:cubicBezTo>
                <a:cubicBezTo>
                  <a:pt x="6962" y="10400"/>
                  <a:pt x="8104" y="10058"/>
                  <a:pt x="9017" y="9373"/>
                </a:cubicBezTo>
                <a:cubicBezTo>
                  <a:pt x="10865" y="8004"/>
                  <a:pt x="11619" y="5333"/>
                  <a:pt x="10751" y="3210"/>
                </a:cubicBezTo>
                <a:cubicBezTo>
                  <a:pt x="9894" y="1103"/>
                  <a:pt x="7722" y="0"/>
                  <a:pt x="5589"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3"/>
          <p:cNvSpPr/>
          <p:nvPr/>
        </p:nvSpPr>
        <p:spPr>
          <a:xfrm flipH="1">
            <a:off x="3972750" y="1354485"/>
            <a:ext cx="1198500" cy="1198500"/>
          </a:xfrm>
          <a:prstGeom prst="pie">
            <a:avLst>
              <a:gd name="adj1" fmla="val 5361339"/>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3"/>
          <p:cNvSpPr txBox="1">
            <a:spLocks noGrp="1"/>
          </p:cNvSpPr>
          <p:nvPr>
            <p:ph type="subTitle" idx="1"/>
          </p:nvPr>
        </p:nvSpPr>
        <p:spPr>
          <a:xfrm>
            <a:off x="744288" y="3690950"/>
            <a:ext cx="2173200" cy="85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 is the star at the center of the Solar System</a:t>
            </a:r>
            <a:endParaRPr>
              <a:solidFill>
                <a:schemeClr val="dk2"/>
              </a:solidFill>
            </a:endParaRPr>
          </a:p>
        </p:txBody>
      </p:sp>
      <p:sp>
        <p:nvSpPr>
          <p:cNvPr id="804" name="Google Shape;804;p63"/>
          <p:cNvSpPr txBox="1">
            <a:spLocks noGrp="1"/>
          </p:cNvSpPr>
          <p:nvPr>
            <p:ph type="subTitle" idx="2"/>
          </p:nvPr>
        </p:nvSpPr>
        <p:spPr>
          <a:xfrm>
            <a:off x="744288" y="3258875"/>
            <a:ext cx="21732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 Sun</a:t>
            </a:r>
            <a:endParaRPr/>
          </a:p>
        </p:txBody>
      </p:sp>
      <p:sp>
        <p:nvSpPr>
          <p:cNvPr id="805" name="Google Shape;805;p63"/>
          <p:cNvSpPr txBox="1">
            <a:spLocks noGrp="1"/>
          </p:cNvSpPr>
          <p:nvPr>
            <p:ph type="subTitle" idx="4"/>
          </p:nvPr>
        </p:nvSpPr>
        <p:spPr>
          <a:xfrm>
            <a:off x="3485400" y="3705375"/>
            <a:ext cx="2173200" cy="85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solidFill>
                <a:schemeClr val="dk2"/>
              </a:solidFill>
            </a:endParaRPr>
          </a:p>
        </p:txBody>
      </p:sp>
      <p:sp>
        <p:nvSpPr>
          <p:cNvPr id="806" name="Google Shape;806;p63"/>
          <p:cNvSpPr txBox="1">
            <a:spLocks noGrp="1"/>
          </p:cNvSpPr>
          <p:nvPr>
            <p:ph type="subTitle" idx="5"/>
          </p:nvPr>
        </p:nvSpPr>
        <p:spPr>
          <a:xfrm>
            <a:off x="3485400" y="3273300"/>
            <a:ext cx="21732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807" name="Google Shape;807;p63"/>
          <p:cNvSpPr txBox="1">
            <a:spLocks noGrp="1"/>
          </p:cNvSpPr>
          <p:nvPr>
            <p:ph type="subTitle" idx="7"/>
          </p:nvPr>
        </p:nvSpPr>
        <p:spPr>
          <a:xfrm>
            <a:off x="6226488" y="3705375"/>
            <a:ext cx="2173200" cy="85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the Solar System</a:t>
            </a:r>
            <a:endParaRPr>
              <a:solidFill>
                <a:schemeClr val="dk2"/>
              </a:solidFill>
            </a:endParaRPr>
          </a:p>
        </p:txBody>
      </p:sp>
      <p:sp>
        <p:nvSpPr>
          <p:cNvPr id="808" name="Google Shape;808;p63"/>
          <p:cNvSpPr txBox="1">
            <a:spLocks noGrp="1"/>
          </p:cNvSpPr>
          <p:nvPr>
            <p:ph type="subTitle" idx="8"/>
          </p:nvPr>
        </p:nvSpPr>
        <p:spPr>
          <a:xfrm>
            <a:off x="6226488" y="3273300"/>
            <a:ext cx="21732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09" name="Google Shape;809;p63"/>
          <p:cNvSpPr txBox="1">
            <a:spLocks noGrp="1"/>
          </p:cNvSpPr>
          <p:nvPr>
            <p:ph type="title" idx="9"/>
          </p:nvPr>
        </p:nvSpPr>
        <p:spPr>
          <a:xfrm>
            <a:off x="720000" y="445025"/>
            <a:ext cx="77040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percentages</a:t>
            </a:r>
            <a:endParaRPr/>
          </a:p>
        </p:txBody>
      </p:sp>
      <p:sp>
        <p:nvSpPr>
          <p:cNvPr id="810" name="Google Shape;810;p63"/>
          <p:cNvSpPr txBox="1">
            <a:spLocks noGrp="1"/>
          </p:cNvSpPr>
          <p:nvPr>
            <p:ph type="title" idx="3"/>
          </p:nvPr>
        </p:nvSpPr>
        <p:spPr>
          <a:xfrm>
            <a:off x="3483900" y="2724150"/>
            <a:ext cx="217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rPr>
              <a:t>50%</a:t>
            </a:r>
            <a:endParaRPr>
              <a:solidFill>
                <a:schemeClr val="accent1"/>
              </a:solidFill>
            </a:endParaRPr>
          </a:p>
        </p:txBody>
      </p:sp>
      <p:sp>
        <p:nvSpPr>
          <p:cNvPr id="811" name="Google Shape;811;p63"/>
          <p:cNvSpPr txBox="1">
            <a:spLocks noGrp="1"/>
          </p:cNvSpPr>
          <p:nvPr>
            <p:ph type="title" idx="6"/>
          </p:nvPr>
        </p:nvSpPr>
        <p:spPr>
          <a:xfrm>
            <a:off x="6224988" y="2724150"/>
            <a:ext cx="217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rPr>
              <a:t>25%</a:t>
            </a:r>
            <a:endParaRPr>
              <a:solidFill>
                <a:schemeClr val="accent1"/>
              </a:solidFill>
            </a:endParaRPr>
          </a:p>
        </p:txBody>
      </p:sp>
      <p:sp>
        <p:nvSpPr>
          <p:cNvPr id="812" name="Google Shape;812;p63"/>
          <p:cNvSpPr txBox="1">
            <a:spLocks noGrp="1"/>
          </p:cNvSpPr>
          <p:nvPr>
            <p:ph type="title"/>
          </p:nvPr>
        </p:nvSpPr>
        <p:spPr>
          <a:xfrm>
            <a:off x="742788" y="2709725"/>
            <a:ext cx="21762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rPr>
              <a:t>25%</a:t>
            </a:r>
            <a:endParaRPr>
              <a:solidFill>
                <a:schemeClr val="accent1"/>
              </a:solidFill>
            </a:endParaRPr>
          </a:p>
        </p:txBody>
      </p:sp>
      <p:sp>
        <p:nvSpPr>
          <p:cNvPr id="813" name="Google Shape;813;p63"/>
          <p:cNvSpPr/>
          <p:nvPr/>
        </p:nvSpPr>
        <p:spPr>
          <a:xfrm>
            <a:off x="6757264" y="1484984"/>
            <a:ext cx="1111648" cy="995194"/>
          </a:xfrm>
          <a:custGeom>
            <a:avLst/>
            <a:gdLst/>
            <a:ahLst/>
            <a:cxnLst/>
            <a:rect l="l" t="t" r="r" b="b"/>
            <a:pathLst>
              <a:path w="11619" h="10401" extrusionOk="0">
                <a:moveTo>
                  <a:pt x="5589" y="0"/>
                </a:moveTo>
                <a:cubicBezTo>
                  <a:pt x="3518" y="0"/>
                  <a:pt x="1484" y="1040"/>
                  <a:pt x="731" y="3210"/>
                </a:cubicBezTo>
                <a:cubicBezTo>
                  <a:pt x="1" y="5379"/>
                  <a:pt x="777" y="8004"/>
                  <a:pt x="2626" y="9373"/>
                </a:cubicBezTo>
                <a:cubicBezTo>
                  <a:pt x="3539" y="10058"/>
                  <a:pt x="4680" y="10400"/>
                  <a:pt x="5821" y="10400"/>
                </a:cubicBezTo>
                <a:cubicBezTo>
                  <a:pt x="6962" y="10400"/>
                  <a:pt x="8104" y="10058"/>
                  <a:pt x="9017" y="9373"/>
                </a:cubicBezTo>
                <a:cubicBezTo>
                  <a:pt x="10865" y="8004"/>
                  <a:pt x="11619" y="5333"/>
                  <a:pt x="10751" y="3210"/>
                </a:cubicBezTo>
                <a:cubicBezTo>
                  <a:pt x="9894" y="1103"/>
                  <a:pt x="7722" y="0"/>
                  <a:pt x="5589"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3"/>
          <p:cNvSpPr/>
          <p:nvPr/>
        </p:nvSpPr>
        <p:spPr>
          <a:xfrm flipH="1">
            <a:off x="6713838" y="1383310"/>
            <a:ext cx="1198500" cy="1198500"/>
          </a:xfrm>
          <a:prstGeom prst="pie">
            <a:avLst>
              <a:gd name="adj1" fmla="val 10750535"/>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64"/>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and concepts</a:t>
            </a:r>
            <a:endParaRPr/>
          </a:p>
        </p:txBody>
      </p:sp>
      <p:sp>
        <p:nvSpPr>
          <p:cNvPr id="820" name="Google Shape;820;p64"/>
          <p:cNvSpPr txBox="1"/>
          <p:nvPr/>
        </p:nvSpPr>
        <p:spPr>
          <a:xfrm>
            <a:off x="847558" y="2978497"/>
            <a:ext cx="1810500" cy="448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Sora ExtraBold"/>
                <a:ea typeface="Sora ExtraBold"/>
                <a:cs typeface="Sora ExtraBold"/>
                <a:sym typeface="Sora ExtraBold"/>
              </a:rPr>
              <a:t>Jupiter</a:t>
            </a:r>
            <a:endParaRPr sz="2400">
              <a:solidFill>
                <a:schemeClr val="dk1"/>
              </a:solidFill>
              <a:latin typeface="Sora ExtraBold"/>
              <a:ea typeface="Sora ExtraBold"/>
              <a:cs typeface="Sora ExtraBold"/>
              <a:sym typeface="Sora ExtraBold"/>
            </a:endParaRPr>
          </a:p>
        </p:txBody>
      </p:sp>
      <p:sp>
        <p:nvSpPr>
          <p:cNvPr id="821" name="Google Shape;821;p64"/>
          <p:cNvSpPr txBox="1"/>
          <p:nvPr/>
        </p:nvSpPr>
        <p:spPr>
          <a:xfrm>
            <a:off x="847558" y="3396623"/>
            <a:ext cx="1810500" cy="63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Manrope Medium"/>
                <a:ea typeface="Manrope Medium"/>
                <a:cs typeface="Manrope Medium"/>
                <a:sym typeface="Manrope Medium"/>
              </a:rPr>
              <a:t>Jupiter is an enormous planet</a:t>
            </a:r>
            <a:endParaRPr sz="1600">
              <a:solidFill>
                <a:schemeClr val="dk1"/>
              </a:solidFill>
              <a:latin typeface="Manrope Medium"/>
              <a:ea typeface="Manrope Medium"/>
              <a:cs typeface="Manrope Medium"/>
              <a:sym typeface="Manrope Medium"/>
            </a:endParaRPr>
          </a:p>
        </p:txBody>
      </p:sp>
      <p:sp>
        <p:nvSpPr>
          <p:cNvPr id="822" name="Google Shape;822;p64"/>
          <p:cNvSpPr txBox="1"/>
          <p:nvPr/>
        </p:nvSpPr>
        <p:spPr>
          <a:xfrm>
            <a:off x="2675688" y="2978497"/>
            <a:ext cx="1815000" cy="448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Sora ExtraBold"/>
                <a:ea typeface="Sora ExtraBold"/>
                <a:cs typeface="Sora ExtraBold"/>
                <a:sym typeface="Sora ExtraBold"/>
              </a:rPr>
              <a:t>Mars</a:t>
            </a:r>
            <a:endParaRPr sz="2400">
              <a:solidFill>
                <a:schemeClr val="dk1"/>
              </a:solidFill>
              <a:latin typeface="Sora ExtraBold"/>
              <a:ea typeface="Sora ExtraBold"/>
              <a:cs typeface="Sora ExtraBold"/>
              <a:sym typeface="Sora ExtraBold"/>
            </a:endParaRPr>
          </a:p>
        </p:txBody>
      </p:sp>
      <p:sp>
        <p:nvSpPr>
          <p:cNvPr id="823" name="Google Shape;823;p64"/>
          <p:cNvSpPr txBox="1"/>
          <p:nvPr/>
        </p:nvSpPr>
        <p:spPr>
          <a:xfrm>
            <a:off x="2677938" y="3396623"/>
            <a:ext cx="1810500" cy="63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Manrope Medium"/>
                <a:ea typeface="Manrope Medium"/>
                <a:cs typeface="Manrope Medium"/>
                <a:sym typeface="Manrope Medium"/>
              </a:rPr>
              <a:t>Mars is actually a cold place</a:t>
            </a:r>
            <a:endParaRPr sz="1600">
              <a:solidFill>
                <a:schemeClr val="dk1"/>
              </a:solidFill>
              <a:latin typeface="Manrope Medium"/>
              <a:ea typeface="Manrope Medium"/>
              <a:cs typeface="Manrope Medium"/>
              <a:sym typeface="Manrope Medium"/>
            </a:endParaRPr>
          </a:p>
        </p:txBody>
      </p:sp>
      <p:sp>
        <p:nvSpPr>
          <p:cNvPr id="824" name="Google Shape;824;p64"/>
          <p:cNvSpPr txBox="1"/>
          <p:nvPr/>
        </p:nvSpPr>
        <p:spPr>
          <a:xfrm>
            <a:off x="4777376" y="2978500"/>
            <a:ext cx="1810500" cy="448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Sora ExtraBold"/>
                <a:ea typeface="Sora ExtraBold"/>
                <a:cs typeface="Sora ExtraBold"/>
                <a:sym typeface="Sora ExtraBold"/>
              </a:rPr>
              <a:t>Mercury</a:t>
            </a:r>
            <a:endParaRPr sz="2400">
              <a:solidFill>
                <a:schemeClr val="dk1"/>
              </a:solidFill>
              <a:latin typeface="Sora ExtraBold"/>
              <a:ea typeface="Sora ExtraBold"/>
              <a:cs typeface="Sora ExtraBold"/>
              <a:sym typeface="Sora ExtraBold"/>
            </a:endParaRPr>
          </a:p>
        </p:txBody>
      </p:sp>
      <p:sp>
        <p:nvSpPr>
          <p:cNvPr id="825" name="Google Shape;825;p64"/>
          <p:cNvSpPr txBox="1"/>
          <p:nvPr/>
        </p:nvSpPr>
        <p:spPr>
          <a:xfrm>
            <a:off x="4777376" y="3396623"/>
            <a:ext cx="1810500" cy="63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Manrope Medium"/>
                <a:ea typeface="Manrope Medium"/>
                <a:cs typeface="Manrope Medium"/>
                <a:sym typeface="Manrope Medium"/>
              </a:rPr>
              <a:t>Mercury is quite a small planet</a:t>
            </a:r>
            <a:endParaRPr sz="1600">
              <a:solidFill>
                <a:schemeClr val="dk1"/>
              </a:solidFill>
              <a:latin typeface="Manrope Medium"/>
              <a:ea typeface="Manrope Medium"/>
              <a:cs typeface="Manrope Medium"/>
              <a:sym typeface="Manrope Medium"/>
            </a:endParaRPr>
          </a:p>
        </p:txBody>
      </p:sp>
      <p:sp>
        <p:nvSpPr>
          <p:cNvPr id="826" name="Google Shape;826;p64"/>
          <p:cNvSpPr txBox="1"/>
          <p:nvPr/>
        </p:nvSpPr>
        <p:spPr>
          <a:xfrm>
            <a:off x="6606935" y="2978497"/>
            <a:ext cx="1810500" cy="448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Sora ExtraBold"/>
                <a:ea typeface="Sora ExtraBold"/>
                <a:cs typeface="Sora ExtraBold"/>
                <a:sym typeface="Sora ExtraBold"/>
              </a:rPr>
              <a:t>Saturn</a:t>
            </a:r>
            <a:endParaRPr sz="2400">
              <a:solidFill>
                <a:schemeClr val="dk1"/>
              </a:solidFill>
              <a:latin typeface="Sora ExtraBold"/>
              <a:ea typeface="Sora ExtraBold"/>
              <a:cs typeface="Sora ExtraBold"/>
              <a:sym typeface="Sora ExtraBold"/>
            </a:endParaRPr>
          </a:p>
        </p:txBody>
      </p:sp>
      <p:sp>
        <p:nvSpPr>
          <p:cNvPr id="827" name="Google Shape;827;p64"/>
          <p:cNvSpPr txBox="1"/>
          <p:nvPr/>
        </p:nvSpPr>
        <p:spPr>
          <a:xfrm>
            <a:off x="6606930" y="3396623"/>
            <a:ext cx="1810500" cy="63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Manrope Medium"/>
                <a:ea typeface="Manrope Medium"/>
                <a:cs typeface="Manrope Medium"/>
                <a:sym typeface="Manrope Medium"/>
              </a:rPr>
              <a:t>Saturn has several rings</a:t>
            </a:r>
            <a:endParaRPr sz="1600">
              <a:solidFill>
                <a:schemeClr val="dk1"/>
              </a:solidFill>
              <a:latin typeface="Manrope Medium"/>
              <a:ea typeface="Manrope Medium"/>
              <a:cs typeface="Manrope Medium"/>
              <a:sym typeface="Manrope Medium"/>
            </a:endParaRPr>
          </a:p>
        </p:txBody>
      </p:sp>
      <p:sp>
        <p:nvSpPr>
          <p:cNvPr id="828" name="Google Shape;828;p64"/>
          <p:cNvSpPr txBox="1"/>
          <p:nvPr/>
        </p:nvSpPr>
        <p:spPr>
          <a:xfrm>
            <a:off x="1519075" y="1453300"/>
            <a:ext cx="2300100" cy="560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accent2"/>
                </a:solidFill>
                <a:latin typeface="Sora ExtraBold"/>
                <a:ea typeface="Sora ExtraBold"/>
                <a:cs typeface="Sora ExtraBold"/>
                <a:sym typeface="Sora ExtraBold"/>
              </a:rPr>
              <a:t>Concept 01</a:t>
            </a:r>
            <a:endParaRPr sz="2400">
              <a:solidFill>
                <a:schemeClr val="accent2"/>
              </a:solidFill>
              <a:latin typeface="Sora ExtraBold"/>
              <a:ea typeface="Sora ExtraBold"/>
              <a:cs typeface="Sora ExtraBold"/>
              <a:sym typeface="Sora ExtraBold"/>
            </a:endParaRPr>
          </a:p>
        </p:txBody>
      </p:sp>
      <p:sp>
        <p:nvSpPr>
          <p:cNvPr id="829" name="Google Shape;829;p64"/>
          <p:cNvSpPr txBox="1"/>
          <p:nvPr/>
        </p:nvSpPr>
        <p:spPr>
          <a:xfrm>
            <a:off x="5445252" y="1453300"/>
            <a:ext cx="2304300" cy="5601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accent2"/>
                </a:solidFill>
                <a:latin typeface="Sora ExtraBold"/>
                <a:ea typeface="Sora ExtraBold"/>
                <a:cs typeface="Sora ExtraBold"/>
                <a:sym typeface="Sora ExtraBold"/>
              </a:rPr>
              <a:t>Concept 02</a:t>
            </a:r>
            <a:endParaRPr sz="2400">
              <a:solidFill>
                <a:schemeClr val="accent2"/>
              </a:solidFill>
              <a:latin typeface="Sora ExtraBold"/>
              <a:ea typeface="Sora ExtraBold"/>
              <a:cs typeface="Sora ExtraBold"/>
              <a:sym typeface="Sora ExtraBold"/>
            </a:endParaRPr>
          </a:p>
        </p:txBody>
      </p:sp>
      <p:cxnSp>
        <p:nvCxnSpPr>
          <p:cNvPr id="830" name="Google Shape;830;p64"/>
          <p:cNvCxnSpPr>
            <a:stCxn id="828" idx="2"/>
            <a:endCxn id="820" idx="0"/>
          </p:cNvCxnSpPr>
          <p:nvPr/>
        </p:nvCxnSpPr>
        <p:spPr>
          <a:xfrm rot="5400000">
            <a:off x="1728475" y="2037850"/>
            <a:ext cx="965100" cy="916200"/>
          </a:xfrm>
          <a:prstGeom prst="bentConnector3">
            <a:avLst>
              <a:gd name="adj1" fmla="val 50000"/>
            </a:avLst>
          </a:prstGeom>
          <a:noFill/>
          <a:ln w="19050" cap="flat" cmpd="sng">
            <a:solidFill>
              <a:schemeClr val="dk1"/>
            </a:solidFill>
            <a:prstDash val="solid"/>
            <a:round/>
            <a:headEnd type="none" w="med" len="med"/>
            <a:tailEnd type="diamond" w="med" len="med"/>
          </a:ln>
        </p:spPr>
      </p:cxnSp>
      <p:cxnSp>
        <p:nvCxnSpPr>
          <p:cNvPr id="831" name="Google Shape;831;p64"/>
          <p:cNvCxnSpPr>
            <a:stCxn id="828" idx="2"/>
            <a:endCxn id="822" idx="0"/>
          </p:cNvCxnSpPr>
          <p:nvPr/>
        </p:nvCxnSpPr>
        <p:spPr>
          <a:xfrm rot="-5400000" flipH="1">
            <a:off x="2643625" y="2038900"/>
            <a:ext cx="965100" cy="914100"/>
          </a:xfrm>
          <a:prstGeom prst="bentConnector3">
            <a:avLst>
              <a:gd name="adj1" fmla="val 50000"/>
            </a:avLst>
          </a:prstGeom>
          <a:noFill/>
          <a:ln w="19050" cap="flat" cmpd="sng">
            <a:solidFill>
              <a:schemeClr val="dk1"/>
            </a:solidFill>
            <a:prstDash val="solid"/>
            <a:round/>
            <a:headEnd type="none" w="med" len="med"/>
            <a:tailEnd type="diamond" w="med" len="med"/>
          </a:ln>
        </p:spPr>
      </p:cxnSp>
      <p:cxnSp>
        <p:nvCxnSpPr>
          <p:cNvPr id="832" name="Google Shape;832;p64"/>
          <p:cNvCxnSpPr>
            <a:stCxn id="829" idx="2"/>
            <a:endCxn id="824" idx="0"/>
          </p:cNvCxnSpPr>
          <p:nvPr/>
        </p:nvCxnSpPr>
        <p:spPr>
          <a:xfrm rot="5400000">
            <a:off x="5657502" y="2038600"/>
            <a:ext cx="965100" cy="914700"/>
          </a:xfrm>
          <a:prstGeom prst="bentConnector3">
            <a:avLst>
              <a:gd name="adj1" fmla="val 50000"/>
            </a:avLst>
          </a:prstGeom>
          <a:noFill/>
          <a:ln w="19050" cap="flat" cmpd="sng">
            <a:solidFill>
              <a:schemeClr val="dk1"/>
            </a:solidFill>
            <a:prstDash val="solid"/>
            <a:round/>
            <a:headEnd type="none" w="med" len="med"/>
            <a:tailEnd type="diamond" w="med" len="med"/>
          </a:ln>
        </p:spPr>
      </p:cxnSp>
      <p:cxnSp>
        <p:nvCxnSpPr>
          <p:cNvPr id="833" name="Google Shape;833;p64"/>
          <p:cNvCxnSpPr>
            <a:stCxn id="829" idx="2"/>
            <a:endCxn id="826" idx="0"/>
          </p:cNvCxnSpPr>
          <p:nvPr/>
        </p:nvCxnSpPr>
        <p:spPr>
          <a:xfrm rot="-5400000" flipH="1">
            <a:off x="6572202" y="2038600"/>
            <a:ext cx="965100" cy="914700"/>
          </a:xfrm>
          <a:prstGeom prst="bentConnector3">
            <a:avLst>
              <a:gd name="adj1" fmla="val 50000"/>
            </a:avLst>
          </a:prstGeom>
          <a:noFill/>
          <a:ln w="19050" cap="flat" cmpd="sng">
            <a:solidFill>
              <a:schemeClr val="dk1"/>
            </a:solidFill>
            <a:prstDash val="solid"/>
            <a:round/>
            <a:headEnd type="none" w="med" len="med"/>
            <a:tailEnd type="diamond" w="med" len="med"/>
          </a:ln>
        </p:spPr>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12"/>
        <p:cNvGrpSpPr/>
        <p:nvPr/>
      </p:nvGrpSpPr>
      <p:grpSpPr>
        <a:xfrm>
          <a:off x="0" y="0"/>
          <a:ext cx="0" cy="0"/>
          <a:chOff x="0" y="0"/>
          <a:chExt cx="0" cy="0"/>
        </a:xfrm>
      </p:grpSpPr>
      <p:sp>
        <p:nvSpPr>
          <p:cNvPr id="613" name="Google Shape;613;p47"/>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614" name="Google Shape;614;p47"/>
          <p:cNvSpPr txBox="1">
            <a:spLocks noGrp="1"/>
          </p:cNvSpPr>
          <p:nvPr>
            <p:ph type="subTitle" idx="4"/>
          </p:nvPr>
        </p:nvSpPr>
        <p:spPr>
          <a:xfrm>
            <a:off x="1037500" y="3968075"/>
            <a:ext cx="3163800" cy="58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15" name="Google Shape;615;p47"/>
          <p:cNvSpPr txBox="1">
            <a:spLocks noGrp="1"/>
          </p:cNvSpPr>
          <p:nvPr>
            <p:ph type="subTitle" idx="3"/>
          </p:nvPr>
        </p:nvSpPr>
        <p:spPr>
          <a:xfrm>
            <a:off x="1037500" y="2229875"/>
            <a:ext cx="3163800" cy="58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16" name="Google Shape;616;p47"/>
          <p:cNvSpPr txBox="1">
            <a:spLocks noGrp="1"/>
          </p:cNvSpPr>
          <p:nvPr>
            <p:ph type="subTitle" idx="1"/>
          </p:nvPr>
        </p:nvSpPr>
        <p:spPr>
          <a:xfrm>
            <a:off x="4942699" y="2229875"/>
            <a:ext cx="3163800" cy="58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17" name="Google Shape;617;p47"/>
          <p:cNvSpPr txBox="1">
            <a:spLocks noGrp="1"/>
          </p:cNvSpPr>
          <p:nvPr>
            <p:ph type="subTitle" idx="5"/>
          </p:nvPr>
        </p:nvSpPr>
        <p:spPr>
          <a:xfrm>
            <a:off x="4942699" y="3968075"/>
            <a:ext cx="3163800" cy="58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18" name="Google Shape;618;p47"/>
          <p:cNvSpPr txBox="1">
            <a:spLocks noGrp="1"/>
          </p:cNvSpPr>
          <p:nvPr>
            <p:ph type="title" idx="6"/>
          </p:nvPr>
        </p:nvSpPr>
        <p:spPr>
          <a:xfrm>
            <a:off x="2101300" y="1381475"/>
            <a:ext cx="10362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19" name="Google Shape;619;p47"/>
          <p:cNvSpPr txBox="1">
            <a:spLocks noGrp="1"/>
          </p:cNvSpPr>
          <p:nvPr>
            <p:ph type="title" idx="7"/>
          </p:nvPr>
        </p:nvSpPr>
        <p:spPr>
          <a:xfrm>
            <a:off x="2101300" y="3119696"/>
            <a:ext cx="10362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620" name="Google Shape;620;p47"/>
          <p:cNvSpPr txBox="1">
            <a:spLocks noGrp="1"/>
          </p:cNvSpPr>
          <p:nvPr>
            <p:ph type="title" idx="8"/>
          </p:nvPr>
        </p:nvSpPr>
        <p:spPr>
          <a:xfrm>
            <a:off x="6005749" y="1381475"/>
            <a:ext cx="10377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621" name="Google Shape;621;p47"/>
          <p:cNvSpPr txBox="1">
            <a:spLocks noGrp="1"/>
          </p:cNvSpPr>
          <p:nvPr>
            <p:ph type="title" idx="9"/>
          </p:nvPr>
        </p:nvSpPr>
        <p:spPr>
          <a:xfrm>
            <a:off x="6006499" y="3121276"/>
            <a:ext cx="10362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622" name="Google Shape;622;p47"/>
          <p:cNvSpPr txBox="1">
            <a:spLocks noGrp="1"/>
          </p:cNvSpPr>
          <p:nvPr>
            <p:ph type="subTitle" idx="13"/>
          </p:nvPr>
        </p:nvSpPr>
        <p:spPr>
          <a:xfrm>
            <a:off x="1039150" y="1940875"/>
            <a:ext cx="31605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Background</a:t>
            </a:r>
            <a:endParaRPr/>
          </a:p>
        </p:txBody>
      </p:sp>
      <p:sp>
        <p:nvSpPr>
          <p:cNvPr id="623" name="Google Shape;623;p47"/>
          <p:cNvSpPr txBox="1">
            <a:spLocks noGrp="1"/>
          </p:cNvSpPr>
          <p:nvPr>
            <p:ph type="subTitle" idx="2"/>
          </p:nvPr>
        </p:nvSpPr>
        <p:spPr>
          <a:xfrm>
            <a:off x="4942699" y="1940875"/>
            <a:ext cx="31638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Concepts</a:t>
            </a:r>
            <a:endParaRPr/>
          </a:p>
        </p:txBody>
      </p:sp>
      <p:sp>
        <p:nvSpPr>
          <p:cNvPr id="624" name="Google Shape;624;p47"/>
          <p:cNvSpPr txBox="1">
            <a:spLocks noGrp="1"/>
          </p:cNvSpPr>
          <p:nvPr>
            <p:ph type="subTitle" idx="14"/>
          </p:nvPr>
        </p:nvSpPr>
        <p:spPr>
          <a:xfrm>
            <a:off x="1037500" y="3679150"/>
            <a:ext cx="31638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Exercises</a:t>
            </a:r>
            <a:endParaRPr/>
          </a:p>
        </p:txBody>
      </p:sp>
      <p:sp>
        <p:nvSpPr>
          <p:cNvPr id="625" name="Google Shape;625;p47"/>
          <p:cNvSpPr txBox="1">
            <a:spLocks noGrp="1"/>
          </p:cNvSpPr>
          <p:nvPr>
            <p:ph type="subTitle" idx="15"/>
          </p:nvPr>
        </p:nvSpPr>
        <p:spPr>
          <a:xfrm>
            <a:off x="4942699" y="3679060"/>
            <a:ext cx="31638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Conclusions</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37"/>
        <p:cNvGrpSpPr/>
        <p:nvPr/>
      </p:nvGrpSpPr>
      <p:grpSpPr>
        <a:xfrm>
          <a:off x="0" y="0"/>
          <a:ext cx="0" cy="0"/>
          <a:chOff x="0" y="0"/>
          <a:chExt cx="0" cy="0"/>
        </a:xfrm>
      </p:grpSpPr>
      <p:sp>
        <p:nvSpPr>
          <p:cNvPr id="838" name="Google Shape;838;p65"/>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sp>
        <p:nvSpPr>
          <p:cNvPr id="839" name="Google Shape;839;p65"/>
          <p:cNvSpPr txBox="1"/>
          <p:nvPr/>
        </p:nvSpPr>
        <p:spPr>
          <a:xfrm flipH="1">
            <a:off x="5723847" y="1566350"/>
            <a:ext cx="2516400" cy="4908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Sora ExtraBold"/>
                <a:ea typeface="Sora ExtraBold"/>
                <a:cs typeface="Sora ExtraBold"/>
                <a:sym typeface="Sora ExtraBold"/>
              </a:rPr>
              <a:t>Jupiter</a:t>
            </a:r>
            <a:endParaRPr sz="2400">
              <a:solidFill>
                <a:schemeClr val="dk1"/>
              </a:solidFill>
              <a:latin typeface="Sora ExtraBold"/>
              <a:ea typeface="Sora ExtraBold"/>
              <a:cs typeface="Sora ExtraBold"/>
              <a:sym typeface="Sora ExtraBold"/>
            </a:endParaRPr>
          </a:p>
        </p:txBody>
      </p:sp>
      <p:sp>
        <p:nvSpPr>
          <p:cNvPr id="840" name="Google Shape;840;p65"/>
          <p:cNvSpPr txBox="1"/>
          <p:nvPr/>
        </p:nvSpPr>
        <p:spPr>
          <a:xfrm flipH="1">
            <a:off x="5723847" y="2057138"/>
            <a:ext cx="2516400" cy="213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Manrope Medium"/>
                <a:ea typeface="Manrope Medium"/>
                <a:cs typeface="Manrope Medium"/>
                <a:sym typeface="Manrope Medium"/>
              </a:rPr>
              <a:t>Jupiter is a gas giant and the biggest planet in the Solar System. It’s the fourth-brightest object in the night sky. This planet was named after the Roman god of the skies and lightning</a:t>
            </a:r>
            <a:endParaRPr sz="1800">
              <a:solidFill>
                <a:schemeClr val="dk1"/>
              </a:solidFill>
              <a:latin typeface="Manrope Medium"/>
              <a:ea typeface="Manrope Medium"/>
              <a:cs typeface="Manrope Medium"/>
              <a:sym typeface="Manrope Medium"/>
            </a:endParaRPr>
          </a:p>
        </p:txBody>
      </p:sp>
      <p:sp>
        <p:nvSpPr>
          <p:cNvPr id="841" name="Google Shape;841;p65"/>
          <p:cNvSpPr/>
          <p:nvPr/>
        </p:nvSpPr>
        <p:spPr>
          <a:xfrm>
            <a:off x="2058167" y="1388797"/>
            <a:ext cx="965" cy="965"/>
          </a:xfrm>
          <a:custGeom>
            <a:avLst/>
            <a:gdLst/>
            <a:ahLst/>
            <a:cxnLst/>
            <a:rect l="l" t="t" r="r" b="b"/>
            <a:pathLst>
              <a:path w="8" h="8" extrusionOk="0">
                <a:moveTo>
                  <a:pt x="8" y="1"/>
                </a:moveTo>
                <a:lnTo>
                  <a:pt x="1" y="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5"/>
          <p:cNvSpPr/>
          <p:nvPr/>
        </p:nvSpPr>
        <p:spPr>
          <a:xfrm>
            <a:off x="2073359" y="1371556"/>
            <a:ext cx="965" cy="965"/>
          </a:xfrm>
          <a:custGeom>
            <a:avLst/>
            <a:gdLst/>
            <a:ahLst/>
            <a:cxnLst/>
            <a:rect l="l" t="t" r="r" b="b"/>
            <a:pathLst>
              <a:path w="8" h="8" extrusionOk="0">
                <a:moveTo>
                  <a:pt x="8" y="0"/>
                </a:moveTo>
                <a:lnTo>
                  <a:pt x="1" y="7"/>
                </a:lnTo>
                <a:lnTo>
                  <a:pt x="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5"/>
          <p:cNvSpPr/>
          <p:nvPr/>
        </p:nvSpPr>
        <p:spPr>
          <a:xfrm>
            <a:off x="2069983" y="1373244"/>
            <a:ext cx="2652" cy="2653"/>
          </a:xfrm>
          <a:custGeom>
            <a:avLst/>
            <a:gdLst/>
            <a:ahLst/>
            <a:cxnLst/>
            <a:rect l="l" t="t" r="r" b="b"/>
            <a:pathLst>
              <a:path w="22" h="22" extrusionOk="0">
                <a:moveTo>
                  <a:pt x="1" y="21"/>
                </a:moveTo>
                <a:cubicBezTo>
                  <a:pt x="8" y="14"/>
                  <a:pt x="15" y="7"/>
                  <a:pt x="22" y="0"/>
                </a:cubicBezTo>
                <a:cubicBezTo>
                  <a:pt x="15" y="7"/>
                  <a:pt x="8" y="14"/>
                  <a:pt x="1" y="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 name="Google Shape;844;p65"/>
          <p:cNvGrpSpPr/>
          <p:nvPr/>
        </p:nvGrpSpPr>
        <p:grpSpPr>
          <a:xfrm>
            <a:off x="903753" y="1732468"/>
            <a:ext cx="4407283" cy="2347920"/>
            <a:chOff x="233350" y="949250"/>
            <a:chExt cx="7137300" cy="3802300"/>
          </a:xfrm>
        </p:grpSpPr>
        <p:sp>
          <p:nvSpPr>
            <p:cNvPr id="845" name="Google Shape;845;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 name="Google Shape;896;p65"/>
          <p:cNvSpPr/>
          <p:nvPr/>
        </p:nvSpPr>
        <p:spPr>
          <a:xfrm>
            <a:off x="1688879" y="3315980"/>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5"/>
          <p:cNvSpPr/>
          <p:nvPr/>
        </p:nvSpPr>
        <p:spPr>
          <a:xfrm>
            <a:off x="2121354" y="3624880"/>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5"/>
          <p:cNvSpPr/>
          <p:nvPr/>
        </p:nvSpPr>
        <p:spPr>
          <a:xfrm>
            <a:off x="1864504" y="2376030"/>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5"/>
          <p:cNvSpPr/>
          <p:nvPr/>
        </p:nvSpPr>
        <p:spPr>
          <a:xfrm>
            <a:off x="1439729" y="2522780"/>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5"/>
          <p:cNvSpPr/>
          <p:nvPr/>
        </p:nvSpPr>
        <p:spPr>
          <a:xfrm>
            <a:off x="1495204" y="2180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5"/>
          <p:cNvSpPr/>
          <p:nvPr/>
        </p:nvSpPr>
        <p:spPr>
          <a:xfrm>
            <a:off x="2877629" y="312025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5"/>
          <p:cNvSpPr/>
          <p:nvPr/>
        </p:nvSpPr>
        <p:spPr>
          <a:xfrm>
            <a:off x="2622779" y="2417480"/>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5"/>
          <p:cNvSpPr/>
          <p:nvPr/>
        </p:nvSpPr>
        <p:spPr>
          <a:xfrm>
            <a:off x="4429954" y="3390580"/>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5"/>
          <p:cNvSpPr/>
          <p:nvPr/>
        </p:nvSpPr>
        <p:spPr>
          <a:xfrm>
            <a:off x="3464579" y="247389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5"/>
          <p:cNvSpPr/>
          <p:nvPr/>
        </p:nvSpPr>
        <p:spPr>
          <a:xfrm>
            <a:off x="4538054" y="257174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5"/>
          <p:cNvSpPr/>
          <p:nvPr/>
        </p:nvSpPr>
        <p:spPr>
          <a:xfrm>
            <a:off x="4173316" y="227819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10"/>
        <p:cNvGrpSpPr/>
        <p:nvPr/>
      </p:nvGrpSpPr>
      <p:grpSpPr>
        <a:xfrm>
          <a:off x="0" y="0"/>
          <a:ext cx="0" cy="0"/>
          <a:chOff x="0" y="0"/>
          <a:chExt cx="0" cy="0"/>
        </a:xfrm>
      </p:grpSpPr>
      <p:sp>
        <p:nvSpPr>
          <p:cNvPr id="911" name="Google Shape;911;p66"/>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timeline</a:t>
            </a:r>
            <a:endParaRPr/>
          </a:p>
        </p:txBody>
      </p:sp>
      <p:sp>
        <p:nvSpPr>
          <p:cNvPr id="912" name="Google Shape;912;p66"/>
          <p:cNvSpPr/>
          <p:nvPr/>
        </p:nvSpPr>
        <p:spPr>
          <a:xfrm>
            <a:off x="982630" y="1774488"/>
            <a:ext cx="1006500" cy="1006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6"/>
          <p:cNvSpPr txBox="1"/>
          <p:nvPr/>
        </p:nvSpPr>
        <p:spPr>
          <a:xfrm>
            <a:off x="722375" y="2965725"/>
            <a:ext cx="1527000" cy="418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a:solidFill>
                  <a:schemeClr val="accent1"/>
                </a:solidFill>
                <a:latin typeface="Sora ExtraBold"/>
                <a:ea typeface="Sora ExtraBold"/>
                <a:cs typeface="Sora ExtraBold"/>
                <a:sym typeface="Sora ExtraBold"/>
              </a:rPr>
              <a:t>2XXX</a:t>
            </a:r>
            <a:endParaRPr sz="2400">
              <a:solidFill>
                <a:schemeClr val="accent1"/>
              </a:solidFill>
              <a:latin typeface="Sora ExtraBold"/>
              <a:ea typeface="Sora ExtraBold"/>
              <a:cs typeface="Sora ExtraBold"/>
              <a:sym typeface="Sora ExtraBold"/>
            </a:endParaRPr>
          </a:p>
        </p:txBody>
      </p:sp>
      <p:sp>
        <p:nvSpPr>
          <p:cNvPr id="914" name="Google Shape;914;p66"/>
          <p:cNvSpPr txBox="1"/>
          <p:nvPr/>
        </p:nvSpPr>
        <p:spPr>
          <a:xfrm>
            <a:off x="722375" y="3367253"/>
            <a:ext cx="1527000" cy="876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Saturn is a gas giant and has rings</a:t>
            </a:r>
            <a:endParaRPr sz="1600">
              <a:solidFill>
                <a:schemeClr val="dk1"/>
              </a:solidFill>
              <a:latin typeface="Manrope Medium"/>
              <a:ea typeface="Manrope Medium"/>
              <a:cs typeface="Manrope Medium"/>
              <a:sym typeface="Manrope Medium"/>
            </a:endParaRPr>
          </a:p>
        </p:txBody>
      </p:sp>
      <p:sp>
        <p:nvSpPr>
          <p:cNvPr id="915" name="Google Shape;915;p66"/>
          <p:cNvSpPr/>
          <p:nvPr/>
        </p:nvSpPr>
        <p:spPr>
          <a:xfrm>
            <a:off x="3041332" y="1774488"/>
            <a:ext cx="1006500" cy="1006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6"/>
          <p:cNvSpPr txBox="1"/>
          <p:nvPr/>
        </p:nvSpPr>
        <p:spPr>
          <a:xfrm>
            <a:off x="2781076" y="2965725"/>
            <a:ext cx="1527000" cy="41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accent1"/>
                </a:solidFill>
                <a:latin typeface="Sora ExtraBold"/>
                <a:ea typeface="Sora ExtraBold"/>
                <a:cs typeface="Sora ExtraBold"/>
                <a:sym typeface="Sora ExtraBold"/>
              </a:rPr>
              <a:t>2XXX</a:t>
            </a:r>
            <a:endParaRPr sz="2400">
              <a:solidFill>
                <a:schemeClr val="accent1"/>
              </a:solidFill>
              <a:latin typeface="Sora ExtraBold"/>
              <a:ea typeface="Sora ExtraBold"/>
              <a:cs typeface="Sora ExtraBold"/>
              <a:sym typeface="Sora ExtraBold"/>
            </a:endParaRPr>
          </a:p>
        </p:txBody>
      </p:sp>
      <p:sp>
        <p:nvSpPr>
          <p:cNvPr id="917" name="Google Shape;917;p66"/>
          <p:cNvSpPr txBox="1"/>
          <p:nvPr/>
        </p:nvSpPr>
        <p:spPr>
          <a:xfrm>
            <a:off x="2780025" y="3367250"/>
            <a:ext cx="1529100" cy="876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Jupiter was named after a Roman god</a:t>
            </a:r>
            <a:endParaRPr sz="1600">
              <a:solidFill>
                <a:schemeClr val="dk1"/>
              </a:solidFill>
              <a:latin typeface="Manrope Medium"/>
              <a:ea typeface="Manrope Medium"/>
              <a:cs typeface="Manrope Medium"/>
              <a:sym typeface="Manrope Medium"/>
            </a:endParaRPr>
          </a:p>
        </p:txBody>
      </p:sp>
      <p:sp>
        <p:nvSpPr>
          <p:cNvPr id="918" name="Google Shape;918;p66"/>
          <p:cNvSpPr/>
          <p:nvPr/>
        </p:nvSpPr>
        <p:spPr>
          <a:xfrm>
            <a:off x="5104061" y="1774488"/>
            <a:ext cx="1006500" cy="1006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6"/>
          <p:cNvSpPr txBox="1"/>
          <p:nvPr/>
        </p:nvSpPr>
        <p:spPr>
          <a:xfrm>
            <a:off x="4843804" y="2965725"/>
            <a:ext cx="1527000" cy="41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accent1"/>
                </a:solidFill>
                <a:latin typeface="Sora ExtraBold"/>
                <a:ea typeface="Sora ExtraBold"/>
                <a:cs typeface="Sora ExtraBold"/>
                <a:sym typeface="Sora ExtraBold"/>
              </a:rPr>
              <a:t>2XXX</a:t>
            </a:r>
            <a:endParaRPr sz="2400">
              <a:solidFill>
                <a:schemeClr val="accent1"/>
              </a:solidFill>
              <a:latin typeface="Sora ExtraBold"/>
              <a:ea typeface="Sora ExtraBold"/>
              <a:cs typeface="Sora ExtraBold"/>
              <a:sym typeface="Sora ExtraBold"/>
            </a:endParaRPr>
          </a:p>
        </p:txBody>
      </p:sp>
      <p:sp>
        <p:nvSpPr>
          <p:cNvPr id="920" name="Google Shape;920;p66"/>
          <p:cNvSpPr txBox="1"/>
          <p:nvPr/>
        </p:nvSpPr>
        <p:spPr>
          <a:xfrm>
            <a:off x="4839775" y="3367250"/>
            <a:ext cx="1527000" cy="876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Neptune is very far away from the Sun</a:t>
            </a:r>
            <a:endParaRPr sz="1600">
              <a:solidFill>
                <a:schemeClr val="dk1"/>
              </a:solidFill>
              <a:latin typeface="Manrope Medium"/>
              <a:ea typeface="Manrope Medium"/>
              <a:cs typeface="Manrope Medium"/>
              <a:sym typeface="Manrope Medium"/>
            </a:endParaRPr>
          </a:p>
        </p:txBody>
      </p:sp>
      <p:sp>
        <p:nvSpPr>
          <p:cNvPr id="921" name="Google Shape;921;p66"/>
          <p:cNvSpPr/>
          <p:nvPr/>
        </p:nvSpPr>
        <p:spPr>
          <a:xfrm>
            <a:off x="7157683" y="1774488"/>
            <a:ext cx="1006500" cy="1006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6"/>
          <p:cNvSpPr txBox="1"/>
          <p:nvPr/>
        </p:nvSpPr>
        <p:spPr>
          <a:xfrm>
            <a:off x="6897426" y="2965725"/>
            <a:ext cx="1527000" cy="41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accent1"/>
                </a:solidFill>
                <a:latin typeface="Sora ExtraBold"/>
                <a:ea typeface="Sora ExtraBold"/>
                <a:cs typeface="Sora ExtraBold"/>
                <a:sym typeface="Sora ExtraBold"/>
              </a:rPr>
              <a:t>2XXX</a:t>
            </a:r>
            <a:endParaRPr sz="2400">
              <a:solidFill>
                <a:schemeClr val="accent1"/>
              </a:solidFill>
              <a:latin typeface="Sora ExtraBold"/>
              <a:ea typeface="Sora ExtraBold"/>
              <a:cs typeface="Sora ExtraBold"/>
              <a:sym typeface="Sora ExtraBold"/>
            </a:endParaRPr>
          </a:p>
        </p:txBody>
      </p:sp>
      <p:sp>
        <p:nvSpPr>
          <p:cNvPr id="923" name="Google Shape;923;p66"/>
          <p:cNvSpPr txBox="1"/>
          <p:nvPr/>
        </p:nvSpPr>
        <p:spPr>
          <a:xfrm>
            <a:off x="6897425" y="3367253"/>
            <a:ext cx="1527000" cy="876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Pluto is now considered a dwarf planet</a:t>
            </a:r>
            <a:endParaRPr sz="1600">
              <a:solidFill>
                <a:schemeClr val="dk1"/>
              </a:solidFill>
              <a:latin typeface="Manrope Medium"/>
              <a:ea typeface="Manrope Medium"/>
              <a:cs typeface="Manrope Medium"/>
              <a:sym typeface="Manrope Medium"/>
            </a:endParaRPr>
          </a:p>
        </p:txBody>
      </p:sp>
      <p:cxnSp>
        <p:nvCxnSpPr>
          <p:cNvPr id="924" name="Google Shape;924;p66"/>
          <p:cNvCxnSpPr>
            <a:stCxn id="912" idx="3"/>
            <a:endCxn id="915" idx="1"/>
          </p:cNvCxnSpPr>
          <p:nvPr/>
        </p:nvCxnSpPr>
        <p:spPr>
          <a:xfrm>
            <a:off x="1989130" y="2277738"/>
            <a:ext cx="1052100" cy="0"/>
          </a:xfrm>
          <a:prstGeom prst="straightConnector1">
            <a:avLst/>
          </a:prstGeom>
          <a:noFill/>
          <a:ln w="19050" cap="flat" cmpd="sng">
            <a:solidFill>
              <a:schemeClr val="dk1"/>
            </a:solidFill>
            <a:prstDash val="solid"/>
            <a:round/>
            <a:headEnd type="none" w="med" len="med"/>
            <a:tailEnd type="none" w="med" len="med"/>
          </a:ln>
        </p:spPr>
      </p:cxnSp>
      <p:cxnSp>
        <p:nvCxnSpPr>
          <p:cNvPr id="925" name="Google Shape;925;p66"/>
          <p:cNvCxnSpPr>
            <a:stCxn id="915" idx="3"/>
            <a:endCxn id="918" idx="1"/>
          </p:cNvCxnSpPr>
          <p:nvPr/>
        </p:nvCxnSpPr>
        <p:spPr>
          <a:xfrm>
            <a:off x="4047832" y="2277738"/>
            <a:ext cx="1056300" cy="0"/>
          </a:xfrm>
          <a:prstGeom prst="straightConnector1">
            <a:avLst/>
          </a:prstGeom>
          <a:noFill/>
          <a:ln w="19050" cap="flat" cmpd="sng">
            <a:solidFill>
              <a:schemeClr val="dk1"/>
            </a:solidFill>
            <a:prstDash val="solid"/>
            <a:round/>
            <a:headEnd type="none" w="med" len="med"/>
            <a:tailEnd type="none" w="med" len="med"/>
          </a:ln>
        </p:spPr>
      </p:cxnSp>
      <p:cxnSp>
        <p:nvCxnSpPr>
          <p:cNvPr id="926" name="Google Shape;926;p66"/>
          <p:cNvCxnSpPr>
            <a:stCxn id="918" idx="3"/>
            <a:endCxn id="921" idx="1"/>
          </p:cNvCxnSpPr>
          <p:nvPr/>
        </p:nvCxnSpPr>
        <p:spPr>
          <a:xfrm>
            <a:off x="6110561" y="2277738"/>
            <a:ext cx="1047000" cy="0"/>
          </a:xfrm>
          <a:prstGeom prst="straightConnector1">
            <a:avLst/>
          </a:prstGeom>
          <a:noFill/>
          <a:ln w="19050" cap="flat" cmpd="sng">
            <a:solidFill>
              <a:schemeClr val="dk1"/>
            </a:solidFill>
            <a:prstDash val="solid"/>
            <a:round/>
            <a:headEnd type="none" w="med" len="med"/>
            <a:tailEnd type="none" w="med" len="med"/>
          </a:ln>
        </p:spPr>
      </p:cxnSp>
      <p:grpSp>
        <p:nvGrpSpPr>
          <p:cNvPr id="927" name="Google Shape;927;p66"/>
          <p:cNvGrpSpPr/>
          <p:nvPr/>
        </p:nvGrpSpPr>
        <p:grpSpPr>
          <a:xfrm>
            <a:off x="5477738" y="2105650"/>
            <a:ext cx="327900" cy="344175"/>
            <a:chOff x="4010400" y="3228600"/>
            <a:chExt cx="327900" cy="344175"/>
          </a:xfrm>
        </p:grpSpPr>
        <p:sp>
          <p:nvSpPr>
            <p:cNvPr id="928" name="Google Shape;928;p66"/>
            <p:cNvSpPr/>
            <p:nvPr/>
          </p:nvSpPr>
          <p:spPr>
            <a:xfrm>
              <a:off x="4064050" y="3295025"/>
              <a:ext cx="30625" cy="24625"/>
            </a:xfrm>
            <a:custGeom>
              <a:avLst/>
              <a:gdLst/>
              <a:ahLst/>
              <a:cxnLst/>
              <a:rect l="l" t="t" r="r" b="b"/>
              <a:pathLst>
                <a:path w="1225" h="985" extrusionOk="0">
                  <a:moveTo>
                    <a:pt x="998" y="1"/>
                  </a:moveTo>
                  <a:cubicBezTo>
                    <a:pt x="941" y="1"/>
                    <a:pt x="884" y="25"/>
                    <a:pt x="844" y="73"/>
                  </a:cubicBezTo>
                  <a:lnTo>
                    <a:pt x="484" y="498"/>
                  </a:lnTo>
                  <a:lnTo>
                    <a:pt x="361" y="388"/>
                  </a:lnTo>
                  <a:cubicBezTo>
                    <a:pt x="322" y="354"/>
                    <a:pt x="274" y="337"/>
                    <a:pt x="227" y="337"/>
                  </a:cubicBezTo>
                  <a:cubicBezTo>
                    <a:pt x="171" y="337"/>
                    <a:pt x="115" y="361"/>
                    <a:pt x="76" y="405"/>
                  </a:cubicBezTo>
                  <a:cubicBezTo>
                    <a:pt x="1" y="491"/>
                    <a:pt x="11" y="618"/>
                    <a:pt x="97" y="690"/>
                  </a:cubicBezTo>
                  <a:lnTo>
                    <a:pt x="374" y="937"/>
                  </a:lnTo>
                  <a:cubicBezTo>
                    <a:pt x="413" y="969"/>
                    <a:pt x="460" y="985"/>
                    <a:pt x="506" y="985"/>
                  </a:cubicBezTo>
                  <a:cubicBezTo>
                    <a:pt x="565" y="985"/>
                    <a:pt x="623" y="960"/>
                    <a:pt x="662" y="913"/>
                  </a:cubicBezTo>
                  <a:lnTo>
                    <a:pt x="1153" y="333"/>
                  </a:lnTo>
                  <a:cubicBezTo>
                    <a:pt x="1225" y="248"/>
                    <a:pt x="1214" y="121"/>
                    <a:pt x="1129" y="49"/>
                  </a:cubicBezTo>
                  <a:cubicBezTo>
                    <a:pt x="1091" y="17"/>
                    <a:pt x="1044" y="1"/>
                    <a:pt x="9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6"/>
            <p:cNvSpPr/>
            <p:nvPr/>
          </p:nvSpPr>
          <p:spPr>
            <a:xfrm>
              <a:off x="4064050" y="3388375"/>
              <a:ext cx="30625" cy="24625"/>
            </a:xfrm>
            <a:custGeom>
              <a:avLst/>
              <a:gdLst/>
              <a:ahLst/>
              <a:cxnLst/>
              <a:rect l="l" t="t" r="r" b="b"/>
              <a:pathLst>
                <a:path w="1225" h="985" extrusionOk="0">
                  <a:moveTo>
                    <a:pt x="998" y="1"/>
                  </a:moveTo>
                  <a:cubicBezTo>
                    <a:pt x="941" y="1"/>
                    <a:pt x="884" y="25"/>
                    <a:pt x="844" y="73"/>
                  </a:cubicBezTo>
                  <a:lnTo>
                    <a:pt x="484" y="498"/>
                  </a:lnTo>
                  <a:lnTo>
                    <a:pt x="361" y="388"/>
                  </a:lnTo>
                  <a:cubicBezTo>
                    <a:pt x="322" y="354"/>
                    <a:pt x="275" y="337"/>
                    <a:pt x="228" y="337"/>
                  </a:cubicBezTo>
                  <a:cubicBezTo>
                    <a:pt x="171" y="337"/>
                    <a:pt x="116" y="362"/>
                    <a:pt x="76" y="409"/>
                  </a:cubicBezTo>
                  <a:cubicBezTo>
                    <a:pt x="1" y="491"/>
                    <a:pt x="11" y="618"/>
                    <a:pt x="97" y="693"/>
                  </a:cubicBezTo>
                  <a:lnTo>
                    <a:pt x="374" y="937"/>
                  </a:lnTo>
                  <a:cubicBezTo>
                    <a:pt x="413" y="969"/>
                    <a:pt x="460" y="985"/>
                    <a:pt x="506" y="985"/>
                  </a:cubicBezTo>
                  <a:cubicBezTo>
                    <a:pt x="565" y="985"/>
                    <a:pt x="623" y="960"/>
                    <a:pt x="662" y="913"/>
                  </a:cubicBezTo>
                  <a:lnTo>
                    <a:pt x="1153" y="333"/>
                  </a:lnTo>
                  <a:cubicBezTo>
                    <a:pt x="1225" y="248"/>
                    <a:pt x="1214" y="121"/>
                    <a:pt x="1129" y="49"/>
                  </a:cubicBezTo>
                  <a:cubicBezTo>
                    <a:pt x="1091" y="17"/>
                    <a:pt x="1044" y="1"/>
                    <a:pt x="9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6"/>
            <p:cNvSpPr/>
            <p:nvPr/>
          </p:nvSpPr>
          <p:spPr>
            <a:xfrm>
              <a:off x="4064050" y="3481725"/>
              <a:ext cx="30625" cy="24700"/>
            </a:xfrm>
            <a:custGeom>
              <a:avLst/>
              <a:gdLst/>
              <a:ahLst/>
              <a:cxnLst/>
              <a:rect l="l" t="t" r="r" b="b"/>
              <a:pathLst>
                <a:path w="1225" h="988" extrusionOk="0">
                  <a:moveTo>
                    <a:pt x="998" y="1"/>
                  </a:moveTo>
                  <a:cubicBezTo>
                    <a:pt x="941" y="1"/>
                    <a:pt x="884" y="25"/>
                    <a:pt x="844" y="73"/>
                  </a:cubicBezTo>
                  <a:lnTo>
                    <a:pt x="484" y="498"/>
                  </a:lnTo>
                  <a:lnTo>
                    <a:pt x="361" y="388"/>
                  </a:lnTo>
                  <a:cubicBezTo>
                    <a:pt x="322" y="355"/>
                    <a:pt x="274" y="339"/>
                    <a:pt x="227" y="339"/>
                  </a:cubicBezTo>
                  <a:cubicBezTo>
                    <a:pt x="171" y="339"/>
                    <a:pt x="115" y="362"/>
                    <a:pt x="76" y="409"/>
                  </a:cubicBezTo>
                  <a:cubicBezTo>
                    <a:pt x="1" y="491"/>
                    <a:pt x="11" y="618"/>
                    <a:pt x="97" y="693"/>
                  </a:cubicBezTo>
                  <a:lnTo>
                    <a:pt x="374" y="937"/>
                  </a:lnTo>
                  <a:cubicBezTo>
                    <a:pt x="413" y="971"/>
                    <a:pt x="461" y="987"/>
                    <a:pt x="509" y="987"/>
                  </a:cubicBezTo>
                  <a:cubicBezTo>
                    <a:pt x="566" y="987"/>
                    <a:pt x="623" y="963"/>
                    <a:pt x="662" y="916"/>
                  </a:cubicBezTo>
                  <a:lnTo>
                    <a:pt x="1153" y="333"/>
                  </a:lnTo>
                  <a:cubicBezTo>
                    <a:pt x="1225" y="247"/>
                    <a:pt x="1214" y="121"/>
                    <a:pt x="1129" y="49"/>
                  </a:cubicBezTo>
                  <a:cubicBezTo>
                    <a:pt x="1091" y="16"/>
                    <a:pt x="1044" y="1"/>
                    <a:pt x="9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6"/>
            <p:cNvSpPr/>
            <p:nvPr/>
          </p:nvSpPr>
          <p:spPr>
            <a:xfrm>
              <a:off x="4134850" y="3289800"/>
              <a:ext cx="117300" cy="10050"/>
            </a:xfrm>
            <a:custGeom>
              <a:avLst/>
              <a:gdLst/>
              <a:ahLst/>
              <a:cxnLst/>
              <a:rect l="l" t="t" r="r" b="b"/>
              <a:pathLst>
                <a:path w="4692" h="402" extrusionOk="0">
                  <a:moveTo>
                    <a:pt x="224" y="1"/>
                  </a:moveTo>
                  <a:cubicBezTo>
                    <a:pt x="121" y="1"/>
                    <a:pt x="28" y="73"/>
                    <a:pt x="15" y="176"/>
                  </a:cubicBezTo>
                  <a:cubicBezTo>
                    <a:pt x="1" y="299"/>
                    <a:pt x="97" y="402"/>
                    <a:pt x="217" y="402"/>
                  </a:cubicBezTo>
                  <a:lnTo>
                    <a:pt x="4468" y="402"/>
                  </a:lnTo>
                  <a:cubicBezTo>
                    <a:pt x="4575" y="402"/>
                    <a:pt x="4664" y="330"/>
                    <a:pt x="4678" y="227"/>
                  </a:cubicBezTo>
                  <a:cubicBezTo>
                    <a:pt x="4691" y="104"/>
                    <a:pt x="4599" y="1"/>
                    <a:pt x="4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6"/>
            <p:cNvSpPr/>
            <p:nvPr/>
          </p:nvSpPr>
          <p:spPr>
            <a:xfrm>
              <a:off x="4134850" y="3314675"/>
              <a:ext cx="117300" cy="10125"/>
            </a:xfrm>
            <a:custGeom>
              <a:avLst/>
              <a:gdLst/>
              <a:ahLst/>
              <a:cxnLst/>
              <a:rect l="l" t="t" r="r" b="b"/>
              <a:pathLst>
                <a:path w="4692" h="405" extrusionOk="0">
                  <a:moveTo>
                    <a:pt x="224" y="0"/>
                  </a:moveTo>
                  <a:cubicBezTo>
                    <a:pt x="121" y="0"/>
                    <a:pt x="28" y="75"/>
                    <a:pt x="15" y="175"/>
                  </a:cubicBezTo>
                  <a:cubicBezTo>
                    <a:pt x="1" y="298"/>
                    <a:pt x="97" y="405"/>
                    <a:pt x="217" y="405"/>
                  </a:cubicBezTo>
                  <a:lnTo>
                    <a:pt x="4468" y="405"/>
                  </a:lnTo>
                  <a:cubicBezTo>
                    <a:pt x="4575" y="405"/>
                    <a:pt x="4664" y="329"/>
                    <a:pt x="4678" y="226"/>
                  </a:cubicBezTo>
                  <a:cubicBezTo>
                    <a:pt x="4691" y="103"/>
                    <a:pt x="4599" y="0"/>
                    <a:pt x="4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6"/>
            <p:cNvSpPr/>
            <p:nvPr/>
          </p:nvSpPr>
          <p:spPr>
            <a:xfrm>
              <a:off x="4042025" y="3270250"/>
              <a:ext cx="74600" cy="74000"/>
            </a:xfrm>
            <a:custGeom>
              <a:avLst/>
              <a:gdLst/>
              <a:ahLst/>
              <a:cxnLst/>
              <a:rect l="l" t="t" r="r" b="b"/>
              <a:pathLst>
                <a:path w="2984" h="2960" extrusionOk="0">
                  <a:moveTo>
                    <a:pt x="227" y="1"/>
                  </a:moveTo>
                  <a:cubicBezTo>
                    <a:pt x="100" y="1"/>
                    <a:pt x="0" y="104"/>
                    <a:pt x="0" y="227"/>
                  </a:cubicBezTo>
                  <a:lnTo>
                    <a:pt x="0" y="1057"/>
                  </a:lnTo>
                  <a:cubicBezTo>
                    <a:pt x="0" y="1078"/>
                    <a:pt x="11" y="1102"/>
                    <a:pt x="28" y="1115"/>
                  </a:cubicBezTo>
                  <a:cubicBezTo>
                    <a:pt x="90" y="1171"/>
                    <a:pt x="156" y="1194"/>
                    <a:pt x="216" y="1194"/>
                  </a:cubicBezTo>
                  <a:cubicBezTo>
                    <a:pt x="334" y="1194"/>
                    <a:pt x="429" y="1103"/>
                    <a:pt x="429" y="992"/>
                  </a:cubicBezTo>
                  <a:lnTo>
                    <a:pt x="429" y="594"/>
                  </a:lnTo>
                  <a:cubicBezTo>
                    <a:pt x="429" y="491"/>
                    <a:pt x="515" y="406"/>
                    <a:pt x="621" y="406"/>
                  </a:cubicBezTo>
                  <a:lnTo>
                    <a:pt x="2390" y="406"/>
                  </a:lnTo>
                  <a:cubicBezTo>
                    <a:pt x="2497" y="406"/>
                    <a:pt x="2579" y="491"/>
                    <a:pt x="2579" y="594"/>
                  </a:cubicBezTo>
                  <a:lnTo>
                    <a:pt x="2579" y="2367"/>
                  </a:lnTo>
                  <a:cubicBezTo>
                    <a:pt x="2579" y="2470"/>
                    <a:pt x="2497" y="2555"/>
                    <a:pt x="2390" y="2555"/>
                  </a:cubicBezTo>
                  <a:lnTo>
                    <a:pt x="583" y="2555"/>
                  </a:lnTo>
                  <a:cubicBezTo>
                    <a:pt x="484" y="2555"/>
                    <a:pt x="402" y="2473"/>
                    <a:pt x="402" y="2374"/>
                  </a:cubicBezTo>
                  <a:lnTo>
                    <a:pt x="402" y="1945"/>
                  </a:lnTo>
                  <a:cubicBezTo>
                    <a:pt x="402" y="1856"/>
                    <a:pt x="343" y="1774"/>
                    <a:pt x="254" y="1753"/>
                  </a:cubicBezTo>
                  <a:cubicBezTo>
                    <a:pt x="241" y="1750"/>
                    <a:pt x="227" y="1748"/>
                    <a:pt x="214" y="1748"/>
                  </a:cubicBezTo>
                  <a:cubicBezTo>
                    <a:pt x="111" y="1748"/>
                    <a:pt x="28" y="1839"/>
                    <a:pt x="28" y="1948"/>
                  </a:cubicBezTo>
                  <a:lnTo>
                    <a:pt x="28" y="2367"/>
                  </a:lnTo>
                  <a:cubicBezTo>
                    <a:pt x="28" y="2692"/>
                    <a:pt x="292" y="2960"/>
                    <a:pt x="618" y="2960"/>
                  </a:cubicBezTo>
                  <a:lnTo>
                    <a:pt x="2390" y="2960"/>
                  </a:lnTo>
                  <a:cubicBezTo>
                    <a:pt x="2719" y="2960"/>
                    <a:pt x="2983" y="2692"/>
                    <a:pt x="2983" y="2367"/>
                  </a:cubicBezTo>
                  <a:lnTo>
                    <a:pt x="2983" y="594"/>
                  </a:lnTo>
                  <a:cubicBezTo>
                    <a:pt x="2983" y="268"/>
                    <a:pt x="2716" y="1"/>
                    <a:pt x="23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6"/>
            <p:cNvSpPr/>
            <p:nvPr/>
          </p:nvSpPr>
          <p:spPr>
            <a:xfrm>
              <a:off x="4042700" y="3363700"/>
              <a:ext cx="73925" cy="74000"/>
            </a:xfrm>
            <a:custGeom>
              <a:avLst/>
              <a:gdLst/>
              <a:ahLst/>
              <a:cxnLst/>
              <a:rect l="l" t="t" r="r" b="b"/>
              <a:pathLst>
                <a:path w="2957" h="2960" extrusionOk="0">
                  <a:moveTo>
                    <a:pt x="2363" y="405"/>
                  </a:moveTo>
                  <a:cubicBezTo>
                    <a:pt x="2470" y="405"/>
                    <a:pt x="2552" y="491"/>
                    <a:pt x="2552" y="593"/>
                  </a:cubicBezTo>
                  <a:lnTo>
                    <a:pt x="2552" y="2366"/>
                  </a:lnTo>
                  <a:lnTo>
                    <a:pt x="2555" y="2366"/>
                  </a:lnTo>
                  <a:cubicBezTo>
                    <a:pt x="2555" y="2472"/>
                    <a:pt x="2470" y="2555"/>
                    <a:pt x="2367" y="2555"/>
                  </a:cubicBezTo>
                  <a:lnTo>
                    <a:pt x="594" y="2555"/>
                  </a:lnTo>
                  <a:cubicBezTo>
                    <a:pt x="488" y="2555"/>
                    <a:pt x="402" y="2469"/>
                    <a:pt x="402" y="2366"/>
                  </a:cubicBezTo>
                  <a:lnTo>
                    <a:pt x="402" y="593"/>
                  </a:lnTo>
                  <a:cubicBezTo>
                    <a:pt x="402" y="491"/>
                    <a:pt x="488" y="405"/>
                    <a:pt x="594" y="405"/>
                  </a:cubicBezTo>
                  <a:close/>
                  <a:moveTo>
                    <a:pt x="594" y="0"/>
                  </a:moveTo>
                  <a:cubicBezTo>
                    <a:pt x="265" y="0"/>
                    <a:pt x="1" y="268"/>
                    <a:pt x="1" y="593"/>
                  </a:cubicBezTo>
                  <a:lnTo>
                    <a:pt x="1" y="2366"/>
                  </a:lnTo>
                  <a:cubicBezTo>
                    <a:pt x="1" y="2692"/>
                    <a:pt x="265" y="2959"/>
                    <a:pt x="594" y="2959"/>
                  </a:cubicBezTo>
                  <a:lnTo>
                    <a:pt x="2363" y="2959"/>
                  </a:lnTo>
                  <a:cubicBezTo>
                    <a:pt x="2692" y="2959"/>
                    <a:pt x="2956" y="2692"/>
                    <a:pt x="2956" y="2366"/>
                  </a:cubicBezTo>
                  <a:lnTo>
                    <a:pt x="2956" y="593"/>
                  </a:lnTo>
                  <a:cubicBezTo>
                    <a:pt x="2956" y="268"/>
                    <a:pt x="2692" y="0"/>
                    <a:pt x="23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6"/>
            <p:cNvSpPr/>
            <p:nvPr/>
          </p:nvSpPr>
          <p:spPr>
            <a:xfrm>
              <a:off x="4042700" y="3457125"/>
              <a:ext cx="73925" cy="73925"/>
            </a:xfrm>
            <a:custGeom>
              <a:avLst/>
              <a:gdLst/>
              <a:ahLst/>
              <a:cxnLst/>
              <a:rect l="l" t="t" r="r" b="b"/>
              <a:pathLst>
                <a:path w="2957" h="2957" extrusionOk="0">
                  <a:moveTo>
                    <a:pt x="2363" y="405"/>
                  </a:moveTo>
                  <a:cubicBezTo>
                    <a:pt x="2470" y="405"/>
                    <a:pt x="2552" y="491"/>
                    <a:pt x="2552" y="594"/>
                  </a:cubicBezTo>
                  <a:lnTo>
                    <a:pt x="2552" y="2366"/>
                  </a:lnTo>
                  <a:lnTo>
                    <a:pt x="2555" y="2366"/>
                  </a:lnTo>
                  <a:cubicBezTo>
                    <a:pt x="2555" y="2469"/>
                    <a:pt x="2470" y="2555"/>
                    <a:pt x="2367" y="2555"/>
                  </a:cubicBezTo>
                  <a:lnTo>
                    <a:pt x="594" y="2555"/>
                  </a:lnTo>
                  <a:cubicBezTo>
                    <a:pt x="488" y="2555"/>
                    <a:pt x="402" y="2469"/>
                    <a:pt x="402" y="2366"/>
                  </a:cubicBezTo>
                  <a:lnTo>
                    <a:pt x="402" y="594"/>
                  </a:lnTo>
                  <a:cubicBezTo>
                    <a:pt x="402" y="491"/>
                    <a:pt x="488" y="405"/>
                    <a:pt x="594" y="405"/>
                  </a:cubicBezTo>
                  <a:close/>
                  <a:moveTo>
                    <a:pt x="594" y="1"/>
                  </a:moveTo>
                  <a:cubicBezTo>
                    <a:pt x="265" y="1"/>
                    <a:pt x="1" y="268"/>
                    <a:pt x="1" y="594"/>
                  </a:cubicBezTo>
                  <a:lnTo>
                    <a:pt x="1" y="2366"/>
                  </a:lnTo>
                  <a:cubicBezTo>
                    <a:pt x="1" y="2692"/>
                    <a:pt x="265" y="2956"/>
                    <a:pt x="594" y="2956"/>
                  </a:cubicBezTo>
                  <a:lnTo>
                    <a:pt x="2363" y="2956"/>
                  </a:lnTo>
                  <a:cubicBezTo>
                    <a:pt x="2692" y="2956"/>
                    <a:pt x="2956" y="2692"/>
                    <a:pt x="2956" y="2366"/>
                  </a:cubicBezTo>
                  <a:lnTo>
                    <a:pt x="2956" y="594"/>
                  </a:lnTo>
                  <a:cubicBezTo>
                    <a:pt x="2956" y="268"/>
                    <a:pt x="2692" y="1"/>
                    <a:pt x="2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6"/>
            <p:cNvSpPr/>
            <p:nvPr/>
          </p:nvSpPr>
          <p:spPr>
            <a:xfrm>
              <a:off x="4010400" y="3228600"/>
              <a:ext cx="327900" cy="344175"/>
            </a:xfrm>
            <a:custGeom>
              <a:avLst/>
              <a:gdLst/>
              <a:ahLst/>
              <a:cxnLst/>
              <a:rect l="l" t="t" r="r" b="b"/>
              <a:pathLst>
                <a:path w="13116" h="13767" extrusionOk="0">
                  <a:moveTo>
                    <a:pt x="11946" y="2104"/>
                  </a:moveTo>
                  <a:cubicBezTo>
                    <a:pt x="12031" y="2104"/>
                    <a:pt x="12117" y="2121"/>
                    <a:pt x="12200" y="2157"/>
                  </a:cubicBezTo>
                  <a:cubicBezTo>
                    <a:pt x="12522" y="2298"/>
                    <a:pt x="12673" y="2675"/>
                    <a:pt x="12529" y="3001"/>
                  </a:cubicBezTo>
                  <a:lnTo>
                    <a:pt x="12234" y="3680"/>
                  </a:lnTo>
                  <a:lnTo>
                    <a:pt x="11061" y="3169"/>
                  </a:lnTo>
                  <a:lnTo>
                    <a:pt x="11360" y="2490"/>
                  </a:lnTo>
                  <a:cubicBezTo>
                    <a:pt x="11464" y="2248"/>
                    <a:pt x="11699" y="2104"/>
                    <a:pt x="11946" y="2104"/>
                  </a:cubicBezTo>
                  <a:close/>
                  <a:moveTo>
                    <a:pt x="10900" y="3539"/>
                  </a:moveTo>
                  <a:lnTo>
                    <a:pt x="12073" y="4050"/>
                  </a:lnTo>
                  <a:lnTo>
                    <a:pt x="11874" y="4509"/>
                  </a:lnTo>
                  <a:lnTo>
                    <a:pt x="10701" y="3998"/>
                  </a:lnTo>
                  <a:lnTo>
                    <a:pt x="10900" y="3539"/>
                  </a:lnTo>
                  <a:close/>
                  <a:moveTo>
                    <a:pt x="10540" y="4369"/>
                  </a:moveTo>
                  <a:lnTo>
                    <a:pt x="10941" y="4544"/>
                  </a:lnTo>
                  <a:lnTo>
                    <a:pt x="9182" y="8576"/>
                  </a:lnTo>
                  <a:cubicBezTo>
                    <a:pt x="9138" y="8679"/>
                    <a:pt x="9186" y="8799"/>
                    <a:pt x="9289" y="8843"/>
                  </a:cubicBezTo>
                  <a:cubicBezTo>
                    <a:pt x="9315" y="8855"/>
                    <a:pt x="9342" y="8860"/>
                    <a:pt x="9368" y="8860"/>
                  </a:cubicBezTo>
                  <a:cubicBezTo>
                    <a:pt x="9446" y="8860"/>
                    <a:pt x="9519" y="8814"/>
                    <a:pt x="9553" y="8737"/>
                  </a:cubicBezTo>
                  <a:lnTo>
                    <a:pt x="11312" y="4705"/>
                  </a:lnTo>
                  <a:lnTo>
                    <a:pt x="11713" y="4880"/>
                  </a:lnTo>
                  <a:cubicBezTo>
                    <a:pt x="11661" y="4993"/>
                    <a:pt x="8675" y="11847"/>
                    <a:pt x="8630" y="11953"/>
                  </a:cubicBezTo>
                  <a:cubicBezTo>
                    <a:pt x="8630" y="11953"/>
                    <a:pt x="8630" y="11953"/>
                    <a:pt x="8627" y="11956"/>
                  </a:cubicBezTo>
                  <a:lnTo>
                    <a:pt x="8226" y="11782"/>
                  </a:lnTo>
                  <a:lnTo>
                    <a:pt x="9176" y="9601"/>
                  </a:lnTo>
                  <a:cubicBezTo>
                    <a:pt x="9220" y="9502"/>
                    <a:pt x="9176" y="9382"/>
                    <a:pt x="9073" y="9337"/>
                  </a:cubicBezTo>
                  <a:cubicBezTo>
                    <a:pt x="9046" y="9326"/>
                    <a:pt x="9019" y="9320"/>
                    <a:pt x="8992" y="9320"/>
                  </a:cubicBezTo>
                  <a:cubicBezTo>
                    <a:pt x="8913" y="9320"/>
                    <a:pt x="8838" y="9366"/>
                    <a:pt x="8805" y="9440"/>
                  </a:cubicBezTo>
                  <a:lnTo>
                    <a:pt x="7859" y="11620"/>
                  </a:lnTo>
                  <a:lnTo>
                    <a:pt x="7458" y="11446"/>
                  </a:lnTo>
                  <a:cubicBezTo>
                    <a:pt x="7458" y="11446"/>
                    <a:pt x="7458" y="11442"/>
                    <a:pt x="7458" y="11442"/>
                  </a:cubicBezTo>
                  <a:lnTo>
                    <a:pt x="10540" y="4369"/>
                  </a:lnTo>
                  <a:close/>
                  <a:moveTo>
                    <a:pt x="7345" y="11836"/>
                  </a:moveTo>
                  <a:lnTo>
                    <a:pt x="7345" y="11836"/>
                  </a:lnTo>
                  <a:cubicBezTo>
                    <a:pt x="7519" y="11915"/>
                    <a:pt x="7273" y="11806"/>
                    <a:pt x="8408" y="12303"/>
                  </a:cubicBezTo>
                  <a:cubicBezTo>
                    <a:pt x="8370" y="12351"/>
                    <a:pt x="8325" y="12395"/>
                    <a:pt x="8277" y="12440"/>
                  </a:cubicBezTo>
                  <a:lnTo>
                    <a:pt x="7341" y="13301"/>
                  </a:lnTo>
                  <a:lnTo>
                    <a:pt x="7331" y="12028"/>
                  </a:lnTo>
                  <a:cubicBezTo>
                    <a:pt x="7331" y="11963"/>
                    <a:pt x="7334" y="11902"/>
                    <a:pt x="7345" y="11836"/>
                  </a:cubicBezTo>
                  <a:close/>
                  <a:moveTo>
                    <a:pt x="9491" y="405"/>
                  </a:moveTo>
                  <a:cubicBezTo>
                    <a:pt x="10057" y="405"/>
                    <a:pt x="10513" y="861"/>
                    <a:pt x="10513" y="1427"/>
                  </a:cubicBezTo>
                  <a:lnTo>
                    <a:pt x="10513" y="3385"/>
                  </a:lnTo>
                  <a:cubicBezTo>
                    <a:pt x="10259" y="3971"/>
                    <a:pt x="9542" y="5613"/>
                    <a:pt x="9292" y="6186"/>
                  </a:cubicBezTo>
                  <a:lnTo>
                    <a:pt x="5188" y="6186"/>
                  </a:lnTo>
                  <a:cubicBezTo>
                    <a:pt x="5085" y="6186"/>
                    <a:pt x="4993" y="6258"/>
                    <a:pt x="4982" y="6361"/>
                  </a:cubicBezTo>
                  <a:cubicBezTo>
                    <a:pt x="4965" y="6484"/>
                    <a:pt x="5061" y="6587"/>
                    <a:pt x="5181" y="6587"/>
                  </a:cubicBezTo>
                  <a:lnTo>
                    <a:pt x="9131" y="6587"/>
                  </a:lnTo>
                  <a:lnTo>
                    <a:pt x="8874" y="7180"/>
                  </a:lnTo>
                  <a:lnTo>
                    <a:pt x="5202" y="7180"/>
                  </a:lnTo>
                  <a:cubicBezTo>
                    <a:pt x="5099" y="7180"/>
                    <a:pt x="5006" y="7252"/>
                    <a:pt x="4993" y="7355"/>
                  </a:cubicBezTo>
                  <a:cubicBezTo>
                    <a:pt x="4979" y="7479"/>
                    <a:pt x="5075" y="7581"/>
                    <a:pt x="5195" y="7581"/>
                  </a:cubicBezTo>
                  <a:lnTo>
                    <a:pt x="8699" y="7581"/>
                  </a:lnTo>
                  <a:lnTo>
                    <a:pt x="7681" y="9923"/>
                  </a:lnTo>
                  <a:lnTo>
                    <a:pt x="5202" y="9923"/>
                  </a:lnTo>
                  <a:cubicBezTo>
                    <a:pt x="5099" y="9923"/>
                    <a:pt x="5006" y="9995"/>
                    <a:pt x="4993" y="10098"/>
                  </a:cubicBezTo>
                  <a:cubicBezTo>
                    <a:pt x="4979" y="10222"/>
                    <a:pt x="5075" y="10324"/>
                    <a:pt x="5195" y="10324"/>
                  </a:cubicBezTo>
                  <a:lnTo>
                    <a:pt x="7506" y="10324"/>
                  </a:lnTo>
                  <a:lnTo>
                    <a:pt x="7249" y="10918"/>
                  </a:lnTo>
                  <a:lnTo>
                    <a:pt x="5202" y="10918"/>
                  </a:lnTo>
                  <a:cubicBezTo>
                    <a:pt x="5099" y="10918"/>
                    <a:pt x="5006" y="10990"/>
                    <a:pt x="4993" y="11092"/>
                  </a:cubicBezTo>
                  <a:cubicBezTo>
                    <a:pt x="4979" y="11216"/>
                    <a:pt x="5075" y="11319"/>
                    <a:pt x="5195" y="11319"/>
                  </a:cubicBezTo>
                  <a:lnTo>
                    <a:pt x="7077" y="11319"/>
                  </a:lnTo>
                  <a:cubicBezTo>
                    <a:pt x="6985" y="11548"/>
                    <a:pt x="6937" y="11788"/>
                    <a:pt x="6937" y="12035"/>
                  </a:cubicBezTo>
                  <a:lnTo>
                    <a:pt x="6947" y="13362"/>
                  </a:lnTo>
                  <a:lnTo>
                    <a:pt x="1427" y="13362"/>
                  </a:lnTo>
                  <a:cubicBezTo>
                    <a:pt x="861" y="13362"/>
                    <a:pt x="405" y="12906"/>
                    <a:pt x="405" y="12340"/>
                  </a:cubicBezTo>
                  <a:lnTo>
                    <a:pt x="405" y="1427"/>
                  </a:lnTo>
                  <a:cubicBezTo>
                    <a:pt x="405" y="861"/>
                    <a:pt x="861" y="405"/>
                    <a:pt x="1427" y="405"/>
                  </a:cubicBezTo>
                  <a:close/>
                  <a:moveTo>
                    <a:pt x="10513" y="8610"/>
                  </a:moveTo>
                  <a:lnTo>
                    <a:pt x="10513" y="12340"/>
                  </a:lnTo>
                  <a:cubicBezTo>
                    <a:pt x="10513" y="12906"/>
                    <a:pt x="10057" y="13362"/>
                    <a:pt x="9491" y="13362"/>
                  </a:cubicBezTo>
                  <a:lnTo>
                    <a:pt x="7859" y="13362"/>
                  </a:lnTo>
                  <a:lnTo>
                    <a:pt x="8541" y="12738"/>
                  </a:lnTo>
                  <a:cubicBezTo>
                    <a:pt x="8733" y="12560"/>
                    <a:pt x="8884" y="12351"/>
                    <a:pt x="8987" y="12114"/>
                  </a:cubicBezTo>
                  <a:lnTo>
                    <a:pt x="10513" y="8610"/>
                  </a:lnTo>
                  <a:close/>
                  <a:moveTo>
                    <a:pt x="1427" y="1"/>
                  </a:moveTo>
                  <a:cubicBezTo>
                    <a:pt x="638" y="1"/>
                    <a:pt x="0" y="638"/>
                    <a:pt x="0" y="1427"/>
                  </a:cubicBezTo>
                  <a:lnTo>
                    <a:pt x="0" y="12340"/>
                  </a:lnTo>
                  <a:cubicBezTo>
                    <a:pt x="0" y="13129"/>
                    <a:pt x="638" y="13767"/>
                    <a:pt x="1427" y="13767"/>
                  </a:cubicBezTo>
                  <a:lnTo>
                    <a:pt x="9491" y="13767"/>
                  </a:lnTo>
                  <a:cubicBezTo>
                    <a:pt x="10280" y="13767"/>
                    <a:pt x="10917" y="13129"/>
                    <a:pt x="10917" y="12340"/>
                  </a:cubicBezTo>
                  <a:lnTo>
                    <a:pt x="10917" y="7688"/>
                  </a:lnTo>
                  <a:cubicBezTo>
                    <a:pt x="11020" y="7448"/>
                    <a:pt x="12772" y="3422"/>
                    <a:pt x="12885" y="3162"/>
                  </a:cubicBezTo>
                  <a:cubicBezTo>
                    <a:pt x="13115" y="2630"/>
                    <a:pt x="12875" y="2017"/>
                    <a:pt x="12347" y="1787"/>
                  </a:cubicBezTo>
                  <a:cubicBezTo>
                    <a:pt x="12213" y="1728"/>
                    <a:pt x="12073" y="1700"/>
                    <a:pt x="11934" y="1700"/>
                  </a:cubicBezTo>
                  <a:cubicBezTo>
                    <a:pt x="11532" y="1700"/>
                    <a:pt x="11147" y="1936"/>
                    <a:pt x="10976" y="2329"/>
                  </a:cubicBezTo>
                  <a:lnTo>
                    <a:pt x="10917" y="2466"/>
                  </a:lnTo>
                  <a:lnTo>
                    <a:pt x="10917" y="1427"/>
                  </a:lnTo>
                  <a:cubicBezTo>
                    <a:pt x="10917" y="638"/>
                    <a:pt x="10280" y="1"/>
                    <a:pt x="9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66"/>
          <p:cNvGrpSpPr/>
          <p:nvPr/>
        </p:nvGrpSpPr>
        <p:grpSpPr>
          <a:xfrm>
            <a:off x="3372138" y="2109613"/>
            <a:ext cx="344775" cy="336300"/>
            <a:chOff x="2504500" y="2688650"/>
            <a:chExt cx="344775" cy="336300"/>
          </a:xfrm>
        </p:grpSpPr>
        <p:sp>
          <p:nvSpPr>
            <p:cNvPr id="938" name="Google Shape;938;p66"/>
            <p:cNvSpPr/>
            <p:nvPr/>
          </p:nvSpPr>
          <p:spPr>
            <a:xfrm>
              <a:off x="2693775" y="2747325"/>
              <a:ext cx="110750" cy="15850"/>
            </a:xfrm>
            <a:custGeom>
              <a:avLst/>
              <a:gdLst/>
              <a:ahLst/>
              <a:cxnLst/>
              <a:rect l="l" t="t" r="r" b="b"/>
              <a:pathLst>
                <a:path w="4430" h="634" extrusionOk="0">
                  <a:moveTo>
                    <a:pt x="2964" y="0"/>
                  </a:moveTo>
                  <a:cubicBezTo>
                    <a:pt x="1736" y="0"/>
                    <a:pt x="802" y="118"/>
                    <a:pt x="182" y="233"/>
                  </a:cubicBezTo>
                  <a:cubicBezTo>
                    <a:pt x="75" y="253"/>
                    <a:pt x="0" y="359"/>
                    <a:pt x="21" y="469"/>
                  </a:cubicBezTo>
                  <a:cubicBezTo>
                    <a:pt x="41" y="565"/>
                    <a:pt x="123" y="634"/>
                    <a:pt x="219" y="634"/>
                  </a:cubicBezTo>
                  <a:cubicBezTo>
                    <a:pt x="292" y="634"/>
                    <a:pt x="1269" y="402"/>
                    <a:pt x="2969" y="402"/>
                  </a:cubicBezTo>
                  <a:cubicBezTo>
                    <a:pt x="3347" y="402"/>
                    <a:pt x="3762" y="414"/>
                    <a:pt x="4211" y="442"/>
                  </a:cubicBezTo>
                  <a:cubicBezTo>
                    <a:pt x="4215" y="442"/>
                    <a:pt x="4219" y="442"/>
                    <a:pt x="4223" y="442"/>
                  </a:cubicBezTo>
                  <a:cubicBezTo>
                    <a:pt x="4331" y="442"/>
                    <a:pt x="4417" y="359"/>
                    <a:pt x="4423" y="253"/>
                  </a:cubicBezTo>
                  <a:cubicBezTo>
                    <a:pt x="4430" y="143"/>
                    <a:pt x="4348" y="47"/>
                    <a:pt x="4235" y="41"/>
                  </a:cubicBezTo>
                  <a:cubicBezTo>
                    <a:pt x="3781" y="12"/>
                    <a:pt x="3357" y="0"/>
                    <a:pt x="2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6"/>
            <p:cNvSpPr/>
            <p:nvPr/>
          </p:nvSpPr>
          <p:spPr>
            <a:xfrm>
              <a:off x="2693775" y="2784475"/>
              <a:ext cx="110750" cy="15825"/>
            </a:xfrm>
            <a:custGeom>
              <a:avLst/>
              <a:gdLst/>
              <a:ahLst/>
              <a:cxnLst/>
              <a:rect l="l" t="t" r="r" b="b"/>
              <a:pathLst>
                <a:path w="4430" h="633" extrusionOk="0">
                  <a:moveTo>
                    <a:pt x="2975" y="0"/>
                  </a:moveTo>
                  <a:cubicBezTo>
                    <a:pt x="1741" y="0"/>
                    <a:pt x="804" y="117"/>
                    <a:pt x="182" y="235"/>
                  </a:cubicBezTo>
                  <a:cubicBezTo>
                    <a:pt x="75" y="255"/>
                    <a:pt x="0" y="358"/>
                    <a:pt x="21" y="468"/>
                  </a:cubicBezTo>
                  <a:cubicBezTo>
                    <a:pt x="41" y="567"/>
                    <a:pt x="123" y="632"/>
                    <a:pt x="219" y="632"/>
                  </a:cubicBezTo>
                  <a:cubicBezTo>
                    <a:pt x="292" y="632"/>
                    <a:pt x="1265" y="404"/>
                    <a:pt x="2959" y="404"/>
                  </a:cubicBezTo>
                  <a:cubicBezTo>
                    <a:pt x="3341" y="404"/>
                    <a:pt x="3758" y="415"/>
                    <a:pt x="4211" y="444"/>
                  </a:cubicBezTo>
                  <a:cubicBezTo>
                    <a:pt x="4215" y="444"/>
                    <a:pt x="4219" y="444"/>
                    <a:pt x="4223" y="444"/>
                  </a:cubicBezTo>
                  <a:cubicBezTo>
                    <a:pt x="4331" y="444"/>
                    <a:pt x="4417" y="361"/>
                    <a:pt x="4423" y="255"/>
                  </a:cubicBezTo>
                  <a:cubicBezTo>
                    <a:pt x="4430" y="142"/>
                    <a:pt x="4348" y="46"/>
                    <a:pt x="4235" y="39"/>
                  </a:cubicBezTo>
                  <a:cubicBezTo>
                    <a:pt x="3785" y="12"/>
                    <a:pt x="3365" y="0"/>
                    <a:pt x="2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6"/>
            <p:cNvSpPr/>
            <p:nvPr/>
          </p:nvSpPr>
          <p:spPr>
            <a:xfrm>
              <a:off x="2693775" y="2860100"/>
              <a:ext cx="45775" cy="14600"/>
            </a:xfrm>
            <a:custGeom>
              <a:avLst/>
              <a:gdLst/>
              <a:ahLst/>
              <a:cxnLst/>
              <a:rect l="l" t="t" r="r" b="b"/>
              <a:pathLst>
                <a:path w="1831" h="584" extrusionOk="0">
                  <a:moveTo>
                    <a:pt x="1617" y="0"/>
                  </a:moveTo>
                  <a:cubicBezTo>
                    <a:pt x="1613" y="0"/>
                    <a:pt x="1609" y="0"/>
                    <a:pt x="1605" y="1"/>
                  </a:cubicBezTo>
                  <a:cubicBezTo>
                    <a:pt x="1101" y="38"/>
                    <a:pt x="621" y="100"/>
                    <a:pt x="182" y="182"/>
                  </a:cubicBezTo>
                  <a:cubicBezTo>
                    <a:pt x="75" y="203"/>
                    <a:pt x="0" y="309"/>
                    <a:pt x="21" y="419"/>
                  </a:cubicBezTo>
                  <a:cubicBezTo>
                    <a:pt x="41" y="515"/>
                    <a:pt x="123" y="583"/>
                    <a:pt x="219" y="583"/>
                  </a:cubicBezTo>
                  <a:cubicBezTo>
                    <a:pt x="298" y="583"/>
                    <a:pt x="713" y="474"/>
                    <a:pt x="1636" y="402"/>
                  </a:cubicBezTo>
                  <a:cubicBezTo>
                    <a:pt x="1745" y="395"/>
                    <a:pt x="1831" y="295"/>
                    <a:pt x="1821" y="186"/>
                  </a:cubicBezTo>
                  <a:cubicBezTo>
                    <a:pt x="1814" y="80"/>
                    <a:pt x="1722" y="0"/>
                    <a:pt x="1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6"/>
            <p:cNvSpPr/>
            <p:nvPr/>
          </p:nvSpPr>
          <p:spPr>
            <a:xfrm>
              <a:off x="2572375" y="2747325"/>
              <a:ext cx="87725" cy="15850"/>
            </a:xfrm>
            <a:custGeom>
              <a:avLst/>
              <a:gdLst/>
              <a:ahLst/>
              <a:cxnLst/>
              <a:rect l="l" t="t" r="r" b="b"/>
              <a:pathLst>
                <a:path w="3509" h="634" extrusionOk="0">
                  <a:moveTo>
                    <a:pt x="548" y="0"/>
                  </a:moveTo>
                  <a:cubicBezTo>
                    <a:pt x="440" y="0"/>
                    <a:pt x="330" y="1"/>
                    <a:pt x="217" y="3"/>
                  </a:cubicBezTo>
                  <a:cubicBezTo>
                    <a:pt x="114" y="3"/>
                    <a:pt x="25" y="78"/>
                    <a:pt x="11" y="181"/>
                  </a:cubicBezTo>
                  <a:cubicBezTo>
                    <a:pt x="1" y="305"/>
                    <a:pt x="94" y="404"/>
                    <a:pt x="214" y="404"/>
                  </a:cubicBezTo>
                  <a:lnTo>
                    <a:pt x="217" y="404"/>
                  </a:lnTo>
                  <a:cubicBezTo>
                    <a:pt x="328" y="402"/>
                    <a:pt x="436" y="401"/>
                    <a:pt x="542" y="401"/>
                  </a:cubicBezTo>
                  <a:cubicBezTo>
                    <a:pt x="1767" y="401"/>
                    <a:pt x="2683" y="523"/>
                    <a:pt x="3251" y="630"/>
                  </a:cubicBezTo>
                  <a:cubicBezTo>
                    <a:pt x="3265" y="630"/>
                    <a:pt x="3275" y="634"/>
                    <a:pt x="3289" y="634"/>
                  </a:cubicBezTo>
                  <a:cubicBezTo>
                    <a:pt x="3385" y="634"/>
                    <a:pt x="3467" y="565"/>
                    <a:pt x="3488" y="469"/>
                  </a:cubicBezTo>
                  <a:cubicBezTo>
                    <a:pt x="3509" y="359"/>
                    <a:pt x="3437" y="253"/>
                    <a:pt x="3327" y="233"/>
                  </a:cubicBezTo>
                  <a:cubicBezTo>
                    <a:pt x="2740" y="122"/>
                    <a:pt x="1798"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6"/>
            <p:cNvSpPr/>
            <p:nvPr/>
          </p:nvSpPr>
          <p:spPr>
            <a:xfrm>
              <a:off x="2549325" y="2784475"/>
              <a:ext cx="110775" cy="15825"/>
            </a:xfrm>
            <a:custGeom>
              <a:avLst/>
              <a:gdLst/>
              <a:ahLst/>
              <a:cxnLst/>
              <a:rect l="l" t="t" r="r" b="b"/>
              <a:pathLst>
                <a:path w="4431" h="633" extrusionOk="0">
                  <a:moveTo>
                    <a:pt x="1456" y="0"/>
                  </a:moveTo>
                  <a:cubicBezTo>
                    <a:pt x="1066" y="0"/>
                    <a:pt x="645" y="12"/>
                    <a:pt x="196" y="39"/>
                  </a:cubicBezTo>
                  <a:cubicBezTo>
                    <a:pt x="83" y="46"/>
                    <a:pt x="1" y="142"/>
                    <a:pt x="8" y="255"/>
                  </a:cubicBezTo>
                  <a:cubicBezTo>
                    <a:pt x="14" y="361"/>
                    <a:pt x="103" y="444"/>
                    <a:pt x="208" y="444"/>
                  </a:cubicBezTo>
                  <a:cubicBezTo>
                    <a:pt x="212" y="444"/>
                    <a:pt x="216" y="444"/>
                    <a:pt x="220" y="444"/>
                  </a:cubicBezTo>
                  <a:cubicBezTo>
                    <a:pt x="667" y="416"/>
                    <a:pt x="1084" y="404"/>
                    <a:pt x="1471" y="404"/>
                  </a:cubicBezTo>
                  <a:cubicBezTo>
                    <a:pt x="2666" y="404"/>
                    <a:pt x="3573" y="518"/>
                    <a:pt x="4173" y="629"/>
                  </a:cubicBezTo>
                  <a:cubicBezTo>
                    <a:pt x="4186" y="631"/>
                    <a:pt x="4199" y="632"/>
                    <a:pt x="4211" y="632"/>
                  </a:cubicBezTo>
                  <a:cubicBezTo>
                    <a:pt x="4306" y="632"/>
                    <a:pt x="4392" y="565"/>
                    <a:pt x="4410" y="468"/>
                  </a:cubicBezTo>
                  <a:cubicBezTo>
                    <a:pt x="4431" y="361"/>
                    <a:pt x="4359" y="255"/>
                    <a:pt x="4249" y="235"/>
                  </a:cubicBezTo>
                  <a:cubicBezTo>
                    <a:pt x="3626" y="117"/>
                    <a:pt x="2689" y="0"/>
                    <a:pt x="14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6"/>
            <p:cNvSpPr/>
            <p:nvPr/>
          </p:nvSpPr>
          <p:spPr>
            <a:xfrm>
              <a:off x="2549325" y="2821625"/>
              <a:ext cx="110775" cy="15875"/>
            </a:xfrm>
            <a:custGeom>
              <a:avLst/>
              <a:gdLst/>
              <a:ahLst/>
              <a:cxnLst/>
              <a:rect l="l" t="t" r="r" b="b"/>
              <a:pathLst>
                <a:path w="4431" h="635" extrusionOk="0">
                  <a:moveTo>
                    <a:pt x="1467" y="1"/>
                  </a:moveTo>
                  <a:cubicBezTo>
                    <a:pt x="1073" y="1"/>
                    <a:pt x="650" y="13"/>
                    <a:pt x="196" y="41"/>
                  </a:cubicBezTo>
                  <a:cubicBezTo>
                    <a:pt x="83" y="48"/>
                    <a:pt x="1" y="144"/>
                    <a:pt x="8" y="254"/>
                  </a:cubicBezTo>
                  <a:cubicBezTo>
                    <a:pt x="14" y="361"/>
                    <a:pt x="100" y="443"/>
                    <a:pt x="202" y="443"/>
                  </a:cubicBezTo>
                  <a:cubicBezTo>
                    <a:pt x="208" y="443"/>
                    <a:pt x="214" y="443"/>
                    <a:pt x="220" y="442"/>
                  </a:cubicBezTo>
                  <a:cubicBezTo>
                    <a:pt x="661" y="415"/>
                    <a:pt x="1074" y="403"/>
                    <a:pt x="1456" y="403"/>
                  </a:cubicBezTo>
                  <a:cubicBezTo>
                    <a:pt x="2659" y="403"/>
                    <a:pt x="3570" y="519"/>
                    <a:pt x="4173" y="631"/>
                  </a:cubicBezTo>
                  <a:cubicBezTo>
                    <a:pt x="4186" y="633"/>
                    <a:pt x="4199" y="634"/>
                    <a:pt x="4211" y="634"/>
                  </a:cubicBezTo>
                  <a:cubicBezTo>
                    <a:pt x="4306" y="634"/>
                    <a:pt x="4392" y="567"/>
                    <a:pt x="4410" y="470"/>
                  </a:cubicBezTo>
                  <a:cubicBezTo>
                    <a:pt x="4431" y="360"/>
                    <a:pt x="4359" y="254"/>
                    <a:pt x="4249" y="233"/>
                  </a:cubicBezTo>
                  <a:cubicBezTo>
                    <a:pt x="3628" y="119"/>
                    <a:pt x="2695" y="1"/>
                    <a:pt x="1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6"/>
            <p:cNvSpPr/>
            <p:nvPr/>
          </p:nvSpPr>
          <p:spPr>
            <a:xfrm>
              <a:off x="2549325" y="2858850"/>
              <a:ext cx="110775" cy="15850"/>
            </a:xfrm>
            <a:custGeom>
              <a:avLst/>
              <a:gdLst/>
              <a:ahLst/>
              <a:cxnLst/>
              <a:rect l="l" t="t" r="r" b="b"/>
              <a:pathLst>
                <a:path w="4431" h="634" extrusionOk="0">
                  <a:moveTo>
                    <a:pt x="1441" y="0"/>
                  </a:moveTo>
                  <a:cubicBezTo>
                    <a:pt x="1034" y="0"/>
                    <a:pt x="617" y="13"/>
                    <a:pt x="196" y="40"/>
                  </a:cubicBezTo>
                  <a:cubicBezTo>
                    <a:pt x="83" y="47"/>
                    <a:pt x="1" y="143"/>
                    <a:pt x="8" y="253"/>
                  </a:cubicBezTo>
                  <a:cubicBezTo>
                    <a:pt x="14" y="360"/>
                    <a:pt x="100" y="442"/>
                    <a:pt x="202" y="442"/>
                  </a:cubicBezTo>
                  <a:cubicBezTo>
                    <a:pt x="208" y="442"/>
                    <a:pt x="214" y="442"/>
                    <a:pt x="220" y="441"/>
                  </a:cubicBezTo>
                  <a:cubicBezTo>
                    <a:pt x="643" y="416"/>
                    <a:pt x="1058" y="404"/>
                    <a:pt x="1464" y="404"/>
                  </a:cubicBezTo>
                  <a:cubicBezTo>
                    <a:pt x="1713" y="404"/>
                    <a:pt x="1958" y="408"/>
                    <a:pt x="2198" y="417"/>
                  </a:cubicBezTo>
                  <a:cubicBezTo>
                    <a:pt x="2912" y="448"/>
                    <a:pt x="3573" y="517"/>
                    <a:pt x="4173" y="630"/>
                  </a:cubicBezTo>
                  <a:cubicBezTo>
                    <a:pt x="4186" y="632"/>
                    <a:pt x="4199" y="634"/>
                    <a:pt x="4211" y="634"/>
                  </a:cubicBezTo>
                  <a:cubicBezTo>
                    <a:pt x="4306" y="634"/>
                    <a:pt x="4392" y="566"/>
                    <a:pt x="4410" y="469"/>
                  </a:cubicBezTo>
                  <a:cubicBezTo>
                    <a:pt x="4431" y="359"/>
                    <a:pt x="4359" y="253"/>
                    <a:pt x="4249" y="232"/>
                  </a:cubicBezTo>
                  <a:cubicBezTo>
                    <a:pt x="3632" y="119"/>
                    <a:pt x="2946" y="44"/>
                    <a:pt x="2216" y="16"/>
                  </a:cubicBezTo>
                  <a:cubicBezTo>
                    <a:pt x="1963" y="6"/>
                    <a:pt x="1704" y="0"/>
                    <a:pt x="1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6"/>
            <p:cNvSpPr/>
            <p:nvPr/>
          </p:nvSpPr>
          <p:spPr>
            <a:xfrm>
              <a:off x="2504500" y="2688650"/>
              <a:ext cx="344775" cy="336300"/>
            </a:xfrm>
            <a:custGeom>
              <a:avLst/>
              <a:gdLst/>
              <a:ahLst/>
              <a:cxnLst/>
              <a:rect l="l" t="t" r="r" b="b"/>
              <a:pathLst>
                <a:path w="13791" h="13452" extrusionOk="0">
                  <a:moveTo>
                    <a:pt x="10554" y="403"/>
                  </a:moveTo>
                  <a:cubicBezTo>
                    <a:pt x="11087" y="403"/>
                    <a:pt x="11677" y="426"/>
                    <a:pt x="12323" y="481"/>
                  </a:cubicBezTo>
                  <a:cubicBezTo>
                    <a:pt x="12436" y="491"/>
                    <a:pt x="12526" y="591"/>
                    <a:pt x="12526" y="704"/>
                  </a:cubicBezTo>
                  <a:lnTo>
                    <a:pt x="12526" y="5984"/>
                  </a:lnTo>
                  <a:cubicBezTo>
                    <a:pt x="12526" y="6087"/>
                    <a:pt x="12601" y="6180"/>
                    <a:pt x="12704" y="6193"/>
                  </a:cubicBezTo>
                  <a:cubicBezTo>
                    <a:pt x="12712" y="6194"/>
                    <a:pt x="12720" y="6195"/>
                    <a:pt x="12727" y="6195"/>
                  </a:cubicBezTo>
                  <a:cubicBezTo>
                    <a:pt x="12840" y="6195"/>
                    <a:pt x="12930" y="6103"/>
                    <a:pt x="12930" y="5991"/>
                  </a:cubicBezTo>
                  <a:lnTo>
                    <a:pt x="12930" y="1390"/>
                  </a:lnTo>
                  <a:cubicBezTo>
                    <a:pt x="13218" y="1517"/>
                    <a:pt x="13362" y="1733"/>
                    <a:pt x="13362" y="2048"/>
                  </a:cubicBezTo>
                  <a:lnTo>
                    <a:pt x="13362" y="9070"/>
                  </a:lnTo>
                  <a:cubicBezTo>
                    <a:pt x="13362" y="9821"/>
                    <a:pt x="12591" y="9900"/>
                    <a:pt x="12313" y="9907"/>
                  </a:cubicBezTo>
                  <a:lnTo>
                    <a:pt x="12313" y="9372"/>
                  </a:lnTo>
                  <a:cubicBezTo>
                    <a:pt x="12649" y="9358"/>
                    <a:pt x="12903" y="9084"/>
                    <a:pt x="12903" y="8755"/>
                  </a:cubicBezTo>
                  <a:lnTo>
                    <a:pt x="12903" y="6941"/>
                  </a:lnTo>
                  <a:cubicBezTo>
                    <a:pt x="12903" y="6838"/>
                    <a:pt x="12831" y="6745"/>
                    <a:pt x="12728" y="6735"/>
                  </a:cubicBezTo>
                  <a:cubicBezTo>
                    <a:pt x="12718" y="6734"/>
                    <a:pt x="12709" y="6733"/>
                    <a:pt x="12699" y="6733"/>
                  </a:cubicBezTo>
                  <a:cubicBezTo>
                    <a:pt x="12589" y="6733"/>
                    <a:pt x="12502" y="6823"/>
                    <a:pt x="12502" y="6934"/>
                  </a:cubicBezTo>
                  <a:lnTo>
                    <a:pt x="12502" y="8751"/>
                  </a:lnTo>
                  <a:cubicBezTo>
                    <a:pt x="12502" y="8874"/>
                    <a:pt x="12402" y="8972"/>
                    <a:pt x="12284" y="8972"/>
                  </a:cubicBezTo>
                  <a:cubicBezTo>
                    <a:pt x="12277" y="8972"/>
                    <a:pt x="12269" y="8971"/>
                    <a:pt x="12262" y="8971"/>
                  </a:cubicBezTo>
                  <a:lnTo>
                    <a:pt x="12210" y="8967"/>
                  </a:lnTo>
                  <a:cubicBezTo>
                    <a:pt x="12092" y="8771"/>
                    <a:pt x="11883" y="8649"/>
                    <a:pt x="11652" y="8649"/>
                  </a:cubicBezTo>
                  <a:cubicBezTo>
                    <a:pt x="11621" y="8649"/>
                    <a:pt x="11590" y="8651"/>
                    <a:pt x="11559" y="8655"/>
                  </a:cubicBezTo>
                  <a:lnTo>
                    <a:pt x="11559" y="5751"/>
                  </a:lnTo>
                  <a:cubicBezTo>
                    <a:pt x="11631" y="5755"/>
                    <a:pt x="11703" y="5758"/>
                    <a:pt x="11778" y="5761"/>
                  </a:cubicBezTo>
                  <a:cubicBezTo>
                    <a:pt x="11782" y="5762"/>
                    <a:pt x="11786" y="5762"/>
                    <a:pt x="11790" y="5762"/>
                  </a:cubicBezTo>
                  <a:cubicBezTo>
                    <a:pt x="11895" y="5762"/>
                    <a:pt x="11984" y="5678"/>
                    <a:pt x="11987" y="5569"/>
                  </a:cubicBezTo>
                  <a:cubicBezTo>
                    <a:pt x="11994" y="5460"/>
                    <a:pt x="11902" y="5371"/>
                    <a:pt x="11792" y="5364"/>
                  </a:cubicBezTo>
                  <a:cubicBezTo>
                    <a:pt x="11679" y="5357"/>
                    <a:pt x="11566" y="5350"/>
                    <a:pt x="11456" y="5347"/>
                  </a:cubicBezTo>
                  <a:cubicBezTo>
                    <a:pt x="11339" y="5161"/>
                    <a:pt x="11133" y="5041"/>
                    <a:pt x="10900" y="5041"/>
                  </a:cubicBezTo>
                  <a:cubicBezTo>
                    <a:pt x="10667" y="5041"/>
                    <a:pt x="10479" y="5155"/>
                    <a:pt x="10362" y="5326"/>
                  </a:cubicBezTo>
                  <a:cubicBezTo>
                    <a:pt x="9231" y="5336"/>
                    <a:pt x="8363" y="5446"/>
                    <a:pt x="7780" y="5556"/>
                  </a:cubicBezTo>
                  <a:cubicBezTo>
                    <a:pt x="7670" y="5576"/>
                    <a:pt x="7598" y="5679"/>
                    <a:pt x="7619" y="5789"/>
                  </a:cubicBezTo>
                  <a:cubicBezTo>
                    <a:pt x="7640" y="5885"/>
                    <a:pt x="7722" y="5953"/>
                    <a:pt x="7818" y="5953"/>
                  </a:cubicBezTo>
                  <a:cubicBezTo>
                    <a:pt x="7900" y="5953"/>
                    <a:pt x="8720" y="5751"/>
                    <a:pt x="10242" y="5727"/>
                  </a:cubicBezTo>
                  <a:lnTo>
                    <a:pt x="10242" y="7767"/>
                  </a:lnTo>
                  <a:cubicBezTo>
                    <a:pt x="10160" y="7733"/>
                    <a:pt x="10073" y="7715"/>
                    <a:pt x="9982" y="7715"/>
                  </a:cubicBezTo>
                  <a:cubicBezTo>
                    <a:pt x="9974" y="7715"/>
                    <a:pt x="9966" y="7715"/>
                    <a:pt x="9957" y="7716"/>
                  </a:cubicBezTo>
                  <a:cubicBezTo>
                    <a:pt x="9724" y="7726"/>
                    <a:pt x="9525" y="7853"/>
                    <a:pt x="9412" y="8041"/>
                  </a:cubicBezTo>
                  <a:cubicBezTo>
                    <a:pt x="9327" y="7990"/>
                    <a:pt x="9213" y="7956"/>
                    <a:pt x="9066" y="7952"/>
                  </a:cubicBezTo>
                  <a:cubicBezTo>
                    <a:pt x="9060" y="7952"/>
                    <a:pt x="9054" y="7952"/>
                    <a:pt x="9049" y="7952"/>
                  </a:cubicBezTo>
                  <a:cubicBezTo>
                    <a:pt x="8795" y="7952"/>
                    <a:pt x="8580" y="8098"/>
                    <a:pt x="8473" y="8309"/>
                  </a:cubicBezTo>
                  <a:cubicBezTo>
                    <a:pt x="8369" y="8247"/>
                    <a:pt x="8252" y="8216"/>
                    <a:pt x="8132" y="8216"/>
                  </a:cubicBezTo>
                  <a:cubicBezTo>
                    <a:pt x="8125" y="8216"/>
                    <a:pt x="8119" y="8216"/>
                    <a:pt x="8113" y="8216"/>
                  </a:cubicBezTo>
                  <a:cubicBezTo>
                    <a:pt x="7753" y="8230"/>
                    <a:pt x="7472" y="8525"/>
                    <a:pt x="7472" y="8892"/>
                  </a:cubicBezTo>
                  <a:lnTo>
                    <a:pt x="7472" y="9197"/>
                  </a:lnTo>
                  <a:cubicBezTo>
                    <a:pt x="7417" y="9207"/>
                    <a:pt x="7358" y="9221"/>
                    <a:pt x="7304" y="9235"/>
                  </a:cubicBezTo>
                  <a:cubicBezTo>
                    <a:pt x="7235" y="9248"/>
                    <a:pt x="7166" y="9262"/>
                    <a:pt x="7098" y="9269"/>
                  </a:cubicBezTo>
                  <a:lnTo>
                    <a:pt x="7098" y="803"/>
                  </a:lnTo>
                  <a:cubicBezTo>
                    <a:pt x="7481" y="691"/>
                    <a:pt x="8654" y="403"/>
                    <a:pt x="10554" y="403"/>
                  </a:cubicBezTo>
                  <a:close/>
                  <a:moveTo>
                    <a:pt x="3236" y="403"/>
                  </a:moveTo>
                  <a:cubicBezTo>
                    <a:pt x="5135" y="403"/>
                    <a:pt x="6310" y="691"/>
                    <a:pt x="6693" y="803"/>
                  </a:cubicBezTo>
                  <a:lnTo>
                    <a:pt x="6693" y="9269"/>
                  </a:lnTo>
                  <a:cubicBezTo>
                    <a:pt x="6625" y="9262"/>
                    <a:pt x="6560" y="9248"/>
                    <a:pt x="6491" y="9235"/>
                  </a:cubicBezTo>
                  <a:cubicBezTo>
                    <a:pt x="5905" y="9093"/>
                    <a:pt x="4811" y="8900"/>
                    <a:pt x="3240" y="8900"/>
                  </a:cubicBezTo>
                  <a:cubicBezTo>
                    <a:pt x="2715" y="8900"/>
                    <a:pt x="2136" y="8922"/>
                    <a:pt x="1506" y="8974"/>
                  </a:cubicBezTo>
                  <a:cubicBezTo>
                    <a:pt x="1500" y="8975"/>
                    <a:pt x="1494" y="8975"/>
                    <a:pt x="1488" y="8975"/>
                  </a:cubicBezTo>
                  <a:cubicBezTo>
                    <a:pt x="1365" y="8975"/>
                    <a:pt x="1262" y="8875"/>
                    <a:pt x="1262" y="8751"/>
                  </a:cubicBezTo>
                  <a:lnTo>
                    <a:pt x="1262" y="3694"/>
                  </a:lnTo>
                  <a:cubicBezTo>
                    <a:pt x="1262" y="3588"/>
                    <a:pt x="1183" y="3498"/>
                    <a:pt x="1080" y="3495"/>
                  </a:cubicBezTo>
                  <a:cubicBezTo>
                    <a:pt x="974" y="3495"/>
                    <a:pt x="885" y="3577"/>
                    <a:pt x="885" y="3684"/>
                  </a:cubicBezTo>
                  <a:lnTo>
                    <a:pt x="885" y="8751"/>
                  </a:lnTo>
                  <a:cubicBezTo>
                    <a:pt x="885" y="9100"/>
                    <a:pt x="1170" y="9378"/>
                    <a:pt x="1511" y="9378"/>
                  </a:cubicBezTo>
                  <a:cubicBezTo>
                    <a:pt x="1528" y="9378"/>
                    <a:pt x="1546" y="9377"/>
                    <a:pt x="1564" y="9375"/>
                  </a:cubicBezTo>
                  <a:cubicBezTo>
                    <a:pt x="2182" y="9324"/>
                    <a:pt x="2747" y="9303"/>
                    <a:pt x="3260" y="9303"/>
                  </a:cubicBezTo>
                  <a:cubicBezTo>
                    <a:pt x="4787" y="9303"/>
                    <a:pt x="5845" y="9489"/>
                    <a:pt x="6412" y="9626"/>
                  </a:cubicBezTo>
                  <a:cubicBezTo>
                    <a:pt x="6584" y="9666"/>
                    <a:pt x="6740" y="9682"/>
                    <a:pt x="6891" y="9682"/>
                  </a:cubicBezTo>
                  <a:cubicBezTo>
                    <a:pt x="7088" y="9682"/>
                    <a:pt x="7275" y="9653"/>
                    <a:pt x="7472" y="9608"/>
                  </a:cubicBezTo>
                  <a:lnTo>
                    <a:pt x="7472" y="10150"/>
                  </a:lnTo>
                  <a:lnTo>
                    <a:pt x="7475" y="10154"/>
                  </a:lnTo>
                  <a:cubicBezTo>
                    <a:pt x="7289" y="10193"/>
                    <a:pt x="7097" y="10214"/>
                    <a:pt x="6907" y="10214"/>
                  </a:cubicBezTo>
                  <a:cubicBezTo>
                    <a:pt x="6704" y="10214"/>
                    <a:pt x="6502" y="10191"/>
                    <a:pt x="6306" y="10143"/>
                  </a:cubicBezTo>
                  <a:cubicBezTo>
                    <a:pt x="5281" y="9898"/>
                    <a:pt x="4158" y="9834"/>
                    <a:pt x="3257" y="9834"/>
                  </a:cubicBezTo>
                  <a:cubicBezTo>
                    <a:pt x="2294" y="9834"/>
                    <a:pt x="1583" y="9907"/>
                    <a:pt x="1512" y="9907"/>
                  </a:cubicBezTo>
                  <a:cubicBezTo>
                    <a:pt x="1259" y="9907"/>
                    <a:pt x="429" y="9848"/>
                    <a:pt x="429" y="9067"/>
                  </a:cubicBezTo>
                  <a:lnTo>
                    <a:pt x="429" y="2069"/>
                  </a:lnTo>
                  <a:cubicBezTo>
                    <a:pt x="429" y="1733"/>
                    <a:pt x="580" y="1503"/>
                    <a:pt x="885" y="1369"/>
                  </a:cubicBezTo>
                  <a:lnTo>
                    <a:pt x="885" y="2748"/>
                  </a:lnTo>
                  <a:cubicBezTo>
                    <a:pt x="885" y="2850"/>
                    <a:pt x="967" y="2940"/>
                    <a:pt x="1070" y="2943"/>
                  </a:cubicBezTo>
                  <a:cubicBezTo>
                    <a:pt x="1072" y="2943"/>
                    <a:pt x="1074" y="2943"/>
                    <a:pt x="1076" y="2943"/>
                  </a:cubicBezTo>
                  <a:cubicBezTo>
                    <a:pt x="1180" y="2943"/>
                    <a:pt x="1262" y="2859"/>
                    <a:pt x="1262" y="2754"/>
                  </a:cubicBezTo>
                  <a:lnTo>
                    <a:pt x="1262" y="704"/>
                  </a:lnTo>
                  <a:cubicBezTo>
                    <a:pt x="1262" y="587"/>
                    <a:pt x="1351" y="491"/>
                    <a:pt x="1468" y="481"/>
                  </a:cubicBezTo>
                  <a:cubicBezTo>
                    <a:pt x="2113" y="426"/>
                    <a:pt x="2703" y="403"/>
                    <a:pt x="3236" y="403"/>
                  </a:cubicBezTo>
                  <a:close/>
                  <a:moveTo>
                    <a:pt x="10904" y="5442"/>
                  </a:moveTo>
                  <a:cubicBezTo>
                    <a:pt x="11044" y="5442"/>
                    <a:pt x="11158" y="5558"/>
                    <a:pt x="11158" y="5696"/>
                  </a:cubicBezTo>
                  <a:lnTo>
                    <a:pt x="11158" y="8960"/>
                  </a:lnTo>
                  <a:cubicBezTo>
                    <a:pt x="11158" y="9015"/>
                    <a:pt x="11178" y="9070"/>
                    <a:pt x="11219" y="9111"/>
                  </a:cubicBezTo>
                  <a:cubicBezTo>
                    <a:pt x="11258" y="9148"/>
                    <a:pt x="11307" y="9166"/>
                    <a:pt x="11357" y="9166"/>
                  </a:cubicBezTo>
                  <a:cubicBezTo>
                    <a:pt x="11403" y="9166"/>
                    <a:pt x="11450" y="9150"/>
                    <a:pt x="11487" y="9118"/>
                  </a:cubicBezTo>
                  <a:cubicBezTo>
                    <a:pt x="11537" y="9077"/>
                    <a:pt x="11592" y="9059"/>
                    <a:pt x="11646" y="9059"/>
                  </a:cubicBezTo>
                  <a:cubicBezTo>
                    <a:pt x="11784" y="9059"/>
                    <a:pt x="11912" y="9178"/>
                    <a:pt x="11912" y="9331"/>
                  </a:cubicBezTo>
                  <a:lnTo>
                    <a:pt x="11912" y="10143"/>
                  </a:lnTo>
                  <a:lnTo>
                    <a:pt x="11908" y="10143"/>
                  </a:lnTo>
                  <a:cubicBezTo>
                    <a:pt x="11908" y="10719"/>
                    <a:pt x="11720" y="11292"/>
                    <a:pt x="11377" y="11751"/>
                  </a:cubicBezTo>
                  <a:cubicBezTo>
                    <a:pt x="11278" y="11885"/>
                    <a:pt x="11192" y="12032"/>
                    <a:pt x="11127" y="12187"/>
                  </a:cubicBezTo>
                  <a:lnTo>
                    <a:pt x="8463" y="12187"/>
                  </a:lnTo>
                  <a:cubicBezTo>
                    <a:pt x="8415" y="12026"/>
                    <a:pt x="8397" y="12019"/>
                    <a:pt x="8010" y="11079"/>
                  </a:cubicBezTo>
                  <a:cubicBezTo>
                    <a:pt x="7921" y="10874"/>
                    <a:pt x="7876" y="10654"/>
                    <a:pt x="7876" y="10428"/>
                  </a:cubicBezTo>
                  <a:lnTo>
                    <a:pt x="7876" y="8902"/>
                  </a:lnTo>
                  <a:cubicBezTo>
                    <a:pt x="7876" y="8758"/>
                    <a:pt x="7989" y="8635"/>
                    <a:pt x="8127" y="8631"/>
                  </a:cubicBezTo>
                  <a:cubicBezTo>
                    <a:pt x="8131" y="8631"/>
                    <a:pt x="8135" y="8631"/>
                    <a:pt x="8139" y="8631"/>
                  </a:cubicBezTo>
                  <a:cubicBezTo>
                    <a:pt x="8277" y="8631"/>
                    <a:pt x="8391" y="8745"/>
                    <a:pt x="8394" y="8888"/>
                  </a:cubicBezTo>
                  <a:cubicBezTo>
                    <a:pt x="8394" y="8978"/>
                    <a:pt x="8449" y="9060"/>
                    <a:pt x="8535" y="9084"/>
                  </a:cubicBezTo>
                  <a:cubicBezTo>
                    <a:pt x="8554" y="9089"/>
                    <a:pt x="8573" y="9092"/>
                    <a:pt x="8592" y="9092"/>
                  </a:cubicBezTo>
                  <a:cubicBezTo>
                    <a:pt x="8702" y="9092"/>
                    <a:pt x="8792" y="9003"/>
                    <a:pt x="8792" y="8892"/>
                  </a:cubicBezTo>
                  <a:lnTo>
                    <a:pt x="8792" y="8614"/>
                  </a:lnTo>
                  <a:cubicBezTo>
                    <a:pt x="8792" y="8465"/>
                    <a:pt x="8912" y="8347"/>
                    <a:pt x="9050" y="8347"/>
                  </a:cubicBezTo>
                  <a:cubicBezTo>
                    <a:pt x="9052" y="8347"/>
                    <a:pt x="9054" y="8347"/>
                    <a:pt x="9056" y="8347"/>
                  </a:cubicBezTo>
                  <a:cubicBezTo>
                    <a:pt x="9268" y="8350"/>
                    <a:pt x="9323" y="8449"/>
                    <a:pt x="9323" y="8830"/>
                  </a:cubicBezTo>
                  <a:cubicBezTo>
                    <a:pt x="9323" y="8926"/>
                    <a:pt x="9385" y="9015"/>
                    <a:pt x="9481" y="9036"/>
                  </a:cubicBezTo>
                  <a:cubicBezTo>
                    <a:pt x="9497" y="9040"/>
                    <a:pt x="9513" y="9041"/>
                    <a:pt x="9529" y="9041"/>
                  </a:cubicBezTo>
                  <a:cubicBezTo>
                    <a:pt x="9641" y="9041"/>
                    <a:pt x="9731" y="8948"/>
                    <a:pt x="9731" y="8837"/>
                  </a:cubicBezTo>
                  <a:lnTo>
                    <a:pt x="9731" y="8388"/>
                  </a:lnTo>
                  <a:cubicBezTo>
                    <a:pt x="9731" y="8244"/>
                    <a:pt x="9844" y="8124"/>
                    <a:pt x="9981" y="8120"/>
                  </a:cubicBezTo>
                  <a:cubicBezTo>
                    <a:pt x="9984" y="8120"/>
                    <a:pt x="9986" y="8120"/>
                    <a:pt x="9988" y="8120"/>
                  </a:cubicBezTo>
                  <a:cubicBezTo>
                    <a:pt x="10132" y="8120"/>
                    <a:pt x="10246" y="8232"/>
                    <a:pt x="10249" y="8371"/>
                  </a:cubicBezTo>
                  <a:cubicBezTo>
                    <a:pt x="10249" y="8463"/>
                    <a:pt x="10304" y="8546"/>
                    <a:pt x="10389" y="8570"/>
                  </a:cubicBezTo>
                  <a:cubicBezTo>
                    <a:pt x="10409" y="8575"/>
                    <a:pt x="10429" y="8578"/>
                    <a:pt x="10448" y="8578"/>
                  </a:cubicBezTo>
                  <a:cubicBezTo>
                    <a:pt x="10559" y="8578"/>
                    <a:pt x="10647" y="8489"/>
                    <a:pt x="10647" y="8377"/>
                  </a:cubicBezTo>
                  <a:lnTo>
                    <a:pt x="10647" y="5707"/>
                  </a:lnTo>
                  <a:cubicBezTo>
                    <a:pt x="10647" y="5569"/>
                    <a:pt x="10749" y="5449"/>
                    <a:pt x="10887" y="5443"/>
                  </a:cubicBezTo>
                  <a:cubicBezTo>
                    <a:pt x="10893" y="5442"/>
                    <a:pt x="10898" y="5442"/>
                    <a:pt x="10904" y="5442"/>
                  </a:cubicBezTo>
                  <a:close/>
                  <a:moveTo>
                    <a:pt x="11284" y="12564"/>
                  </a:moveTo>
                  <a:cubicBezTo>
                    <a:pt x="11332" y="12564"/>
                    <a:pt x="11374" y="12605"/>
                    <a:pt x="11374" y="12653"/>
                  </a:cubicBezTo>
                  <a:lnTo>
                    <a:pt x="11374" y="12962"/>
                  </a:lnTo>
                  <a:cubicBezTo>
                    <a:pt x="11374" y="13010"/>
                    <a:pt x="11332" y="13047"/>
                    <a:pt x="11284" y="13047"/>
                  </a:cubicBezTo>
                  <a:lnTo>
                    <a:pt x="8260" y="13047"/>
                  </a:lnTo>
                  <a:cubicBezTo>
                    <a:pt x="8212" y="13047"/>
                    <a:pt x="8171" y="13010"/>
                    <a:pt x="8171" y="12962"/>
                  </a:cubicBezTo>
                  <a:lnTo>
                    <a:pt x="8171" y="12653"/>
                  </a:lnTo>
                  <a:cubicBezTo>
                    <a:pt x="8171" y="12605"/>
                    <a:pt x="8212" y="12564"/>
                    <a:pt x="8260" y="12564"/>
                  </a:cubicBezTo>
                  <a:close/>
                  <a:moveTo>
                    <a:pt x="3255" y="1"/>
                  </a:moveTo>
                  <a:cubicBezTo>
                    <a:pt x="2713" y="1"/>
                    <a:pt x="2114" y="24"/>
                    <a:pt x="1461" y="80"/>
                  </a:cubicBezTo>
                  <a:cubicBezTo>
                    <a:pt x="1139" y="107"/>
                    <a:pt x="888" y="382"/>
                    <a:pt x="888" y="704"/>
                  </a:cubicBezTo>
                  <a:lnTo>
                    <a:pt x="888" y="920"/>
                  </a:lnTo>
                  <a:cubicBezTo>
                    <a:pt x="312" y="1105"/>
                    <a:pt x="0" y="1513"/>
                    <a:pt x="0" y="2086"/>
                  </a:cubicBezTo>
                  <a:lnTo>
                    <a:pt x="0" y="9056"/>
                  </a:lnTo>
                  <a:cubicBezTo>
                    <a:pt x="0" y="9814"/>
                    <a:pt x="583" y="10301"/>
                    <a:pt x="1488" y="10301"/>
                  </a:cubicBezTo>
                  <a:cubicBezTo>
                    <a:pt x="1572" y="10301"/>
                    <a:pt x="2282" y="10229"/>
                    <a:pt x="3235" y="10229"/>
                  </a:cubicBezTo>
                  <a:cubicBezTo>
                    <a:pt x="4115" y="10229"/>
                    <a:pt x="5202" y="10290"/>
                    <a:pt x="6196" y="10527"/>
                  </a:cubicBezTo>
                  <a:cubicBezTo>
                    <a:pt x="6424" y="10582"/>
                    <a:pt x="6655" y="10608"/>
                    <a:pt x="6888" y="10608"/>
                  </a:cubicBezTo>
                  <a:cubicBezTo>
                    <a:pt x="7080" y="10608"/>
                    <a:pt x="7273" y="10590"/>
                    <a:pt x="7465" y="10555"/>
                  </a:cubicBezTo>
                  <a:cubicBezTo>
                    <a:pt x="7478" y="10781"/>
                    <a:pt x="7533" y="11004"/>
                    <a:pt x="7626" y="11216"/>
                  </a:cubicBezTo>
                  <a:cubicBezTo>
                    <a:pt x="8037" y="12197"/>
                    <a:pt x="8020" y="12146"/>
                    <a:pt x="8044" y="12218"/>
                  </a:cubicBezTo>
                  <a:cubicBezTo>
                    <a:pt x="7883" y="12297"/>
                    <a:pt x="7770" y="12465"/>
                    <a:pt x="7770" y="12657"/>
                  </a:cubicBezTo>
                  <a:lnTo>
                    <a:pt x="7770" y="12962"/>
                  </a:lnTo>
                  <a:cubicBezTo>
                    <a:pt x="7770" y="13233"/>
                    <a:pt x="7989" y="13452"/>
                    <a:pt x="8260" y="13452"/>
                  </a:cubicBezTo>
                  <a:lnTo>
                    <a:pt x="11284" y="13452"/>
                  </a:lnTo>
                  <a:cubicBezTo>
                    <a:pt x="11555" y="13452"/>
                    <a:pt x="11775" y="13233"/>
                    <a:pt x="11775" y="12962"/>
                  </a:cubicBezTo>
                  <a:lnTo>
                    <a:pt x="11775" y="12657"/>
                  </a:lnTo>
                  <a:cubicBezTo>
                    <a:pt x="11775" y="12482"/>
                    <a:pt x="11682" y="12327"/>
                    <a:pt x="11542" y="12242"/>
                  </a:cubicBezTo>
                  <a:cubicBezTo>
                    <a:pt x="11586" y="12146"/>
                    <a:pt x="11641" y="12056"/>
                    <a:pt x="11706" y="11971"/>
                  </a:cubicBezTo>
                  <a:cubicBezTo>
                    <a:pt x="12070" y="11491"/>
                    <a:pt x="12282" y="10901"/>
                    <a:pt x="12320" y="10301"/>
                  </a:cubicBezTo>
                  <a:cubicBezTo>
                    <a:pt x="13211" y="10294"/>
                    <a:pt x="13791" y="9807"/>
                    <a:pt x="13791" y="9056"/>
                  </a:cubicBezTo>
                  <a:lnTo>
                    <a:pt x="13791" y="2069"/>
                  </a:lnTo>
                  <a:cubicBezTo>
                    <a:pt x="13791" y="1513"/>
                    <a:pt x="13486" y="1115"/>
                    <a:pt x="12930" y="941"/>
                  </a:cubicBezTo>
                  <a:lnTo>
                    <a:pt x="12930" y="704"/>
                  </a:lnTo>
                  <a:cubicBezTo>
                    <a:pt x="12930" y="382"/>
                    <a:pt x="12680" y="107"/>
                    <a:pt x="12358" y="80"/>
                  </a:cubicBezTo>
                  <a:cubicBezTo>
                    <a:pt x="11704" y="24"/>
                    <a:pt x="11106" y="1"/>
                    <a:pt x="10564" y="1"/>
                  </a:cubicBezTo>
                  <a:cubicBezTo>
                    <a:pt x="8597" y="1"/>
                    <a:pt x="7375" y="304"/>
                    <a:pt x="6988" y="419"/>
                  </a:cubicBezTo>
                  <a:cubicBezTo>
                    <a:pt x="6962" y="426"/>
                    <a:pt x="6936" y="430"/>
                    <a:pt x="6909" y="430"/>
                  </a:cubicBezTo>
                  <a:cubicBezTo>
                    <a:pt x="6883" y="430"/>
                    <a:pt x="6856" y="426"/>
                    <a:pt x="6830" y="419"/>
                  </a:cubicBezTo>
                  <a:cubicBezTo>
                    <a:pt x="6443" y="304"/>
                    <a:pt x="5222" y="1"/>
                    <a:pt x="3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 name="Google Shape;946;p66"/>
          <p:cNvSpPr/>
          <p:nvPr/>
        </p:nvSpPr>
        <p:spPr>
          <a:xfrm>
            <a:off x="7509450" y="2105725"/>
            <a:ext cx="292425" cy="344125"/>
          </a:xfrm>
          <a:custGeom>
            <a:avLst/>
            <a:gdLst/>
            <a:ahLst/>
            <a:cxnLst/>
            <a:rect l="l" t="t" r="r" b="b"/>
            <a:pathLst>
              <a:path w="11697" h="13765" extrusionOk="0">
                <a:moveTo>
                  <a:pt x="5883" y="1998"/>
                </a:moveTo>
                <a:cubicBezTo>
                  <a:pt x="6756" y="1998"/>
                  <a:pt x="7630" y="2119"/>
                  <a:pt x="8514" y="2361"/>
                </a:cubicBezTo>
                <a:lnTo>
                  <a:pt x="8381" y="3153"/>
                </a:lnTo>
                <a:cubicBezTo>
                  <a:pt x="7542" y="2943"/>
                  <a:pt x="6713" y="2838"/>
                  <a:pt x="5883" y="2838"/>
                </a:cubicBezTo>
                <a:cubicBezTo>
                  <a:pt x="5056" y="2838"/>
                  <a:pt x="4227" y="2942"/>
                  <a:pt x="3385" y="3153"/>
                </a:cubicBezTo>
                <a:lnTo>
                  <a:pt x="3251" y="2361"/>
                </a:lnTo>
                <a:cubicBezTo>
                  <a:pt x="4136" y="2119"/>
                  <a:pt x="5009" y="1998"/>
                  <a:pt x="5883" y="1998"/>
                </a:cubicBezTo>
                <a:close/>
                <a:moveTo>
                  <a:pt x="10140" y="2745"/>
                </a:moveTo>
                <a:lnTo>
                  <a:pt x="10239" y="3605"/>
                </a:lnTo>
                <a:lnTo>
                  <a:pt x="9797" y="3605"/>
                </a:lnTo>
                <a:lnTo>
                  <a:pt x="9896" y="2745"/>
                </a:lnTo>
                <a:close/>
                <a:moveTo>
                  <a:pt x="4006" y="3427"/>
                </a:moveTo>
                <a:cubicBezTo>
                  <a:pt x="4006" y="3880"/>
                  <a:pt x="4006" y="3852"/>
                  <a:pt x="4006" y="3869"/>
                </a:cubicBezTo>
                <a:cubicBezTo>
                  <a:pt x="3999" y="3979"/>
                  <a:pt x="3899" y="4061"/>
                  <a:pt x="3779" y="4061"/>
                </a:cubicBezTo>
                <a:lnTo>
                  <a:pt x="3550" y="4061"/>
                </a:lnTo>
                <a:lnTo>
                  <a:pt x="3550" y="3527"/>
                </a:lnTo>
                <a:cubicBezTo>
                  <a:pt x="3704" y="3489"/>
                  <a:pt x="3855" y="3455"/>
                  <a:pt x="4006" y="3427"/>
                </a:cubicBezTo>
                <a:close/>
                <a:moveTo>
                  <a:pt x="7743" y="3424"/>
                </a:moveTo>
                <a:cubicBezTo>
                  <a:pt x="7897" y="3455"/>
                  <a:pt x="8048" y="3489"/>
                  <a:pt x="8202" y="3527"/>
                </a:cubicBezTo>
                <a:lnTo>
                  <a:pt x="8202" y="4061"/>
                </a:lnTo>
                <a:lnTo>
                  <a:pt x="7973" y="4061"/>
                </a:lnTo>
                <a:cubicBezTo>
                  <a:pt x="7853" y="4061"/>
                  <a:pt x="7743" y="3976"/>
                  <a:pt x="7743" y="3849"/>
                </a:cubicBezTo>
                <a:lnTo>
                  <a:pt x="7743" y="3424"/>
                </a:lnTo>
                <a:close/>
                <a:moveTo>
                  <a:pt x="3519" y="4466"/>
                </a:moveTo>
                <a:cubicBezTo>
                  <a:pt x="3522" y="5426"/>
                  <a:pt x="3515" y="5255"/>
                  <a:pt x="3526" y="5406"/>
                </a:cubicBezTo>
                <a:lnTo>
                  <a:pt x="3337" y="5406"/>
                </a:lnTo>
                <a:cubicBezTo>
                  <a:pt x="3186" y="5406"/>
                  <a:pt x="3066" y="5286"/>
                  <a:pt x="3066" y="5138"/>
                </a:cubicBezTo>
                <a:lnTo>
                  <a:pt x="3066" y="4737"/>
                </a:lnTo>
                <a:cubicBezTo>
                  <a:pt x="3066" y="4586"/>
                  <a:pt x="3186" y="4466"/>
                  <a:pt x="3337" y="4466"/>
                </a:cubicBezTo>
                <a:close/>
                <a:moveTo>
                  <a:pt x="8415" y="4466"/>
                </a:moveTo>
                <a:cubicBezTo>
                  <a:pt x="8562" y="4466"/>
                  <a:pt x="8686" y="4586"/>
                  <a:pt x="8686" y="4733"/>
                </a:cubicBezTo>
                <a:lnTo>
                  <a:pt x="8686" y="5135"/>
                </a:lnTo>
                <a:cubicBezTo>
                  <a:pt x="8686" y="5286"/>
                  <a:pt x="8562" y="5406"/>
                  <a:pt x="8411" y="5406"/>
                </a:cubicBezTo>
                <a:lnTo>
                  <a:pt x="8230" y="5406"/>
                </a:lnTo>
                <a:cubicBezTo>
                  <a:pt x="8237" y="5268"/>
                  <a:pt x="8230" y="5450"/>
                  <a:pt x="8233" y="4466"/>
                </a:cubicBezTo>
                <a:close/>
                <a:moveTo>
                  <a:pt x="5871" y="3243"/>
                </a:moveTo>
                <a:cubicBezTo>
                  <a:pt x="6360" y="3243"/>
                  <a:pt x="6850" y="3281"/>
                  <a:pt x="7342" y="3359"/>
                </a:cubicBezTo>
                <a:cubicBezTo>
                  <a:pt x="7342" y="3869"/>
                  <a:pt x="7338" y="3859"/>
                  <a:pt x="7342" y="3904"/>
                </a:cubicBezTo>
                <a:cubicBezTo>
                  <a:pt x="7362" y="4168"/>
                  <a:pt x="7558" y="4384"/>
                  <a:pt x="7811" y="4449"/>
                </a:cubicBezTo>
                <a:cubicBezTo>
                  <a:pt x="7811" y="5197"/>
                  <a:pt x="7811" y="5323"/>
                  <a:pt x="7811" y="5334"/>
                </a:cubicBezTo>
                <a:cubicBezTo>
                  <a:pt x="7781" y="6582"/>
                  <a:pt x="6823" y="7207"/>
                  <a:pt x="5866" y="7207"/>
                </a:cubicBezTo>
                <a:cubicBezTo>
                  <a:pt x="4910" y="7207"/>
                  <a:pt x="3954" y="6582"/>
                  <a:pt x="3927" y="5327"/>
                </a:cubicBezTo>
                <a:lnTo>
                  <a:pt x="3927" y="4449"/>
                </a:lnTo>
                <a:cubicBezTo>
                  <a:pt x="4180" y="4384"/>
                  <a:pt x="4376" y="4168"/>
                  <a:pt x="4396" y="3904"/>
                </a:cubicBezTo>
                <a:cubicBezTo>
                  <a:pt x="4400" y="3859"/>
                  <a:pt x="4396" y="3876"/>
                  <a:pt x="4400" y="3359"/>
                </a:cubicBezTo>
                <a:cubicBezTo>
                  <a:pt x="4892" y="3281"/>
                  <a:pt x="5381" y="3243"/>
                  <a:pt x="5871" y="3243"/>
                </a:cubicBezTo>
                <a:close/>
                <a:moveTo>
                  <a:pt x="4787" y="7360"/>
                </a:moveTo>
                <a:cubicBezTo>
                  <a:pt x="5126" y="7528"/>
                  <a:pt x="5498" y="7615"/>
                  <a:pt x="5873" y="7615"/>
                </a:cubicBezTo>
                <a:cubicBezTo>
                  <a:pt x="6223" y="7615"/>
                  <a:pt x="6577" y="7539"/>
                  <a:pt x="6910" y="7384"/>
                </a:cubicBezTo>
                <a:lnTo>
                  <a:pt x="6910" y="7531"/>
                </a:lnTo>
                <a:cubicBezTo>
                  <a:pt x="6910" y="7583"/>
                  <a:pt x="6927" y="7610"/>
                  <a:pt x="6975" y="7730"/>
                </a:cubicBezTo>
                <a:cubicBezTo>
                  <a:pt x="7054" y="7936"/>
                  <a:pt x="6995" y="8172"/>
                  <a:pt x="6831" y="8316"/>
                </a:cubicBezTo>
                <a:lnTo>
                  <a:pt x="5850" y="9187"/>
                </a:lnTo>
                <a:lnTo>
                  <a:pt x="4866" y="8316"/>
                </a:lnTo>
                <a:cubicBezTo>
                  <a:pt x="4702" y="8172"/>
                  <a:pt x="4643" y="7936"/>
                  <a:pt x="4722" y="7730"/>
                </a:cubicBezTo>
                <a:cubicBezTo>
                  <a:pt x="4753" y="7638"/>
                  <a:pt x="4787" y="7596"/>
                  <a:pt x="4787" y="7531"/>
                </a:cubicBezTo>
                <a:lnTo>
                  <a:pt x="4787" y="7360"/>
                </a:lnTo>
                <a:close/>
                <a:moveTo>
                  <a:pt x="7424" y="7893"/>
                </a:moveTo>
                <a:lnTo>
                  <a:pt x="7424" y="7893"/>
                </a:lnTo>
                <a:cubicBezTo>
                  <a:pt x="7571" y="7982"/>
                  <a:pt x="7734" y="8102"/>
                  <a:pt x="7880" y="8268"/>
                </a:cubicBezTo>
                <a:cubicBezTo>
                  <a:pt x="7952" y="8347"/>
                  <a:pt x="7959" y="8464"/>
                  <a:pt x="7901" y="8550"/>
                </a:cubicBezTo>
                <a:cubicBezTo>
                  <a:pt x="7901" y="8550"/>
                  <a:pt x="7901" y="8550"/>
                  <a:pt x="7901" y="8553"/>
                </a:cubicBezTo>
                <a:lnTo>
                  <a:pt x="7109" y="9736"/>
                </a:lnTo>
                <a:cubicBezTo>
                  <a:pt x="7065" y="9801"/>
                  <a:pt x="6994" y="9836"/>
                  <a:pt x="6921" y="9836"/>
                </a:cubicBezTo>
                <a:cubicBezTo>
                  <a:pt x="6879" y="9836"/>
                  <a:pt x="6837" y="9825"/>
                  <a:pt x="6800" y="9801"/>
                </a:cubicBezTo>
                <a:cubicBezTo>
                  <a:pt x="6608" y="9681"/>
                  <a:pt x="6313" y="9499"/>
                  <a:pt x="6196" y="9424"/>
                </a:cubicBezTo>
                <a:lnTo>
                  <a:pt x="7109" y="8618"/>
                </a:lnTo>
                <a:cubicBezTo>
                  <a:pt x="7317" y="8430"/>
                  <a:pt x="7430" y="8164"/>
                  <a:pt x="7424" y="7893"/>
                </a:cubicBezTo>
                <a:close/>
                <a:moveTo>
                  <a:pt x="4294" y="7895"/>
                </a:moveTo>
                <a:lnTo>
                  <a:pt x="4294" y="7895"/>
                </a:lnTo>
                <a:cubicBezTo>
                  <a:pt x="4287" y="8166"/>
                  <a:pt x="4396" y="8433"/>
                  <a:pt x="4606" y="8618"/>
                </a:cubicBezTo>
                <a:lnTo>
                  <a:pt x="5521" y="9427"/>
                </a:lnTo>
                <a:cubicBezTo>
                  <a:pt x="5398" y="9503"/>
                  <a:pt x="5233" y="9606"/>
                  <a:pt x="4918" y="9805"/>
                </a:cubicBezTo>
                <a:cubicBezTo>
                  <a:pt x="4880" y="9828"/>
                  <a:pt x="4838" y="9840"/>
                  <a:pt x="4797" y="9840"/>
                </a:cubicBezTo>
                <a:cubicBezTo>
                  <a:pt x="4724" y="9840"/>
                  <a:pt x="4653" y="9805"/>
                  <a:pt x="4609" y="9739"/>
                </a:cubicBezTo>
                <a:lnTo>
                  <a:pt x="3817" y="8553"/>
                </a:lnTo>
                <a:cubicBezTo>
                  <a:pt x="3817" y="8553"/>
                  <a:pt x="3814" y="8550"/>
                  <a:pt x="3814" y="8550"/>
                </a:cubicBezTo>
                <a:cubicBezTo>
                  <a:pt x="3759" y="8467"/>
                  <a:pt x="3762" y="8351"/>
                  <a:pt x="3834" y="8268"/>
                </a:cubicBezTo>
                <a:cubicBezTo>
                  <a:pt x="3982" y="8104"/>
                  <a:pt x="4150" y="7980"/>
                  <a:pt x="4294" y="7895"/>
                </a:cubicBezTo>
                <a:close/>
                <a:moveTo>
                  <a:pt x="5857" y="9685"/>
                </a:moveTo>
                <a:lnTo>
                  <a:pt x="6172" y="9883"/>
                </a:lnTo>
                <a:lnTo>
                  <a:pt x="6028" y="10086"/>
                </a:lnTo>
                <a:lnTo>
                  <a:pt x="5689" y="10086"/>
                </a:lnTo>
                <a:lnTo>
                  <a:pt x="5542" y="9883"/>
                </a:lnTo>
                <a:lnTo>
                  <a:pt x="5857" y="9685"/>
                </a:lnTo>
                <a:close/>
                <a:moveTo>
                  <a:pt x="6519" y="10103"/>
                </a:moveTo>
                <a:cubicBezTo>
                  <a:pt x="6560" y="10127"/>
                  <a:pt x="6642" y="10195"/>
                  <a:pt x="6786" y="10226"/>
                </a:cubicBezTo>
                <a:cubicBezTo>
                  <a:pt x="6718" y="10333"/>
                  <a:pt x="6622" y="10480"/>
                  <a:pt x="6485" y="10699"/>
                </a:cubicBezTo>
                <a:lnTo>
                  <a:pt x="6354" y="10326"/>
                </a:lnTo>
                <a:lnTo>
                  <a:pt x="6519" y="10103"/>
                </a:lnTo>
                <a:close/>
                <a:moveTo>
                  <a:pt x="5199" y="10106"/>
                </a:moveTo>
                <a:lnTo>
                  <a:pt x="5360" y="10326"/>
                </a:lnTo>
                <a:lnTo>
                  <a:pt x="5233" y="10703"/>
                </a:lnTo>
                <a:cubicBezTo>
                  <a:pt x="5092" y="10483"/>
                  <a:pt x="4996" y="10333"/>
                  <a:pt x="4931" y="10230"/>
                </a:cubicBezTo>
                <a:cubicBezTo>
                  <a:pt x="5075" y="10199"/>
                  <a:pt x="5154" y="10130"/>
                  <a:pt x="5199" y="10106"/>
                </a:cubicBezTo>
                <a:close/>
                <a:moveTo>
                  <a:pt x="5984" y="10487"/>
                </a:moveTo>
                <a:lnTo>
                  <a:pt x="6207" y="11128"/>
                </a:lnTo>
                <a:cubicBezTo>
                  <a:pt x="6152" y="11214"/>
                  <a:pt x="6094" y="11306"/>
                  <a:pt x="6028" y="11406"/>
                </a:cubicBezTo>
                <a:cubicBezTo>
                  <a:pt x="5989" y="11469"/>
                  <a:pt x="5924" y="11501"/>
                  <a:pt x="5858" y="11501"/>
                </a:cubicBezTo>
                <a:cubicBezTo>
                  <a:pt x="5793" y="11501"/>
                  <a:pt x="5727" y="11469"/>
                  <a:pt x="5686" y="11406"/>
                </a:cubicBezTo>
                <a:cubicBezTo>
                  <a:pt x="5624" y="11306"/>
                  <a:pt x="5562" y="11214"/>
                  <a:pt x="5507" y="11128"/>
                </a:cubicBezTo>
                <a:lnTo>
                  <a:pt x="5730" y="10487"/>
                </a:lnTo>
                <a:close/>
                <a:moveTo>
                  <a:pt x="8295" y="8646"/>
                </a:moveTo>
                <a:cubicBezTo>
                  <a:pt x="8336" y="8652"/>
                  <a:pt x="8459" y="8673"/>
                  <a:pt x="8655" y="8731"/>
                </a:cubicBezTo>
                <a:lnTo>
                  <a:pt x="6697" y="11841"/>
                </a:lnTo>
                <a:cubicBezTo>
                  <a:pt x="6502" y="12150"/>
                  <a:pt x="6175" y="12304"/>
                  <a:pt x="5849" y="12304"/>
                </a:cubicBezTo>
                <a:cubicBezTo>
                  <a:pt x="5523" y="12304"/>
                  <a:pt x="5197" y="12150"/>
                  <a:pt x="5003" y="11841"/>
                </a:cubicBezTo>
                <a:lnTo>
                  <a:pt x="4105" y="10415"/>
                </a:lnTo>
                <a:cubicBezTo>
                  <a:pt x="4066" y="10354"/>
                  <a:pt x="4001" y="10320"/>
                  <a:pt x="3935" y="10320"/>
                </a:cubicBezTo>
                <a:cubicBezTo>
                  <a:pt x="3898" y="10320"/>
                  <a:pt x="3861" y="10331"/>
                  <a:pt x="3827" y="10353"/>
                </a:cubicBezTo>
                <a:cubicBezTo>
                  <a:pt x="3731" y="10411"/>
                  <a:pt x="3704" y="10535"/>
                  <a:pt x="3762" y="10631"/>
                </a:cubicBezTo>
                <a:lnTo>
                  <a:pt x="4660" y="12054"/>
                </a:lnTo>
                <a:cubicBezTo>
                  <a:pt x="4935" y="12489"/>
                  <a:pt x="5392" y="12707"/>
                  <a:pt x="5848" y="12707"/>
                </a:cubicBezTo>
                <a:cubicBezTo>
                  <a:pt x="6305" y="12707"/>
                  <a:pt x="6762" y="12489"/>
                  <a:pt x="7037" y="12054"/>
                </a:cubicBezTo>
                <a:lnTo>
                  <a:pt x="9046" y="8872"/>
                </a:lnTo>
                <a:cubicBezTo>
                  <a:pt x="10383" y="9441"/>
                  <a:pt x="11292" y="10768"/>
                  <a:pt x="11292" y="12270"/>
                </a:cubicBezTo>
                <a:lnTo>
                  <a:pt x="11292" y="12740"/>
                </a:lnTo>
                <a:cubicBezTo>
                  <a:pt x="11292" y="13086"/>
                  <a:pt x="11010" y="13364"/>
                  <a:pt x="10668" y="13364"/>
                </a:cubicBezTo>
                <a:lnTo>
                  <a:pt x="9625" y="13364"/>
                </a:lnTo>
                <a:lnTo>
                  <a:pt x="9625" y="11989"/>
                </a:lnTo>
                <a:cubicBezTo>
                  <a:pt x="9625" y="11886"/>
                  <a:pt x="9553" y="11793"/>
                  <a:pt x="9450" y="11779"/>
                </a:cubicBezTo>
                <a:cubicBezTo>
                  <a:pt x="9442" y="11779"/>
                  <a:pt x="9435" y="11778"/>
                  <a:pt x="9427" y="11778"/>
                </a:cubicBezTo>
                <a:cubicBezTo>
                  <a:pt x="9314" y="11778"/>
                  <a:pt x="9224" y="11869"/>
                  <a:pt x="9224" y="11982"/>
                </a:cubicBezTo>
                <a:lnTo>
                  <a:pt x="9224" y="13364"/>
                </a:lnTo>
                <a:lnTo>
                  <a:pt x="2500" y="13364"/>
                </a:lnTo>
                <a:lnTo>
                  <a:pt x="2500" y="11989"/>
                </a:lnTo>
                <a:cubicBezTo>
                  <a:pt x="2500" y="11886"/>
                  <a:pt x="2428" y="11793"/>
                  <a:pt x="2325" y="11779"/>
                </a:cubicBezTo>
                <a:cubicBezTo>
                  <a:pt x="2318" y="11779"/>
                  <a:pt x="2310" y="11778"/>
                  <a:pt x="2302" y="11778"/>
                </a:cubicBezTo>
                <a:cubicBezTo>
                  <a:pt x="2189" y="11778"/>
                  <a:pt x="2099" y="11869"/>
                  <a:pt x="2099" y="11978"/>
                </a:cubicBezTo>
                <a:lnTo>
                  <a:pt x="2099" y="13364"/>
                </a:lnTo>
                <a:lnTo>
                  <a:pt x="1029" y="13364"/>
                </a:lnTo>
                <a:cubicBezTo>
                  <a:pt x="683" y="13364"/>
                  <a:pt x="405" y="13082"/>
                  <a:pt x="405" y="12740"/>
                </a:cubicBezTo>
                <a:lnTo>
                  <a:pt x="405" y="12266"/>
                </a:lnTo>
                <a:cubicBezTo>
                  <a:pt x="405" y="10768"/>
                  <a:pt x="1314" y="9441"/>
                  <a:pt x="2655" y="8872"/>
                </a:cubicBezTo>
                <a:lnTo>
                  <a:pt x="3258" y="9832"/>
                </a:lnTo>
                <a:cubicBezTo>
                  <a:pt x="3299" y="9894"/>
                  <a:pt x="3364" y="9925"/>
                  <a:pt x="3430" y="9925"/>
                </a:cubicBezTo>
                <a:cubicBezTo>
                  <a:pt x="3478" y="9925"/>
                  <a:pt x="3529" y="9907"/>
                  <a:pt x="3570" y="9870"/>
                </a:cubicBezTo>
                <a:cubicBezTo>
                  <a:pt x="3639" y="9805"/>
                  <a:pt x="3649" y="9695"/>
                  <a:pt x="3598" y="9613"/>
                </a:cubicBezTo>
                <a:lnTo>
                  <a:pt x="3042" y="8731"/>
                </a:lnTo>
                <a:cubicBezTo>
                  <a:pt x="3234" y="8676"/>
                  <a:pt x="3364" y="8652"/>
                  <a:pt x="3402" y="8646"/>
                </a:cubicBezTo>
                <a:lnTo>
                  <a:pt x="3402" y="8646"/>
                </a:lnTo>
                <a:cubicBezTo>
                  <a:pt x="3474" y="8845"/>
                  <a:pt x="3378" y="8563"/>
                  <a:pt x="5336" y="11629"/>
                </a:cubicBezTo>
                <a:cubicBezTo>
                  <a:pt x="5456" y="11817"/>
                  <a:pt x="5653" y="11911"/>
                  <a:pt x="5850" y="11911"/>
                </a:cubicBezTo>
                <a:cubicBezTo>
                  <a:pt x="6046" y="11911"/>
                  <a:pt x="6243" y="11817"/>
                  <a:pt x="6361" y="11629"/>
                </a:cubicBezTo>
                <a:cubicBezTo>
                  <a:pt x="7894" y="9229"/>
                  <a:pt x="8226" y="8779"/>
                  <a:pt x="8230" y="8776"/>
                </a:cubicBezTo>
                <a:cubicBezTo>
                  <a:pt x="8257" y="8735"/>
                  <a:pt x="8281" y="8687"/>
                  <a:pt x="8295" y="8646"/>
                </a:cubicBezTo>
                <a:close/>
                <a:moveTo>
                  <a:pt x="5881" y="0"/>
                </a:moveTo>
                <a:cubicBezTo>
                  <a:pt x="5680" y="0"/>
                  <a:pt x="5480" y="36"/>
                  <a:pt x="5288" y="108"/>
                </a:cubicBezTo>
                <a:lnTo>
                  <a:pt x="1719" y="1463"/>
                </a:lnTo>
                <a:cubicBezTo>
                  <a:pt x="1612" y="1504"/>
                  <a:pt x="1544" y="1603"/>
                  <a:pt x="1544" y="1716"/>
                </a:cubicBezTo>
                <a:cubicBezTo>
                  <a:pt x="1544" y="1829"/>
                  <a:pt x="1612" y="1929"/>
                  <a:pt x="1719" y="1967"/>
                </a:cubicBezTo>
                <a:lnTo>
                  <a:pt x="2847" y="2395"/>
                </a:lnTo>
                <a:lnTo>
                  <a:pt x="2994" y="3263"/>
                </a:lnTo>
                <a:cubicBezTo>
                  <a:pt x="3011" y="3362"/>
                  <a:pt x="3066" y="3448"/>
                  <a:pt x="3148" y="3503"/>
                </a:cubicBezTo>
                <a:lnTo>
                  <a:pt x="3148" y="4106"/>
                </a:lnTo>
                <a:cubicBezTo>
                  <a:pt x="2867" y="4192"/>
                  <a:pt x="2665" y="4449"/>
                  <a:pt x="2665" y="4751"/>
                </a:cubicBezTo>
                <a:lnTo>
                  <a:pt x="2665" y="5159"/>
                </a:lnTo>
                <a:cubicBezTo>
                  <a:pt x="2665" y="5532"/>
                  <a:pt x="2967" y="5834"/>
                  <a:pt x="3340" y="5834"/>
                </a:cubicBezTo>
                <a:lnTo>
                  <a:pt x="3580" y="5834"/>
                </a:lnTo>
                <a:cubicBezTo>
                  <a:pt x="3697" y="6410"/>
                  <a:pt x="3971" y="6808"/>
                  <a:pt x="4383" y="7120"/>
                </a:cubicBezTo>
                <a:lnTo>
                  <a:pt x="4383" y="7401"/>
                </a:lnTo>
                <a:cubicBezTo>
                  <a:pt x="4187" y="7483"/>
                  <a:pt x="3827" y="7668"/>
                  <a:pt x="3526" y="8008"/>
                </a:cubicBezTo>
                <a:cubicBezTo>
                  <a:pt x="3464" y="8076"/>
                  <a:pt x="3419" y="8159"/>
                  <a:pt x="3392" y="8244"/>
                </a:cubicBezTo>
                <a:cubicBezTo>
                  <a:pt x="3382" y="8244"/>
                  <a:pt x="2984" y="8310"/>
                  <a:pt x="2661" y="8443"/>
                </a:cubicBezTo>
                <a:cubicBezTo>
                  <a:pt x="1088" y="9033"/>
                  <a:pt x="1" y="10545"/>
                  <a:pt x="1" y="12270"/>
                </a:cubicBezTo>
                <a:lnTo>
                  <a:pt x="1" y="12736"/>
                </a:lnTo>
                <a:cubicBezTo>
                  <a:pt x="1" y="13305"/>
                  <a:pt x="464" y="13765"/>
                  <a:pt x="1029" y="13765"/>
                </a:cubicBezTo>
                <a:lnTo>
                  <a:pt x="10668" y="13765"/>
                </a:lnTo>
                <a:cubicBezTo>
                  <a:pt x="11237" y="13765"/>
                  <a:pt x="11696" y="13305"/>
                  <a:pt x="11696" y="12736"/>
                </a:cubicBezTo>
                <a:lnTo>
                  <a:pt x="11696" y="12270"/>
                </a:lnTo>
                <a:cubicBezTo>
                  <a:pt x="11696" y="10545"/>
                  <a:pt x="10613" y="9033"/>
                  <a:pt x="9039" y="8443"/>
                </a:cubicBezTo>
                <a:cubicBezTo>
                  <a:pt x="9035" y="8443"/>
                  <a:pt x="9032" y="8440"/>
                  <a:pt x="9025" y="8440"/>
                </a:cubicBezTo>
                <a:cubicBezTo>
                  <a:pt x="8648" y="8299"/>
                  <a:pt x="8346" y="8251"/>
                  <a:pt x="8305" y="8244"/>
                </a:cubicBezTo>
                <a:cubicBezTo>
                  <a:pt x="8281" y="8159"/>
                  <a:pt x="8237" y="8080"/>
                  <a:pt x="8171" y="8008"/>
                </a:cubicBezTo>
                <a:cubicBezTo>
                  <a:pt x="7873" y="7672"/>
                  <a:pt x="7510" y="7487"/>
                  <a:pt x="7314" y="7401"/>
                </a:cubicBezTo>
                <a:lnTo>
                  <a:pt x="7314" y="7154"/>
                </a:lnTo>
                <a:cubicBezTo>
                  <a:pt x="7743" y="6849"/>
                  <a:pt x="8041" y="6448"/>
                  <a:pt x="8168" y="5838"/>
                </a:cubicBezTo>
                <a:lnTo>
                  <a:pt x="8415" y="5838"/>
                </a:lnTo>
                <a:cubicBezTo>
                  <a:pt x="8785" y="5838"/>
                  <a:pt x="9090" y="5532"/>
                  <a:pt x="9090" y="5162"/>
                </a:cubicBezTo>
                <a:lnTo>
                  <a:pt x="9090" y="4754"/>
                </a:lnTo>
                <a:cubicBezTo>
                  <a:pt x="9090" y="4452"/>
                  <a:pt x="8885" y="4195"/>
                  <a:pt x="8603" y="4109"/>
                </a:cubicBezTo>
                <a:lnTo>
                  <a:pt x="8603" y="3503"/>
                </a:lnTo>
                <a:cubicBezTo>
                  <a:pt x="8686" y="3448"/>
                  <a:pt x="8744" y="3362"/>
                  <a:pt x="8761" y="3266"/>
                </a:cubicBezTo>
                <a:lnTo>
                  <a:pt x="8909" y="2395"/>
                </a:lnTo>
                <a:lnTo>
                  <a:pt x="9814" y="2056"/>
                </a:lnTo>
                <a:lnTo>
                  <a:pt x="9814" y="2351"/>
                </a:lnTo>
                <a:cubicBezTo>
                  <a:pt x="9649" y="2375"/>
                  <a:pt x="9515" y="2505"/>
                  <a:pt x="9495" y="2676"/>
                </a:cubicBezTo>
                <a:lnTo>
                  <a:pt x="9389" y="3592"/>
                </a:lnTo>
                <a:cubicBezTo>
                  <a:pt x="9361" y="3811"/>
                  <a:pt x="9536" y="4007"/>
                  <a:pt x="9762" y="4007"/>
                </a:cubicBezTo>
                <a:lnTo>
                  <a:pt x="10270" y="4007"/>
                </a:lnTo>
                <a:cubicBezTo>
                  <a:pt x="10493" y="4007"/>
                  <a:pt x="10668" y="3815"/>
                  <a:pt x="10640" y="3592"/>
                </a:cubicBezTo>
                <a:lnTo>
                  <a:pt x="10534" y="2673"/>
                </a:lnTo>
                <a:cubicBezTo>
                  <a:pt x="10513" y="2505"/>
                  <a:pt x="10383" y="2375"/>
                  <a:pt x="10218" y="2351"/>
                </a:cubicBezTo>
                <a:lnTo>
                  <a:pt x="10218" y="1716"/>
                </a:lnTo>
                <a:cubicBezTo>
                  <a:pt x="10218" y="1603"/>
                  <a:pt x="10150" y="1504"/>
                  <a:pt x="10044" y="1463"/>
                </a:cubicBezTo>
                <a:lnTo>
                  <a:pt x="8939" y="1044"/>
                </a:lnTo>
                <a:cubicBezTo>
                  <a:pt x="8917" y="1036"/>
                  <a:pt x="8894" y="1032"/>
                  <a:pt x="8871" y="1032"/>
                </a:cubicBezTo>
                <a:cubicBezTo>
                  <a:pt x="8782" y="1032"/>
                  <a:pt x="8697" y="1092"/>
                  <a:pt x="8672" y="1185"/>
                </a:cubicBezTo>
                <a:cubicBezTo>
                  <a:pt x="8648" y="1288"/>
                  <a:pt x="8710" y="1387"/>
                  <a:pt x="8806" y="1425"/>
                </a:cubicBezTo>
                <a:lnTo>
                  <a:pt x="9570" y="1716"/>
                </a:lnTo>
                <a:lnTo>
                  <a:pt x="8754" y="2025"/>
                </a:lnTo>
                <a:cubicBezTo>
                  <a:pt x="8727" y="2008"/>
                  <a:pt x="8693" y="1991"/>
                  <a:pt x="8658" y="1980"/>
                </a:cubicBezTo>
                <a:cubicBezTo>
                  <a:pt x="7724" y="1721"/>
                  <a:pt x="6803" y="1592"/>
                  <a:pt x="5881" y="1592"/>
                </a:cubicBezTo>
                <a:cubicBezTo>
                  <a:pt x="4960" y="1592"/>
                  <a:pt x="4038" y="1721"/>
                  <a:pt x="3104" y="1980"/>
                </a:cubicBezTo>
                <a:cubicBezTo>
                  <a:pt x="3069" y="1991"/>
                  <a:pt x="3035" y="2008"/>
                  <a:pt x="3004" y="2025"/>
                </a:cubicBezTo>
                <a:lnTo>
                  <a:pt x="2192" y="1716"/>
                </a:lnTo>
                <a:lnTo>
                  <a:pt x="5432" y="485"/>
                </a:lnTo>
                <a:cubicBezTo>
                  <a:pt x="5576" y="430"/>
                  <a:pt x="5728" y="403"/>
                  <a:pt x="5880" y="403"/>
                </a:cubicBezTo>
                <a:cubicBezTo>
                  <a:pt x="6032" y="403"/>
                  <a:pt x="6184" y="430"/>
                  <a:pt x="6330" y="485"/>
                </a:cubicBezTo>
                <a:lnTo>
                  <a:pt x="7914" y="1089"/>
                </a:lnTo>
                <a:cubicBezTo>
                  <a:pt x="7938" y="1097"/>
                  <a:pt x="7962" y="1101"/>
                  <a:pt x="7985" y="1101"/>
                </a:cubicBezTo>
                <a:cubicBezTo>
                  <a:pt x="8068" y="1101"/>
                  <a:pt x="8145" y="1052"/>
                  <a:pt x="8175" y="969"/>
                </a:cubicBezTo>
                <a:cubicBezTo>
                  <a:pt x="8216" y="866"/>
                  <a:pt x="8161" y="749"/>
                  <a:pt x="8058" y="708"/>
                </a:cubicBezTo>
                <a:lnTo>
                  <a:pt x="6471" y="108"/>
                </a:lnTo>
                <a:cubicBezTo>
                  <a:pt x="6280" y="36"/>
                  <a:pt x="6081" y="0"/>
                  <a:pt x="5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 name="Google Shape;947;p66"/>
          <p:cNvGrpSpPr/>
          <p:nvPr/>
        </p:nvGrpSpPr>
        <p:grpSpPr>
          <a:xfrm>
            <a:off x="1329263" y="2105663"/>
            <a:ext cx="313225" cy="344175"/>
            <a:chOff x="2520275" y="1567825"/>
            <a:chExt cx="313225" cy="344175"/>
          </a:xfrm>
        </p:grpSpPr>
        <p:sp>
          <p:nvSpPr>
            <p:cNvPr id="948" name="Google Shape;948;p66"/>
            <p:cNvSpPr/>
            <p:nvPr/>
          </p:nvSpPr>
          <p:spPr>
            <a:xfrm>
              <a:off x="2619625" y="1678400"/>
              <a:ext cx="55300" cy="54625"/>
            </a:xfrm>
            <a:custGeom>
              <a:avLst/>
              <a:gdLst/>
              <a:ahLst/>
              <a:cxnLst/>
              <a:rect l="l" t="t" r="r" b="b"/>
              <a:pathLst>
                <a:path w="2212" h="2185" extrusionOk="0">
                  <a:moveTo>
                    <a:pt x="1094" y="405"/>
                  </a:moveTo>
                  <a:cubicBezTo>
                    <a:pt x="1471" y="405"/>
                    <a:pt x="1780" y="714"/>
                    <a:pt x="1780" y="1094"/>
                  </a:cubicBezTo>
                  <a:cubicBezTo>
                    <a:pt x="1780" y="1204"/>
                    <a:pt x="1752" y="1314"/>
                    <a:pt x="1704" y="1406"/>
                  </a:cubicBezTo>
                  <a:lnTo>
                    <a:pt x="1564" y="1262"/>
                  </a:lnTo>
                  <a:cubicBezTo>
                    <a:pt x="1524" y="1223"/>
                    <a:pt x="1472" y="1203"/>
                    <a:pt x="1420" y="1203"/>
                  </a:cubicBezTo>
                  <a:cubicBezTo>
                    <a:pt x="1368" y="1203"/>
                    <a:pt x="1317" y="1223"/>
                    <a:pt x="1279" y="1262"/>
                  </a:cubicBezTo>
                  <a:cubicBezTo>
                    <a:pt x="1200" y="1341"/>
                    <a:pt x="1200" y="1471"/>
                    <a:pt x="1279" y="1547"/>
                  </a:cubicBezTo>
                  <a:lnTo>
                    <a:pt x="1423" y="1694"/>
                  </a:lnTo>
                  <a:cubicBezTo>
                    <a:pt x="1327" y="1749"/>
                    <a:pt x="1214" y="1780"/>
                    <a:pt x="1094" y="1780"/>
                  </a:cubicBezTo>
                  <a:cubicBezTo>
                    <a:pt x="713" y="1780"/>
                    <a:pt x="405" y="1471"/>
                    <a:pt x="405" y="1094"/>
                  </a:cubicBezTo>
                  <a:cubicBezTo>
                    <a:pt x="405" y="714"/>
                    <a:pt x="713" y="405"/>
                    <a:pt x="1094" y="405"/>
                  </a:cubicBezTo>
                  <a:close/>
                  <a:moveTo>
                    <a:pt x="1094" y="0"/>
                  </a:moveTo>
                  <a:cubicBezTo>
                    <a:pt x="491" y="0"/>
                    <a:pt x="0" y="491"/>
                    <a:pt x="0" y="1094"/>
                  </a:cubicBezTo>
                  <a:cubicBezTo>
                    <a:pt x="0" y="1694"/>
                    <a:pt x="491" y="2185"/>
                    <a:pt x="1094" y="2185"/>
                  </a:cubicBezTo>
                  <a:cubicBezTo>
                    <a:pt x="1324" y="2185"/>
                    <a:pt x="1540" y="2113"/>
                    <a:pt x="1718" y="1989"/>
                  </a:cubicBezTo>
                  <a:lnTo>
                    <a:pt x="1848" y="2119"/>
                  </a:lnTo>
                  <a:cubicBezTo>
                    <a:pt x="1888" y="2159"/>
                    <a:pt x="1939" y="2179"/>
                    <a:pt x="1991" y="2179"/>
                  </a:cubicBezTo>
                  <a:cubicBezTo>
                    <a:pt x="2042" y="2179"/>
                    <a:pt x="2093" y="2159"/>
                    <a:pt x="2133" y="2119"/>
                  </a:cubicBezTo>
                  <a:cubicBezTo>
                    <a:pt x="2212" y="2041"/>
                    <a:pt x="2212" y="1910"/>
                    <a:pt x="2133" y="1831"/>
                  </a:cubicBezTo>
                  <a:lnTo>
                    <a:pt x="1999" y="1701"/>
                  </a:lnTo>
                  <a:cubicBezTo>
                    <a:pt x="2116" y="1526"/>
                    <a:pt x="2184" y="1317"/>
                    <a:pt x="2184" y="1094"/>
                  </a:cubicBezTo>
                  <a:cubicBezTo>
                    <a:pt x="2184" y="491"/>
                    <a:pt x="1694" y="0"/>
                    <a:pt x="10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6"/>
            <p:cNvSpPr/>
            <p:nvPr/>
          </p:nvSpPr>
          <p:spPr>
            <a:xfrm>
              <a:off x="2623125" y="1799700"/>
              <a:ext cx="47600" cy="54650"/>
            </a:xfrm>
            <a:custGeom>
              <a:avLst/>
              <a:gdLst/>
              <a:ahLst/>
              <a:cxnLst/>
              <a:rect l="l" t="t" r="r" b="b"/>
              <a:pathLst>
                <a:path w="1904" h="2186" extrusionOk="0">
                  <a:moveTo>
                    <a:pt x="954" y="700"/>
                  </a:moveTo>
                  <a:lnTo>
                    <a:pt x="1197" y="1344"/>
                  </a:lnTo>
                  <a:lnTo>
                    <a:pt x="707" y="1344"/>
                  </a:lnTo>
                  <a:lnTo>
                    <a:pt x="954" y="700"/>
                  </a:lnTo>
                  <a:close/>
                  <a:moveTo>
                    <a:pt x="954" y="0"/>
                  </a:moveTo>
                  <a:cubicBezTo>
                    <a:pt x="855" y="0"/>
                    <a:pt x="769" y="62"/>
                    <a:pt x="731" y="151"/>
                  </a:cubicBezTo>
                  <a:cubicBezTo>
                    <a:pt x="731" y="154"/>
                    <a:pt x="731" y="154"/>
                    <a:pt x="731" y="154"/>
                  </a:cubicBezTo>
                  <a:lnTo>
                    <a:pt x="59" y="1913"/>
                  </a:lnTo>
                  <a:cubicBezTo>
                    <a:pt x="0" y="2070"/>
                    <a:pt x="131" y="2185"/>
                    <a:pt x="258" y="2185"/>
                  </a:cubicBezTo>
                  <a:cubicBezTo>
                    <a:pt x="331" y="2185"/>
                    <a:pt x="402" y="2147"/>
                    <a:pt x="436" y="2057"/>
                  </a:cubicBezTo>
                  <a:lnTo>
                    <a:pt x="556" y="1749"/>
                  </a:lnTo>
                  <a:lnTo>
                    <a:pt x="1352" y="1749"/>
                  </a:lnTo>
                  <a:lnTo>
                    <a:pt x="1468" y="2054"/>
                  </a:lnTo>
                  <a:cubicBezTo>
                    <a:pt x="1502" y="2146"/>
                    <a:pt x="1575" y="2185"/>
                    <a:pt x="1649" y="2185"/>
                  </a:cubicBezTo>
                  <a:cubicBezTo>
                    <a:pt x="1775" y="2185"/>
                    <a:pt x="1904" y="2071"/>
                    <a:pt x="1845" y="1913"/>
                  </a:cubicBezTo>
                  <a:lnTo>
                    <a:pt x="1180" y="158"/>
                  </a:lnTo>
                  <a:cubicBezTo>
                    <a:pt x="1180" y="158"/>
                    <a:pt x="1180" y="151"/>
                    <a:pt x="1180" y="151"/>
                  </a:cubicBezTo>
                  <a:cubicBezTo>
                    <a:pt x="1143" y="58"/>
                    <a:pt x="1053" y="0"/>
                    <a:pt x="9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6"/>
            <p:cNvSpPr/>
            <p:nvPr/>
          </p:nvSpPr>
          <p:spPr>
            <a:xfrm>
              <a:off x="2693600" y="1688175"/>
              <a:ext cx="108625" cy="10050"/>
            </a:xfrm>
            <a:custGeom>
              <a:avLst/>
              <a:gdLst/>
              <a:ahLst/>
              <a:cxnLst/>
              <a:rect l="l" t="t" r="r" b="b"/>
              <a:pathLst>
                <a:path w="4345" h="402" extrusionOk="0">
                  <a:moveTo>
                    <a:pt x="223" y="0"/>
                  </a:moveTo>
                  <a:cubicBezTo>
                    <a:pt x="117" y="0"/>
                    <a:pt x="28" y="72"/>
                    <a:pt x="14" y="175"/>
                  </a:cubicBezTo>
                  <a:cubicBezTo>
                    <a:pt x="0" y="299"/>
                    <a:pt x="96" y="401"/>
                    <a:pt x="213" y="401"/>
                  </a:cubicBezTo>
                  <a:lnTo>
                    <a:pt x="4122" y="401"/>
                  </a:lnTo>
                  <a:cubicBezTo>
                    <a:pt x="4224" y="401"/>
                    <a:pt x="4317" y="329"/>
                    <a:pt x="4327" y="227"/>
                  </a:cubicBezTo>
                  <a:cubicBezTo>
                    <a:pt x="4344" y="103"/>
                    <a:pt x="4248" y="0"/>
                    <a:pt x="4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6"/>
            <p:cNvSpPr/>
            <p:nvPr/>
          </p:nvSpPr>
          <p:spPr>
            <a:xfrm>
              <a:off x="2693600" y="1713025"/>
              <a:ext cx="59675" cy="10050"/>
            </a:xfrm>
            <a:custGeom>
              <a:avLst/>
              <a:gdLst/>
              <a:ahLst/>
              <a:cxnLst/>
              <a:rect l="l" t="t" r="r" b="b"/>
              <a:pathLst>
                <a:path w="2387" h="402" extrusionOk="0">
                  <a:moveTo>
                    <a:pt x="223" y="1"/>
                  </a:moveTo>
                  <a:cubicBezTo>
                    <a:pt x="120" y="1"/>
                    <a:pt x="28" y="73"/>
                    <a:pt x="14" y="176"/>
                  </a:cubicBezTo>
                  <a:cubicBezTo>
                    <a:pt x="0" y="299"/>
                    <a:pt x="96" y="402"/>
                    <a:pt x="213" y="402"/>
                  </a:cubicBezTo>
                  <a:lnTo>
                    <a:pt x="2164" y="402"/>
                  </a:lnTo>
                  <a:cubicBezTo>
                    <a:pt x="2267" y="402"/>
                    <a:pt x="2359" y="330"/>
                    <a:pt x="2373" y="227"/>
                  </a:cubicBezTo>
                  <a:cubicBezTo>
                    <a:pt x="2387" y="104"/>
                    <a:pt x="2291" y="1"/>
                    <a:pt x="2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6"/>
            <p:cNvSpPr/>
            <p:nvPr/>
          </p:nvSpPr>
          <p:spPr>
            <a:xfrm>
              <a:off x="2693600" y="1809800"/>
              <a:ext cx="108625" cy="10050"/>
            </a:xfrm>
            <a:custGeom>
              <a:avLst/>
              <a:gdLst/>
              <a:ahLst/>
              <a:cxnLst/>
              <a:rect l="l" t="t" r="r" b="b"/>
              <a:pathLst>
                <a:path w="4345" h="402" extrusionOk="0">
                  <a:moveTo>
                    <a:pt x="223" y="1"/>
                  </a:moveTo>
                  <a:cubicBezTo>
                    <a:pt x="117" y="1"/>
                    <a:pt x="28" y="73"/>
                    <a:pt x="14" y="176"/>
                  </a:cubicBezTo>
                  <a:cubicBezTo>
                    <a:pt x="0" y="299"/>
                    <a:pt x="96" y="402"/>
                    <a:pt x="213" y="402"/>
                  </a:cubicBezTo>
                  <a:lnTo>
                    <a:pt x="4122" y="402"/>
                  </a:lnTo>
                  <a:cubicBezTo>
                    <a:pt x="4224" y="402"/>
                    <a:pt x="4317" y="330"/>
                    <a:pt x="4327" y="227"/>
                  </a:cubicBezTo>
                  <a:cubicBezTo>
                    <a:pt x="4344" y="104"/>
                    <a:pt x="4248" y="1"/>
                    <a:pt x="4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6"/>
            <p:cNvSpPr/>
            <p:nvPr/>
          </p:nvSpPr>
          <p:spPr>
            <a:xfrm>
              <a:off x="2693600" y="1834650"/>
              <a:ext cx="59675" cy="10150"/>
            </a:xfrm>
            <a:custGeom>
              <a:avLst/>
              <a:gdLst/>
              <a:ahLst/>
              <a:cxnLst/>
              <a:rect l="l" t="t" r="r" b="b"/>
              <a:pathLst>
                <a:path w="2387" h="406" extrusionOk="0">
                  <a:moveTo>
                    <a:pt x="223" y="1"/>
                  </a:moveTo>
                  <a:cubicBezTo>
                    <a:pt x="117" y="1"/>
                    <a:pt x="28" y="73"/>
                    <a:pt x="14" y="176"/>
                  </a:cubicBezTo>
                  <a:cubicBezTo>
                    <a:pt x="0" y="299"/>
                    <a:pt x="96" y="406"/>
                    <a:pt x="213" y="406"/>
                  </a:cubicBezTo>
                  <a:lnTo>
                    <a:pt x="2164" y="406"/>
                  </a:lnTo>
                  <a:cubicBezTo>
                    <a:pt x="2267" y="406"/>
                    <a:pt x="2359" y="330"/>
                    <a:pt x="2373" y="227"/>
                  </a:cubicBezTo>
                  <a:cubicBezTo>
                    <a:pt x="2387" y="104"/>
                    <a:pt x="2291" y="1"/>
                    <a:pt x="2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6"/>
            <p:cNvSpPr/>
            <p:nvPr/>
          </p:nvSpPr>
          <p:spPr>
            <a:xfrm>
              <a:off x="2520275" y="1567825"/>
              <a:ext cx="313225" cy="344175"/>
            </a:xfrm>
            <a:custGeom>
              <a:avLst/>
              <a:gdLst/>
              <a:ahLst/>
              <a:cxnLst/>
              <a:rect l="l" t="t" r="r" b="b"/>
              <a:pathLst>
                <a:path w="12529" h="13767" extrusionOk="0">
                  <a:moveTo>
                    <a:pt x="2716" y="690"/>
                  </a:moveTo>
                  <a:lnTo>
                    <a:pt x="2716" y="2497"/>
                  </a:lnTo>
                  <a:cubicBezTo>
                    <a:pt x="2716" y="2620"/>
                    <a:pt x="2616" y="2716"/>
                    <a:pt x="2496" y="2716"/>
                  </a:cubicBezTo>
                  <a:lnTo>
                    <a:pt x="689" y="2716"/>
                  </a:lnTo>
                  <a:lnTo>
                    <a:pt x="2716" y="690"/>
                  </a:lnTo>
                  <a:close/>
                  <a:moveTo>
                    <a:pt x="11847" y="3844"/>
                  </a:moveTo>
                  <a:cubicBezTo>
                    <a:pt x="12015" y="3844"/>
                    <a:pt x="12152" y="3981"/>
                    <a:pt x="12152" y="4149"/>
                  </a:cubicBezTo>
                  <a:lnTo>
                    <a:pt x="12152" y="6875"/>
                  </a:lnTo>
                  <a:cubicBezTo>
                    <a:pt x="12152" y="7043"/>
                    <a:pt x="12015" y="7180"/>
                    <a:pt x="11847" y="7180"/>
                  </a:cubicBezTo>
                  <a:lnTo>
                    <a:pt x="3720" y="7180"/>
                  </a:lnTo>
                  <a:cubicBezTo>
                    <a:pt x="3552" y="7180"/>
                    <a:pt x="3415" y="7043"/>
                    <a:pt x="3415" y="6875"/>
                  </a:cubicBezTo>
                  <a:lnTo>
                    <a:pt x="3415" y="4149"/>
                  </a:lnTo>
                  <a:cubicBezTo>
                    <a:pt x="3415" y="3981"/>
                    <a:pt x="3552" y="3844"/>
                    <a:pt x="3720" y="3844"/>
                  </a:cubicBezTo>
                  <a:close/>
                  <a:moveTo>
                    <a:pt x="3367" y="0"/>
                  </a:moveTo>
                  <a:cubicBezTo>
                    <a:pt x="3024" y="0"/>
                    <a:pt x="2695" y="138"/>
                    <a:pt x="2452" y="381"/>
                  </a:cubicBezTo>
                  <a:lnTo>
                    <a:pt x="381" y="2452"/>
                  </a:lnTo>
                  <a:cubicBezTo>
                    <a:pt x="137" y="2699"/>
                    <a:pt x="0" y="3025"/>
                    <a:pt x="0" y="3371"/>
                  </a:cubicBezTo>
                  <a:lnTo>
                    <a:pt x="0" y="12340"/>
                  </a:lnTo>
                  <a:cubicBezTo>
                    <a:pt x="0" y="13129"/>
                    <a:pt x="638" y="13767"/>
                    <a:pt x="1427" y="13767"/>
                  </a:cubicBezTo>
                  <a:lnTo>
                    <a:pt x="9488" y="13767"/>
                  </a:lnTo>
                  <a:cubicBezTo>
                    <a:pt x="10242" y="13767"/>
                    <a:pt x="10859" y="13170"/>
                    <a:pt x="10907" y="12423"/>
                  </a:cubicBezTo>
                  <a:lnTo>
                    <a:pt x="11823" y="12423"/>
                  </a:lnTo>
                  <a:cubicBezTo>
                    <a:pt x="12213" y="12423"/>
                    <a:pt x="12529" y="12104"/>
                    <a:pt x="12529" y="11713"/>
                  </a:cubicBezTo>
                  <a:lnTo>
                    <a:pt x="12529" y="9014"/>
                  </a:lnTo>
                  <a:cubicBezTo>
                    <a:pt x="12529" y="8624"/>
                    <a:pt x="12213" y="8308"/>
                    <a:pt x="11823" y="8308"/>
                  </a:cubicBezTo>
                  <a:lnTo>
                    <a:pt x="10917" y="8308"/>
                  </a:lnTo>
                  <a:lnTo>
                    <a:pt x="10917" y="7581"/>
                  </a:lnTo>
                  <a:lnTo>
                    <a:pt x="11829" y="7581"/>
                  </a:lnTo>
                  <a:cubicBezTo>
                    <a:pt x="12217" y="7581"/>
                    <a:pt x="12529" y="7262"/>
                    <a:pt x="12529" y="6872"/>
                  </a:cubicBezTo>
                  <a:lnTo>
                    <a:pt x="12529" y="4149"/>
                  </a:lnTo>
                  <a:cubicBezTo>
                    <a:pt x="12529" y="3758"/>
                    <a:pt x="12213" y="3443"/>
                    <a:pt x="11823" y="3443"/>
                  </a:cubicBezTo>
                  <a:lnTo>
                    <a:pt x="10917" y="3443"/>
                  </a:lnTo>
                  <a:lnTo>
                    <a:pt x="10917" y="2822"/>
                  </a:lnTo>
                  <a:cubicBezTo>
                    <a:pt x="10917" y="2716"/>
                    <a:pt x="10842" y="2627"/>
                    <a:pt x="10739" y="2613"/>
                  </a:cubicBezTo>
                  <a:cubicBezTo>
                    <a:pt x="10731" y="2612"/>
                    <a:pt x="10723" y="2612"/>
                    <a:pt x="10715" y="2612"/>
                  </a:cubicBezTo>
                  <a:cubicBezTo>
                    <a:pt x="10602" y="2612"/>
                    <a:pt x="10513" y="2700"/>
                    <a:pt x="10513" y="2812"/>
                  </a:cubicBezTo>
                  <a:lnTo>
                    <a:pt x="10513" y="3443"/>
                  </a:lnTo>
                  <a:lnTo>
                    <a:pt x="3720" y="3443"/>
                  </a:lnTo>
                  <a:cubicBezTo>
                    <a:pt x="3330" y="3443"/>
                    <a:pt x="3014" y="3758"/>
                    <a:pt x="3014" y="4149"/>
                  </a:cubicBezTo>
                  <a:lnTo>
                    <a:pt x="3014" y="6875"/>
                  </a:lnTo>
                  <a:cubicBezTo>
                    <a:pt x="3014" y="7266"/>
                    <a:pt x="3330" y="7581"/>
                    <a:pt x="3720" y="7581"/>
                  </a:cubicBezTo>
                  <a:lnTo>
                    <a:pt x="10513" y="7581"/>
                  </a:lnTo>
                  <a:lnTo>
                    <a:pt x="10513" y="8308"/>
                  </a:lnTo>
                  <a:lnTo>
                    <a:pt x="3223" y="8308"/>
                  </a:lnTo>
                  <a:cubicBezTo>
                    <a:pt x="3107" y="8308"/>
                    <a:pt x="3014" y="8401"/>
                    <a:pt x="3014" y="8517"/>
                  </a:cubicBezTo>
                  <a:lnTo>
                    <a:pt x="3014" y="9971"/>
                  </a:lnTo>
                  <a:cubicBezTo>
                    <a:pt x="3014" y="9988"/>
                    <a:pt x="3021" y="10005"/>
                    <a:pt x="3031" y="10019"/>
                  </a:cubicBezTo>
                  <a:cubicBezTo>
                    <a:pt x="3091" y="10078"/>
                    <a:pt x="3155" y="10102"/>
                    <a:pt x="3213" y="10102"/>
                  </a:cubicBezTo>
                  <a:cubicBezTo>
                    <a:pt x="3325" y="10102"/>
                    <a:pt x="3415" y="10012"/>
                    <a:pt x="3415" y="9899"/>
                  </a:cubicBezTo>
                  <a:lnTo>
                    <a:pt x="3415" y="9014"/>
                  </a:lnTo>
                  <a:cubicBezTo>
                    <a:pt x="3415" y="8846"/>
                    <a:pt x="3552" y="8709"/>
                    <a:pt x="3720" y="8709"/>
                  </a:cubicBezTo>
                  <a:lnTo>
                    <a:pt x="11850" y="8709"/>
                  </a:lnTo>
                  <a:cubicBezTo>
                    <a:pt x="12018" y="8709"/>
                    <a:pt x="12152" y="8846"/>
                    <a:pt x="12152" y="9014"/>
                  </a:cubicBezTo>
                  <a:lnTo>
                    <a:pt x="12152" y="11740"/>
                  </a:lnTo>
                  <a:cubicBezTo>
                    <a:pt x="12152" y="11908"/>
                    <a:pt x="12018" y="12045"/>
                    <a:pt x="11850" y="12045"/>
                  </a:cubicBezTo>
                  <a:lnTo>
                    <a:pt x="3628" y="12045"/>
                  </a:lnTo>
                  <a:cubicBezTo>
                    <a:pt x="3511" y="12045"/>
                    <a:pt x="3415" y="11949"/>
                    <a:pt x="3415" y="11833"/>
                  </a:cubicBezTo>
                  <a:lnTo>
                    <a:pt x="3415" y="10821"/>
                  </a:lnTo>
                  <a:cubicBezTo>
                    <a:pt x="3415" y="10773"/>
                    <a:pt x="3395" y="10729"/>
                    <a:pt x="3357" y="10701"/>
                  </a:cubicBezTo>
                  <a:cubicBezTo>
                    <a:pt x="3310" y="10668"/>
                    <a:pt x="3261" y="10653"/>
                    <a:pt x="3217" y="10653"/>
                  </a:cubicBezTo>
                  <a:cubicBezTo>
                    <a:pt x="3105" y="10653"/>
                    <a:pt x="3014" y="10743"/>
                    <a:pt x="3014" y="10856"/>
                  </a:cubicBezTo>
                  <a:lnTo>
                    <a:pt x="3014" y="11713"/>
                  </a:lnTo>
                  <a:cubicBezTo>
                    <a:pt x="3014" y="12104"/>
                    <a:pt x="3330" y="12419"/>
                    <a:pt x="3720" y="12419"/>
                  </a:cubicBezTo>
                  <a:lnTo>
                    <a:pt x="10506" y="12419"/>
                  </a:lnTo>
                  <a:cubicBezTo>
                    <a:pt x="10458" y="12947"/>
                    <a:pt x="10019" y="13362"/>
                    <a:pt x="9488" y="13362"/>
                  </a:cubicBezTo>
                  <a:lnTo>
                    <a:pt x="1427" y="13362"/>
                  </a:lnTo>
                  <a:cubicBezTo>
                    <a:pt x="861" y="13362"/>
                    <a:pt x="405" y="12903"/>
                    <a:pt x="405" y="12340"/>
                  </a:cubicBezTo>
                  <a:lnTo>
                    <a:pt x="405" y="3371"/>
                  </a:lnTo>
                  <a:cubicBezTo>
                    <a:pt x="405" y="3285"/>
                    <a:pt x="419" y="3199"/>
                    <a:pt x="439" y="3121"/>
                  </a:cubicBezTo>
                  <a:lnTo>
                    <a:pt x="2496" y="3121"/>
                  </a:lnTo>
                  <a:cubicBezTo>
                    <a:pt x="2843" y="3121"/>
                    <a:pt x="3120" y="2839"/>
                    <a:pt x="3120" y="2497"/>
                  </a:cubicBezTo>
                  <a:lnTo>
                    <a:pt x="3120" y="439"/>
                  </a:lnTo>
                  <a:cubicBezTo>
                    <a:pt x="3199" y="415"/>
                    <a:pt x="3285" y="405"/>
                    <a:pt x="3371" y="405"/>
                  </a:cubicBezTo>
                  <a:lnTo>
                    <a:pt x="10300" y="405"/>
                  </a:lnTo>
                  <a:cubicBezTo>
                    <a:pt x="10417" y="405"/>
                    <a:pt x="10513" y="498"/>
                    <a:pt x="10513" y="614"/>
                  </a:cubicBezTo>
                  <a:lnTo>
                    <a:pt x="10513" y="1955"/>
                  </a:lnTo>
                  <a:cubicBezTo>
                    <a:pt x="10513" y="1965"/>
                    <a:pt x="10516" y="1979"/>
                    <a:pt x="10523" y="1986"/>
                  </a:cubicBezTo>
                  <a:cubicBezTo>
                    <a:pt x="10586" y="2051"/>
                    <a:pt x="10653" y="2078"/>
                    <a:pt x="10715" y="2078"/>
                  </a:cubicBezTo>
                  <a:cubicBezTo>
                    <a:pt x="10827" y="2078"/>
                    <a:pt x="10917" y="1987"/>
                    <a:pt x="10917" y="1876"/>
                  </a:cubicBezTo>
                  <a:lnTo>
                    <a:pt x="10917" y="1427"/>
                  </a:lnTo>
                  <a:cubicBezTo>
                    <a:pt x="10917" y="638"/>
                    <a:pt x="10280" y="0"/>
                    <a:pt x="9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58"/>
        <p:cNvGrpSpPr/>
        <p:nvPr/>
      </p:nvGrpSpPr>
      <p:grpSpPr>
        <a:xfrm>
          <a:off x="0" y="0"/>
          <a:ext cx="0" cy="0"/>
          <a:chOff x="0" y="0"/>
          <a:chExt cx="0" cy="0"/>
        </a:xfrm>
      </p:grpSpPr>
      <p:sp>
        <p:nvSpPr>
          <p:cNvPr id="959" name="Google Shape;959;p67"/>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Lesson plan</a:t>
            </a:r>
            <a:endParaRPr/>
          </a:p>
        </p:txBody>
      </p:sp>
      <p:graphicFrame>
        <p:nvGraphicFramePr>
          <p:cNvPr id="960" name="Google Shape;960;p67"/>
          <p:cNvGraphicFramePr/>
          <p:nvPr/>
        </p:nvGraphicFramePr>
        <p:xfrm>
          <a:off x="714125" y="1562050"/>
          <a:ext cx="7715675" cy="2682060"/>
        </p:xfrm>
        <a:graphic>
          <a:graphicData uri="http://schemas.openxmlformats.org/drawingml/2006/table">
            <a:tbl>
              <a:tblPr>
                <a:noFill/>
                <a:tableStyleId>{81ABCCF1-2815-4338-982E-5E33E7225243}</a:tableStyleId>
              </a:tblPr>
              <a:tblGrid>
                <a:gridCol w="1968625">
                  <a:extLst>
                    <a:ext uri="{9D8B030D-6E8A-4147-A177-3AD203B41FA5}">
                      <a16:colId xmlns:a16="http://schemas.microsoft.com/office/drawing/2014/main" val="20000"/>
                    </a:ext>
                  </a:extLst>
                </a:gridCol>
                <a:gridCol w="2556875">
                  <a:extLst>
                    <a:ext uri="{9D8B030D-6E8A-4147-A177-3AD203B41FA5}">
                      <a16:colId xmlns:a16="http://schemas.microsoft.com/office/drawing/2014/main" val="20001"/>
                    </a:ext>
                  </a:extLst>
                </a:gridCol>
                <a:gridCol w="3190175">
                  <a:extLst>
                    <a:ext uri="{9D8B030D-6E8A-4147-A177-3AD203B41FA5}">
                      <a16:colId xmlns:a16="http://schemas.microsoft.com/office/drawing/2014/main" val="20002"/>
                    </a:ext>
                  </a:extLst>
                </a:gridCol>
              </a:tblGrid>
              <a:tr h="502900">
                <a:tc>
                  <a:txBody>
                    <a:bodyPr/>
                    <a:lstStyle/>
                    <a:p>
                      <a:pPr marL="0" lvl="0" indent="0" algn="ctr" rtl="0">
                        <a:lnSpc>
                          <a:spcPct val="100000"/>
                        </a:lnSpc>
                        <a:spcBef>
                          <a:spcPts val="0"/>
                        </a:spcBef>
                        <a:spcAft>
                          <a:spcPts val="0"/>
                        </a:spcAft>
                        <a:buNone/>
                      </a:pPr>
                      <a:r>
                        <a:rPr lang="en" sz="2400">
                          <a:solidFill>
                            <a:schemeClr val="dk1"/>
                          </a:solidFill>
                          <a:latin typeface="Sora ExtraBold"/>
                          <a:ea typeface="Sora ExtraBold"/>
                          <a:cs typeface="Sora ExtraBold"/>
                          <a:sym typeface="Sora ExtraBold"/>
                        </a:rPr>
                        <a:t>Week</a:t>
                      </a:r>
                      <a:endParaRPr sz="2400">
                        <a:solidFill>
                          <a:schemeClr val="dk1"/>
                        </a:solidFill>
                        <a:latin typeface="Sora ExtraBold"/>
                        <a:ea typeface="Sora ExtraBold"/>
                        <a:cs typeface="Sora ExtraBold"/>
                        <a:sym typeface="Sora ExtraBold"/>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2400">
                          <a:solidFill>
                            <a:schemeClr val="dk1"/>
                          </a:solidFill>
                          <a:latin typeface="Sora ExtraBold"/>
                          <a:ea typeface="Sora ExtraBold"/>
                          <a:cs typeface="Sora ExtraBold"/>
                          <a:sym typeface="Sora ExtraBold"/>
                        </a:rPr>
                        <a:t>Plan</a:t>
                      </a:r>
                      <a:endParaRPr sz="2400">
                        <a:solidFill>
                          <a:schemeClr val="dk1"/>
                        </a:solidFill>
                        <a:latin typeface="Sora ExtraBold"/>
                        <a:ea typeface="Sora ExtraBold"/>
                        <a:cs typeface="Sora ExtraBold"/>
                        <a:sym typeface="Sora ExtraBold"/>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2400">
                          <a:solidFill>
                            <a:schemeClr val="dk1"/>
                          </a:solidFill>
                          <a:latin typeface="Sora ExtraBold"/>
                          <a:ea typeface="Sora ExtraBold"/>
                          <a:cs typeface="Sora ExtraBold"/>
                          <a:sym typeface="Sora ExtraBold"/>
                        </a:rPr>
                        <a:t>Description</a:t>
                      </a:r>
                      <a:endParaRPr sz="2400">
                        <a:solidFill>
                          <a:schemeClr val="dk1"/>
                        </a:solidFill>
                        <a:latin typeface="Sora ExtraBold"/>
                        <a:ea typeface="Sora ExtraBold"/>
                        <a:cs typeface="Sora ExtraBold"/>
                        <a:sym typeface="Sora ExtraBold"/>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396200">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Monday</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Mercury</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Mercury is a small planet</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96200">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Tuesday</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Venus</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Venus has a toxic atmosphere</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96200">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Wednesday</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Earth</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Earth is the planet with life</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396200">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Thursday</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Mars</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Mars is made of basalt</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396200">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Friday</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Jupiter</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600">
                          <a:solidFill>
                            <a:schemeClr val="dk1"/>
                          </a:solidFill>
                          <a:latin typeface="Manrope Medium"/>
                          <a:ea typeface="Manrope Medium"/>
                          <a:cs typeface="Manrope Medium"/>
                          <a:sym typeface="Manrope Medium"/>
                        </a:rPr>
                        <a:t>Jupiter is a gas giant</a:t>
                      </a:r>
                      <a:endParaRPr sz="16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64"/>
        <p:cNvGrpSpPr/>
        <p:nvPr/>
      </p:nvGrpSpPr>
      <p:grpSpPr>
        <a:xfrm>
          <a:off x="0" y="0"/>
          <a:ext cx="0" cy="0"/>
          <a:chOff x="0" y="0"/>
          <a:chExt cx="0" cy="0"/>
        </a:xfrm>
      </p:grpSpPr>
      <p:pic>
        <p:nvPicPr>
          <p:cNvPr id="965" name="Google Shape;965;p68" title="Chart">
            <a:hlinkClick r:id="rId3"/>
          </p:cNvPr>
          <p:cNvPicPr preferRelativeResize="0"/>
          <p:nvPr/>
        </p:nvPicPr>
        <p:blipFill>
          <a:blip r:embed="rId4">
            <a:alphaModFix/>
          </a:blip>
          <a:stretch>
            <a:fillRect/>
          </a:stretch>
        </p:blipFill>
        <p:spPr>
          <a:xfrm>
            <a:off x="724509" y="1368800"/>
            <a:ext cx="4725868" cy="2743825"/>
          </a:xfrm>
          <a:prstGeom prst="rect">
            <a:avLst/>
          </a:prstGeom>
          <a:noFill/>
          <a:ln>
            <a:noFill/>
          </a:ln>
        </p:spPr>
      </p:pic>
      <p:sp>
        <p:nvSpPr>
          <p:cNvPr id="966" name="Google Shape;966;p68"/>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percentages</a:t>
            </a:r>
            <a:endParaRPr/>
          </a:p>
        </p:txBody>
      </p:sp>
      <p:sp>
        <p:nvSpPr>
          <p:cNvPr id="967" name="Google Shape;967;p68"/>
          <p:cNvSpPr txBox="1"/>
          <p:nvPr/>
        </p:nvSpPr>
        <p:spPr>
          <a:xfrm>
            <a:off x="5933650" y="1781280"/>
            <a:ext cx="2495400" cy="5211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Exo 2 Black"/>
                <a:ea typeface="Exo 2 Black"/>
                <a:cs typeface="Exo 2 Black"/>
                <a:sym typeface="Exo 2 Black"/>
              </a:rPr>
              <a:t>Earth</a:t>
            </a:r>
            <a:endParaRPr sz="2400">
              <a:solidFill>
                <a:schemeClr val="dk1"/>
              </a:solidFill>
              <a:latin typeface="Sora ExtraBold"/>
              <a:ea typeface="Sora ExtraBold"/>
              <a:cs typeface="Sora ExtraBold"/>
              <a:sym typeface="Sora ExtraBold"/>
            </a:endParaRPr>
          </a:p>
        </p:txBody>
      </p:sp>
      <p:sp>
        <p:nvSpPr>
          <p:cNvPr id="968" name="Google Shape;968;p68"/>
          <p:cNvSpPr txBox="1"/>
          <p:nvPr/>
        </p:nvSpPr>
        <p:spPr>
          <a:xfrm>
            <a:off x="5935375" y="2303950"/>
            <a:ext cx="2495400" cy="1396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Manrope Medium"/>
                <a:ea typeface="Manrope Medium"/>
                <a:cs typeface="Manrope Medium"/>
                <a:sym typeface="Manrope Medium"/>
              </a:rPr>
              <a:t>Earth is the third planet from the Sun and the only one that harbors life in the Solar System. We live on this planet</a:t>
            </a:r>
            <a:endParaRPr sz="1800">
              <a:solidFill>
                <a:schemeClr val="dk1"/>
              </a:solidFill>
              <a:latin typeface="Manrope Medium"/>
              <a:ea typeface="Manrope Medium"/>
              <a:cs typeface="Manrope Medium"/>
              <a:sym typeface="Manrope Medium"/>
            </a:endParaRPr>
          </a:p>
        </p:txBody>
      </p:sp>
      <p:sp>
        <p:nvSpPr>
          <p:cNvPr id="969" name="Google Shape;969;p68"/>
          <p:cNvSpPr txBox="1"/>
          <p:nvPr/>
        </p:nvSpPr>
        <p:spPr>
          <a:xfrm>
            <a:off x="713250" y="4350600"/>
            <a:ext cx="7717500" cy="25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Manrope Medium"/>
                <a:ea typeface="Manrope Medium"/>
                <a:cs typeface="Manrope Medium"/>
                <a:sym typeface="Manrope Medium"/>
              </a:rPr>
              <a:t>Follow the link in the graph to modify its data and then paste the new one here. </a:t>
            </a:r>
            <a:r>
              <a:rPr lang="en" sz="1000" b="1">
                <a:solidFill>
                  <a:schemeClr val="dk1"/>
                </a:solidFill>
                <a:uFill>
                  <a:noFill/>
                </a:uFill>
                <a:latin typeface="Manrope"/>
                <a:ea typeface="Manrope"/>
                <a:cs typeface="Manrope"/>
                <a:sym typeface="Manrope"/>
                <a:hlinkClick r:id="rId5">
                  <a:extLst>
                    <a:ext uri="{A12FA001-AC4F-418D-AE19-62706E023703}">
                      <ahyp:hlinkClr xmlns:ahyp="http://schemas.microsoft.com/office/drawing/2018/hyperlinkcolor" val="tx"/>
                    </a:ext>
                  </a:extLst>
                </a:hlinkClick>
              </a:rPr>
              <a:t>For more info, click here</a:t>
            </a:r>
            <a:endParaRPr sz="1000" b="1">
              <a:solidFill>
                <a:schemeClr val="dk1"/>
              </a:solidFill>
              <a:latin typeface="Manrope"/>
              <a:ea typeface="Manrope"/>
              <a:cs typeface="Manrope"/>
              <a:sym typeface="Manrope"/>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73"/>
        <p:cNvGrpSpPr/>
        <p:nvPr/>
      </p:nvGrpSpPr>
      <p:grpSpPr>
        <a:xfrm>
          <a:off x="0" y="0"/>
          <a:ext cx="0" cy="0"/>
          <a:chOff x="0" y="0"/>
          <a:chExt cx="0" cy="0"/>
        </a:xfrm>
      </p:grpSpPr>
      <p:sp>
        <p:nvSpPr>
          <p:cNvPr id="974" name="Google Shape;974;p69"/>
          <p:cNvSpPr txBox="1">
            <a:spLocks noGrp="1"/>
          </p:cNvSpPr>
          <p:nvPr>
            <p:ph type="subTitle" idx="3"/>
          </p:nvPr>
        </p:nvSpPr>
        <p:spPr>
          <a:xfrm>
            <a:off x="5055280" y="3605525"/>
            <a:ext cx="25056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Jenna Morris</a:t>
            </a:r>
            <a:endParaRPr/>
          </a:p>
        </p:txBody>
      </p:sp>
      <p:sp>
        <p:nvSpPr>
          <p:cNvPr id="975" name="Google Shape;975;p69"/>
          <p:cNvSpPr txBox="1">
            <a:spLocks noGrp="1"/>
          </p:cNvSpPr>
          <p:nvPr>
            <p:ph type="subTitle" idx="4"/>
          </p:nvPr>
        </p:nvSpPr>
        <p:spPr>
          <a:xfrm>
            <a:off x="1583300" y="3605525"/>
            <a:ext cx="25056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Jim Roe</a:t>
            </a:r>
            <a:endParaRPr/>
          </a:p>
        </p:txBody>
      </p:sp>
      <p:sp>
        <p:nvSpPr>
          <p:cNvPr id="976" name="Google Shape;976;p69"/>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teachers</a:t>
            </a:r>
            <a:endParaRPr/>
          </a:p>
        </p:txBody>
      </p:sp>
      <p:sp>
        <p:nvSpPr>
          <p:cNvPr id="977" name="Google Shape;977;p69"/>
          <p:cNvSpPr txBox="1">
            <a:spLocks noGrp="1"/>
          </p:cNvSpPr>
          <p:nvPr>
            <p:ph type="subTitle" idx="1"/>
          </p:nvPr>
        </p:nvSpPr>
        <p:spPr>
          <a:xfrm>
            <a:off x="5055280" y="3913549"/>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978" name="Google Shape;978;p69"/>
          <p:cNvSpPr txBox="1">
            <a:spLocks noGrp="1"/>
          </p:cNvSpPr>
          <p:nvPr>
            <p:ph type="subTitle" idx="2"/>
          </p:nvPr>
        </p:nvSpPr>
        <p:spPr>
          <a:xfrm>
            <a:off x="1583300" y="3913549"/>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pic>
        <p:nvPicPr>
          <p:cNvPr id="979" name="Google Shape;979;p69"/>
          <p:cNvPicPr preferRelativeResize="0">
            <a:picLocks noGrp="1"/>
          </p:cNvPicPr>
          <p:nvPr>
            <p:ph type="pic" idx="2"/>
          </p:nvPr>
        </p:nvPicPr>
        <p:blipFill rotWithShape="1">
          <a:blip r:embed="rId3">
            <a:alphaModFix/>
          </a:blip>
          <a:srcRect l="24914" r="25015" b="32578"/>
          <a:stretch/>
        </p:blipFill>
        <p:spPr>
          <a:xfrm>
            <a:off x="1636700" y="1292400"/>
            <a:ext cx="2398800" cy="2153400"/>
          </a:xfrm>
          <a:prstGeom prst="roundRect">
            <a:avLst>
              <a:gd name="adj" fmla="val 16667"/>
            </a:avLst>
          </a:prstGeom>
          <a:noFill/>
          <a:ln>
            <a:noFill/>
          </a:ln>
        </p:spPr>
      </p:pic>
      <p:pic>
        <p:nvPicPr>
          <p:cNvPr id="980" name="Google Shape;980;p69"/>
          <p:cNvPicPr preferRelativeResize="0">
            <a:picLocks noGrp="1"/>
          </p:cNvPicPr>
          <p:nvPr>
            <p:ph type="pic" idx="3"/>
          </p:nvPr>
        </p:nvPicPr>
        <p:blipFill rotWithShape="1">
          <a:blip r:embed="rId4">
            <a:alphaModFix/>
          </a:blip>
          <a:srcRect l="18329" r="28045" b="27792"/>
          <a:stretch/>
        </p:blipFill>
        <p:spPr>
          <a:xfrm>
            <a:off x="5108680" y="1292400"/>
            <a:ext cx="2398800" cy="2153400"/>
          </a:xfrm>
          <a:prstGeom prst="roundRect">
            <a:avLst>
              <a:gd name="adj" fmla="val 16667"/>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84"/>
        <p:cNvGrpSpPr/>
        <p:nvPr/>
      </p:nvGrpSpPr>
      <p:grpSpPr>
        <a:xfrm>
          <a:off x="0" y="0"/>
          <a:ext cx="0" cy="0"/>
          <a:chOff x="0" y="0"/>
          <a:chExt cx="0" cy="0"/>
        </a:xfrm>
      </p:grpSpPr>
      <p:sp>
        <p:nvSpPr>
          <p:cNvPr id="985" name="Google Shape;985;p70"/>
          <p:cNvSpPr/>
          <p:nvPr/>
        </p:nvSpPr>
        <p:spPr>
          <a:xfrm>
            <a:off x="4068705" y="1681163"/>
            <a:ext cx="1006500" cy="1006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0"/>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Infographic</a:t>
            </a:r>
            <a:endParaRPr/>
          </a:p>
        </p:txBody>
      </p:sp>
      <p:cxnSp>
        <p:nvCxnSpPr>
          <p:cNvPr id="987" name="Google Shape;987;p70"/>
          <p:cNvCxnSpPr>
            <a:stCxn id="988" idx="3"/>
            <a:endCxn id="985" idx="2"/>
          </p:cNvCxnSpPr>
          <p:nvPr/>
        </p:nvCxnSpPr>
        <p:spPr>
          <a:xfrm>
            <a:off x="3147900" y="2184425"/>
            <a:ext cx="920700" cy="0"/>
          </a:xfrm>
          <a:prstGeom prst="straightConnector1">
            <a:avLst/>
          </a:prstGeom>
          <a:noFill/>
          <a:ln w="19050" cap="flat" cmpd="sng">
            <a:solidFill>
              <a:schemeClr val="dk1"/>
            </a:solidFill>
            <a:prstDash val="solid"/>
            <a:round/>
            <a:headEnd type="none" w="med" len="med"/>
            <a:tailEnd type="none" w="med" len="med"/>
          </a:ln>
        </p:spPr>
      </p:cxnSp>
      <p:cxnSp>
        <p:nvCxnSpPr>
          <p:cNvPr id="989" name="Google Shape;989;p70"/>
          <p:cNvCxnSpPr>
            <a:stCxn id="985" idx="6"/>
            <a:endCxn id="990" idx="3"/>
          </p:cNvCxnSpPr>
          <p:nvPr/>
        </p:nvCxnSpPr>
        <p:spPr>
          <a:xfrm>
            <a:off x="5075205" y="2184413"/>
            <a:ext cx="921000" cy="0"/>
          </a:xfrm>
          <a:prstGeom prst="straightConnector1">
            <a:avLst/>
          </a:prstGeom>
          <a:noFill/>
          <a:ln w="19050" cap="flat" cmpd="sng">
            <a:solidFill>
              <a:schemeClr val="dk1"/>
            </a:solidFill>
            <a:prstDash val="solid"/>
            <a:round/>
            <a:headEnd type="none" w="med" len="med"/>
            <a:tailEnd type="none" w="med" len="med"/>
          </a:ln>
        </p:spPr>
      </p:cxnSp>
      <p:cxnSp>
        <p:nvCxnSpPr>
          <p:cNvPr id="991" name="Google Shape;991;p70"/>
          <p:cNvCxnSpPr>
            <a:stCxn id="985" idx="3"/>
            <a:endCxn id="992" idx="3"/>
          </p:cNvCxnSpPr>
          <p:nvPr/>
        </p:nvCxnSpPr>
        <p:spPr>
          <a:xfrm flipH="1">
            <a:off x="3902004" y="2540265"/>
            <a:ext cx="314100" cy="570600"/>
          </a:xfrm>
          <a:prstGeom prst="straightConnector1">
            <a:avLst/>
          </a:prstGeom>
          <a:noFill/>
          <a:ln w="19050" cap="flat" cmpd="sng">
            <a:solidFill>
              <a:schemeClr val="dk1"/>
            </a:solidFill>
            <a:prstDash val="solid"/>
            <a:round/>
            <a:headEnd type="none" w="med" len="med"/>
            <a:tailEnd type="none" w="med" len="med"/>
          </a:ln>
        </p:spPr>
      </p:cxnSp>
      <p:cxnSp>
        <p:nvCxnSpPr>
          <p:cNvPr id="993" name="Google Shape;993;p70"/>
          <p:cNvCxnSpPr>
            <a:stCxn id="985" idx="5"/>
            <a:endCxn id="994" idx="3"/>
          </p:cNvCxnSpPr>
          <p:nvPr/>
        </p:nvCxnSpPr>
        <p:spPr>
          <a:xfrm>
            <a:off x="4927807" y="2540265"/>
            <a:ext cx="314100" cy="570600"/>
          </a:xfrm>
          <a:prstGeom prst="straightConnector1">
            <a:avLst/>
          </a:prstGeom>
          <a:noFill/>
          <a:ln w="19050" cap="flat" cmpd="sng">
            <a:solidFill>
              <a:schemeClr val="dk1"/>
            </a:solidFill>
            <a:prstDash val="solid"/>
            <a:round/>
            <a:headEnd type="none" w="med" len="med"/>
            <a:tailEnd type="none" w="med" len="med"/>
          </a:ln>
        </p:spPr>
      </p:cxnSp>
      <p:cxnSp>
        <p:nvCxnSpPr>
          <p:cNvPr id="995" name="Google Shape;995;p70"/>
          <p:cNvCxnSpPr>
            <a:stCxn id="985" idx="4"/>
            <a:endCxn id="996" idx="0"/>
          </p:cNvCxnSpPr>
          <p:nvPr/>
        </p:nvCxnSpPr>
        <p:spPr>
          <a:xfrm>
            <a:off x="4571955" y="2687663"/>
            <a:ext cx="0" cy="1001100"/>
          </a:xfrm>
          <a:prstGeom prst="straightConnector1">
            <a:avLst/>
          </a:prstGeom>
          <a:noFill/>
          <a:ln w="19050" cap="flat" cmpd="sng">
            <a:solidFill>
              <a:schemeClr val="dk1"/>
            </a:solidFill>
            <a:prstDash val="solid"/>
            <a:round/>
            <a:headEnd type="none" w="med" len="med"/>
            <a:tailEnd type="none" w="med" len="med"/>
          </a:ln>
        </p:spPr>
      </p:cxnSp>
      <p:sp>
        <p:nvSpPr>
          <p:cNvPr id="996" name="Google Shape;996;p70"/>
          <p:cNvSpPr txBox="1">
            <a:spLocks noGrp="1"/>
          </p:cNvSpPr>
          <p:nvPr>
            <p:ph type="subTitle" idx="4294967295"/>
          </p:nvPr>
        </p:nvSpPr>
        <p:spPr>
          <a:xfrm>
            <a:off x="3407950" y="3688625"/>
            <a:ext cx="2328000" cy="697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600">
                <a:solidFill>
                  <a:schemeClr val="dk1"/>
                </a:solidFill>
              </a:rPr>
              <a:t>Saturn is a gas giant and has rings</a:t>
            </a:r>
            <a:endParaRPr sz="1600">
              <a:solidFill>
                <a:schemeClr val="dk1"/>
              </a:solidFill>
            </a:endParaRPr>
          </a:p>
        </p:txBody>
      </p:sp>
      <p:sp>
        <p:nvSpPr>
          <p:cNvPr id="992" name="Google Shape;992;p70"/>
          <p:cNvSpPr txBox="1">
            <a:spLocks noGrp="1"/>
          </p:cNvSpPr>
          <p:nvPr>
            <p:ph type="subTitle" idx="4294967295"/>
          </p:nvPr>
        </p:nvSpPr>
        <p:spPr>
          <a:xfrm>
            <a:off x="1574125" y="2762075"/>
            <a:ext cx="2328000" cy="697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600">
                <a:solidFill>
                  <a:schemeClr val="dk1"/>
                </a:solidFill>
              </a:rPr>
              <a:t>Jupiter is the biggest planet of them all</a:t>
            </a:r>
            <a:endParaRPr sz="1600">
              <a:solidFill>
                <a:schemeClr val="dk1"/>
              </a:solidFill>
            </a:endParaRPr>
          </a:p>
        </p:txBody>
      </p:sp>
      <p:sp>
        <p:nvSpPr>
          <p:cNvPr id="988" name="Google Shape;988;p70"/>
          <p:cNvSpPr txBox="1">
            <a:spLocks noGrp="1"/>
          </p:cNvSpPr>
          <p:nvPr>
            <p:ph type="subTitle" idx="4294967295"/>
          </p:nvPr>
        </p:nvSpPr>
        <p:spPr>
          <a:xfrm>
            <a:off x="819900" y="1835525"/>
            <a:ext cx="2328000" cy="697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600">
                <a:solidFill>
                  <a:schemeClr val="dk1"/>
                </a:solidFill>
              </a:rPr>
              <a:t>Despite being red, Mars is a cold place</a:t>
            </a:r>
            <a:endParaRPr sz="1600">
              <a:solidFill>
                <a:schemeClr val="dk1"/>
              </a:solidFill>
            </a:endParaRPr>
          </a:p>
        </p:txBody>
      </p:sp>
      <p:sp>
        <p:nvSpPr>
          <p:cNvPr id="994" name="Google Shape;994;p70"/>
          <p:cNvSpPr txBox="1">
            <a:spLocks noGrp="1"/>
          </p:cNvSpPr>
          <p:nvPr>
            <p:ph type="subTitle" idx="4294967295"/>
          </p:nvPr>
        </p:nvSpPr>
        <p:spPr>
          <a:xfrm flipH="1">
            <a:off x="5241875" y="2762075"/>
            <a:ext cx="2328000" cy="697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600">
                <a:solidFill>
                  <a:schemeClr val="dk1"/>
                </a:solidFill>
              </a:rPr>
              <a:t>Venus is the second</a:t>
            </a:r>
            <a:endParaRPr sz="1600">
              <a:solidFill>
                <a:schemeClr val="dk1"/>
              </a:solidFill>
            </a:endParaRPr>
          </a:p>
          <a:p>
            <a:pPr marL="0" lvl="0" indent="0" algn="ctr" rtl="0">
              <a:lnSpc>
                <a:spcPct val="100000"/>
              </a:lnSpc>
              <a:spcBef>
                <a:spcPts val="0"/>
              </a:spcBef>
              <a:spcAft>
                <a:spcPts val="0"/>
              </a:spcAft>
              <a:buNone/>
            </a:pPr>
            <a:r>
              <a:rPr lang="en" sz="1600">
                <a:solidFill>
                  <a:schemeClr val="dk1"/>
                </a:solidFill>
              </a:rPr>
              <a:t>planet from the Sun</a:t>
            </a:r>
            <a:endParaRPr sz="1600">
              <a:solidFill>
                <a:schemeClr val="dk1"/>
              </a:solidFill>
            </a:endParaRPr>
          </a:p>
        </p:txBody>
      </p:sp>
      <p:sp>
        <p:nvSpPr>
          <p:cNvPr id="990" name="Google Shape;990;p70"/>
          <p:cNvSpPr txBox="1">
            <a:spLocks noGrp="1"/>
          </p:cNvSpPr>
          <p:nvPr>
            <p:ph type="subTitle" idx="4294967295"/>
          </p:nvPr>
        </p:nvSpPr>
        <p:spPr>
          <a:xfrm flipH="1">
            <a:off x="5996100" y="1835525"/>
            <a:ext cx="2328000" cy="697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600">
                <a:solidFill>
                  <a:schemeClr val="dk1"/>
                </a:solidFill>
              </a:rPr>
              <a:t>Mercury is the closest planet to the Sun</a:t>
            </a:r>
            <a:endParaRPr sz="1600">
              <a:solidFill>
                <a:schemeClr val="dk1"/>
              </a:solidFill>
            </a:endParaRPr>
          </a:p>
        </p:txBody>
      </p:sp>
      <p:grpSp>
        <p:nvGrpSpPr>
          <p:cNvPr id="997" name="Google Shape;997;p70"/>
          <p:cNvGrpSpPr/>
          <p:nvPr/>
        </p:nvGrpSpPr>
        <p:grpSpPr>
          <a:xfrm>
            <a:off x="4400150" y="2012688"/>
            <a:ext cx="343500" cy="343475"/>
            <a:chOff x="2505175" y="3801975"/>
            <a:chExt cx="343500" cy="343475"/>
          </a:xfrm>
        </p:grpSpPr>
        <p:sp>
          <p:nvSpPr>
            <p:cNvPr id="998" name="Google Shape;998;p70"/>
            <p:cNvSpPr/>
            <p:nvPr/>
          </p:nvSpPr>
          <p:spPr>
            <a:xfrm>
              <a:off x="2572825" y="3859825"/>
              <a:ext cx="208400" cy="10050"/>
            </a:xfrm>
            <a:custGeom>
              <a:avLst/>
              <a:gdLst/>
              <a:ahLst/>
              <a:cxnLst/>
              <a:rect l="l" t="t" r="r" b="b"/>
              <a:pathLst>
                <a:path w="8336" h="402" extrusionOk="0">
                  <a:moveTo>
                    <a:pt x="230" y="1"/>
                  </a:moveTo>
                  <a:cubicBezTo>
                    <a:pt x="134" y="1"/>
                    <a:pt x="48" y="62"/>
                    <a:pt x="28" y="155"/>
                  </a:cubicBezTo>
                  <a:cubicBezTo>
                    <a:pt x="0" y="289"/>
                    <a:pt x="100" y="402"/>
                    <a:pt x="223" y="402"/>
                  </a:cubicBezTo>
                  <a:lnTo>
                    <a:pt x="8102" y="402"/>
                  </a:lnTo>
                  <a:cubicBezTo>
                    <a:pt x="8198" y="402"/>
                    <a:pt x="8287" y="340"/>
                    <a:pt x="8304" y="244"/>
                  </a:cubicBezTo>
                  <a:cubicBezTo>
                    <a:pt x="8335" y="114"/>
                    <a:pt x="8236" y="1"/>
                    <a:pt x="8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70"/>
            <p:cNvSpPr/>
            <p:nvPr/>
          </p:nvSpPr>
          <p:spPr>
            <a:xfrm>
              <a:off x="2505175" y="3801975"/>
              <a:ext cx="343500" cy="343475"/>
            </a:xfrm>
            <a:custGeom>
              <a:avLst/>
              <a:gdLst/>
              <a:ahLst/>
              <a:cxnLst/>
              <a:rect l="l" t="t" r="r" b="b"/>
              <a:pathLst>
                <a:path w="13740" h="13739" extrusionOk="0">
                  <a:moveTo>
                    <a:pt x="12512" y="7286"/>
                  </a:moveTo>
                  <a:cubicBezTo>
                    <a:pt x="12625" y="7286"/>
                    <a:pt x="12715" y="7379"/>
                    <a:pt x="12715" y="7492"/>
                  </a:cubicBezTo>
                  <a:lnTo>
                    <a:pt x="12715" y="7691"/>
                  </a:lnTo>
                  <a:lnTo>
                    <a:pt x="10726" y="7691"/>
                  </a:lnTo>
                  <a:lnTo>
                    <a:pt x="10726" y="7492"/>
                  </a:lnTo>
                  <a:cubicBezTo>
                    <a:pt x="10726" y="7379"/>
                    <a:pt x="10818" y="7286"/>
                    <a:pt x="10932" y="7286"/>
                  </a:cubicBezTo>
                  <a:close/>
                  <a:moveTo>
                    <a:pt x="11964" y="1156"/>
                  </a:moveTo>
                  <a:lnTo>
                    <a:pt x="11964" y="6885"/>
                  </a:lnTo>
                  <a:lnTo>
                    <a:pt x="10932" y="6885"/>
                  </a:lnTo>
                  <a:cubicBezTo>
                    <a:pt x="10596" y="6885"/>
                    <a:pt x="10325" y="7156"/>
                    <a:pt x="10325" y="7492"/>
                  </a:cubicBezTo>
                  <a:lnTo>
                    <a:pt x="10325" y="7691"/>
                  </a:lnTo>
                  <a:lnTo>
                    <a:pt x="7386" y="7691"/>
                  </a:lnTo>
                  <a:cubicBezTo>
                    <a:pt x="7301" y="7691"/>
                    <a:pt x="7218" y="7746"/>
                    <a:pt x="7194" y="7828"/>
                  </a:cubicBezTo>
                  <a:cubicBezTo>
                    <a:pt x="7150" y="7965"/>
                    <a:pt x="7253" y="8092"/>
                    <a:pt x="7383" y="8092"/>
                  </a:cubicBezTo>
                  <a:lnTo>
                    <a:pt x="13291" y="8092"/>
                  </a:lnTo>
                  <a:cubicBezTo>
                    <a:pt x="13315" y="8092"/>
                    <a:pt x="13335" y="8113"/>
                    <a:pt x="13335" y="8137"/>
                  </a:cubicBezTo>
                  <a:lnTo>
                    <a:pt x="13335" y="8562"/>
                  </a:lnTo>
                  <a:cubicBezTo>
                    <a:pt x="13335" y="8586"/>
                    <a:pt x="13315" y="8603"/>
                    <a:pt x="13291" y="8603"/>
                  </a:cubicBezTo>
                  <a:lnTo>
                    <a:pt x="6488" y="8603"/>
                  </a:lnTo>
                  <a:lnTo>
                    <a:pt x="6824" y="6508"/>
                  </a:lnTo>
                  <a:lnTo>
                    <a:pt x="7911" y="6508"/>
                  </a:lnTo>
                  <a:cubicBezTo>
                    <a:pt x="8007" y="6508"/>
                    <a:pt x="8096" y="6443"/>
                    <a:pt x="8113" y="6350"/>
                  </a:cubicBezTo>
                  <a:cubicBezTo>
                    <a:pt x="8144" y="6220"/>
                    <a:pt x="8045" y="6103"/>
                    <a:pt x="7918" y="6103"/>
                  </a:cubicBezTo>
                  <a:lnTo>
                    <a:pt x="6930" y="6103"/>
                  </a:lnTo>
                  <a:lnTo>
                    <a:pt x="7071" y="5243"/>
                  </a:lnTo>
                  <a:lnTo>
                    <a:pt x="10798" y="5243"/>
                  </a:lnTo>
                  <a:cubicBezTo>
                    <a:pt x="10894" y="5243"/>
                    <a:pt x="10980" y="5181"/>
                    <a:pt x="11000" y="5085"/>
                  </a:cubicBezTo>
                  <a:cubicBezTo>
                    <a:pt x="11028" y="4955"/>
                    <a:pt x="10928" y="4842"/>
                    <a:pt x="10805" y="4842"/>
                  </a:cubicBezTo>
                  <a:lnTo>
                    <a:pt x="7136" y="4842"/>
                  </a:lnTo>
                  <a:lnTo>
                    <a:pt x="7273" y="3981"/>
                  </a:lnTo>
                  <a:lnTo>
                    <a:pt x="10808" y="3981"/>
                  </a:lnTo>
                  <a:cubicBezTo>
                    <a:pt x="10904" y="3981"/>
                    <a:pt x="10993" y="3916"/>
                    <a:pt x="11014" y="3823"/>
                  </a:cubicBezTo>
                  <a:cubicBezTo>
                    <a:pt x="11041" y="3693"/>
                    <a:pt x="10942" y="3576"/>
                    <a:pt x="10815" y="3576"/>
                  </a:cubicBezTo>
                  <a:lnTo>
                    <a:pt x="7218" y="3576"/>
                  </a:lnTo>
                  <a:cubicBezTo>
                    <a:pt x="7126" y="3408"/>
                    <a:pt x="6954" y="3305"/>
                    <a:pt x="6769" y="3295"/>
                  </a:cubicBezTo>
                  <a:cubicBezTo>
                    <a:pt x="6760" y="3295"/>
                    <a:pt x="6751" y="3295"/>
                    <a:pt x="6742" y="3295"/>
                  </a:cubicBezTo>
                  <a:cubicBezTo>
                    <a:pt x="6540" y="3295"/>
                    <a:pt x="6357" y="3406"/>
                    <a:pt x="6258" y="3576"/>
                  </a:cubicBezTo>
                  <a:lnTo>
                    <a:pt x="2936" y="3576"/>
                  </a:lnTo>
                  <a:cubicBezTo>
                    <a:pt x="2840" y="3576"/>
                    <a:pt x="2754" y="3641"/>
                    <a:pt x="2734" y="3734"/>
                  </a:cubicBezTo>
                  <a:cubicBezTo>
                    <a:pt x="2706" y="3864"/>
                    <a:pt x="2806" y="3981"/>
                    <a:pt x="2929" y="3981"/>
                  </a:cubicBezTo>
                  <a:lnTo>
                    <a:pt x="6155" y="3981"/>
                  </a:lnTo>
                  <a:lnTo>
                    <a:pt x="5987" y="4842"/>
                  </a:lnTo>
                  <a:lnTo>
                    <a:pt x="2950" y="4842"/>
                  </a:lnTo>
                  <a:cubicBezTo>
                    <a:pt x="2854" y="4842"/>
                    <a:pt x="2764" y="4903"/>
                    <a:pt x="2744" y="4996"/>
                  </a:cubicBezTo>
                  <a:cubicBezTo>
                    <a:pt x="2716" y="5130"/>
                    <a:pt x="2816" y="5243"/>
                    <a:pt x="2943" y="5243"/>
                  </a:cubicBezTo>
                  <a:lnTo>
                    <a:pt x="5912" y="5243"/>
                  </a:lnTo>
                  <a:lnTo>
                    <a:pt x="5744" y="6103"/>
                  </a:lnTo>
                  <a:lnTo>
                    <a:pt x="2950" y="6103"/>
                  </a:lnTo>
                  <a:cubicBezTo>
                    <a:pt x="2854" y="6103"/>
                    <a:pt x="2764" y="6168"/>
                    <a:pt x="2744" y="6261"/>
                  </a:cubicBezTo>
                  <a:cubicBezTo>
                    <a:pt x="2716" y="6391"/>
                    <a:pt x="2816" y="6508"/>
                    <a:pt x="2943" y="6508"/>
                  </a:cubicBezTo>
                  <a:lnTo>
                    <a:pt x="5693" y="6508"/>
                  </a:lnTo>
                  <a:lnTo>
                    <a:pt x="5291" y="8603"/>
                  </a:lnTo>
                  <a:lnTo>
                    <a:pt x="447" y="8603"/>
                  </a:lnTo>
                  <a:cubicBezTo>
                    <a:pt x="423" y="8603"/>
                    <a:pt x="402" y="8586"/>
                    <a:pt x="402" y="8562"/>
                  </a:cubicBezTo>
                  <a:lnTo>
                    <a:pt x="402" y="8137"/>
                  </a:lnTo>
                  <a:cubicBezTo>
                    <a:pt x="402" y="8113"/>
                    <a:pt x="423" y="8092"/>
                    <a:pt x="447" y="8092"/>
                  </a:cubicBezTo>
                  <a:lnTo>
                    <a:pt x="4671" y="8092"/>
                  </a:lnTo>
                  <a:cubicBezTo>
                    <a:pt x="4767" y="8092"/>
                    <a:pt x="4856" y="8030"/>
                    <a:pt x="4877" y="7938"/>
                  </a:cubicBezTo>
                  <a:cubicBezTo>
                    <a:pt x="4904" y="7804"/>
                    <a:pt x="4805" y="7691"/>
                    <a:pt x="4678" y="7691"/>
                  </a:cubicBezTo>
                  <a:lnTo>
                    <a:pt x="1774" y="7691"/>
                  </a:lnTo>
                  <a:lnTo>
                    <a:pt x="1774" y="1156"/>
                  </a:lnTo>
                  <a:close/>
                  <a:moveTo>
                    <a:pt x="6738" y="3693"/>
                  </a:moveTo>
                  <a:cubicBezTo>
                    <a:pt x="6741" y="3693"/>
                    <a:pt x="6743" y="3693"/>
                    <a:pt x="6745" y="3693"/>
                  </a:cubicBezTo>
                  <a:cubicBezTo>
                    <a:pt x="6834" y="3700"/>
                    <a:pt x="6896" y="3779"/>
                    <a:pt x="6882" y="3864"/>
                  </a:cubicBezTo>
                  <a:lnTo>
                    <a:pt x="5953" y="9652"/>
                  </a:lnTo>
                  <a:lnTo>
                    <a:pt x="5477" y="9652"/>
                  </a:lnTo>
                  <a:cubicBezTo>
                    <a:pt x="5624" y="8870"/>
                    <a:pt x="6471" y="4464"/>
                    <a:pt x="6594" y="3813"/>
                  </a:cubicBezTo>
                  <a:cubicBezTo>
                    <a:pt x="6608" y="3743"/>
                    <a:pt x="6669" y="3693"/>
                    <a:pt x="6738" y="3693"/>
                  </a:cubicBezTo>
                  <a:close/>
                  <a:moveTo>
                    <a:pt x="5727" y="10807"/>
                  </a:moveTo>
                  <a:cubicBezTo>
                    <a:pt x="5939" y="10807"/>
                    <a:pt x="5939" y="11130"/>
                    <a:pt x="5727" y="11130"/>
                  </a:cubicBezTo>
                  <a:lnTo>
                    <a:pt x="5264" y="11130"/>
                  </a:lnTo>
                  <a:cubicBezTo>
                    <a:pt x="5051" y="11130"/>
                    <a:pt x="5051" y="10807"/>
                    <a:pt x="5264" y="10807"/>
                  </a:cubicBezTo>
                  <a:close/>
                  <a:moveTo>
                    <a:pt x="5765" y="11534"/>
                  </a:moveTo>
                  <a:cubicBezTo>
                    <a:pt x="5977" y="11534"/>
                    <a:pt x="5977" y="11857"/>
                    <a:pt x="5765" y="11857"/>
                  </a:cubicBezTo>
                  <a:lnTo>
                    <a:pt x="5120" y="11857"/>
                  </a:lnTo>
                  <a:cubicBezTo>
                    <a:pt x="4907" y="11857"/>
                    <a:pt x="4907" y="11534"/>
                    <a:pt x="5120" y="11534"/>
                  </a:cubicBezTo>
                  <a:close/>
                  <a:moveTo>
                    <a:pt x="5634" y="12261"/>
                  </a:moveTo>
                  <a:cubicBezTo>
                    <a:pt x="5847" y="12261"/>
                    <a:pt x="5847" y="12584"/>
                    <a:pt x="5634" y="12584"/>
                  </a:cubicBezTo>
                  <a:lnTo>
                    <a:pt x="4925" y="12584"/>
                  </a:lnTo>
                  <a:cubicBezTo>
                    <a:pt x="4712" y="12584"/>
                    <a:pt x="4712" y="12261"/>
                    <a:pt x="4925" y="12261"/>
                  </a:cubicBezTo>
                  <a:close/>
                  <a:moveTo>
                    <a:pt x="1479" y="10862"/>
                  </a:moveTo>
                  <a:lnTo>
                    <a:pt x="1479" y="13040"/>
                  </a:lnTo>
                  <a:lnTo>
                    <a:pt x="498" y="13040"/>
                  </a:lnTo>
                  <a:cubicBezTo>
                    <a:pt x="460" y="13040"/>
                    <a:pt x="429" y="13009"/>
                    <a:pt x="429" y="12971"/>
                  </a:cubicBezTo>
                  <a:lnTo>
                    <a:pt x="429" y="10931"/>
                  </a:lnTo>
                  <a:cubicBezTo>
                    <a:pt x="429" y="10893"/>
                    <a:pt x="460" y="10862"/>
                    <a:pt x="498" y="10862"/>
                  </a:cubicBezTo>
                  <a:close/>
                  <a:moveTo>
                    <a:pt x="5967" y="10053"/>
                  </a:moveTo>
                  <a:lnTo>
                    <a:pt x="5967" y="10057"/>
                  </a:lnTo>
                  <a:cubicBezTo>
                    <a:pt x="5967" y="10249"/>
                    <a:pt x="5813" y="10406"/>
                    <a:pt x="5621" y="10406"/>
                  </a:cubicBezTo>
                  <a:lnTo>
                    <a:pt x="4314" y="10406"/>
                  </a:lnTo>
                  <a:cubicBezTo>
                    <a:pt x="4218" y="10406"/>
                    <a:pt x="4129" y="10468"/>
                    <a:pt x="4112" y="10564"/>
                  </a:cubicBezTo>
                  <a:cubicBezTo>
                    <a:pt x="4081" y="10694"/>
                    <a:pt x="4180" y="10807"/>
                    <a:pt x="4307" y="10807"/>
                  </a:cubicBezTo>
                  <a:lnTo>
                    <a:pt x="4736" y="10807"/>
                  </a:lnTo>
                  <a:cubicBezTo>
                    <a:pt x="4691" y="10958"/>
                    <a:pt x="4708" y="11119"/>
                    <a:pt x="4787" y="11253"/>
                  </a:cubicBezTo>
                  <a:cubicBezTo>
                    <a:pt x="4575" y="11421"/>
                    <a:pt x="4506" y="11713"/>
                    <a:pt x="4630" y="11956"/>
                  </a:cubicBezTo>
                  <a:cubicBezTo>
                    <a:pt x="4372" y="12121"/>
                    <a:pt x="4294" y="12460"/>
                    <a:pt x="4451" y="12721"/>
                  </a:cubicBezTo>
                  <a:cubicBezTo>
                    <a:pt x="4283" y="12858"/>
                    <a:pt x="4201" y="13084"/>
                    <a:pt x="4259" y="13307"/>
                  </a:cubicBezTo>
                  <a:cubicBezTo>
                    <a:pt x="4060" y="13290"/>
                    <a:pt x="3868" y="13256"/>
                    <a:pt x="3649" y="13180"/>
                  </a:cubicBezTo>
                  <a:lnTo>
                    <a:pt x="3104" y="12961"/>
                  </a:lnTo>
                  <a:cubicBezTo>
                    <a:pt x="2954" y="12903"/>
                    <a:pt x="2829" y="12899"/>
                    <a:pt x="2761" y="12899"/>
                  </a:cubicBezTo>
                  <a:cubicBezTo>
                    <a:pt x="2752" y="12899"/>
                    <a:pt x="2744" y="12900"/>
                    <a:pt x="2737" y="12900"/>
                  </a:cubicBezTo>
                  <a:cubicBezTo>
                    <a:pt x="2728" y="12900"/>
                    <a:pt x="2721" y="12899"/>
                    <a:pt x="2716" y="12899"/>
                  </a:cubicBezTo>
                  <a:lnTo>
                    <a:pt x="2716" y="10931"/>
                  </a:lnTo>
                  <a:cubicBezTo>
                    <a:pt x="3118" y="10828"/>
                    <a:pt x="3248" y="10516"/>
                    <a:pt x="3392" y="10362"/>
                  </a:cubicBezTo>
                  <a:cubicBezTo>
                    <a:pt x="3536" y="10177"/>
                    <a:pt x="3769" y="10067"/>
                    <a:pt x="4033" y="10053"/>
                  </a:cubicBezTo>
                  <a:close/>
                  <a:moveTo>
                    <a:pt x="5411" y="12985"/>
                  </a:moveTo>
                  <a:cubicBezTo>
                    <a:pt x="5627" y="12985"/>
                    <a:pt x="5627" y="13310"/>
                    <a:pt x="5411" y="13310"/>
                  </a:cubicBezTo>
                  <a:cubicBezTo>
                    <a:pt x="5183" y="13310"/>
                    <a:pt x="5001" y="13312"/>
                    <a:pt x="4890" y="13312"/>
                  </a:cubicBezTo>
                  <a:cubicBezTo>
                    <a:pt x="4834" y="13312"/>
                    <a:pt x="4795" y="13312"/>
                    <a:pt x="4777" y="13310"/>
                  </a:cubicBezTo>
                  <a:cubicBezTo>
                    <a:pt x="4575" y="13290"/>
                    <a:pt x="4588" y="12985"/>
                    <a:pt x="4794" y="12985"/>
                  </a:cubicBezTo>
                  <a:close/>
                  <a:moveTo>
                    <a:pt x="2209" y="10540"/>
                  </a:moveTo>
                  <a:cubicBezTo>
                    <a:pt x="2264" y="10540"/>
                    <a:pt x="2312" y="10588"/>
                    <a:pt x="2312" y="10643"/>
                  </a:cubicBezTo>
                  <a:lnTo>
                    <a:pt x="2312" y="13259"/>
                  </a:lnTo>
                  <a:cubicBezTo>
                    <a:pt x="2312" y="13317"/>
                    <a:pt x="2264" y="13362"/>
                    <a:pt x="2209" y="13362"/>
                  </a:cubicBezTo>
                  <a:lnTo>
                    <a:pt x="1986" y="13362"/>
                  </a:lnTo>
                  <a:cubicBezTo>
                    <a:pt x="1928" y="13362"/>
                    <a:pt x="1883" y="13317"/>
                    <a:pt x="1883" y="13259"/>
                  </a:cubicBezTo>
                  <a:lnTo>
                    <a:pt x="1883" y="10643"/>
                  </a:lnTo>
                  <a:cubicBezTo>
                    <a:pt x="1883" y="10588"/>
                    <a:pt x="1928" y="10540"/>
                    <a:pt x="1986" y="10540"/>
                  </a:cubicBezTo>
                  <a:close/>
                  <a:moveTo>
                    <a:pt x="1208" y="0"/>
                  </a:moveTo>
                  <a:cubicBezTo>
                    <a:pt x="882" y="0"/>
                    <a:pt x="618" y="264"/>
                    <a:pt x="618" y="593"/>
                  </a:cubicBezTo>
                  <a:lnTo>
                    <a:pt x="618" y="7691"/>
                  </a:lnTo>
                  <a:lnTo>
                    <a:pt x="309" y="7691"/>
                  </a:lnTo>
                  <a:cubicBezTo>
                    <a:pt x="138" y="7691"/>
                    <a:pt x="1" y="7828"/>
                    <a:pt x="1" y="7999"/>
                  </a:cubicBezTo>
                  <a:lnTo>
                    <a:pt x="1" y="8562"/>
                  </a:lnTo>
                  <a:cubicBezTo>
                    <a:pt x="1" y="8805"/>
                    <a:pt x="200" y="9007"/>
                    <a:pt x="447" y="9007"/>
                  </a:cubicBezTo>
                  <a:lnTo>
                    <a:pt x="5178" y="9007"/>
                  </a:lnTo>
                  <a:lnTo>
                    <a:pt x="5055" y="9652"/>
                  </a:lnTo>
                  <a:lnTo>
                    <a:pt x="4002" y="9652"/>
                  </a:lnTo>
                  <a:cubicBezTo>
                    <a:pt x="3625" y="9669"/>
                    <a:pt x="3286" y="9837"/>
                    <a:pt x="3073" y="10108"/>
                  </a:cubicBezTo>
                  <a:cubicBezTo>
                    <a:pt x="2898" y="10310"/>
                    <a:pt x="2860" y="10423"/>
                    <a:pt x="2699" y="10499"/>
                  </a:cubicBezTo>
                  <a:cubicBezTo>
                    <a:pt x="2651" y="10276"/>
                    <a:pt x="2452" y="10108"/>
                    <a:pt x="2212" y="10108"/>
                  </a:cubicBezTo>
                  <a:lnTo>
                    <a:pt x="1986" y="10108"/>
                  </a:lnTo>
                  <a:cubicBezTo>
                    <a:pt x="1770" y="10108"/>
                    <a:pt x="1585" y="10255"/>
                    <a:pt x="1513" y="10458"/>
                  </a:cubicBezTo>
                  <a:lnTo>
                    <a:pt x="495" y="10458"/>
                  </a:lnTo>
                  <a:cubicBezTo>
                    <a:pt x="237" y="10458"/>
                    <a:pt x="25" y="10667"/>
                    <a:pt x="25" y="10927"/>
                  </a:cubicBezTo>
                  <a:lnTo>
                    <a:pt x="25" y="12947"/>
                  </a:lnTo>
                  <a:cubicBezTo>
                    <a:pt x="25" y="13204"/>
                    <a:pt x="237" y="13417"/>
                    <a:pt x="495" y="13417"/>
                  </a:cubicBezTo>
                  <a:lnTo>
                    <a:pt x="1479" y="13417"/>
                  </a:lnTo>
                  <a:cubicBezTo>
                    <a:pt x="1551" y="13602"/>
                    <a:pt x="1732" y="13739"/>
                    <a:pt x="1945" y="13739"/>
                  </a:cubicBezTo>
                  <a:lnTo>
                    <a:pt x="2209" y="13739"/>
                  </a:lnTo>
                  <a:cubicBezTo>
                    <a:pt x="2466" y="13739"/>
                    <a:pt x="2682" y="13544"/>
                    <a:pt x="2710" y="13293"/>
                  </a:cubicBezTo>
                  <a:cubicBezTo>
                    <a:pt x="2727" y="13293"/>
                    <a:pt x="2749" y="13291"/>
                    <a:pt x="2777" y="13291"/>
                  </a:cubicBezTo>
                  <a:cubicBezTo>
                    <a:pt x="2823" y="13291"/>
                    <a:pt x="2882" y="13297"/>
                    <a:pt x="2950" y="13324"/>
                  </a:cubicBezTo>
                  <a:lnTo>
                    <a:pt x="3498" y="13544"/>
                  </a:lnTo>
                  <a:cubicBezTo>
                    <a:pt x="3886" y="13698"/>
                    <a:pt x="4369" y="13712"/>
                    <a:pt x="4739" y="13712"/>
                  </a:cubicBezTo>
                  <a:lnTo>
                    <a:pt x="5408" y="13712"/>
                  </a:lnTo>
                  <a:cubicBezTo>
                    <a:pt x="5819" y="13712"/>
                    <a:pt x="6094" y="13283"/>
                    <a:pt x="5915" y="12909"/>
                  </a:cubicBezTo>
                  <a:cubicBezTo>
                    <a:pt x="6186" y="12752"/>
                    <a:pt x="6275" y="12409"/>
                    <a:pt x="6118" y="12138"/>
                  </a:cubicBezTo>
                  <a:cubicBezTo>
                    <a:pt x="6371" y="11932"/>
                    <a:pt x="6399" y="11555"/>
                    <a:pt x="6173" y="11315"/>
                  </a:cubicBezTo>
                  <a:cubicBezTo>
                    <a:pt x="6337" y="11102"/>
                    <a:pt x="6323" y="10804"/>
                    <a:pt x="6142" y="10602"/>
                  </a:cubicBezTo>
                  <a:cubicBezTo>
                    <a:pt x="6392" y="10355"/>
                    <a:pt x="6406" y="9985"/>
                    <a:pt x="6327" y="9841"/>
                  </a:cubicBezTo>
                  <a:lnTo>
                    <a:pt x="6461" y="9007"/>
                  </a:lnTo>
                  <a:lnTo>
                    <a:pt x="13294" y="9007"/>
                  </a:lnTo>
                  <a:cubicBezTo>
                    <a:pt x="13537" y="9007"/>
                    <a:pt x="13740" y="8809"/>
                    <a:pt x="13740" y="8562"/>
                  </a:cubicBezTo>
                  <a:lnTo>
                    <a:pt x="13740" y="8133"/>
                  </a:lnTo>
                  <a:cubicBezTo>
                    <a:pt x="13740" y="7890"/>
                    <a:pt x="13537" y="7691"/>
                    <a:pt x="13294" y="7691"/>
                  </a:cubicBezTo>
                  <a:lnTo>
                    <a:pt x="13119" y="7691"/>
                  </a:lnTo>
                  <a:lnTo>
                    <a:pt x="13119" y="3641"/>
                  </a:lnTo>
                  <a:cubicBezTo>
                    <a:pt x="13119" y="3545"/>
                    <a:pt x="13054" y="3460"/>
                    <a:pt x="12961" y="3439"/>
                  </a:cubicBezTo>
                  <a:cubicBezTo>
                    <a:pt x="12947" y="3436"/>
                    <a:pt x="12932" y="3435"/>
                    <a:pt x="12918" y="3435"/>
                  </a:cubicBezTo>
                  <a:cubicBezTo>
                    <a:pt x="12806" y="3435"/>
                    <a:pt x="12715" y="3525"/>
                    <a:pt x="12715" y="3635"/>
                  </a:cubicBezTo>
                  <a:lnTo>
                    <a:pt x="12715" y="6906"/>
                  </a:lnTo>
                  <a:cubicBezTo>
                    <a:pt x="12632" y="6875"/>
                    <a:pt x="12565" y="6870"/>
                    <a:pt x="12501" y="6870"/>
                  </a:cubicBezTo>
                  <a:cubicBezTo>
                    <a:pt x="12465" y="6870"/>
                    <a:pt x="12430" y="6872"/>
                    <a:pt x="12394" y="6872"/>
                  </a:cubicBezTo>
                  <a:cubicBezTo>
                    <a:pt x="12384" y="6872"/>
                    <a:pt x="12375" y="6872"/>
                    <a:pt x="12365" y="6871"/>
                  </a:cubicBezTo>
                  <a:lnTo>
                    <a:pt x="12365" y="1070"/>
                  </a:lnTo>
                  <a:cubicBezTo>
                    <a:pt x="12365" y="895"/>
                    <a:pt x="12224" y="755"/>
                    <a:pt x="12049" y="755"/>
                  </a:cubicBezTo>
                  <a:lnTo>
                    <a:pt x="1688" y="755"/>
                  </a:lnTo>
                  <a:cubicBezTo>
                    <a:pt x="1513" y="755"/>
                    <a:pt x="1369" y="895"/>
                    <a:pt x="1369" y="1070"/>
                  </a:cubicBezTo>
                  <a:lnTo>
                    <a:pt x="1369" y="7691"/>
                  </a:lnTo>
                  <a:lnTo>
                    <a:pt x="1023" y="7691"/>
                  </a:lnTo>
                  <a:lnTo>
                    <a:pt x="1023" y="854"/>
                  </a:lnTo>
                  <a:cubicBezTo>
                    <a:pt x="1023" y="607"/>
                    <a:pt x="1221" y="405"/>
                    <a:pt x="1472" y="405"/>
                  </a:cubicBezTo>
                  <a:lnTo>
                    <a:pt x="12505" y="405"/>
                  </a:lnTo>
                  <a:cubicBezTo>
                    <a:pt x="12622" y="405"/>
                    <a:pt x="12715" y="501"/>
                    <a:pt x="12715" y="617"/>
                  </a:cubicBezTo>
                  <a:lnTo>
                    <a:pt x="12715" y="2767"/>
                  </a:lnTo>
                  <a:cubicBezTo>
                    <a:pt x="12715" y="2795"/>
                    <a:pt x="12725" y="2822"/>
                    <a:pt x="12745" y="2839"/>
                  </a:cubicBezTo>
                  <a:cubicBezTo>
                    <a:pt x="12802" y="2891"/>
                    <a:pt x="12862" y="2913"/>
                    <a:pt x="12917" y="2913"/>
                  </a:cubicBezTo>
                  <a:cubicBezTo>
                    <a:pt x="13028" y="2913"/>
                    <a:pt x="13119" y="2823"/>
                    <a:pt x="13119" y="2712"/>
                  </a:cubicBezTo>
                  <a:lnTo>
                    <a:pt x="13119" y="854"/>
                  </a:lnTo>
                  <a:cubicBezTo>
                    <a:pt x="13119" y="384"/>
                    <a:pt x="12735" y="0"/>
                    <a:pt x="12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03"/>
        <p:cNvGrpSpPr/>
        <p:nvPr/>
      </p:nvGrpSpPr>
      <p:grpSpPr>
        <a:xfrm>
          <a:off x="0" y="0"/>
          <a:ext cx="0" cy="0"/>
          <a:chOff x="0" y="0"/>
          <a:chExt cx="0" cy="0"/>
        </a:xfrm>
      </p:grpSpPr>
      <p:sp>
        <p:nvSpPr>
          <p:cNvPr id="1004" name="Google Shape;1004;p71"/>
          <p:cNvSpPr txBox="1">
            <a:spLocks noGrp="1"/>
          </p:cNvSpPr>
          <p:nvPr>
            <p:ph type="title"/>
          </p:nvPr>
        </p:nvSpPr>
        <p:spPr>
          <a:xfrm>
            <a:off x="709325" y="1176478"/>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Conclusions</a:t>
            </a:r>
            <a:endParaRPr/>
          </a:p>
        </p:txBody>
      </p:sp>
      <p:sp>
        <p:nvSpPr>
          <p:cNvPr id="1005" name="Google Shape;1005;p71"/>
          <p:cNvSpPr txBox="1">
            <a:spLocks noGrp="1"/>
          </p:cNvSpPr>
          <p:nvPr>
            <p:ph type="body" idx="1"/>
          </p:nvPr>
        </p:nvSpPr>
        <p:spPr>
          <a:xfrm>
            <a:off x="2325000" y="1953722"/>
            <a:ext cx="4494000" cy="186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even hotter than Mercury, and its atmosphere is extremely poisonous. It’s the second-brightest natural object in the night sky after the Moon</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09"/>
        <p:cNvGrpSpPr/>
        <p:nvPr/>
      </p:nvGrpSpPr>
      <p:grpSpPr>
        <a:xfrm>
          <a:off x="0" y="0"/>
          <a:ext cx="0" cy="0"/>
          <a:chOff x="0" y="0"/>
          <a:chExt cx="0" cy="0"/>
        </a:xfrm>
      </p:grpSpPr>
      <p:sp>
        <p:nvSpPr>
          <p:cNvPr id="1010" name="Google Shape;1010;p72"/>
          <p:cNvSpPr txBox="1">
            <a:spLocks noGrp="1"/>
          </p:cNvSpPr>
          <p:nvPr>
            <p:ph type="title"/>
          </p:nvPr>
        </p:nvSpPr>
        <p:spPr>
          <a:xfrm>
            <a:off x="1556100" y="3280825"/>
            <a:ext cx="6031800" cy="63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Visit our website</a:t>
            </a:r>
            <a:endParaRPr/>
          </a:p>
        </p:txBody>
      </p:sp>
      <p:sp>
        <p:nvSpPr>
          <p:cNvPr id="1011" name="Google Shape;1011;p72"/>
          <p:cNvSpPr txBox="1">
            <a:spLocks noGrp="1"/>
          </p:cNvSpPr>
          <p:nvPr>
            <p:ph type="subTitle" idx="1"/>
          </p:nvPr>
        </p:nvSpPr>
        <p:spPr>
          <a:xfrm>
            <a:off x="1556100" y="3915500"/>
            <a:ext cx="6031800" cy="68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pic>
        <p:nvPicPr>
          <p:cNvPr id="1012" name="Google Shape;1012;p72"/>
          <p:cNvPicPr preferRelativeResize="0"/>
          <p:nvPr/>
        </p:nvPicPr>
        <p:blipFill rotWithShape="1">
          <a:blip r:embed="rId3">
            <a:alphaModFix/>
          </a:blip>
          <a:srcRect l="1960" r="1960"/>
          <a:stretch/>
        </p:blipFill>
        <p:spPr>
          <a:xfrm>
            <a:off x="3084281" y="654341"/>
            <a:ext cx="2957813" cy="1731706"/>
          </a:xfrm>
          <a:prstGeom prst="rect">
            <a:avLst/>
          </a:prstGeom>
          <a:noFill/>
          <a:ln w="9525" cap="flat" cmpd="sng">
            <a:solidFill>
              <a:srgbClr val="FDF9CF"/>
            </a:solidFill>
            <a:prstDash val="solid"/>
            <a:round/>
            <a:headEnd type="none" w="sm" len="sm"/>
            <a:tailEnd type="none" w="sm" len="sm"/>
          </a:ln>
        </p:spPr>
      </p:pic>
      <p:sp>
        <p:nvSpPr>
          <p:cNvPr id="1013" name="Google Shape;1013;p72"/>
          <p:cNvSpPr/>
          <p:nvPr/>
        </p:nvSpPr>
        <p:spPr>
          <a:xfrm>
            <a:off x="2983912" y="539500"/>
            <a:ext cx="3176178" cy="2508519"/>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17"/>
        <p:cNvGrpSpPr/>
        <p:nvPr/>
      </p:nvGrpSpPr>
      <p:grpSpPr>
        <a:xfrm>
          <a:off x="0" y="0"/>
          <a:ext cx="0" cy="0"/>
          <a:chOff x="0" y="0"/>
          <a:chExt cx="0" cy="0"/>
        </a:xfrm>
      </p:grpSpPr>
      <p:sp>
        <p:nvSpPr>
          <p:cNvPr id="1018" name="Google Shape;1018;p73"/>
          <p:cNvSpPr txBox="1">
            <a:spLocks noGrp="1"/>
          </p:cNvSpPr>
          <p:nvPr>
            <p:ph type="title"/>
          </p:nvPr>
        </p:nvSpPr>
        <p:spPr>
          <a:xfrm>
            <a:off x="4202825" y="1262550"/>
            <a:ext cx="3626400" cy="1239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Get our tablet app</a:t>
            </a:r>
            <a:endParaRPr/>
          </a:p>
        </p:txBody>
      </p:sp>
      <p:sp>
        <p:nvSpPr>
          <p:cNvPr id="1019" name="Google Shape;1019;p73"/>
          <p:cNvSpPr txBox="1">
            <a:spLocks noGrp="1"/>
          </p:cNvSpPr>
          <p:nvPr>
            <p:ph type="subTitle" idx="1"/>
          </p:nvPr>
        </p:nvSpPr>
        <p:spPr>
          <a:xfrm>
            <a:off x="4203000" y="2502050"/>
            <a:ext cx="3626400" cy="1239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
        <p:nvSpPr>
          <p:cNvPr id="1020" name="Google Shape;1020;p73"/>
          <p:cNvSpPr/>
          <p:nvPr/>
        </p:nvSpPr>
        <p:spPr>
          <a:xfrm>
            <a:off x="1314601" y="793349"/>
            <a:ext cx="2518954" cy="3417504"/>
          </a:xfrm>
          <a:custGeom>
            <a:avLst/>
            <a:gdLst/>
            <a:ahLst/>
            <a:cxnLst/>
            <a:rect l="l" t="t" r="r" b="b"/>
            <a:pathLst>
              <a:path w="70249" h="95461" extrusionOk="0">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1" name="Google Shape;1021;p73"/>
          <p:cNvPicPr preferRelativeResize="0"/>
          <p:nvPr/>
        </p:nvPicPr>
        <p:blipFill rotWithShape="1">
          <a:blip r:embed="rId3">
            <a:alphaModFix/>
          </a:blip>
          <a:srcRect l="42760" r="15027"/>
          <a:stretch/>
        </p:blipFill>
        <p:spPr>
          <a:xfrm>
            <a:off x="1503509" y="1085510"/>
            <a:ext cx="2141234" cy="2853288"/>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25"/>
        <p:cNvGrpSpPr/>
        <p:nvPr/>
      </p:nvGrpSpPr>
      <p:grpSpPr>
        <a:xfrm>
          <a:off x="0" y="0"/>
          <a:ext cx="0" cy="0"/>
          <a:chOff x="0" y="0"/>
          <a:chExt cx="0" cy="0"/>
        </a:xfrm>
      </p:grpSpPr>
      <p:sp>
        <p:nvSpPr>
          <p:cNvPr id="1026" name="Google Shape;1026;p74"/>
          <p:cNvSpPr txBox="1">
            <a:spLocks noGrp="1"/>
          </p:cNvSpPr>
          <p:nvPr>
            <p:ph type="title"/>
          </p:nvPr>
        </p:nvSpPr>
        <p:spPr>
          <a:xfrm>
            <a:off x="1502888" y="1164188"/>
            <a:ext cx="3233100" cy="133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Available on mobile!</a:t>
            </a:r>
            <a:endParaRPr/>
          </a:p>
        </p:txBody>
      </p:sp>
      <p:sp>
        <p:nvSpPr>
          <p:cNvPr id="1027" name="Google Shape;1027;p74"/>
          <p:cNvSpPr txBox="1">
            <a:spLocks noGrp="1"/>
          </p:cNvSpPr>
          <p:nvPr>
            <p:ph type="subTitle" idx="1"/>
          </p:nvPr>
        </p:nvSpPr>
        <p:spPr>
          <a:xfrm>
            <a:off x="1502888" y="2494363"/>
            <a:ext cx="3233100" cy="133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1028" name="Google Shape;1028;p74"/>
          <p:cNvSpPr/>
          <p:nvPr/>
        </p:nvSpPr>
        <p:spPr>
          <a:xfrm>
            <a:off x="5428087" y="685013"/>
            <a:ext cx="1908213" cy="3773484"/>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9" name="Google Shape;1029;p74"/>
          <p:cNvPicPr preferRelativeResize="0"/>
          <p:nvPr/>
        </p:nvPicPr>
        <p:blipFill rotWithShape="1">
          <a:blip r:embed="rId3">
            <a:alphaModFix/>
          </a:blip>
          <a:srcRect l="10365" r="57282"/>
          <a:stretch/>
        </p:blipFill>
        <p:spPr>
          <a:xfrm>
            <a:off x="5490178" y="984048"/>
            <a:ext cx="1781126" cy="309685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sp>
        <p:nvSpPr>
          <p:cNvPr id="630" name="Google Shape;630;p48"/>
          <p:cNvSpPr txBox="1">
            <a:spLocks noGrp="1"/>
          </p:cNvSpPr>
          <p:nvPr>
            <p:ph type="title"/>
          </p:nvPr>
        </p:nvSpPr>
        <p:spPr>
          <a:xfrm>
            <a:off x="2426600" y="1343250"/>
            <a:ext cx="4291200" cy="144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Whoa!</a:t>
            </a:r>
            <a:endParaRPr/>
          </a:p>
        </p:txBody>
      </p:sp>
      <p:sp>
        <p:nvSpPr>
          <p:cNvPr id="631" name="Google Shape;631;p48"/>
          <p:cNvSpPr txBox="1">
            <a:spLocks noGrp="1"/>
          </p:cNvSpPr>
          <p:nvPr>
            <p:ph type="subTitle" idx="1"/>
          </p:nvPr>
        </p:nvSpPr>
        <p:spPr>
          <a:xfrm>
            <a:off x="2426200" y="2788050"/>
            <a:ext cx="4291200" cy="96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33"/>
        <p:cNvGrpSpPr/>
        <p:nvPr/>
      </p:nvGrpSpPr>
      <p:grpSpPr>
        <a:xfrm>
          <a:off x="0" y="0"/>
          <a:ext cx="0" cy="0"/>
          <a:chOff x="0" y="0"/>
          <a:chExt cx="0" cy="0"/>
        </a:xfrm>
      </p:grpSpPr>
      <p:sp>
        <p:nvSpPr>
          <p:cNvPr id="1034" name="Google Shape;1034;p75"/>
          <p:cNvSpPr txBox="1">
            <a:spLocks noGrp="1"/>
          </p:cNvSpPr>
          <p:nvPr>
            <p:ph type="title"/>
          </p:nvPr>
        </p:nvSpPr>
        <p:spPr>
          <a:xfrm>
            <a:off x="1336775" y="2231850"/>
            <a:ext cx="31020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Exercises</a:t>
            </a:r>
            <a:endParaRPr/>
          </a:p>
        </p:txBody>
      </p:sp>
      <p:sp>
        <p:nvSpPr>
          <p:cNvPr id="1035" name="Google Shape;1035;p75"/>
          <p:cNvSpPr txBox="1">
            <a:spLocks noGrp="1"/>
          </p:cNvSpPr>
          <p:nvPr>
            <p:ph type="title" idx="2"/>
          </p:nvPr>
        </p:nvSpPr>
        <p:spPr>
          <a:xfrm>
            <a:off x="1336775" y="1390050"/>
            <a:ext cx="13107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1036" name="Google Shape;1036;p75"/>
          <p:cNvSpPr txBox="1">
            <a:spLocks noGrp="1"/>
          </p:cNvSpPr>
          <p:nvPr>
            <p:ph type="subTitle" idx="1"/>
          </p:nvPr>
        </p:nvSpPr>
        <p:spPr>
          <a:xfrm>
            <a:off x="1336775" y="3073650"/>
            <a:ext cx="3102000" cy="70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40"/>
        <p:cNvGrpSpPr/>
        <p:nvPr/>
      </p:nvGrpSpPr>
      <p:grpSpPr>
        <a:xfrm>
          <a:off x="0" y="0"/>
          <a:ext cx="0" cy="0"/>
          <a:chOff x="0" y="0"/>
          <a:chExt cx="0" cy="0"/>
        </a:xfrm>
      </p:grpSpPr>
      <p:sp>
        <p:nvSpPr>
          <p:cNvPr id="1041" name="Google Shape;1041;p76"/>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True or false</a:t>
            </a:r>
            <a:endParaRPr/>
          </a:p>
        </p:txBody>
      </p:sp>
      <p:graphicFrame>
        <p:nvGraphicFramePr>
          <p:cNvPr id="1042" name="Google Shape;1042;p76"/>
          <p:cNvGraphicFramePr/>
          <p:nvPr/>
        </p:nvGraphicFramePr>
        <p:xfrm>
          <a:off x="714313" y="1905950"/>
          <a:ext cx="7715350" cy="2468700"/>
        </p:xfrm>
        <a:graphic>
          <a:graphicData uri="http://schemas.openxmlformats.org/drawingml/2006/table">
            <a:tbl>
              <a:tblPr>
                <a:noFill/>
                <a:tableStyleId>{81ABCCF1-2815-4338-982E-5E33E7225243}</a:tableStyleId>
              </a:tblPr>
              <a:tblGrid>
                <a:gridCol w="4855050">
                  <a:extLst>
                    <a:ext uri="{9D8B030D-6E8A-4147-A177-3AD203B41FA5}">
                      <a16:colId xmlns:a16="http://schemas.microsoft.com/office/drawing/2014/main" val="20000"/>
                    </a:ext>
                  </a:extLst>
                </a:gridCol>
                <a:gridCol w="1592425">
                  <a:extLst>
                    <a:ext uri="{9D8B030D-6E8A-4147-A177-3AD203B41FA5}">
                      <a16:colId xmlns:a16="http://schemas.microsoft.com/office/drawing/2014/main" val="20001"/>
                    </a:ext>
                  </a:extLst>
                </a:gridCol>
                <a:gridCol w="1267875">
                  <a:extLst>
                    <a:ext uri="{9D8B030D-6E8A-4147-A177-3AD203B41FA5}">
                      <a16:colId xmlns:a16="http://schemas.microsoft.com/office/drawing/2014/main" val="20002"/>
                    </a:ext>
                  </a:extLst>
                </a:gridCol>
              </a:tblGrid>
              <a:tr h="365725">
                <a:tc>
                  <a:txBody>
                    <a:bodyPr/>
                    <a:lstStyle/>
                    <a:p>
                      <a:pPr marL="0" lvl="0" indent="0" algn="ctr" rtl="0">
                        <a:lnSpc>
                          <a:spcPct val="100000"/>
                        </a:lnSpc>
                        <a:spcBef>
                          <a:spcPts val="0"/>
                        </a:spcBef>
                        <a:spcAft>
                          <a:spcPts val="0"/>
                        </a:spcAft>
                        <a:buNone/>
                      </a:pPr>
                      <a:r>
                        <a:rPr lang="en" sz="2000">
                          <a:solidFill>
                            <a:schemeClr val="dk1"/>
                          </a:solidFill>
                          <a:latin typeface="Sora ExtraBold"/>
                          <a:ea typeface="Sora ExtraBold"/>
                          <a:cs typeface="Sora ExtraBold"/>
                          <a:sym typeface="Sora ExtraBold"/>
                        </a:rPr>
                        <a:t>Question</a:t>
                      </a:r>
                      <a:endParaRPr sz="2000">
                        <a:solidFill>
                          <a:schemeClr val="dk1"/>
                        </a:solidFill>
                        <a:latin typeface="Sora ExtraBold"/>
                        <a:ea typeface="Sora ExtraBold"/>
                        <a:cs typeface="Sora ExtraBold"/>
                        <a:sym typeface="Sora ExtraBold"/>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2000">
                          <a:solidFill>
                            <a:schemeClr val="dk1"/>
                          </a:solidFill>
                          <a:latin typeface="Sora ExtraBold"/>
                          <a:ea typeface="Sora ExtraBold"/>
                          <a:cs typeface="Sora ExtraBold"/>
                          <a:sym typeface="Sora ExtraBold"/>
                        </a:rPr>
                        <a:t>False</a:t>
                      </a:r>
                      <a:endParaRPr sz="2000">
                        <a:solidFill>
                          <a:schemeClr val="dk1"/>
                        </a:solidFill>
                        <a:latin typeface="Sora ExtraBold"/>
                        <a:ea typeface="Sora ExtraBold"/>
                        <a:cs typeface="Sora ExtraBold"/>
                        <a:sym typeface="Sora ExtraBold"/>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2000">
                          <a:solidFill>
                            <a:schemeClr val="dk1"/>
                          </a:solidFill>
                          <a:latin typeface="Sora ExtraBold"/>
                          <a:ea typeface="Sora ExtraBold"/>
                          <a:cs typeface="Sora ExtraBold"/>
                          <a:sym typeface="Sora ExtraBold"/>
                        </a:rPr>
                        <a:t>True</a:t>
                      </a:r>
                      <a:endParaRPr sz="2000">
                        <a:solidFill>
                          <a:schemeClr val="dk1"/>
                        </a:solidFill>
                        <a:latin typeface="Sora ExtraBold"/>
                        <a:ea typeface="Sora ExtraBold"/>
                        <a:cs typeface="Sora ExtraBold"/>
                        <a:sym typeface="Sora ExtraBold"/>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65725">
                <a:tc>
                  <a:txBody>
                    <a:bodyPr/>
                    <a:lstStyle/>
                    <a:p>
                      <a:pPr marL="0" lvl="0" indent="0" algn="l" rtl="0">
                        <a:lnSpc>
                          <a:spcPct val="100000"/>
                        </a:lnSpc>
                        <a:spcBef>
                          <a:spcPts val="0"/>
                        </a:spcBef>
                        <a:spcAft>
                          <a:spcPts val="0"/>
                        </a:spcAft>
                        <a:buNone/>
                      </a:pPr>
                      <a:r>
                        <a:rPr lang="en">
                          <a:solidFill>
                            <a:schemeClr val="dk1"/>
                          </a:solidFill>
                          <a:latin typeface="Manrope Medium"/>
                          <a:ea typeface="Manrope Medium"/>
                          <a:cs typeface="Manrope Medium"/>
                          <a:sym typeface="Manrope Medium"/>
                        </a:rPr>
                        <a:t>Mercury is the closest planet to the Sun</a:t>
                      </a:r>
                      <a:endParaRPr>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Manrope Medium"/>
                          <a:ea typeface="Manrope Medium"/>
                          <a:cs typeface="Manrope Medium"/>
                          <a:sym typeface="Manrope Medium"/>
                        </a:rPr>
                        <a:t>x</a:t>
                      </a:r>
                      <a:endParaRPr sz="12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endParaRPr sz="12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65725">
                <a:tc>
                  <a:txBody>
                    <a:bodyPr/>
                    <a:lstStyle/>
                    <a:p>
                      <a:pPr marL="0" lvl="0" indent="0" algn="l" rtl="0">
                        <a:lnSpc>
                          <a:spcPct val="100000"/>
                        </a:lnSpc>
                        <a:spcBef>
                          <a:spcPts val="0"/>
                        </a:spcBef>
                        <a:spcAft>
                          <a:spcPts val="0"/>
                        </a:spcAft>
                        <a:buNone/>
                      </a:pPr>
                      <a:r>
                        <a:rPr lang="en">
                          <a:solidFill>
                            <a:schemeClr val="dk1"/>
                          </a:solidFill>
                          <a:latin typeface="Manrope Medium"/>
                          <a:ea typeface="Manrope Medium"/>
                          <a:cs typeface="Manrope Medium"/>
                          <a:sym typeface="Manrope Medium"/>
                        </a:rPr>
                        <a:t>Venus has a beautiful name, but also high temperatures</a:t>
                      </a:r>
                      <a:endParaRPr>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Manrope Medium"/>
                          <a:ea typeface="Manrope Medium"/>
                          <a:cs typeface="Manrope Medium"/>
                          <a:sym typeface="Manrope Medium"/>
                        </a:rPr>
                        <a:t>x</a:t>
                      </a:r>
                      <a:endParaRPr sz="12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endParaRPr sz="12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65725">
                <a:tc>
                  <a:txBody>
                    <a:bodyPr/>
                    <a:lstStyle/>
                    <a:p>
                      <a:pPr marL="0" lvl="0" indent="0" algn="l" rtl="0">
                        <a:lnSpc>
                          <a:spcPct val="100000"/>
                        </a:lnSpc>
                        <a:spcBef>
                          <a:spcPts val="0"/>
                        </a:spcBef>
                        <a:spcAft>
                          <a:spcPts val="0"/>
                        </a:spcAft>
                        <a:buNone/>
                      </a:pPr>
                      <a:r>
                        <a:rPr lang="en">
                          <a:solidFill>
                            <a:schemeClr val="dk1"/>
                          </a:solidFill>
                          <a:latin typeface="Manrope Medium"/>
                          <a:ea typeface="Manrope Medium"/>
                          <a:cs typeface="Manrope Medium"/>
                          <a:sym typeface="Manrope Medium"/>
                        </a:rPr>
                        <a:t>Despite being red, Mars is very cold</a:t>
                      </a:r>
                      <a:endParaRPr>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endParaRPr sz="12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Manrope Medium"/>
                          <a:ea typeface="Manrope Medium"/>
                          <a:cs typeface="Manrope Medium"/>
                          <a:sym typeface="Manrope Medium"/>
                        </a:rPr>
                        <a:t>x</a:t>
                      </a:r>
                      <a:endParaRPr sz="12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65725">
                <a:tc>
                  <a:txBody>
                    <a:bodyPr/>
                    <a:lstStyle/>
                    <a:p>
                      <a:pPr marL="0" lvl="0" indent="0" algn="l" rtl="0">
                        <a:lnSpc>
                          <a:spcPct val="100000"/>
                        </a:lnSpc>
                        <a:spcBef>
                          <a:spcPts val="0"/>
                        </a:spcBef>
                        <a:spcAft>
                          <a:spcPts val="0"/>
                        </a:spcAft>
                        <a:buNone/>
                      </a:pPr>
                      <a:r>
                        <a:rPr lang="en">
                          <a:solidFill>
                            <a:schemeClr val="dk1"/>
                          </a:solidFill>
                          <a:latin typeface="Manrope Medium"/>
                          <a:ea typeface="Manrope Medium"/>
                          <a:cs typeface="Manrope Medium"/>
                          <a:sym typeface="Manrope Medium"/>
                        </a:rPr>
                        <a:t>Jupiter is the biggest planet in the Solar System</a:t>
                      </a:r>
                      <a:endParaRPr>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endParaRPr sz="12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Manrope Medium"/>
                          <a:ea typeface="Manrope Medium"/>
                          <a:cs typeface="Manrope Medium"/>
                          <a:sym typeface="Manrope Medium"/>
                        </a:rPr>
                        <a:t>x</a:t>
                      </a:r>
                      <a:endParaRPr sz="12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65725">
                <a:tc>
                  <a:txBody>
                    <a:bodyPr/>
                    <a:lstStyle/>
                    <a:p>
                      <a:pPr marL="0" lvl="0" indent="0" algn="l" rtl="0">
                        <a:lnSpc>
                          <a:spcPct val="100000"/>
                        </a:lnSpc>
                        <a:spcBef>
                          <a:spcPts val="0"/>
                        </a:spcBef>
                        <a:spcAft>
                          <a:spcPts val="0"/>
                        </a:spcAft>
                        <a:buNone/>
                      </a:pPr>
                      <a:r>
                        <a:rPr lang="en">
                          <a:solidFill>
                            <a:schemeClr val="dk1"/>
                          </a:solidFill>
                          <a:latin typeface="Manrope Medium"/>
                          <a:ea typeface="Manrope Medium"/>
                          <a:cs typeface="Manrope Medium"/>
                          <a:sym typeface="Manrope Medium"/>
                        </a:rPr>
                        <a:t>Saturn is the second-largest planet in the Solar System</a:t>
                      </a:r>
                      <a:endParaRPr>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200">
                          <a:solidFill>
                            <a:schemeClr val="dk1"/>
                          </a:solidFill>
                          <a:latin typeface="Manrope Medium"/>
                          <a:ea typeface="Manrope Medium"/>
                          <a:cs typeface="Manrope Medium"/>
                          <a:sym typeface="Manrope Medium"/>
                        </a:rPr>
                        <a:t>x</a:t>
                      </a:r>
                      <a:endParaRPr sz="12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endParaRPr sz="1200">
                        <a:solidFill>
                          <a:schemeClr val="dk1"/>
                        </a:solidFill>
                        <a:latin typeface="Manrope Medium"/>
                        <a:ea typeface="Manrope Medium"/>
                        <a:cs typeface="Manrope Medium"/>
                        <a:sym typeface="Manrope Medium"/>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1043" name="Google Shape;1043;p76"/>
          <p:cNvSpPr txBox="1"/>
          <p:nvPr/>
        </p:nvSpPr>
        <p:spPr>
          <a:xfrm>
            <a:off x="713400" y="1361725"/>
            <a:ext cx="7717500" cy="3852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dk1"/>
                </a:solidFill>
                <a:latin typeface="Manrope Medium"/>
                <a:ea typeface="Manrope Medium"/>
                <a:cs typeface="Manrope Medium"/>
                <a:sym typeface="Manrope Medium"/>
              </a:rPr>
              <a:t>Select the correct answers</a:t>
            </a:r>
            <a:endParaRPr sz="1800">
              <a:solidFill>
                <a:schemeClr val="dk1"/>
              </a:solidFill>
              <a:latin typeface="Manrope Medium"/>
              <a:ea typeface="Manrope Medium"/>
              <a:cs typeface="Manrope Medium"/>
              <a:sym typeface="Manrope Medium"/>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47"/>
        <p:cNvGrpSpPr/>
        <p:nvPr/>
      </p:nvGrpSpPr>
      <p:grpSpPr>
        <a:xfrm>
          <a:off x="0" y="0"/>
          <a:ext cx="0" cy="0"/>
          <a:chOff x="0" y="0"/>
          <a:chExt cx="0" cy="0"/>
        </a:xfrm>
      </p:grpSpPr>
      <p:sp>
        <p:nvSpPr>
          <p:cNvPr id="1048" name="Google Shape;1048;p77"/>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Connect the columns</a:t>
            </a:r>
            <a:endParaRPr/>
          </a:p>
        </p:txBody>
      </p:sp>
      <p:sp>
        <p:nvSpPr>
          <p:cNvPr id="1049" name="Google Shape;1049;p77"/>
          <p:cNvSpPr txBox="1"/>
          <p:nvPr/>
        </p:nvSpPr>
        <p:spPr>
          <a:xfrm>
            <a:off x="1021025" y="1958050"/>
            <a:ext cx="37116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Manrope Medium"/>
                <a:ea typeface="Manrope Medium"/>
                <a:cs typeface="Manrope Medium"/>
                <a:sym typeface="Manrope Medium"/>
              </a:rPr>
              <a:t>Mercury is the closest planet to the Sun</a:t>
            </a:r>
            <a:endParaRPr sz="1200">
              <a:solidFill>
                <a:schemeClr val="dk1"/>
              </a:solidFill>
              <a:latin typeface="Manrope Medium"/>
              <a:ea typeface="Manrope Medium"/>
              <a:cs typeface="Manrope Medium"/>
              <a:sym typeface="Manrope Medium"/>
            </a:endParaRPr>
          </a:p>
        </p:txBody>
      </p:sp>
      <p:sp>
        <p:nvSpPr>
          <p:cNvPr id="1050" name="Google Shape;1050;p77"/>
          <p:cNvSpPr txBox="1"/>
          <p:nvPr/>
        </p:nvSpPr>
        <p:spPr>
          <a:xfrm>
            <a:off x="6171375" y="1958050"/>
            <a:ext cx="22683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Sora ExtraBold"/>
                <a:ea typeface="Sora ExtraBold"/>
                <a:cs typeface="Sora ExtraBold"/>
                <a:sym typeface="Sora ExtraBold"/>
              </a:rPr>
              <a:t>Venus</a:t>
            </a:r>
            <a:endParaRPr sz="1600">
              <a:solidFill>
                <a:schemeClr val="dk1"/>
              </a:solidFill>
              <a:latin typeface="Sora ExtraBold"/>
              <a:ea typeface="Sora ExtraBold"/>
              <a:cs typeface="Sora ExtraBold"/>
              <a:sym typeface="Sora ExtraBold"/>
            </a:endParaRPr>
          </a:p>
        </p:txBody>
      </p:sp>
      <p:sp>
        <p:nvSpPr>
          <p:cNvPr id="1051" name="Google Shape;1051;p77"/>
          <p:cNvSpPr txBox="1"/>
          <p:nvPr/>
        </p:nvSpPr>
        <p:spPr>
          <a:xfrm>
            <a:off x="1021025" y="2361680"/>
            <a:ext cx="37116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Manrope Medium"/>
                <a:ea typeface="Manrope Medium"/>
                <a:cs typeface="Manrope Medium"/>
                <a:sym typeface="Manrope Medium"/>
              </a:rPr>
              <a:t>Venus is the second planet from the Sun</a:t>
            </a:r>
            <a:endParaRPr sz="1200">
              <a:solidFill>
                <a:schemeClr val="dk1"/>
              </a:solidFill>
              <a:latin typeface="Manrope Medium"/>
              <a:ea typeface="Manrope Medium"/>
              <a:cs typeface="Manrope Medium"/>
              <a:sym typeface="Manrope Medium"/>
            </a:endParaRPr>
          </a:p>
        </p:txBody>
      </p:sp>
      <p:sp>
        <p:nvSpPr>
          <p:cNvPr id="1052" name="Google Shape;1052;p77"/>
          <p:cNvSpPr txBox="1"/>
          <p:nvPr/>
        </p:nvSpPr>
        <p:spPr>
          <a:xfrm>
            <a:off x="6171375" y="2361970"/>
            <a:ext cx="22632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Sora ExtraBold"/>
                <a:ea typeface="Sora ExtraBold"/>
                <a:cs typeface="Sora ExtraBold"/>
                <a:sym typeface="Sora ExtraBold"/>
              </a:rPr>
              <a:t>Mercury</a:t>
            </a:r>
            <a:endParaRPr sz="1600">
              <a:solidFill>
                <a:schemeClr val="dk1"/>
              </a:solidFill>
              <a:latin typeface="Sora ExtraBold"/>
              <a:ea typeface="Sora ExtraBold"/>
              <a:cs typeface="Sora ExtraBold"/>
              <a:sym typeface="Sora ExtraBold"/>
            </a:endParaRPr>
          </a:p>
        </p:txBody>
      </p:sp>
      <p:sp>
        <p:nvSpPr>
          <p:cNvPr id="1053" name="Google Shape;1053;p77"/>
          <p:cNvSpPr txBox="1"/>
          <p:nvPr/>
        </p:nvSpPr>
        <p:spPr>
          <a:xfrm>
            <a:off x="1021025" y="2765310"/>
            <a:ext cx="37152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Manrope Medium"/>
                <a:ea typeface="Manrope Medium"/>
                <a:cs typeface="Manrope Medium"/>
                <a:sym typeface="Manrope Medium"/>
              </a:rPr>
              <a:t>Despite being red, Mars is actually a cold place</a:t>
            </a:r>
            <a:endParaRPr sz="1200">
              <a:solidFill>
                <a:schemeClr val="dk1"/>
              </a:solidFill>
              <a:latin typeface="Manrope Medium"/>
              <a:ea typeface="Manrope Medium"/>
              <a:cs typeface="Manrope Medium"/>
              <a:sym typeface="Manrope Medium"/>
            </a:endParaRPr>
          </a:p>
        </p:txBody>
      </p:sp>
      <p:sp>
        <p:nvSpPr>
          <p:cNvPr id="1054" name="Google Shape;1054;p77"/>
          <p:cNvSpPr txBox="1"/>
          <p:nvPr/>
        </p:nvSpPr>
        <p:spPr>
          <a:xfrm>
            <a:off x="1021025" y="3168940"/>
            <a:ext cx="37116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Manrope Medium"/>
                <a:ea typeface="Manrope Medium"/>
                <a:cs typeface="Manrope Medium"/>
                <a:sym typeface="Manrope Medium"/>
              </a:rPr>
              <a:t>Jupiter is the biggest planet in the Solar System</a:t>
            </a:r>
            <a:endParaRPr sz="1200">
              <a:solidFill>
                <a:schemeClr val="dk1"/>
              </a:solidFill>
              <a:latin typeface="Manrope Medium"/>
              <a:ea typeface="Manrope Medium"/>
              <a:cs typeface="Manrope Medium"/>
              <a:sym typeface="Manrope Medium"/>
            </a:endParaRPr>
          </a:p>
        </p:txBody>
      </p:sp>
      <p:sp>
        <p:nvSpPr>
          <p:cNvPr id="1055" name="Google Shape;1055;p77"/>
          <p:cNvSpPr txBox="1"/>
          <p:nvPr/>
        </p:nvSpPr>
        <p:spPr>
          <a:xfrm>
            <a:off x="1021025" y="3572570"/>
            <a:ext cx="37116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Manrope Medium"/>
                <a:ea typeface="Manrope Medium"/>
                <a:cs typeface="Manrope Medium"/>
                <a:sym typeface="Manrope Medium"/>
              </a:rPr>
              <a:t>Saturn is composed of hydrogen and helium</a:t>
            </a:r>
            <a:endParaRPr sz="1200">
              <a:solidFill>
                <a:schemeClr val="dk1"/>
              </a:solidFill>
              <a:latin typeface="Manrope Medium"/>
              <a:ea typeface="Manrope Medium"/>
              <a:cs typeface="Manrope Medium"/>
              <a:sym typeface="Manrope Medium"/>
            </a:endParaRPr>
          </a:p>
        </p:txBody>
      </p:sp>
      <p:sp>
        <p:nvSpPr>
          <p:cNvPr id="1056" name="Google Shape;1056;p77"/>
          <p:cNvSpPr txBox="1"/>
          <p:nvPr/>
        </p:nvSpPr>
        <p:spPr>
          <a:xfrm>
            <a:off x="6171375" y="2765890"/>
            <a:ext cx="22683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Sora ExtraBold"/>
                <a:ea typeface="Sora ExtraBold"/>
                <a:cs typeface="Sora ExtraBold"/>
                <a:sym typeface="Sora ExtraBold"/>
              </a:rPr>
              <a:t>Mars</a:t>
            </a:r>
            <a:endParaRPr sz="1600">
              <a:solidFill>
                <a:schemeClr val="dk1"/>
              </a:solidFill>
              <a:latin typeface="Sora ExtraBold"/>
              <a:ea typeface="Sora ExtraBold"/>
              <a:cs typeface="Sora ExtraBold"/>
              <a:sym typeface="Sora ExtraBold"/>
            </a:endParaRPr>
          </a:p>
        </p:txBody>
      </p:sp>
      <p:sp>
        <p:nvSpPr>
          <p:cNvPr id="1057" name="Google Shape;1057;p77"/>
          <p:cNvSpPr txBox="1"/>
          <p:nvPr/>
        </p:nvSpPr>
        <p:spPr>
          <a:xfrm>
            <a:off x="6171375" y="3169810"/>
            <a:ext cx="22683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Sora ExtraBold"/>
                <a:ea typeface="Sora ExtraBold"/>
                <a:cs typeface="Sora ExtraBold"/>
                <a:sym typeface="Sora ExtraBold"/>
              </a:rPr>
              <a:t>Jupiter</a:t>
            </a:r>
            <a:endParaRPr sz="1600">
              <a:solidFill>
                <a:schemeClr val="dk1"/>
              </a:solidFill>
              <a:latin typeface="Sora ExtraBold"/>
              <a:ea typeface="Sora ExtraBold"/>
              <a:cs typeface="Sora ExtraBold"/>
              <a:sym typeface="Sora ExtraBold"/>
            </a:endParaRPr>
          </a:p>
        </p:txBody>
      </p:sp>
      <p:sp>
        <p:nvSpPr>
          <p:cNvPr id="1058" name="Google Shape;1058;p77"/>
          <p:cNvSpPr txBox="1"/>
          <p:nvPr/>
        </p:nvSpPr>
        <p:spPr>
          <a:xfrm>
            <a:off x="6171375" y="3573730"/>
            <a:ext cx="22683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Sora ExtraBold"/>
                <a:ea typeface="Sora ExtraBold"/>
                <a:cs typeface="Sora ExtraBold"/>
                <a:sym typeface="Sora ExtraBold"/>
              </a:rPr>
              <a:t>Neptune</a:t>
            </a:r>
            <a:endParaRPr sz="1600">
              <a:solidFill>
                <a:schemeClr val="dk1"/>
              </a:solidFill>
              <a:latin typeface="Sora ExtraBold"/>
              <a:ea typeface="Sora ExtraBold"/>
              <a:cs typeface="Sora ExtraBold"/>
              <a:sym typeface="Sora ExtraBold"/>
            </a:endParaRPr>
          </a:p>
        </p:txBody>
      </p:sp>
      <p:sp>
        <p:nvSpPr>
          <p:cNvPr id="1059" name="Google Shape;1059;p77"/>
          <p:cNvSpPr txBox="1"/>
          <p:nvPr/>
        </p:nvSpPr>
        <p:spPr>
          <a:xfrm>
            <a:off x="1021084" y="3976200"/>
            <a:ext cx="37116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Manrope Medium"/>
                <a:ea typeface="Manrope Medium"/>
                <a:cs typeface="Manrope Medium"/>
                <a:sym typeface="Manrope Medium"/>
              </a:rPr>
              <a:t>Neptune is very far away from the Sun</a:t>
            </a:r>
            <a:endParaRPr sz="1200">
              <a:solidFill>
                <a:schemeClr val="dk1"/>
              </a:solidFill>
              <a:latin typeface="Manrope Medium"/>
              <a:ea typeface="Manrope Medium"/>
              <a:cs typeface="Manrope Medium"/>
              <a:sym typeface="Manrope Medium"/>
            </a:endParaRPr>
          </a:p>
        </p:txBody>
      </p:sp>
      <p:sp>
        <p:nvSpPr>
          <p:cNvPr id="1060" name="Google Shape;1060;p77"/>
          <p:cNvSpPr txBox="1"/>
          <p:nvPr/>
        </p:nvSpPr>
        <p:spPr>
          <a:xfrm>
            <a:off x="6171375" y="3977650"/>
            <a:ext cx="2268300" cy="235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Sora ExtraBold"/>
                <a:ea typeface="Sora ExtraBold"/>
                <a:cs typeface="Sora ExtraBold"/>
                <a:sym typeface="Sora ExtraBold"/>
              </a:rPr>
              <a:t>Saturn</a:t>
            </a:r>
            <a:endParaRPr sz="1600">
              <a:solidFill>
                <a:schemeClr val="dk1"/>
              </a:solidFill>
              <a:latin typeface="Sora ExtraBold"/>
              <a:ea typeface="Sora ExtraBold"/>
              <a:cs typeface="Sora ExtraBold"/>
              <a:sym typeface="Sora ExtraBold"/>
            </a:endParaRPr>
          </a:p>
        </p:txBody>
      </p:sp>
      <p:sp>
        <p:nvSpPr>
          <p:cNvPr id="1061" name="Google Shape;1061;p77"/>
          <p:cNvSpPr txBox="1"/>
          <p:nvPr/>
        </p:nvSpPr>
        <p:spPr>
          <a:xfrm>
            <a:off x="713225" y="1255900"/>
            <a:ext cx="7717500" cy="335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Manrope Medium"/>
                <a:ea typeface="Manrope Medium"/>
                <a:cs typeface="Manrope Medium"/>
                <a:sym typeface="Manrope Medium"/>
              </a:rPr>
              <a:t>Match each sentence with the correct concept</a:t>
            </a:r>
            <a:endParaRPr sz="1800">
              <a:solidFill>
                <a:schemeClr val="dk1"/>
              </a:solidFill>
              <a:latin typeface="Manrope Medium"/>
              <a:ea typeface="Manrope Medium"/>
              <a:cs typeface="Manrope Medium"/>
              <a:sym typeface="Manrope Medium"/>
            </a:endParaRPr>
          </a:p>
        </p:txBody>
      </p:sp>
      <p:cxnSp>
        <p:nvCxnSpPr>
          <p:cNvPr id="1062" name="Google Shape;1062;p77"/>
          <p:cNvCxnSpPr>
            <a:stCxn id="1049" idx="3"/>
            <a:endCxn id="1052" idx="1"/>
          </p:cNvCxnSpPr>
          <p:nvPr/>
        </p:nvCxnSpPr>
        <p:spPr>
          <a:xfrm>
            <a:off x="4732625" y="2075800"/>
            <a:ext cx="1438800" cy="403800"/>
          </a:xfrm>
          <a:prstGeom prst="bentConnector3">
            <a:avLst>
              <a:gd name="adj1" fmla="val 49998"/>
            </a:avLst>
          </a:prstGeom>
          <a:noFill/>
          <a:ln w="19050" cap="flat" cmpd="sng">
            <a:solidFill>
              <a:schemeClr val="dk1"/>
            </a:solidFill>
            <a:prstDash val="solid"/>
            <a:round/>
            <a:headEnd type="diamond" w="med" len="med"/>
            <a:tailEnd type="diamond" w="med" len="med"/>
          </a:ln>
        </p:spPr>
      </p:cxn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66"/>
        <p:cNvGrpSpPr/>
        <p:nvPr/>
      </p:nvGrpSpPr>
      <p:grpSpPr>
        <a:xfrm>
          <a:off x="0" y="0"/>
          <a:ext cx="0" cy="0"/>
          <a:chOff x="0" y="0"/>
          <a:chExt cx="0" cy="0"/>
        </a:xfrm>
      </p:grpSpPr>
      <p:sp>
        <p:nvSpPr>
          <p:cNvPr id="1067" name="Google Shape;1067;p78"/>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Select the correct answers</a:t>
            </a:r>
            <a:endParaRPr/>
          </a:p>
        </p:txBody>
      </p:sp>
      <p:sp>
        <p:nvSpPr>
          <p:cNvPr id="1068" name="Google Shape;1068;p78"/>
          <p:cNvSpPr txBox="1">
            <a:spLocks noGrp="1"/>
          </p:cNvSpPr>
          <p:nvPr>
            <p:ph type="subTitle" idx="4294967295"/>
          </p:nvPr>
        </p:nvSpPr>
        <p:spPr>
          <a:xfrm>
            <a:off x="847250" y="1587511"/>
            <a:ext cx="2434200" cy="9003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Sora ExtraBold"/>
                <a:ea typeface="Sora ExtraBold"/>
                <a:cs typeface="Sora ExtraBold"/>
                <a:sym typeface="Sora ExtraBold"/>
              </a:rPr>
              <a:t>Write your question here</a:t>
            </a:r>
            <a:endParaRPr sz="2400">
              <a:solidFill>
                <a:schemeClr val="dk1"/>
              </a:solidFill>
              <a:latin typeface="Sora ExtraBold"/>
              <a:ea typeface="Sora ExtraBold"/>
              <a:cs typeface="Sora ExtraBold"/>
              <a:sym typeface="Sora ExtraBold"/>
            </a:endParaRPr>
          </a:p>
        </p:txBody>
      </p:sp>
      <p:sp>
        <p:nvSpPr>
          <p:cNvPr id="1069" name="Google Shape;1069;p78"/>
          <p:cNvSpPr txBox="1">
            <a:spLocks noGrp="1"/>
          </p:cNvSpPr>
          <p:nvPr>
            <p:ph type="subTitle" idx="4294967295"/>
          </p:nvPr>
        </p:nvSpPr>
        <p:spPr>
          <a:xfrm>
            <a:off x="1728575" y="2722200"/>
            <a:ext cx="1166700" cy="3600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t>Mercury</a:t>
            </a:r>
            <a:endParaRPr sz="1600"/>
          </a:p>
        </p:txBody>
      </p:sp>
      <p:sp>
        <p:nvSpPr>
          <p:cNvPr id="1070" name="Google Shape;1070;p78"/>
          <p:cNvSpPr txBox="1">
            <a:spLocks noGrp="1"/>
          </p:cNvSpPr>
          <p:nvPr>
            <p:ph type="subTitle" idx="4294967295"/>
          </p:nvPr>
        </p:nvSpPr>
        <p:spPr>
          <a:xfrm>
            <a:off x="1728575" y="3263175"/>
            <a:ext cx="1166700" cy="3600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t>Jupiter</a:t>
            </a:r>
            <a:endParaRPr sz="1600"/>
          </a:p>
        </p:txBody>
      </p:sp>
      <p:sp>
        <p:nvSpPr>
          <p:cNvPr id="1071" name="Google Shape;1071;p78"/>
          <p:cNvSpPr txBox="1">
            <a:spLocks noGrp="1"/>
          </p:cNvSpPr>
          <p:nvPr>
            <p:ph type="subTitle" idx="4294967295"/>
          </p:nvPr>
        </p:nvSpPr>
        <p:spPr>
          <a:xfrm>
            <a:off x="1728575" y="3804150"/>
            <a:ext cx="1166700" cy="3600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t>Venus</a:t>
            </a:r>
            <a:endParaRPr sz="1600"/>
          </a:p>
        </p:txBody>
      </p:sp>
      <p:sp>
        <p:nvSpPr>
          <p:cNvPr id="1072" name="Google Shape;1072;p78"/>
          <p:cNvSpPr/>
          <p:nvPr/>
        </p:nvSpPr>
        <p:spPr>
          <a:xfrm>
            <a:off x="1233425" y="2778300"/>
            <a:ext cx="247800" cy="2478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8"/>
          <p:cNvSpPr/>
          <p:nvPr/>
        </p:nvSpPr>
        <p:spPr>
          <a:xfrm>
            <a:off x="1233425" y="3319275"/>
            <a:ext cx="247800" cy="247800"/>
          </a:xfrm>
          <a:prstGeom prst="rect">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8"/>
          <p:cNvSpPr/>
          <p:nvPr/>
        </p:nvSpPr>
        <p:spPr>
          <a:xfrm>
            <a:off x="1233425" y="3860250"/>
            <a:ext cx="247800" cy="2478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8"/>
          <p:cNvSpPr txBox="1">
            <a:spLocks noGrp="1"/>
          </p:cNvSpPr>
          <p:nvPr>
            <p:ph type="subTitle" idx="4294967295"/>
          </p:nvPr>
        </p:nvSpPr>
        <p:spPr>
          <a:xfrm>
            <a:off x="3410738" y="1587501"/>
            <a:ext cx="2432400" cy="9003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Sora ExtraBold"/>
                <a:ea typeface="Sora ExtraBold"/>
                <a:cs typeface="Sora ExtraBold"/>
                <a:sym typeface="Sora ExtraBold"/>
              </a:rPr>
              <a:t>Write your question here</a:t>
            </a:r>
            <a:endParaRPr sz="2400">
              <a:solidFill>
                <a:schemeClr val="dk1"/>
              </a:solidFill>
              <a:latin typeface="Sora ExtraBold"/>
              <a:ea typeface="Sora ExtraBold"/>
              <a:cs typeface="Sora ExtraBold"/>
              <a:sym typeface="Sora ExtraBold"/>
            </a:endParaRPr>
          </a:p>
        </p:txBody>
      </p:sp>
      <p:sp>
        <p:nvSpPr>
          <p:cNvPr id="1076" name="Google Shape;1076;p78"/>
          <p:cNvSpPr txBox="1">
            <a:spLocks noGrp="1"/>
          </p:cNvSpPr>
          <p:nvPr>
            <p:ph type="subTitle" idx="4294967295"/>
          </p:nvPr>
        </p:nvSpPr>
        <p:spPr>
          <a:xfrm>
            <a:off x="4236225" y="2724912"/>
            <a:ext cx="1166700" cy="3600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t>Neptune</a:t>
            </a:r>
            <a:endParaRPr sz="1600"/>
          </a:p>
        </p:txBody>
      </p:sp>
      <p:sp>
        <p:nvSpPr>
          <p:cNvPr id="1077" name="Google Shape;1077;p78"/>
          <p:cNvSpPr txBox="1">
            <a:spLocks noGrp="1"/>
          </p:cNvSpPr>
          <p:nvPr>
            <p:ph type="subTitle" idx="4294967295"/>
          </p:nvPr>
        </p:nvSpPr>
        <p:spPr>
          <a:xfrm>
            <a:off x="4236225" y="3264408"/>
            <a:ext cx="1166700" cy="3600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t>Saturn</a:t>
            </a:r>
            <a:endParaRPr sz="1600"/>
          </a:p>
        </p:txBody>
      </p:sp>
      <p:sp>
        <p:nvSpPr>
          <p:cNvPr id="1078" name="Google Shape;1078;p78"/>
          <p:cNvSpPr txBox="1">
            <a:spLocks noGrp="1"/>
          </p:cNvSpPr>
          <p:nvPr>
            <p:ph type="subTitle" idx="4294967295"/>
          </p:nvPr>
        </p:nvSpPr>
        <p:spPr>
          <a:xfrm>
            <a:off x="4236225" y="3803904"/>
            <a:ext cx="1166700" cy="3600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t>Earth</a:t>
            </a:r>
            <a:endParaRPr sz="1600"/>
          </a:p>
        </p:txBody>
      </p:sp>
      <p:sp>
        <p:nvSpPr>
          <p:cNvPr id="1079" name="Google Shape;1079;p78"/>
          <p:cNvSpPr/>
          <p:nvPr/>
        </p:nvSpPr>
        <p:spPr>
          <a:xfrm>
            <a:off x="3741075" y="2779776"/>
            <a:ext cx="247800" cy="2478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8"/>
          <p:cNvSpPr/>
          <p:nvPr/>
        </p:nvSpPr>
        <p:spPr>
          <a:xfrm>
            <a:off x="3741075" y="3319272"/>
            <a:ext cx="247800" cy="2478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8"/>
          <p:cNvSpPr/>
          <p:nvPr/>
        </p:nvSpPr>
        <p:spPr>
          <a:xfrm>
            <a:off x="3741075" y="3858768"/>
            <a:ext cx="247800" cy="247800"/>
          </a:xfrm>
          <a:prstGeom prst="rect">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78"/>
          <p:cNvSpPr txBox="1">
            <a:spLocks noGrp="1"/>
          </p:cNvSpPr>
          <p:nvPr>
            <p:ph type="subTitle" idx="4294967295"/>
          </p:nvPr>
        </p:nvSpPr>
        <p:spPr>
          <a:xfrm>
            <a:off x="5972425" y="1587501"/>
            <a:ext cx="2432400" cy="9003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Sora ExtraBold"/>
                <a:ea typeface="Sora ExtraBold"/>
                <a:cs typeface="Sora ExtraBold"/>
                <a:sym typeface="Sora ExtraBold"/>
              </a:rPr>
              <a:t>Write your question here</a:t>
            </a:r>
            <a:endParaRPr sz="2400">
              <a:solidFill>
                <a:schemeClr val="dk1"/>
              </a:solidFill>
              <a:latin typeface="Sora ExtraBold"/>
              <a:ea typeface="Sora ExtraBold"/>
              <a:cs typeface="Sora ExtraBold"/>
              <a:sym typeface="Sora ExtraBold"/>
            </a:endParaRPr>
          </a:p>
        </p:txBody>
      </p:sp>
      <p:sp>
        <p:nvSpPr>
          <p:cNvPr id="1083" name="Google Shape;1083;p78"/>
          <p:cNvSpPr txBox="1">
            <a:spLocks noGrp="1"/>
          </p:cNvSpPr>
          <p:nvPr>
            <p:ph type="subTitle" idx="4294967295"/>
          </p:nvPr>
        </p:nvSpPr>
        <p:spPr>
          <a:xfrm>
            <a:off x="6852850" y="2722200"/>
            <a:ext cx="1166700" cy="3600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t>The Moon</a:t>
            </a:r>
            <a:endParaRPr sz="1600"/>
          </a:p>
        </p:txBody>
      </p:sp>
      <p:sp>
        <p:nvSpPr>
          <p:cNvPr id="1084" name="Google Shape;1084;p78"/>
          <p:cNvSpPr txBox="1">
            <a:spLocks noGrp="1"/>
          </p:cNvSpPr>
          <p:nvPr>
            <p:ph type="subTitle" idx="4294967295"/>
          </p:nvPr>
        </p:nvSpPr>
        <p:spPr>
          <a:xfrm>
            <a:off x="6852850" y="3263175"/>
            <a:ext cx="1166700" cy="3600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t>Mars</a:t>
            </a:r>
            <a:endParaRPr sz="1600"/>
          </a:p>
        </p:txBody>
      </p:sp>
      <p:sp>
        <p:nvSpPr>
          <p:cNvPr id="1085" name="Google Shape;1085;p78"/>
          <p:cNvSpPr txBox="1">
            <a:spLocks noGrp="1"/>
          </p:cNvSpPr>
          <p:nvPr>
            <p:ph type="subTitle" idx="4294967295"/>
          </p:nvPr>
        </p:nvSpPr>
        <p:spPr>
          <a:xfrm>
            <a:off x="6852850" y="3804150"/>
            <a:ext cx="1166700" cy="3600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t>Pluto</a:t>
            </a:r>
            <a:endParaRPr sz="1600"/>
          </a:p>
        </p:txBody>
      </p:sp>
      <p:sp>
        <p:nvSpPr>
          <p:cNvPr id="1086" name="Google Shape;1086;p78"/>
          <p:cNvSpPr/>
          <p:nvPr/>
        </p:nvSpPr>
        <p:spPr>
          <a:xfrm>
            <a:off x="6357700" y="2778300"/>
            <a:ext cx="247800" cy="247800"/>
          </a:xfrm>
          <a:prstGeom prst="rect">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8"/>
          <p:cNvSpPr/>
          <p:nvPr/>
        </p:nvSpPr>
        <p:spPr>
          <a:xfrm>
            <a:off x="6357700" y="3319275"/>
            <a:ext cx="247800" cy="2478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8"/>
          <p:cNvSpPr/>
          <p:nvPr/>
        </p:nvSpPr>
        <p:spPr>
          <a:xfrm>
            <a:off x="6357700" y="3860250"/>
            <a:ext cx="247800" cy="247800"/>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92"/>
        <p:cNvGrpSpPr/>
        <p:nvPr/>
      </p:nvGrpSpPr>
      <p:grpSpPr>
        <a:xfrm>
          <a:off x="0" y="0"/>
          <a:ext cx="0" cy="0"/>
          <a:chOff x="0" y="0"/>
          <a:chExt cx="0" cy="0"/>
        </a:xfrm>
      </p:grpSpPr>
      <p:sp>
        <p:nvSpPr>
          <p:cNvPr id="1093" name="Google Shape;1093;p79"/>
          <p:cNvSpPr txBox="1">
            <a:spLocks noGrp="1"/>
          </p:cNvSpPr>
          <p:nvPr>
            <p:ph type="title"/>
          </p:nvPr>
        </p:nvSpPr>
        <p:spPr>
          <a:xfrm>
            <a:off x="2151150" y="681125"/>
            <a:ext cx="4841700" cy="130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1094" name="Google Shape;1094;p79"/>
          <p:cNvSpPr txBox="1">
            <a:spLocks noGrp="1"/>
          </p:cNvSpPr>
          <p:nvPr>
            <p:ph type="subTitle" idx="1"/>
          </p:nvPr>
        </p:nvSpPr>
        <p:spPr>
          <a:xfrm>
            <a:off x="2151150" y="1982575"/>
            <a:ext cx="4841700" cy="86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solidFill>
                  <a:schemeClr val="dk1"/>
                </a:solidFill>
                <a:latin typeface="Sora"/>
                <a:ea typeface="Sora"/>
                <a:cs typeface="Sora"/>
                <a:sym typeface="Sora"/>
              </a:rPr>
              <a:t>Do you have any questions?</a:t>
            </a:r>
            <a:endParaRPr sz="2400" b="1" dirty="0">
              <a:solidFill>
                <a:schemeClr val="dk1"/>
              </a:solidFill>
              <a:latin typeface="Sora"/>
              <a:ea typeface="Sora"/>
              <a:cs typeface="Sora"/>
              <a:sym typeface="Sora"/>
            </a:endParaRPr>
          </a:p>
          <a:p>
            <a:pPr marL="0" lvl="0" indent="0" algn="ctr" rtl="0">
              <a:spcBef>
                <a:spcPts val="0"/>
              </a:spcBef>
              <a:spcAft>
                <a:spcPts val="0"/>
              </a:spcAft>
              <a:buNone/>
            </a:pPr>
            <a:r>
              <a:rPr lang="en-US" altLang="zh-CN" dirty="0">
                <a:hlinkClick r:id="rId3"/>
              </a:rPr>
              <a:t>great_ppt@outlook.com</a:t>
            </a:r>
            <a:endParaRPr lang="en-US" altLang="zh-CN" dirty="0"/>
          </a:p>
          <a:p>
            <a:pPr marL="0" lvl="0" indent="0" algn="ctr" rtl="0">
              <a:spcBef>
                <a:spcPts val="0"/>
              </a:spcBef>
              <a:spcAft>
                <a:spcPts val="0"/>
              </a:spcAft>
              <a:buNone/>
            </a:pPr>
            <a:r>
              <a:rPr lang="en-US" dirty="0"/>
              <a:t>www.</a:t>
            </a:r>
            <a:r>
              <a:rPr lang="en" dirty="0"/>
              <a:t>greatppt.com</a:t>
            </a:r>
            <a:endParaRPr dirty="0"/>
          </a:p>
        </p:txBody>
      </p:sp>
      <p:sp>
        <p:nvSpPr>
          <p:cNvPr id="1096" name="Google Shape;1096;p79"/>
          <p:cNvSpPr/>
          <p:nvPr/>
        </p:nvSpPr>
        <p:spPr>
          <a:xfrm>
            <a:off x="3470023" y="3137772"/>
            <a:ext cx="449821" cy="450345"/>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097" name="Google Shape;1097;p79"/>
          <p:cNvGrpSpPr/>
          <p:nvPr/>
        </p:nvGrpSpPr>
        <p:grpSpPr>
          <a:xfrm>
            <a:off x="4054898" y="3138097"/>
            <a:ext cx="450322" cy="449860"/>
            <a:chOff x="3303268" y="3817349"/>
            <a:chExt cx="346056" cy="345674"/>
          </a:xfrm>
        </p:grpSpPr>
        <p:sp>
          <p:nvSpPr>
            <p:cNvPr id="1098" name="Google Shape;1098;p79"/>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099" name="Google Shape;1099;p79"/>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00" name="Google Shape;1100;p79"/>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01" name="Google Shape;1101;p79"/>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102" name="Google Shape;1102;p79"/>
          <p:cNvGrpSpPr/>
          <p:nvPr/>
        </p:nvGrpSpPr>
        <p:grpSpPr>
          <a:xfrm>
            <a:off x="4639298" y="3138097"/>
            <a:ext cx="450322" cy="449860"/>
            <a:chOff x="3752358" y="3817349"/>
            <a:chExt cx="346056" cy="345674"/>
          </a:xfrm>
        </p:grpSpPr>
        <p:sp>
          <p:nvSpPr>
            <p:cNvPr id="1103" name="Google Shape;1103;p79"/>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04" name="Google Shape;1104;p79"/>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05" name="Google Shape;1105;p79"/>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06" name="Google Shape;1106;p79"/>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107" name="Google Shape;1107;p79"/>
          <p:cNvGrpSpPr/>
          <p:nvPr/>
        </p:nvGrpSpPr>
        <p:grpSpPr>
          <a:xfrm>
            <a:off x="5223698" y="3138097"/>
            <a:ext cx="450281" cy="449860"/>
            <a:chOff x="4201447" y="3817349"/>
            <a:chExt cx="346024" cy="345674"/>
          </a:xfrm>
        </p:grpSpPr>
        <p:sp>
          <p:nvSpPr>
            <p:cNvPr id="1108" name="Google Shape;1108;p79"/>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109" name="Google Shape;1109;p79"/>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13"/>
        <p:cNvGrpSpPr/>
        <p:nvPr/>
      </p:nvGrpSpPr>
      <p:grpSpPr>
        <a:xfrm>
          <a:off x="0" y="0"/>
          <a:ext cx="0" cy="0"/>
          <a:chOff x="0" y="0"/>
          <a:chExt cx="0" cy="0"/>
        </a:xfrm>
      </p:grpSpPr>
      <p:sp>
        <p:nvSpPr>
          <p:cNvPr id="1114" name="Google Shape;1114;p80"/>
          <p:cNvSpPr txBox="1">
            <a:spLocks noGrp="1"/>
          </p:cNvSpPr>
          <p:nvPr>
            <p:ph type="title"/>
          </p:nvPr>
        </p:nvSpPr>
        <p:spPr>
          <a:xfrm>
            <a:off x="713250" y="445025"/>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sp>
        <p:nvSpPr>
          <p:cNvPr id="1115" name="Google Shape;1115;p80"/>
          <p:cNvSpPr/>
          <p:nvPr/>
        </p:nvSpPr>
        <p:spPr>
          <a:xfrm>
            <a:off x="999375" y="3801700"/>
            <a:ext cx="344175" cy="344100"/>
          </a:xfrm>
          <a:custGeom>
            <a:avLst/>
            <a:gdLst/>
            <a:ahLst/>
            <a:cxnLst/>
            <a:rect l="l" t="t" r="r" b="b"/>
            <a:pathLst>
              <a:path w="13767" h="13764" extrusionOk="0">
                <a:moveTo>
                  <a:pt x="11154" y="2831"/>
                </a:moveTo>
                <a:cubicBezTo>
                  <a:pt x="11276" y="2831"/>
                  <a:pt x="11396" y="2896"/>
                  <a:pt x="11459" y="3011"/>
                </a:cubicBezTo>
                <a:lnTo>
                  <a:pt x="11566" y="3200"/>
                </a:lnTo>
                <a:cubicBezTo>
                  <a:pt x="11658" y="3368"/>
                  <a:pt x="11596" y="3577"/>
                  <a:pt x="11428" y="3670"/>
                </a:cubicBezTo>
                <a:lnTo>
                  <a:pt x="11048" y="3882"/>
                </a:lnTo>
                <a:cubicBezTo>
                  <a:pt x="11017" y="3718"/>
                  <a:pt x="10959" y="3553"/>
                  <a:pt x="10873" y="3399"/>
                </a:cubicBezTo>
                <a:cubicBezTo>
                  <a:pt x="10804" y="3279"/>
                  <a:pt x="10725" y="3169"/>
                  <a:pt x="10633" y="3070"/>
                </a:cubicBezTo>
                <a:lnTo>
                  <a:pt x="10989" y="2874"/>
                </a:lnTo>
                <a:cubicBezTo>
                  <a:pt x="11041" y="2845"/>
                  <a:pt x="11098" y="2831"/>
                  <a:pt x="11154" y="2831"/>
                </a:cubicBezTo>
                <a:close/>
                <a:moveTo>
                  <a:pt x="9474" y="2974"/>
                </a:moveTo>
                <a:cubicBezTo>
                  <a:pt x="9900" y="2974"/>
                  <a:pt x="10305" y="3204"/>
                  <a:pt x="10520" y="3594"/>
                </a:cubicBezTo>
                <a:cubicBezTo>
                  <a:pt x="10804" y="4108"/>
                  <a:pt x="10677" y="4746"/>
                  <a:pt x="10221" y="5110"/>
                </a:cubicBezTo>
                <a:lnTo>
                  <a:pt x="9076" y="3042"/>
                </a:lnTo>
                <a:cubicBezTo>
                  <a:pt x="9208" y="2996"/>
                  <a:pt x="9342" y="2974"/>
                  <a:pt x="9474" y="2974"/>
                </a:cubicBezTo>
                <a:close/>
                <a:moveTo>
                  <a:pt x="13091" y="5309"/>
                </a:moveTo>
                <a:cubicBezTo>
                  <a:pt x="13242" y="5309"/>
                  <a:pt x="13362" y="5429"/>
                  <a:pt x="13362" y="5576"/>
                </a:cubicBezTo>
                <a:cubicBezTo>
                  <a:pt x="13362" y="5727"/>
                  <a:pt x="13242" y="5847"/>
                  <a:pt x="13091" y="5847"/>
                </a:cubicBezTo>
                <a:cubicBezTo>
                  <a:pt x="12944" y="5847"/>
                  <a:pt x="12824" y="5727"/>
                  <a:pt x="12824" y="5576"/>
                </a:cubicBezTo>
                <a:cubicBezTo>
                  <a:pt x="12824" y="5425"/>
                  <a:pt x="12947" y="5309"/>
                  <a:pt x="13091" y="5309"/>
                </a:cubicBezTo>
                <a:close/>
                <a:moveTo>
                  <a:pt x="10084" y="6450"/>
                </a:moveTo>
                <a:lnTo>
                  <a:pt x="10084" y="6776"/>
                </a:lnTo>
                <a:cubicBezTo>
                  <a:pt x="10084" y="7026"/>
                  <a:pt x="9879" y="7232"/>
                  <a:pt x="9628" y="7232"/>
                </a:cubicBezTo>
                <a:lnTo>
                  <a:pt x="861" y="7232"/>
                </a:lnTo>
                <a:cubicBezTo>
                  <a:pt x="611" y="7232"/>
                  <a:pt x="405" y="7026"/>
                  <a:pt x="405" y="6776"/>
                </a:cubicBezTo>
                <a:lnTo>
                  <a:pt x="405" y="6450"/>
                </a:lnTo>
                <a:close/>
                <a:moveTo>
                  <a:pt x="5754" y="7633"/>
                </a:moveTo>
                <a:lnTo>
                  <a:pt x="5822" y="8172"/>
                </a:lnTo>
                <a:lnTo>
                  <a:pt x="4489" y="8172"/>
                </a:lnTo>
                <a:lnTo>
                  <a:pt x="4561" y="7633"/>
                </a:lnTo>
                <a:close/>
                <a:moveTo>
                  <a:pt x="6419" y="8576"/>
                </a:moveTo>
                <a:cubicBezTo>
                  <a:pt x="6690" y="8576"/>
                  <a:pt x="6909" y="8796"/>
                  <a:pt x="6909" y="9063"/>
                </a:cubicBezTo>
                <a:cubicBezTo>
                  <a:pt x="6909" y="9121"/>
                  <a:pt x="6865" y="9166"/>
                  <a:pt x="6810" y="9166"/>
                </a:cubicBezTo>
                <a:lnTo>
                  <a:pt x="3505" y="9166"/>
                </a:lnTo>
                <a:cubicBezTo>
                  <a:pt x="3446" y="9166"/>
                  <a:pt x="3402" y="9121"/>
                  <a:pt x="3402" y="9063"/>
                </a:cubicBezTo>
                <a:cubicBezTo>
                  <a:pt x="3402" y="8796"/>
                  <a:pt x="3621" y="8576"/>
                  <a:pt x="3892" y="8576"/>
                </a:cubicBezTo>
                <a:close/>
                <a:moveTo>
                  <a:pt x="12334" y="8816"/>
                </a:moveTo>
                <a:cubicBezTo>
                  <a:pt x="12502" y="8816"/>
                  <a:pt x="12639" y="8953"/>
                  <a:pt x="12639" y="9121"/>
                </a:cubicBezTo>
                <a:lnTo>
                  <a:pt x="12639" y="9166"/>
                </a:lnTo>
                <a:lnTo>
                  <a:pt x="10811" y="9166"/>
                </a:lnTo>
                <a:lnTo>
                  <a:pt x="10811" y="9121"/>
                </a:lnTo>
                <a:cubicBezTo>
                  <a:pt x="10811" y="8953"/>
                  <a:pt x="10948" y="8816"/>
                  <a:pt x="11116" y="8816"/>
                </a:cubicBezTo>
                <a:close/>
                <a:moveTo>
                  <a:pt x="13311" y="9570"/>
                </a:moveTo>
                <a:cubicBezTo>
                  <a:pt x="13342" y="9570"/>
                  <a:pt x="13362" y="9594"/>
                  <a:pt x="13362" y="9622"/>
                </a:cubicBezTo>
                <a:lnTo>
                  <a:pt x="13362" y="10188"/>
                </a:lnTo>
                <a:cubicBezTo>
                  <a:pt x="13362" y="10218"/>
                  <a:pt x="13342" y="10242"/>
                  <a:pt x="13311" y="10242"/>
                </a:cubicBezTo>
                <a:lnTo>
                  <a:pt x="460" y="10242"/>
                </a:lnTo>
                <a:cubicBezTo>
                  <a:pt x="429" y="10242"/>
                  <a:pt x="405" y="10218"/>
                  <a:pt x="405" y="10188"/>
                </a:cubicBezTo>
                <a:lnTo>
                  <a:pt x="405" y="9622"/>
                </a:lnTo>
                <a:cubicBezTo>
                  <a:pt x="405" y="9594"/>
                  <a:pt x="429" y="9570"/>
                  <a:pt x="460" y="9570"/>
                </a:cubicBezTo>
                <a:close/>
                <a:moveTo>
                  <a:pt x="1804" y="10644"/>
                </a:moveTo>
                <a:lnTo>
                  <a:pt x="1804" y="13356"/>
                </a:lnTo>
                <a:cubicBezTo>
                  <a:pt x="1804" y="13356"/>
                  <a:pt x="1804" y="13359"/>
                  <a:pt x="1801" y="13359"/>
                </a:cubicBezTo>
                <a:lnTo>
                  <a:pt x="1351" y="13359"/>
                </a:lnTo>
                <a:cubicBezTo>
                  <a:pt x="1351" y="13359"/>
                  <a:pt x="1348" y="13359"/>
                  <a:pt x="1348" y="13356"/>
                </a:cubicBezTo>
                <a:lnTo>
                  <a:pt x="1348" y="10644"/>
                </a:lnTo>
                <a:close/>
                <a:moveTo>
                  <a:pt x="12423" y="10644"/>
                </a:moveTo>
                <a:lnTo>
                  <a:pt x="12423" y="13356"/>
                </a:lnTo>
                <a:cubicBezTo>
                  <a:pt x="12423" y="13356"/>
                  <a:pt x="12423" y="13359"/>
                  <a:pt x="12419" y="13359"/>
                </a:cubicBezTo>
                <a:lnTo>
                  <a:pt x="11970" y="13359"/>
                </a:lnTo>
                <a:cubicBezTo>
                  <a:pt x="11970" y="13359"/>
                  <a:pt x="11967" y="13359"/>
                  <a:pt x="11967" y="13356"/>
                </a:cubicBezTo>
                <a:lnTo>
                  <a:pt x="11967" y="10644"/>
                </a:lnTo>
                <a:close/>
                <a:moveTo>
                  <a:pt x="861" y="1"/>
                </a:moveTo>
                <a:cubicBezTo>
                  <a:pt x="388" y="1"/>
                  <a:pt x="4" y="385"/>
                  <a:pt x="4" y="858"/>
                </a:cubicBezTo>
                <a:lnTo>
                  <a:pt x="4" y="6776"/>
                </a:lnTo>
                <a:cubicBezTo>
                  <a:pt x="4" y="7249"/>
                  <a:pt x="388" y="7633"/>
                  <a:pt x="861" y="7633"/>
                </a:cubicBezTo>
                <a:lnTo>
                  <a:pt x="4084" y="7633"/>
                </a:lnTo>
                <a:lnTo>
                  <a:pt x="4012" y="8172"/>
                </a:lnTo>
                <a:lnTo>
                  <a:pt x="3871" y="8172"/>
                </a:lnTo>
                <a:cubicBezTo>
                  <a:pt x="3378" y="8172"/>
                  <a:pt x="2977" y="8573"/>
                  <a:pt x="2977" y="9066"/>
                </a:cubicBezTo>
                <a:cubicBezTo>
                  <a:pt x="2977" y="9101"/>
                  <a:pt x="2980" y="9135"/>
                  <a:pt x="2987" y="9166"/>
                </a:cubicBezTo>
                <a:lnTo>
                  <a:pt x="460" y="9166"/>
                </a:lnTo>
                <a:cubicBezTo>
                  <a:pt x="206" y="9166"/>
                  <a:pt x="0" y="9372"/>
                  <a:pt x="0" y="9622"/>
                </a:cubicBezTo>
                <a:lnTo>
                  <a:pt x="0" y="10188"/>
                </a:lnTo>
                <a:cubicBezTo>
                  <a:pt x="0" y="10441"/>
                  <a:pt x="206" y="10644"/>
                  <a:pt x="460" y="10644"/>
                </a:cubicBezTo>
                <a:lnTo>
                  <a:pt x="943" y="10644"/>
                </a:lnTo>
                <a:lnTo>
                  <a:pt x="943" y="13359"/>
                </a:lnTo>
                <a:cubicBezTo>
                  <a:pt x="943" y="13582"/>
                  <a:pt x="1125" y="13764"/>
                  <a:pt x="1348" y="13764"/>
                </a:cubicBezTo>
                <a:lnTo>
                  <a:pt x="1801" y="13764"/>
                </a:lnTo>
                <a:cubicBezTo>
                  <a:pt x="2023" y="13764"/>
                  <a:pt x="2209" y="13582"/>
                  <a:pt x="2209" y="13359"/>
                </a:cubicBezTo>
                <a:lnTo>
                  <a:pt x="2209" y="10644"/>
                </a:lnTo>
                <a:lnTo>
                  <a:pt x="11562" y="10644"/>
                </a:lnTo>
                <a:lnTo>
                  <a:pt x="11562" y="13359"/>
                </a:lnTo>
                <a:cubicBezTo>
                  <a:pt x="11562" y="13582"/>
                  <a:pt x="11744" y="13764"/>
                  <a:pt x="11970" y="13764"/>
                </a:cubicBezTo>
                <a:lnTo>
                  <a:pt x="12419" y="13764"/>
                </a:lnTo>
                <a:cubicBezTo>
                  <a:pt x="12646" y="13764"/>
                  <a:pt x="12827" y="13582"/>
                  <a:pt x="12827" y="13359"/>
                </a:cubicBezTo>
                <a:lnTo>
                  <a:pt x="12827" y="10644"/>
                </a:lnTo>
                <a:lnTo>
                  <a:pt x="13311" y="10644"/>
                </a:lnTo>
                <a:cubicBezTo>
                  <a:pt x="13564" y="10644"/>
                  <a:pt x="13767" y="10441"/>
                  <a:pt x="13767" y="10188"/>
                </a:cubicBezTo>
                <a:lnTo>
                  <a:pt x="13767" y="9618"/>
                </a:lnTo>
                <a:cubicBezTo>
                  <a:pt x="13767" y="9372"/>
                  <a:pt x="13558" y="9166"/>
                  <a:pt x="13300" y="9166"/>
                </a:cubicBezTo>
                <a:lnTo>
                  <a:pt x="13040" y="9166"/>
                </a:lnTo>
                <a:lnTo>
                  <a:pt x="13040" y="9111"/>
                </a:lnTo>
                <a:cubicBezTo>
                  <a:pt x="13043" y="8728"/>
                  <a:pt x="12738" y="8415"/>
                  <a:pt x="12358" y="8415"/>
                </a:cubicBezTo>
                <a:cubicBezTo>
                  <a:pt x="12350" y="8415"/>
                  <a:pt x="12342" y="8415"/>
                  <a:pt x="12334" y="8415"/>
                </a:cubicBezTo>
                <a:lnTo>
                  <a:pt x="12292" y="8415"/>
                </a:lnTo>
                <a:lnTo>
                  <a:pt x="13057" y="6248"/>
                </a:lnTo>
                <a:cubicBezTo>
                  <a:pt x="13071" y="6248"/>
                  <a:pt x="13081" y="6251"/>
                  <a:pt x="13091" y="6251"/>
                </a:cubicBezTo>
                <a:cubicBezTo>
                  <a:pt x="13462" y="6251"/>
                  <a:pt x="13763" y="5950"/>
                  <a:pt x="13763" y="5579"/>
                </a:cubicBezTo>
                <a:cubicBezTo>
                  <a:pt x="13763" y="5206"/>
                  <a:pt x="13462" y="4907"/>
                  <a:pt x="13091" y="4907"/>
                </a:cubicBezTo>
                <a:cubicBezTo>
                  <a:pt x="12964" y="4907"/>
                  <a:pt x="12848" y="4942"/>
                  <a:pt x="12748" y="5003"/>
                </a:cubicBezTo>
                <a:lnTo>
                  <a:pt x="11651" y="4009"/>
                </a:lnTo>
                <a:cubicBezTo>
                  <a:pt x="11991" y="3800"/>
                  <a:pt x="12111" y="3358"/>
                  <a:pt x="11915" y="3004"/>
                </a:cubicBezTo>
                <a:lnTo>
                  <a:pt x="11812" y="2816"/>
                </a:lnTo>
                <a:cubicBezTo>
                  <a:pt x="11674" y="2568"/>
                  <a:pt x="11417" y="2428"/>
                  <a:pt x="11153" y="2428"/>
                </a:cubicBezTo>
                <a:cubicBezTo>
                  <a:pt x="11030" y="2428"/>
                  <a:pt x="10906" y="2458"/>
                  <a:pt x="10791" y="2521"/>
                </a:cubicBezTo>
                <a:lnTo>
                  <a:pt x="10293" y="2799"/>
                </a:lnTo>
                <a:cubicBezTo>
                  <a:pt x="10046" y="2650"/>
                  <a:pt x="9763" y="2572"/>
                  <a:pt x="9473" y="2572"/>
                </a:cubicBezTo>
                <a:cubicBezTo>
                  <a:pt x="9260" y="2572"/>
                  <a:pt x="9044" y="2614"/>
                  <a:pt x="8836" y="2703"/>
                </a:cubicBezTo>
                <a:cubicBezTo>
                  <a:pt x="8661" y="2782"/>
                  <a:pt x="8586" y="2994"/>
                  <a:pt x="8679" y="3162"/>
                </a:cubicBezTo>
                <a:lnTo>
                  <a:pt x="9909" y="5384"/>
                </a:lnTo>
                <a:cubicBezTo>
                  <a:pt x="9969" y="5492"/>
                  <a:pt x="10081" y="5552"/>
                  <a:pt x="10195" y="5552"/>
                </a:cubicBezTo>
                <a:cubicBezTo>
                  <a:pt x="10258" y="5552"/>
                  <a:pt x="10323" y="5533"/>
                  <a:pt x="10379" y="5494"/>
                </a:cubicBezTo>
                <a:cubicBezTo>
                  <a:pt x="10784" y="5216"/>
                  <a:pt x="11024" y="4787"/>
                  <a:pt x="11068" y="4331"/>
                </a:cubicBezTo>
                <a:lnTo>
                  <a:pt x="11278" y="4215"/>
                </a:lnTo>
                <a:lnTo>
                  <a:pt x="12478" y="5305"/>
                </a:lnTo>
                <a:cubicBezTo>
                  <a:pt x="12440" y="5387"/>
                  <a:pt x="12419" y="5480"/>
                  <a:pt x="12419" y="5579"/>
                </a:cubicBezTo>
                <a:cubicBezTo>
                  <a:pt x="12419" y="5792"/>
                  <a:pt x="12522" y="5984"/>
                  <a:pt x="12680" y="6107"/>
                </a:cubicBezTo>
                <a:lnTo>
                  <a:pt x="11864" y="8415"/>
                </a:lnTo>
                <a:lnTo>
                  <a:pt x="11116" y="8415"/>
                </a:lnTo>
                <a:cubicBezTo>
                  <a:pt x="11113" y="8415"/>
                  <a:pt x="11109" y="8415"/>
                  <a:pt x="11105" y="8415"/>
                </a:cubicBezTo>
                <a:cubicBezTo>
                  <a:pt x="10719" y="8415"/>
                  <a:pt x="10407" y="9111"/>
                  <a:pt x="10407" y="9111"/>
                </a:cubicBezTo>
                <a:lnTo>
                  <a:pt x="10407" y="9166"/>
                </a:lnTo>
                <a:lnTo>
                  <a:pt x="7355" y="9166"/>
                </a:lnTo>
                <a:cubicBezTo>
                  <a:pt x="7362" y="9135"/>
                  <a:pt x="7365" y="9101"/>
                  <a:pt x="7365" y="9066"/>
                </a:cubicBezTo>
                <a:cubicBezTo>
                  <a:pt x="7365" y="8573"/>
                  <a:pt x="6964" y="8172"/>
                  <a:pt x="6470" y="8172"/>
                </a:cubicBezTo>
                <a:lnTo>
                  <a:pt x="6289" y="8172"/>
                </a:lnTo>
                <a:lnTo>
                  <a:pt x="6220" y="7633"/>
                </a:lnTo>
                <a:lnTo>
                  <a:pt x="9628" y="7633"/>
                </a:lnTo>
                <a:cubicBezTo>
                  <a:pt x="10101" y="7633"/>
                  <a:pt x="10485" y="7249"/>
                  <a:pt x="10485" y="6776"/>
                </a:cubicBezTo>
                <a:lnTo>
                  <a:pt x="10485" y="6224"/>
                </a:lnTo>
                <a:cubicBezTo>
                  <a:pt x="10485" y="6111"/>
                  <a:pt x="10396" y="6022"/>
                  <a:pt x="10287" y="6022"/>
                </a:cubicBezTo>
                <a:lnTo>
                  <a:pt x="405" y="6022"/>
                </a:lnTo>
                <a:lnTo>
                  <a:pt x="405" y="858"/>
                </a:lnTo>
                <a:cubicBezTo>
                  <a:pt x="405" y="608"/>
                  <a:pt x="611" y="402"/>
                  <a:pt x="861" y="402"/>
                </a:cubicBezTo>
                <a:lnTo>
                  <a:pt x="9872" y="402"/>
                </a:lnTo>
                <a:cubicBezTo>
                  <a:pt x="9988" y="402"/>
                  <a:pt x="10084" y="498"/>
                  <a:pt x="10084" y="615"/>
                </a:cubicBezTo>
                <a:lnTo>
                  <a:pt x="10084" y="2116"/>
                </a:lnTo>
                <a:cubicBezTo>
                  <a:pt x="10084" y="2144"/>
                  <a:pt x="10095" y="2168"/>
                  <a:pt x="10115" y="2188"/>
                </a:cubicBezTo>
                <a:cubicBezTo>
                  <a:pt x="10171" y="2239"/>
                  <a:pt x="10231" y="2261"/>
                  <a:pt x="10285" y="2261"/>
                </a:cubicBezTo>
                <a:cubicBezTo>
                  <a:pt x="10396" y="2261"/>
                  <a:pt x="10485" y="2171"/>
                  <a:pt x="10485" y="2058"/>
                </a:cubicBezTo>
                <a:lnTo>
                  <a:pt x="10485" y="858"/>
                </a:lnTo>
                <a:cubicBezTo>
                  <a:pt x="10485" y="385"/>
                  <a:pt x="10101" y="1"/>
                  <a:pt x="96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 name="Google Shape;1116;p80"/>
          <p:cNvGrpSpPr/>
          <p:nvPr/>
        </p:nvGrpSpPr>
        <p:grpSpPr>
          <a:xfrm>
            <a:off x="7816450" y="3801625"/>
            <a:ext cx="309650" cy="344175"/>
            <a:chOff x="7816450" y="3801625"/>
            <a:chExt cx="309650" cy="344175"/>
          </a:xfrm>
        </p:grpSpPr>
        <p:sp>
          <p:nvSpPr>
            <p:cNvPr id="1117" name="Google Shape;1117;p80"/>
            <p:cNvSpPr/>
            <p:nvPr/>
          </p:nvSpPr>
          <p:spPr>
            <a:xfrm>
              <a:off x="7914950" y="3921275"/>
              <a:ext cx="139225" cy="10150"/>
            </a:xfrm>
            <a:custGeom>
              <a:avLst/>
              <a:gdLst/>
              <a:ahLst/>
              <a:cxnLst/>
              <a:rect l="l" t="t" r="r" b="b"/>
              <a:pathLst>
                <a:path w="5569" h="406" extrusionOk="0">
                  <a:moveTo>
                    <a:pt x="223" y="1"/>
                  </a:moveTo>
                  <a:cubicBezTo>
                    <a:pt x="120" y="1"/>
                    <a:pt x="28" y="76"/>
                    <a:pt x="14" y="176"/>
                  </a:cubicBezTo>
                  <a:cubicBezTo>
                    <a:pt x="0" y="299"/>
                    <a:pt x="96" y="406"/>
                    <a:pt x="216" y="406"/>
                  </a:cubicBezTo>
                  <a:lnTo>
                    <a:pt x="5346" y="406"/>
                  </a:lnTo>
                  <a:cubicBezTo>
                    <a:pt x="5448" y="406"/>
                    <a:pt x="5541" y="330"/>
                    <a:pt x="5555" y="227"/>
                  </a:cubicBezTo>
                  <a:cubicBezTo>
                    <a:pt x="5568" y="104"/>
                    <a:pt x="5472" y="1"/>
                    <a:pt x="5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80"/>
            <p:cNvSpPr/>
            <p:nvPr/>
          </p:nvSpPr>
          <p:spPr>
            <a:xfrm>
              <a:off x="7914950" y="3942800"/>
              <a:ext cx="139225" cy="10150"/>
            </a:xfrm>
            <a:custGeom>
              <a:avLst/>
              <a:gdLst/>
              <a:ahLst/>
              <a:cxnLst/>
              <a:rect l="l" t="t" r="r" b="b"/>
              <a:pathLst>
                <a:path w="5569" h="406" extrusionOk="0">
                  <a:moveTo>
                    <a:pt x="223" y="1"/>
                  </a:moveTo>
                  <a:cubicBezTo>
                    <a:pt x="120" y="1"/>
                    <a:pt x="28" y="76"/>
                    <a:pt x="14" y="175"/>
                  </a:cubicBezTo>
                  <a:cubicBezTo>
                    <a:pt x="0" y="299"/>
                    <a:pt x="96" y="405"/>
                    <a:pt x="216" y="405"/>
                  </a:cubicBezTo>
                  <a:lnTo>
                    <a:pt x="5346" y="405"/>
                  </a:lnTo>
                  <a:cubicBezTo>
                    <a:pt x="5448" y="405"/>
                    <a:pt x="5541" y="330"/>
                    <a:pt x="5555" y="227"/>
                  </a:cubicBezTo>
                  <a:cubicBezTo>
                    <a:pt x="5568" y="103"/>
                    <a:pt x="5472" y="1"/>
                    <a:pt x="5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80"/>
            <p:cNvSpPr/>
            <p:nvPr/>
          </p:nvSpPr>
          <p:spPr>
            <a:xfrm>
              <a:off x="7852025" y="3843975"/>
              <a:ext cx="137775" cy="38325"/>
            </a:xfrm>
            <a:custGeom>
              <a:avLst/>
              <a:gdLst/>
              <a:ahLst/>
              <a:cxnLst/>
              <a:rect l="l" t="t" r="r" b="b"/>
              <a:pathLst>
                <a:path w="5511" h="1533" extrusionOk="0">
                  <a:moveTo>
                    <a:pt x="402" y="0"/>
                  </a:moveTo>
                  <a:cubicBezTo>
                    <a:pt x="182" y="0"/>
                    <a:pt x="0" y="182"/>
                    <a:pt x="0" y="405"/>
                  </a:cubicBezTo>
                  <a:lnTo>
                    <a:pt x="0" y="1320"/>
                  </a:lnTo>
                  <a:cubicBezTo>
                    <a:pt x="0" y="1437"/>
                    <a:pt x="96" y="1533"/>
                    <a:pt x="213" y="1533"/>
                  </a:cubicBezTo>
                  <a:lnTo>
                    <a:pt x="1111" y="1533"/>
                  </a:lnTo>
                  <a:cubicBezTo>
                    <a:pt x="1146" y="1533"/>
                    <a:pt x="1177" y="1519"/>
                    <a:pt x="1197" y="1492"/>
                  </a:cubicBezTo>
                  <a:cubicBezTo>
                    <a:pt x="1341" y="1324"/>
                    <a:pt x="1225" y="1128"/>
                    <a:pt x="1060" y="1128"/>
                  </a:cubicBezTo>
                  <a:lnTo>
                    <a:pt x="402" y="1128"/>
                  </a:lnTo>
                  <a:lnTo>
                    <a:pt x="402" y="405"/>
                  </a:lnTo>
                  <a:lnTo>
                    <a:pt x="5106" y="405"/>
                  </a:lnTo>
                  <a:lnTo>
                    <a:pt x="5109" y="1128"/>
                  </a:lnTo>
                  <a:lnTo>
                    <a:pt x="2017" y="1128"/>
                  </a:lnTo>
                  <a:cubicBezTo>
                    <a:pt x="1903" y="1128"/>
                    <a:pt x="1814" y="1221"/>
                    <a:pt x="1814" y="1331"/>
                  </a:cubicBezTo>
                  <a:cubicBezTo>
                    <a:pt x="1814" y="1444"/>
                    <a:pt x="1903" y="1533"/>
                    <a:pt x="2017" y="1533"/>
                  </a:cubicBezTo>
                  <a:lnTo>
                    <a:pt x="5109" y="1533"/>
                  </a:lnTo>
                  <a:cubicBezTo>
                    <a:pt x="5332" y="1533"/>
                    <a:pt x="5510" y="1351"/>
                    <a:pt x="5510" y="1132"/>
                  </a:cubicBezTo>
                  <a:lnTo>
                    <a:pt x="5510" y="405"/>
                  </a:lnTo>
                  <a:cubicBezTo>
                    <a:pt x="5510" y="182"/>
                    <a:pt x="5332" y="0"/>
                    <a:pt x="5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80"/>
            <p:cNvSpPr/>
            <p:nvPr/>
          </p:nvSpPr>
          <p:spPr>
            <a:xfrm>
              <a:off x="7816450" y="3801625"/>
              <a:ext cx="272875" cy="344175"/>
            </a:xfrm>
            <a:custGeom>
              <a:avLst/>
              <a:gdLst/>
              <a:ahLst/>
              <a:cxnLst/>
              <a:rect l="l" t="t" r="r" b="b"/>
              <a:pathLst>
                <a:path w="10915" h="13767" extrusionOk="0">
                  <a:moveTo>
                    <a:pt x="8089" y="683"/>
                  </a:moveTo>
                  <a:lnTo>
                    <a:pt x="10232" y="2826"/>
                  </a:lnTo>
                  <a:lnTo>
                    <a:pt x="8545" y="2826"/>
                  </a:lnTo>
                  <a:cubicBezTo>
                    <a:pt x="8295" y="2826"/>
                    <a:pt x="8089" y="2620"/>
                    <a:pt x="8089" y="2370"/>
                  </a:cubicBezTo>
                  <a:lnTo>
                    <a:pt x="8089" y="683"/>
                  </a:lnTo>
                  <a:close/>
                  <a:moveTo>
                    <a:pt x="1423" y="0"/>
                  </a:moveTo>
                  <a:cubicBezTo>
                    <a:pt x="638" y="0"/>
                    <a:pt x="1" y="638"/>
                    <a:pt x="1" y="1427"/>
                  </a:cubicBezTo>
                  <a:lnTo>
                    <a:pt x="1" y="12340"/>
                  </a:lnTo>
                  <a:cubicBezTo>
                    <a:pt x="1" y="13129"/>
                    <a:pt x="638" y="13767"/>
                    <a:pt x="1423" y="13767"/>
                  </a:cubicBezTo>
                  <a:lnTo>
                    <a:pt x="9488" y="13767"/>
                  </a:lnTo>
                  <a:cubicBezTo>
                    <a:pt x="10276" y="13767"/>
                    <a:pt x="10914" y="13129"/>
                    <a:pt x="10914" y="12340"/>
                  </a:cubicBezTo>
                  <a:lnTo>
                    <a:pt x="10914" y="9155"/>
                  </a:lnTo>
                  <a:cubicBezTo>
                    <a:pt x="10914" y="9045"/>
                    <a:pt x="10825" y="8956"/>
                    <a:pt x="10712" y="8956"/>
                  </a:cubicBezTo>
                  <a:cubicBezTo>
                    <a:pt x="10599" y="8956"/>
                    <a:pt x="10510" y="9045"/>
                    <a:pt x="10510" y="9159"/>
                  </a:cubicBezTo>
                  <a:lnTo>
                    <a:pt x="10510" y="12340"/>
                  </a:lnTo>
                  <a:cubicBezTo>
                    <a:pt x="10510" y="12906"/>
                    <a:pt x="10054" y="13362"/>
                    <a:pt x="9488" y="13362"/>
                  </a:cubicBezTo>
                  <a:lnTo>
                    <a:pt x="1423" y="13362"/>
                  </a:lnTo>
                  <a:cubicBezTo>
                    <a:pt x="858" y="13362"/>
                    <a:pt x="402" y="12906"/>
                    <a:pt x="402" y="12340"/>
                  </a:cubicBezTo>
                  <a:lnTo>
                    <a:pt x="402" y="1417"/>
                  </a:lnTo>
                  <a:cubicBezTo>
                    <a:pt x="402" y="854"/>
                    <a:pt x="861" y="395"/>
                    <a:pt x="1423" y="395"/>
                  </a:cubicBezTo>
                  <a:cubicBezTo>
                    <a:pt x="2465" y="396"/>
                    <a:pt x="3331" y="396"/>
                    <a:pt x="4051" y="396"/>
                  </a:cubicBezTo>
                  <a:cubicBezTo>
                    <a:pt x="5875" y="396"/>
                    <a:pt x="6760" y="394"/>
                    <a:pt x="7200" y="394"/>
                  </a:cubicBezTo>
                  <a:cubicBezTo>
                    <a:pt x="7669" y="394"/>
                    <a:pt x="7633" y="397"/>
                    <a:pt x="7688" y="408"/>
                  </a:cubicBezTo>
                  <a:lnTo>
                    <a:pt x="7688" y="2370"/>
                  </a:lnTo>
                  <a:cubicBezTo>
                    <a:pt x="7688" y="2843"/>
                    <a:pt x="8072" y="3227"/>
                    <a:pt x="8545" y="3227"/>
                  </a:cubicBezTo>
                  <a:lnTo>
                    <a:pt x="10496" y="3227"/>
                  </a:lnTo>
                  <a:cubicBezTo>
                    <a:pt x="10506" y="3271"/>
                    <a:pt x="10510" y="3313"/>
                    <a:pt x="10510" y="3357"/>
                  </a:cubicBezTo>
                  <a:lnTo>
                    <a:pt x="10510" y="5075"/>
                  </a:lnTo>
                  <a:cubicBezTo>
                    <a:pt x="10510" y="5178"/>
                    <a:pt x="10585" y="5270"/>
                    <a:pt x="10688" y="5284"/>
                  </a:cubicBezTo>
                  <a:cubicBezTo>
                    <a:pt x="10696" y="5285"/>
                    <a:pt x="10703" y="5285"/>
                    <a:pt x="10711" y="5285"/>
                  </a:cubicBezTo>
                  <a:cubicBezTo>
                    <a:pt x="10821" y="5285"/>
                    <a:pt x="10914" y="5194"/>
                    <a:pt x="10914" y="5082"/>
                  </a:cubicBezTo>
                  <a:lnTo>
                    <a:pt x="10914" y="3364"/>
                  </a:lnTo>
                  <a:cubicBezTo>
                    <a:pt x="10914" y="3097"/>
                    <a:pt x="10808" y="2846"/>
                    <a:pt x="10619" y="2654"/>
                  </a:cubicBezTo>
                  <a:lnTo>
                    <a:pt x="8260" y="295"/>
                  </a:lnTo>
                  <a:cubicBezTo>
                    <a:pt x="8072" y="107"/>
                    <a:pt x="7821" y="0"/>
                    <a:pt x="7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80"/>
            <p:cNvSpPr/>
            <p:nvPr/>
          </p:nvSpPr>
          <p:spPr>
            <a:xfrm>
              <a:off x="7852025" y="3915875"/>
              <a:ext cx="43050" cy="43075"/>
            </a:xfrm>
            <a:custGeom>
              <a:avLst/>
              <a:gdLst/>
              <a:ahLst/>
              <a:cxnLst/>
              <a:rect l="l" t="t" r="r" b="b"/>
              <a:pathLst>
                <a:path w="1722" h="1723" extrusionOk="0">
                  <a:moveTo>
                    <a:pt x="1317" y="406"/>
                  </a:moveTo>
                  <a:lnTo>
                    <a:pt x="1317" y="1318"/>
                  </a:lnTo>
                  <a:lnTo>
                    <a:pt x="405" y="1318"/>
                  </a:lnTo>
                  <a:lnTo>
                    <a:pt x="405" y="406"/>
                  </a:lnTo>
                  <a:close/>
                  <a:moveTo>
                    <a:pt x="374" y="1"/>
                  </a:moveTo>
                  <a:cubicBezTo>
                    <a:pt x="168" y="1"/>
                    <a:pt x="0" y="169"/>
                    <a:pt x="0" y="375"/>
                  </a:cubicBezTo>
                  <a:lnTo>
                    <a:pt x="0" y="1348"/>
                  </a:lnTo>
                  <a:cubicBezTo>
                    <a:pt x="0" y="1554"/>
                    <a:pt x="168" y="1722"/>
                    <a:pt x="374" y="1722"/>
                  </a:cubicBezTo>
                  <a:lnTo>
                    <a:pt x="1345" y="1722"/>
                  </a:lnTo>
                  <a:cubicBezTo>
                    <a:pt x="1554" y="1722"/>
                    <a:pt x="1722" y="1554"/>
                    <a:pt x="1722" y="1348"/>
                  </a:cubicBezTo>
                  <a:lnTo>
                    <a:pt x="1722" y="375"/>
                  </a:lnTo>
                  <a:cubicBezTo>
                    <a:pt x="1722" y="169"/>
                    <a:pt x="1554" y="1"/>
                    <a:pt x="1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80"/>
            <p:cNvSpPr/>
            <p:nvPr/>
          </p:nvSpPr>
          <p:spPr>
            <a:xfrm>
              <a:off x="7852025" y="3978375"/>
              <a:ext cx="43050" cy="43050"/>
            </a:xfrm>
            <a:custGeom>
              <a:avLst/>
              <a:gdLst/>
              <a:ahLst/>
              <a:cxnLst/>
              <a:rect l="l" t="t" r="r" b="b"/>
              <a:pathLst>
                <a:path w="1722" h="1722" extrusionOk="0">
                  <a:moveTo>
                    <a:pt x="1317" y="405"/>
                  </a:moveTo>
                  <a:lnTo>
                    <a:pt x="1317" y="1321"/>
                  </a:lnTo>
                  <a:lnTo>
                    <a:pt x="405" y="1321"/>
                  </a:lnTo>
                  <a:lnTo>
                    <a:pt x="405" y="405"/>
                  </a:lnTo>
                  <a:close/>
                  <a:moveTo>
                    <a:pt x="374" y="0"/>
                  </a:moveTo>
                  <a:cubicBezTo>
                    <a:pt x="168" y="0"/>
                    <a:pt x="0" y="168"/>
                    <a:pt x="0" y="378"/>
                  </a:cubicBezTo>
                  <a:lnTo>
                    <a:pt x="0" y="1348"/>
                  </a:lnTo>
                  <a:cubicBezTo>
                    <a:pt x="0" y="1554"/>
                    <a:pt x="168" y="1722"/>
                    <a:pt x="374" y="1722"/>
                  </a:cubicBezTo>
                  <a:lnTo>
                    <a:pt x="1345" y="1722"/>
                  </a:lnTo>
                  <a:cubicBezTo>
                    <a:pt x="1554" y="1722"/>
                    <a:pt x="1722" y="1554"/>
                    <a:pt x="1722" y="1348"/>
                  </a:cubicBezTo>
                  <a:lnTo>
                    <a:pt x="1722" y="378"/>
                  </a:lnTo>
                  <a:cubicBezTo>
                    <a:pt x="1722" y="168"/>
                    <a:pt x="1554"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80"/>
            <p:cNvSpPr/>
            <p:nvPr/>
          </p:nvSpPr>
          <p:spPr>
            <a:xfrm>
              <a:off x="7852025" y="4040950"/>
              <a:ext cx="43050" cy="42975"/>
            </a:xfrm>
            <a:custGeom>
              <a:avLst/>
              <a:gdLst/>
              <a:ahLst/>
              <a:cxnLst/>
              <a:rect l="l" t="t" r="r" b="b"/>
              <a:pathLst>
                <a:path w="1722" h="1719" extrusionOk="0">
                  <a:moveTo>
                    <a:pt x="1317" y="402"/>
                  </a:moveTo>
                  <a:lnTo>
                    <a:pt x="1317" y="1317"/>
                  </a:lnTo>
                  <a:lnTo>
                    <a:pt x="405" y="1317"/>
                  </a:lnTo>
                  <a:lnTo>
                    <a:pt x="405" y="402"/>
                  </a:lnTo>
                  <a:close/>
                  <a:moveTo>
                    <a:pt x="374" y="0"/>
                  </a:moveTo>
                  <a:cubicBezTo>
                    <a:pt x="168" y="0"/>
                    <a:pt x="0" y="168"/>
                    <a:pt x="0" y="374"/>
                  </a:cubicBezTo>
                  <a:lnTo>
                    <a:pt x="0" y="1344"/>
                  </a:lnTo>
                  <a:cubicBezTo>
                    <a:pt x="0" y="1550"/>
                    <a:pt x="168" y="1718"/>
                    <a:pt x="374" y="1718"/>
                  </a:cubicBezTo>
                  <a:lnTo>
                    <a:pt x="1345" y="1718"/>
                  </a:lnTo>
                  <a:cubicBezTo>
                    <a:pt x="1554" y="1718"/>
                    <a:pt x="1722" y="1550"/>
                    <a:pt x="1722" y="1344"/>
                  </a:cubicBezTo>
                  <a:lnTo>
                    <a:pt x="1722" y="374"/>
                  </a:lnTo>
                  <a:cubicBezTo>
                    <a:pt x="1722" y="168"/>
                    <a:pt x="1554"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80"/>
            <p:cNvSpPr/>
            <p:nvPr/>
          </p:nvSpPr>
          <p:spPr>
            <a:xfrm>
              <a:off x="7914950" y="3940575"/>
              <a:ext cx="211150" cy="188725"/>
            </a:xfrm>
            <a:custGeom>
              <a:avLst/>
              <a:gdLst/>
              <a:ahLst/>
              <a:cxnLst/>
              <a:rect l="l" t="t" r="r" b="b"/>
              <a:pathLst>
                <a:path w="8446" h="7549" extrusionOk="0">
                  <a:moveTo>
                    <a:pt x="7439" y="384"/>
                  </a:moveTo>
                  <a:cubicBezTo>
                    <a:pt x="7571" y="384"/>
                    <a:pt x="7703" y="434"/>
                    <a:pt x="7804" y="535"/>
                  </a:cubicBezTo>
                  <a:cubicBezTo>
                    <a:pt x="8006" y="734"/>
                    <a:pt x="8006" y="1063"/>
                    <a:pt x="7804" y="1266"/>
                  </a:cubicBezTo>
                  <a:lnTo>
                    <a:pt x="7506" y="1564"/>
                  </a:lnTo>
                  <a:lnTo>
                    <a:pt x="6775" y="834"/>
                  </a:lnTo>
                  <a:lnTo>
                    <a:pt x="7074" y="535"/>
                  </a:lnTo>
                  <a:cubicBezTo>
                    <a:pt x="7175" y="434"/>
                    <a:pt x="7307" y="384"/>
                    <a:pt x="7439" y="384"/>
                  </a:cubicBezTo>
                  <a:close/>
                  <a:moveTo>
                    <a:pt x="6491" y="1118"/>
                  </a:moveTo>
                  <a:lnTo>
                    <a:pt x="7221" y="1848"/>
                  </a:lnTo>
                  <a:lnTo>
                    <a:pt x="6888" y="2181"/>
                  </a:lnTo>
                  <a:lnTo>
                    <a:pt x="6158" y="1451"/>
                  </a:lnTo>
                  <a:lnTo>
                    <a:pt x="6491" y="1118"/>
                  </a:lnTo>
                  <a:close/>
                  <a:moveTo>
                    <a:pt x="5874" y="1735"/>
                  </a:moveTo>
                  <a:lnTo>
                    <a:pt x="6604" y="2466"/>
                  </a:lnTo>
                  <a:lnTo>
                    <a:pt x="2633" y="6433"/>
                  </a:lnTo>
                  <a:lnTo>
                    <a:pt x="1903" y="5706"/>
                  </a:lnTo>
                  <a:lnTo>
                    <a:pt x="5874" y="1735"/>
                  </a:lnTo>
                  <a:close/>
                  <a:moveTo>
                    <a:pt x="1663" y="6031"/>
                  </a:moveTo>
                  <a:lnTo>
                    <a:pt x="2308" y="6676"/>
                  </a:lnTo>
                  <a:cubicBezTo>
                    <a:pt x="2270" y="6693"/>
                    <a:pt x="2236" y="6710"/>
                    <a:pt x="2198" y="6724"/>
                  </a:cubicBezTo>
                  <a:lnTo>
                    <a:pt x="2198" y="6728"/>
                  </a:lnTo>
                  <a:lnTo>
                    <a:pt x="1248" y="7091"/>
                  </a:lnTo>
                  <a:lnTo>
                    <a:pt x="1612" y="6141"/>
                  </a:lnTo>
                  <a:cubicBezTo>
                    <a:pt x="1629" y="6103"/>
                    <a:pt x="1643" y="6069"/>
                    <a:pt x="1663" y="6031"/>
                  </a:cubicBezTo>
                  <a:close/>
                  <a:moveTo>
                    <a:pt x="7438" y="0"/>
                  </a:moveTo>
                  <a:cubicBezTo>
                    <a:pt x="7204" y="0"/>
                    <a:pt x="6969" y="90"/>
                    <a:pt x="6789" y="268"/>
                  </a:cubicBezTo>
                  <a:lnTo>
                    <a:pt x="5304" y="1756"/>
                  </a:lnTo>
                  <a:lnTo>
                    <a:pt x="223" y="1756"/>
                  </a:lnTo>
                  <a:cubicBezTo>
                    <a:pt x="120" y="1756"/>
                    <a:pt x="28" y="1831"/>
                    <a:pt x="14" y="1934"/>
                  </a:cubicBezTo>
                  <a:cubicBezTo>
                    <a:pt x="0" y="2054"/>
                    <a:pt x="96" y="2160"/>
                    <a:pt x="216" y="2160"/>
                  </a:cubicBezTo>
                  <a:lnTo>
                    <a:pt x="4893" y="2160"/>
                  </a:lnTo>
                  <a:lnTo>
                    <a:pt x="4437" y="2617"/>
                  </a:lnTo>
                  <a:lnTo>
                    <a:pt x="223" y="2617"/>
                  </a:lnTo>
                  <a:cubicBezTo>
                    <a:pt x="120" y="2617"/>
                    <a:pt x="28" y="2689"/>
                    <a:pt x="17" y="2791"/>
                  </a:cubicBezTo>
                  <a:cubicBezTo>
                    <a:pt x="0" y="2915"/>
                    <a:pt x="96" y="3018"/>
                    <a:pt x="216" y="3018"/>
                  </a:cubicBezTo>
                  <a:lnTo>
                    <a:pt x="4029" y="3018"/>
                  </a:lnTo>
                  <a:lnTo>
                    <a:pt x="2791" y="4255"/>
                  </a:lnTo>
                  <a:lnTo>
                    <a:pt x="223" y="4255"/>
                  </a:lnTo>
                  <a:cubicBezTo>
                    <a:pt x="120" y="4255"/>
                    <a:pt x="28" y="4331"/>
                    <a:pt x="17" y="4434"/>
                  </a:cubicBezTo>
                  <a:cubicBezTo>
                    <a:pt x="0" y="4554"/>
                    <a:pt x="96" y="4660"/>
                    <a:pt x="216" y="4660"/>
                  </a:cubicBezTo>
                  <a:lnTo>
                    <a:pt x="2383" y="4660"/>
                  </a:lnTo>
                  <a:lnTo>
                    <a:pt x="1927" y="5116"/>
                  </a:lnTo>
                  <a:lnTo>
                    <a:pt x="220" y="5116"/>
                  </a:lnTo>
                  <a:cubicBezTo>
                    <a:pt x="113" y="5116"/>
                    <a:pt x="24" y="5195"/>
                    <a:pt x="21" y="5298"/>
                  </a:cubicBezTo>
                  <a:cubicBezTo>
                    <a:pt x="21" y="5404"/>
                    <a:pt x="103" y="5493"/>
                    <a:pt x="209" y="5493"/>
                  </a:cubicBezTo>
                  <a:lnTo>
                    <a:pt x="1526" y="5493"/>
                  </a:lnTo>
                  <a:cubicBezTo>
                    <a:pt x="1526" y="5493"/>
                    <a:pt x="1307" y="5819"/>
                    <a:pt x="1238" y="5997"/>
                  </a:cubicBezTo>
                  <a:lnTo>
                    <a:pt x="813" y="7098"/>
                  </a:lnTo>
                  <a:cubicBezTo>
                    <a:pt x="765" y="7221"/>
                    <a:pt x="796" y="7358"/>
                    <a:pt x="888" y="7451"/>
                  </a:cubicBezTo>
                  <a:cubicBezTo>
                    <a:pt x="952" y="7514"/>
                    <a:pt x="1036" y="7549"/>
                    <a:pt x="1122" y="7549"/>
                  </a:cubicBezTo>
                  <a:cubicBezTo>
                    <a:pt x="1162" y="7549"/>
                    <a:pt x="1202" y="7542"/>
                    <a:pt x="1241" y="7526"/>
                  </a:cubicBezTo>
                  <a:lnTo>
                    <a:pt x="2342" y="7101"/>
                  </a:lnTo>
                  <a:cubicBezTo>
                    <a:pt x="2561" y="7019"/>
                    <a:pt x="2753" y="6885"/>
                    <a:pt x="2901" y="6738"/>
                  </a:cubicBezTo>
                  <a:lnTo>
                    <a:pt x="4122" y="5521"/>
                  </a:lnTo>
                  <a:lnTo>
                    <a:pt x="5346" y="5521"/>
                  </a:lnTo>
                  <a:cubicBezTo>
                    <a:pt x="5448" y="5521"/>
                    <a:pt x="5541" y="5445"/>
                    <a:pt x="5555" y="5342"/>
                  </a:cubicBezTo>
                  <a:cubicBezTo>
                    <a:pt x="5568" y="5219"/>
                    <a:pt x="5472" y="5116"/>
                    <a:pt x="5356" y="5116"/>
                  </a:cubicBezTo>
                  <a:lnTo>
                    <a:pt x="4526" y="5116"/>
                  </a:lnTo>
                  <a:lnTo>
                    <a:pt x="4982" y="4660"/>
                  </a:lnTo>
                  <a:lnTo>
                    <a:pt x="5352" y="4660"/>
                  </a:lnTo>
                  <a:cubicBezTo>
                    <a:pt x="5452" y="4660"/>
                    <a:pt x="5541" y="4591"/>
                    <a:pt x="5558" y="4492"/>
                  </a:cubicBezTo>
                  <a:cubicBezTo>
                    <a:pt x="5575" y="4379"/>
                    <a:pt x="5496" y="4276"/>
                    <a:pt x="5390" y="4259"/>
                  </a:cubicBezTo>
                  <a:lnTo>
                    <a:pt x="8085" y="1564"/>
                  </a:lnTo>
                  <a:cubicBezTo>
                    <a:pt x="8445" y="1207"/>
                    <a:pt x="8445" y="628"/>
                    <a:pt x="8085" y="268"/>
                  </a:cubicBezTo>
                  <a:cubicBezTo>
                    <a:pt x="7907" y="90"/>
                    <a:pt x="7673" y="0"/>
                    <a:pt x="74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80"/>
          <p:cNvGrpSpPr/>
          <p:nvPr/>
        </p:nvGrpSpPr>
        <p:grpSpPr>
          <a:xfrm>
            <a:off x="7040450" y="3813275"/>
            <a:ext cx="344175" cy="320875"/>
            <a:chOff x="7040450" y="3813275"/>
            <a:chExt cx="344175" cy="320875"/>
          </a:xfrm>
        </p:grpSpPr>
        <p:sp>
          <p:nvSpPr>
            <p:cNvPr id="1126" name="Google Shape;1126;p80"/>
            <p:cNvSpPr/>
            <p:nvPr/>
          </p:nvSpPr>
          <p:spPr>
            <a:xfrm>
              <a:off x="7074475" y="3882800"/>
              <a:ext cx="10050" cy="10050"/>
            </a:xfrm>
            <a:custGeom>
              <a:avLst/>
              <a:gdLst/>
              <a:ahLst/>
              <a:cxnLst/>
              <a:rect l="l" t="t" r="r" b="b"/>
              <a:pathLst>
                <a:path w="402" h="402" extrusionOk="0">
                  <a:moveTo>
                    <a:pt x="199" y="0"/>
                  </a:moveTo>
                  <a:cubicBezTo>
                    <a:pt x="90" y="0"/>
                    <a:pt x="1" y="90"/>
                    <a:pt x="1" y="203"/>
                  </a:cubicBezTo>
                  <a:cubicBezTo>
                    <a:pt x="1" y="312"/>
                    <a:pt x="90" y="402"/>
                    <a:pt x="199" y="402"/>
                  </a:cubicBezTo>
                  <a:cubicBezTo>
                    <a:pt x="313" y="402"/>
                    <a:pt x="402" y="312"/>
                    <a:pt x="402" y="203"/>
                  </a:cubicBezTo>
                  <a:cubicBezTo>
                    <a:pt x="402" y="90"/>
                    <a:pt x="313"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80"/>
            <p:cNvSpPr/>
            <p:nvPr/>
          </p:nvSpPr>
          <p:spPr>
            <a:xfrm>
              <a:off x="7096850" y="3882800"/>
              <a:ext cx="10050" cy="10050"/>
            </a:xfrm>
            <a:custGeom>
              <a:avLst/>
              <a:gdLst/>
              <a:ahLst/>
              <a:cxnLst/>
              <a:rect l="l" t="t" r="r" b="b"/>
              <a:pathLst>
                <a:path w="402" h="402" extrusionOk="0">
                  <a:moveTo>
                    <a:pt x="203" y="0"/>
                  </a:moveTo>
                  <a:cubicBezTo>
                    <a:pt x="90" y="0"/>
                    <a:pt x="0" y="90"/>
                    <a:pt x="0" y="203"/>
                  </a:cubicBezTo>
                  <a:cubicBezTo>
                    <a:pt x="0" y="312"/>
                    <a:pt x="90" y="402"/>
                    <a:pt x="203" y="402"/>
                  </a:cubicBezTo>
                  <a:cubicBezTo>
                    <a:pt x="312" y="402"/>
                    <a:pt x="402" y="312"/>
                    <a:pt x="402" y="203"/>
                  </a:cubicBezTo>
                  <a:cubicBezTo>
                    <a:pt x="402" y="90"/>
                    <a:pt x="312"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80"/>
            <p:cNvSpPr/>
            <p:nvPr/>
          </p:nvSpPr>
          <p:spPr>
            <a:xfrm>
              <a:off x="7119300" y="3882800"/>
              <a:ext cx="10050" cy="10050"/>
            </a:xfrm>
            <a:custGeom>
              <a:avLst/>
              <a:gdLst/>
              <a:ahLst/>
              <a:cxnLst/>
              <a:rect l="l" t="t" r="r" b="b"/>
              <a:pathLst>
                <a:path w="402" h="402" extrusionOk="0">
                  <a:moveTo>
                    <a:pt x="200" y="0"/>
                  </a:moveTo>
                  <a:cubicBezTo>
                    <a:pt x="90" y="0"/>
                    <a:pt x="1" y="90"/>
                    <a:pt x="1" y="203"/>
                  </a:cubicBezTo>
                  <a:cubicBezTo>
                    <a:pt x="1" y="312"/>
                    <a:pt x="90" y="402"/>
                    <a:pt x="200" y="402"/>
                  </a:cubicBezTo>
                  <a:cubicBezTo>
                    <a:pt x="313" y="402"/>
                    <a:pt x="402" y="312"/>
                    <a:pt x="402" y="203"/>
                  </a:cubicBezTo>
                  <a:cubicBezTo>
                    <a:pt x="402" y="90"/>
                    <a:pt x="313"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80"/>
            <p:cNvSpPr/>
            <p:nvPr/>
          </p:nvSpPr>
          <p:spPr>
            <a:xfrm>
              <a:off x="7112100" y="3965425"/>
              <a:ext cx="29250" cy="54725"/>
            </a:xfrm>
            <a:custGeom>
              <a:avLst/>
              <a:gdLst/>
              <a:ahLst/>
              <a:cxnLst/>
              <a:rect l="l" t="t" r="r" b="b"/>
              <a:pathLst>
                <a:path w="1170" h="2189" extrusionOk="0">
                  <a:moveTo>
                    <a:pt x="940" y="0"/>
                  </a:moveTo>
                  <a:cubicBezTo>
                    <a:pt x="859" y="0"/>
                    <a:pt x="783" y="49"/>
                    <a:pt x="752" y="128"/>
                  </a:cubicBezTo>
                  <a:lnTo>
                    <a:pt x="42" y="1914"/>
                  </a:lnTo>
                  <a:cubicBezTo>
                    <a:pt x="1" y="2017"/>
                    <a:pt x="52" y="2133"/>
                    <a:pt x="155" y="2175"/>
                  </a:cubicBezTo>
                  <a:cubicBezTo>
                    <a:pt x="179" y="2184"/>
                    <a:pt x="204" y="2189"/>
                    <a:pt x="229" y="2189"/>
                  </a:cubicBezTo>
                  <a:cubicBezTo>
                    <a:pt x="310" y="2189"/>
                    <a:pt x="388" y="2140"/>
                    <a:pt x="419" y="2061"/>
                  </a:cubicBezTo>
                  <a:lnTo>
                    <a:pt x="1129" y="278"/>
                  </a:lnTo>
                  <a:cubicBezTo>
                    <a:pt x="1170" y="172"/>
                    <a:pt x="1118" y="56"/>
                    <a:pt x="1016" y="14"/>
                  </a:cubicBezTo>
                  <a:cubicBezTo>
                    <a:pt x="991" y="5"/>
                    <a:pt x="965" y="0"/>
                    <a:pt x="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80"/>
            <p:cNvSpPr/>
            <p:nvPr/>
          </p:nvSpPr>
          <p:spPr>
            <a:xfrm>
              <a:off x="7155575" y="3967575"/>
              <a:ext cx="22975" cy="50450"/>
            </a:xfrm>
            <a:custGeom>
              <a:avLst/>
              <a:gdLst/>
              <a:ahLst/>
              <a:cxnLst/>
              <a:rect l="l" t="t" r="r" b="b"/>
              <a:pathLst>
                <a:path w="919" h="2018" extrusionOk="0">
                  <a:moveTo>
                    <a:pt x="229" y="1"/>
                  </a:moveTo>
                  <a:cubicBezTo>
                    <a:pt x="195" y="1"/>
                    <a:pt x="159" y="9"/>
                    <a:pt x="127" y="28"/>
                  </a:cubicBezTo>
                  <a:cubicBezTo>
                    <a:pt x="31" y="86"/>
                    <a:pt x="0" y="210"/>
                    <a:pt x="58" y="306"/>
                  </a:cubicBezTo>
                  <a:lnTo>
                    <a:pt x="473" y="995"/>
                  </a:lnTo>
                  <a:lnTo>
                    <a:pt x="55" y="1715"/>
                  </a:lnTo>
                  <a:cubicBezTo>
                    <a:pt x="0" y="1811"/>
                    <a:pt x="34" y="1934"/>
                    <a:pt x="130" y="1989"/>
                  </a:cubicBezTo>
                  <a:cubicBezTo>
                    <a:pt x="162" y="2009"/>
                    <a:pt x="197" y="2018"/>
                    <a:pt x="232" y="2018"/>
                  </a:cubicBezTo>
                  <a:cubicBezTo>
                    <a:pt x="301" y="2018"/>
                    <a:pt x="368" y="1981"/>
                    <a:pt x="405" y="1917"/>
                  </a:cubicBezTo>
                  <a:lnTo>
                    <a:pt x="881" y="1094"/>
                  </a:lnTo>
                  <a:cubicBezTo>
                    <a:pt x="919" y="1029"/>
                    <a:pt x="919" y="950"/>
                    <a:pt x="881" y="888"/>
                  </a:cubicBezTo>
                  <a:lnTo>
                    <a:pt x="405" y="96"/>
                  </a:lnTo>
                  <a:cubicBezTo>
                    <a:pt x="366" y="35"/>
                    <a:pt x="299"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80"/>
            <p:cNvSpPr/>
            <p:nvPr/>
          </p:nvSpPr>
          <p:spPr>
            <a:xfrm>
              <a:off x="7074900" y="3967575"/>
              <a:ext cx="23000" cy="50450"/>
            </a:xfrm>
            <a:custGeom>
              <a:avLst/>
              <a:gdLst/>
              <a:ahLst/>
              <a:cxnLst/>
              <a:rect l="l" t="t" r="r" b="b"/>
              <a:pathLst>
                <a:path w="920" h="2018" extrusionOk="0">
                  <a:moveTo>
                    <a:pt x="690" y="1"/>
                  </a:moveTo>
                  <a:cubicBezTo>
                    <a:pt x="621" y="1"/>
                    <a:pt x="554" y="35"/>
                    <a:pt x="515" y="96"/>
                  </a:cubicBezTo>
                  <a:lnTo>
                    <a:pt x="38" y="888"/>
                  </a:lnTo>
                  <a:cubicBezTo>
                    <a:pt x="1" y="950"/>
                    <a:pt x="1" y="1029"/>
                    <a:pt x="38" y="1094"/>
                  </a:cubicBezTo>
                  <a:lnTo>
                    <a:pt x="515" y="1917"/>
                  </a:lnTo>
                  <a:cubicBezTo>
                    <a:pt x="552" y="1981"/>
                    <a:pt x="619" y="2018"/>
                    <a:pt x="688" y="2018"/>
                  </a:cubicBezTo>
                  <a:cubicBezTo>
                    <a:pt x="722" y="2018"/>
                    <a:pt x="757" y="2009"/>
                    <a:pt x="789" y="1989"/>
                  </a:cubicBezTo>
                  <a:cubicBezTo>
                    <a:pt x="885" y="1934"/>
                    <a:pt x="920" y="1811"/>
                    <a:pt x="861" y="1715"/>
                  </a:cubicBezTo>
                  <a:lnTo>
                    <a:pt x="446" y="995"/>
                  </a:lnTo>
                  <a:lnTo>
                    <a:pt x="861" y="306"/>
                  </a:lnTo>
                  <a:cubicBezTo>
                    <a:pt x="920" y="210"/>
                    <a:pt x="889" y="86"/>
                    <a:pt x="793" y="28"/>
                  </a:cubicBezTo>
                  <a:cubicBezTo>
                    <a:pt x="760" y="9"/>
                    <a:pt x="725" y="1"/>
                    <a:pt x="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80"/>
            <p:cNvSpPr/>
            <p:nvPr/>
          </p:nvSpPr>
          <p:spPr>
            <a:xfrm>
              <a:off x="7204000" y="3971425"/>
              <a:ext cx="122775" cy="10150"/>
            </a:xfrm>
            <a:custGeom>
              <a:avLst/>
              <a:gdLst/>
              <a:ahLst/>
              <a:cxnLst/>
              <a:rect l="l" t="t" r="r" b="b"/>
              <a:pathLst>
                <a:path w="4911" h="406" extrusionOk="0">
                  <a:moveTo>
                    <a:pt x="223" y="1"/>
                  </a:moveTo>
                  <a:cubicBezTo>
                    <a:pt x="120" y="1"/>
                    <a:pt x="28" y="76"/>
                    <a:pt x="17" y="179"/>
                  </a:cubicBezTo>
                  <a:cubicBezTo>
                    <a:pt x="0" y="302"/>
                    <a:pt x="96" y="405"/>
                    <a:pt x="216" y="405"/>
                  </a:cubicBezTo>
                  <a:lnTo>
                    <a:pt x="4687" y="405"/>
                  </a:lnTo>
                  <a:cubicBezTo>
                    <a:pt x="4790" y="405"/>
                    <a:pt x="4883" y="330"/>
                    <a:pt x="4893" y="227"/>
                  </a:cubicBezTo>
                  <a:cubicBezTo>
                    <a:pt x="4910" y="107"/>
                    <a:pt x="4814" y="1"/>
                    <a:pt x="4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80"/>
            <p:cNvSpPr/>
            <p:nvPr/>
          </p:nvSpPr>
          <p:spPr>
            <a:xfrm>
              <a:off x="7204000" y="4008450"/>
              <a:ext cx="122775" cy="10075"/>
            </a:xfrm>
            <a:custGeom>
              <a:avLst/>
              <a:gdLst/>
              <a:ahLst/>
              <a:cxnLst/>
              <a:rect l="l" t="t" r="r" b="b"/>
              <a:pathLst>
                <a:path w="4911" h="403" extrusionOk="0">
                  <a:moveTo>
                    <a:pt x="223" y="1"/>
                  </a:moveTo>
                  <a:cubicBezTo>
                    <a:pt x="120" y="1"/>
                    <a:pt x="28" y="73"/>
                    <a:pt x="17" y="176"/>
                  </a:cubicBezTo>
                  <a:cubicBezTo>
                    <a:pt x="0" y="299"/>
                    <a:pt x="96" y="402"/>
                    <a:pt x="216" y="402"/>
                  </a:cubicBezTo>
                  <a:lnTo>
                    <a:pt x="4687" y="402"/>
                  </a:lnTo>
                  <a:cubicBezTo>
                    <a:pt x="4790" y="402"/>
                    <a:pt x="4883" y="330"/>
                    <a:pt x="4893" y="227"/>
                  </a:cubicBezTo>
                  <a:cubicBezTo>
                    <a:pt x="4910" y="104"/>
                    <a:pt x="4814" y="1"/>
                    <a:pt x="4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80"/>
            <p:cNvSpPr/>
            <p:nvPr/>
          </p:nvSpPr>
          <p:spPr>
            <a:xfrm>
              <a:off x="7081325" y="4044725"/>
              <a:ext cx="245450" cy="10125"/>
            </a:xfrm>
            <a:custGeom>
              <a:avLst/>
              <a:gdLst/>
              <a:ahLst/>
              <a:cxnLst/>
              <a:rect l="l" t="t" r="r" b="b"/>
              <a:pathLst>
                <a:path w="9818" h="405" extrusionOk="0">
                  <a:moveTo>
                    <a:pt x="224" y="0"/>
                  </a:moveTo>
                  <a:cubicBezTo>
                    <a:pt x="121" y="0"/>
                    <a:pt x="28" y="76"/>
                    <a:pt x="18" y="179"/>
                  </a:cubicBezTo>
                  <a:cubicBezTo>
                    <a:pt x="1" y="299"/>
                    <a:pt x="97" y="405"/>
                    <a:pt x="217" y="405"/>
                  </a:cubicBezTo>
                  <a:lnTo>
                    <a:pt x="9594" y="405"/>
                  </a:lnTo>
                  <a:cubicBezTo>
                    <a:pt x="9697" y="405"/>
                    <a:pt x="9790" y="329"/>
                    <a:pt x="9800" y="227"/>
                  </a:cubicBezTo>
                  <a:cubicBezTo>
                    <a:pt x="9817" y="103"/>
                    <a:pt x="9721" y="0"/>
                    <a:pt x="9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80"/>
            <p:cNvSpPr/>
            <p:nvPr/>
          </p:nvSpPr>
          <p:spPr>
            <a:xfrm>
              <a:off x="7081325" y="4081675"/>
              <a:ext cx="245450" cy="10125"/>
            </a:xfrm>
            <a:custGeom>
              <a:avLst/>
              <a:gdLst/>
              <a:ahLst/>
              <a:cxnLst/>
              <a:rect l="l" t="t" r="r" b="b"/>
              <a:pathLst>
                <a:path w="9818" h="405" extrusionOk="0">
                  <a:moveTo>
                    <a:pt x="224" y="0"/>
                  </a:moveTo>
                  <a:cubicBezTo>
                    <a:pt x="121" y="0"/>
                    <a:pt x="28" y="75"/>
                    <a:pt x="18" y="178"/>
                  </a:cubicBezTo>
                  <a:cubicBezTo>
                    <a:pt x="1" y="302"/>
                    <a:pt x="97" y="405"/>
                    <a:pt x="217" y="405"/>
                  </a:cubicBezTo>
                  <a:lnTo>
                    <a:pt x="9594" y="405"/>
                  </a:lnTo>
                  <a:cubicBezTo>
                    <a:pt x="9697" y="405"/>
                    <a:pt x="9790" y="329"/>
                    <a:pt x="9800" y="230"/>
                  </a:cubicBezTo>
                  <a:cubicBezTo>
                    <a:pt x="9817" y="106"/>
                    <a:pt x="9721" y="0"/>
                    <a:pt x="9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80"/>
            <p:cNvSpPr/>
            <p:nvPr/>
          </p:nvSpPr>
          <p:spPr>
            <a:xfrm>
              <a:off x="7040450" y="3813275"/>
              <a:ext cx="344175" cy="320875"/>
            </a:xfrm>
            <a:custGeom>
              <a:avLst/>
              <a:gdLst/>
              <a:ahLst/>
              <a:cxnLst/>
              <a:rect l="l" t="t" r="r" b="b"/>
              <a:pathLst>
                <a:path w="13767" h="12835" extrusionOk="0">
                  <a:moveTo>
                    <a:pt x="10842" y="395"/>
                  </a:moveTo>
                  <a:cubicBezTo>
                    <a:pt x="12227" y="395"/>
                    <a:pt x="13355" y="1523"/>
                    <a:pt x="13355" y="2908"/>
                  </a:cubicBezTo>
                  <a:cubicBezTo>
                    <a:pt x="13355" y="4294"/>
                    <a:pt x="12227" y="5422"/>
                    <a:pt x="10842" y="5422"/>
                  </a:cubicBezTo>
                  <a:cubicBezTo>
                    <a:pt x="9457" y="5422"/>
                    <a:pt x="8329" y="4294"/>
                    <a:pt x="8329" y="2908"/>
                  </a:cubicBezTo>
                  <a:cubicBezTo>
                    <a:pt x="8329" y="1523"/>
                    <a:pt x="9457" y="395"/>
                    <a:pt x="10842" y="395"/>
                  </a:cubicBezTo>
                  <a:close/>
                  <a:moveTo>
                    <a:pt x="10849" y="1"/>
                  </a:moveTo>
                  <a:cubicBezTo>
                    <a:pt x="9244" y="1"/>
                    <a:pt x="7934" y="1311"/>
                    <a:pt x="7934" y="2919"/>
                  </a:cubicBezTo>
                  <a:cubicBezTo>
                    <a:pt x="7934" y="3227"/>
                    <a:pt x="7982" y="3522"/>
                    <a:pt x="8072" y="3803"/>
                  </a:cubicBezTo>
                  <a:lnTo>
                    <a:pt x="405" y="3803"/>
                  </a:lnTo>
                  <a:lnTo>
                    <a:pt x="405" y="2373"/>
                  </a:lnTo>
                  <a:cubicBezTo>
                    <a:pt x="405" y="2257"/>
                    <a:pt x="501" y="2161"/>
                    <a:pt x="617" y="2161"/>
                  </a:cubicBezTo>
                  <a:lnTo>
                    <a:pt x="7393" y="2161"/>
                  </a:lnTo>
                  <a:cubicBezTo>
                    <a:pt x="7427" y="2161"/>
                    <a:pt x="7458" y="2147"/>
                    <a:pt x="7482" y="2120"/>
                  </a:cubicBezTo>
                  <a:cubicBezTo>
                    <a:pt x="7622" y="1952"/>
                    <a:pt x="7506" y="1760"/>
                    <a:pt x="7341" y="1760"/>
                  </a:cubicBezTo>
                  <a:lnTo>
                    <a:pt x="792" y="1760"/>
                  </a:lnTo>
                  <a:cubicBezTo>
                    <a:pt x="357" y="1760"/>
                    <a:pt x="0" y="2113"/>
                    <a:pt x="0" y="2548"/>
                  </a:cubicBezTo>
                  <a:lnTo>
                    <a:pt x="0" y="12042"/>
                  </a:lnTo>
                  <a:cubicBezTo>
                    <a:pt x="0" y="12481"/>
                    <a:pt x="357" y="12834"/>
                    <a:pt x="792" y="12834"/>
                  </a:cubicBezTo>
                  <a:lnTo>
                    <a:pt x="12560" y="12834"/>
                  </a:lnTo>
                  <a:cubicBezTo>
                    <a:pt x="12676" y="12834"/>
                    <a:pt x="12772" y="12738"/>
                    <a:pt x="12772" y="12622"/>
                  </a:cubicBezTo>
                  <a:lnTo>
                    <a:pt x="12772" y="5912"/>
                  </a:lnTo>
                  <a:cubicBezTo>
                    <a:pt x="12772" y="5898"/>
                    <a:pt x="12765" y="5884"/>
                    <a:pt x="12755" y="5874"/>
                  </a:cubicBezTo>
                  <a:cubicBezTo>
                    <a:pt x="12694" y="5812"/>
                    <a:pt x="12628" y="5786"/>
                    <a:pt x="12569" y="5786"/>
                  </a:cubicBezTo>
                  <a:cubicBezTo>
                    <a:pt x="12458" y="5786"/>
                    <a:pt x="12368" y="5876"/>
                    <a:pt x="12368" y="5987"/>
                  </a:cubicBezTo>
                  <a:lnTo>
                    <a:pt x="12368" y="12042"/>
                  </a:lnTo>
                  <a:cubicBezTo>
                    <a:pt x="12368" y="12258"/>
                    <a:pt x="12196" y="12430"/>
                    <a:pt x="11980" y="12430"/>
                  </a:cubicBezTo>
                  <a:lnTo>
                    <a:pt x="765" y="12430"/>
                  </a:lnTo>
                  <a:cubicBezTo>
                    <a:pt x="552" y="12430"/>
                    <a:pt x="377" y="12258"/>
                    <a:pt x="377" y="12042"/>
                  </a:cubicBezTo>
                  <a:lnTo>
                    <a:pt x="405" y="4204"/>
                  </a:lnTo>
                  <a:lnTo>
                    <a:pt x="8236" y="4204"/>
                  </a:lnTo>
                  <a:cubicBezTo>
                    <a:pt x="8709" y="5168"/>
                    <a:pt x="9704" y="5833"/>
                    <a:pt x="10849" y="5833"/>
                  </a:cubicBezTo>
                  <a:cubicBezTo>
                    <a:pt x="12457" y="5833"/>
                    <a:pt x="13767" y="4527"/>
                    <a:pt x="13767" y="2919"/>
                  </a:cubicBezTo>
                  <a:cubicBezTo>
                    <a:pt x="13767" y="1311"/>
                    <a:pt x="12457" y="1"/>
                    <a:pt x="10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80"/>
            <p:cNvSpPr/>
            <p:nvPr/>
          </p:nvSpPr>
          <p:spPr>
            <a:xfrm>
              <a:off x="7258775" y="3855875"/>
              <a:ext cx="103650" cy="60475"/>
            </a:xfrm>
            <a:custGeom>
              <a:avLst/>
              <a:gdLst/>
              <a:ahLst/>
              <a:cxnLst/>
              <a:rect l="l" t="t" r="r" b="b"/>
              <a:pathLst>
                <a:path w="4146" h="2419" extrusionOk="0">
                  <a:moveTo>
                    <a:pt x="2109" y="415"/>
                  </a:moveTo>
                  <a:cubicBezTo>
                    <a:pt x="2148" y="415"/>
                    <a:pt x="2186" y="421"/>
                    <a:pt x="2222" y="433"/>
                  </a:cubicBezTo>
                  <a:lnTo>
                    <a:pt x="3381" y="831"/>
                  </a:lnTo>
                  <a:lnTo>
                    <a:pt x="2222" y="1225"/>
                  </a:lnTo>
                  <a:cubicBezTo>
                    <a:pt x="2186" y="1239"/>
                    <a:pt x="2148" y="1245"/>
                    <a:pt x="2109" y="1245"/>
                  </a:cubicBezTo>
                  <a:cubicBezTo>
                    <a:pt x="2070" y="1245"/>
                    <a:pt x="2032" y="1239"/>
                    <a:pt x="1996" y="1225"/>
                  </a:cubicBezTo>
                  <a:lnTo>
                    <a:pt x="837" y="831"/>
                  </a:lnTo>
                  <a:lnTo>
                    <a:pt x="1996" y="433"/>
                  </a:lnTo>
                  <a:cubicBezTo>
                    <a:pt x="2032" y="421"/>
                    <a:pt x="2070" y="415"/>
                    <a:pt x="2109" y="415"/>
                  </a:cubicBezTo>
                  <a:close/>
                  <a:moveTo>
                    <a:pt x="3151" y="1307"/>
                  </a:moveTo>
                  <a:lnTo>
                    <a:pt x="3151" y="1911"/>
                  </a:lnTo>
                  <a:cubicBezTo>
                    <a:pt x="3151" y="1969"/>
                    <a:pt x="3103" y="2017"/>
                    <a:pt x="3045" y="2017"/>
                  </a:cubicBezTo>
                  <a:lnTo>
                    <a:pt x="1159" y="2017"/>
                  </a:lnTo>
                  <a:cubicBezTo>
                    <a:pt x="1101" y="2017"/>
                    <a:pt x="1053" y="1969"/>
                    <a:pt x="1053" y="1911"/>
                  </a:cubicBezTo>
                  <a:lnTo>
                    <a:pt x="1053" y="1307"/>
                  </a:lnTo>
                  <a:lnTo>
                    <a:pt x="1855" y="1588"/>
                  </a:lnTo>
                  <a:cubicBezTo>
                    <a:pt x="1936" y="1616"/>
                    <a:pt x="2020" y="1629"/>
                    <a:pt x="2103" y="1629"/>
                  </a:cubicBezTo>
                  <a:cubicBezTo>
                    <a:pt x="2187" y="1629"/>
                    <a:pt x="2270" y="1616"/>
                    <a:pt x="2349" y="1588"/>
                  </a:cubicBezTo>
                  <a:lnTo>
                    <a:pt x="3151" y="1307"/>
                  </a:lnTo>
                  <a:close/>
                  <a:moveTo>
                    <a:pt x="2097" y="1"/>
                  </a:moveTo>
                  <a:cubicBezTo>
                    <a:pt x="2014" y="1"/>
                    <a:pt x="1931" y="15"/>
                    <a:pt x="1852" y="42"/>
                  </a:cubicBezTo>
                  <a:lnTo>
                    <a:pt x="199" y="608"/>
                  </a:lnTo>
                  <a:cubicBezTo>
                    <a:pt x="0" y="676"/>
                    <a:pt x="0" y="961"/>
                    <a:pt x="199" y="1029"/>
                  </a:cubicBezTo>
                  <a:lnTo>
                    <a:pt x="652" y="1184"/>
                  </a:lnTo>
                  <a:lnTo>
                    <a:pt x="652" y="1911"/>
                  </a:lnTo>
                  <a:cubicBezTo>
                    <a:pt x="652" y="2192"/>
                    <a:pt x="878" y="2418"/>
                    <a:pt x="1159" y="2418"/>
                  </a:cubicBezTo>
                  <a:lnTo>
                    <a:pt x="3045" y="2418"/>
                  </a:lnTo>
                  <a:cubicBezTo>
                    <a:pt x="3326" y="2418"/>
                    <a:pt x="3552" y="2192"/>
                    <a:pt x="3552" y="1911"/>
                  </a:cubicBezTo>
                  <a:lnTo>
                    <a:pt x="3552" y="1184"/>
                  </a:lnTo>
                  <a:lnTo>
                    <a:pt x="3741" y="1119"/>
                  </a:lnTo>
                  <a:lnTo>
                    <a:pt x="3741" y="1379"/>
                  </a:lnTo>
                  <a:cubicBezTo>
                    <a:pt x="3741" y="1482"/>
                    <a:pt x="3816" y="1575"/>
                    <a:pt x="3919" y="1588"/>
                  </a:cubicBezTo>
                  <a:cubicBezTo>
                    <a:pt x="3927" y="1589"/>
                    <a:pt x="3935" y="1590"/>
                    <a:pt x="3942" y="1590"/>
                  </a:cubicBezTo>
                  <a:cubicBezTo>
                    <a:pt x="4053" y="1590"/>
                    <a:pt x="4146" y="1498"/>
                    <a:pt x="4146" y="1386"/>
                  </a:cubicBezTo>
                  <a:lnTo>
                    <a:pt x="4146" y="820"/>
                  </a:lnTo>
                  <a:cubicBezTo>
                    <a:pt x="4146" y="724"/>
                    <a:pt x="4084" y="639"/>
                    <a:pt x="3995" y="608"/>
                  </a:cubicBezTo>
                  <a:lnTo>
                    <a:pt x="2342" y="42"/>
                  </a:lnTo>
                  <a:cubicBezTo>
                    <a:pt x="2263" y="15"/>
                    <a:pt x="2180" y="1"/>
                    <a:pt x="20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 name="Google Shape;1138;p80"/>
          <p:cNvSpPr/>
          <p:nvPr/>
        </p:nvSpPr>
        <p:spPr>
          <a:xfrm>
            <a:off x="6292800" y="3804375"/>
            <a:ext cx="343775" cy="338675"/>
          </a:xfrm>
          <a:custGeom>
            <a:avLst/>
            <a:gdLst/>
            <a:ahLst/>
            <a:cxnLst/>
            <a:rect l="l" t="t" r="r" b="b"/>
            <a:pathLst>
              <a:path w="13751" h="13547" extrusionOk="0">
                <a:moveTo>
                  <a:pt x="6183" y="401"/>
                </a:moveTo>
                <a:cubicBezTo>
                  <a:pt x="6258" y="401"/>
                  <a:pt x="6317" y="463"/>
                  <a:pt x="6313" y="538"/>
                </a:cubicBezTo>
                <a:cubicBezTo>
                  <a:pt x="6300" y="783"/>
                  <a:pt x="6492" y="981"/>
                  <a:pt x="6734" y="981"/>
                </a:cubicBezTo>
                <a:cubicBezTo>
                  <a:pt x="6740" y="981"/>
                  <a:pt x="6746" y="981"/>
                  <a:pt x="6752" y="981"/>
                </a:cubicBezTo>
                <a:cubicBezTo>
                  <a:pt x="6754" y="981"/>
                  <a:pt x="6756" y="981"/>
                  <a:pt x="6759" y="981"/>
                </a:cubicBezTo>
                <a:cubicBezTo>
                  <a:pt x="6828" y="981"/>
                  <a:pt x="6886" y="1034"/>
                  <a:pt x="6886" y="1104"/>
                </a:cubicBezTo>
                <a:lnTo>
                  <a:pt x="6886" y="2198"/>
                </a:lnTo>
                <a:cubicBezTo>
                  <a:pt x="6886" y="2219"/>
                  <a:pt x="6876" y="2236"/>
                  <a:pt x="6858" y="2246"/>
                </a:cubicBezTo>
                <a:cubicBezTo>
                  <a:pt x="6835" y="2258"/>
                  <a:pt x="6811" y="2264"/>
                  <a:pt x="6788" y="2264"/>
                </a:cubicBezTo>
                <a:cubicBezTo>
                  <a:pt x="6730" y="2264"/>
                  <a:pt x="6676" y="2231"/>
                  <a:pt x="6649" y="2177"/>
                </a:cubicBezTo>
                <a:cubicBezTo>
                  <a:pt x="6581" y="2041"/>
                  <a:pt x="6445" y="1961"/>
                  <a:pt x="6297" y="1961"/>
                </a:cubicBezTo>
                <a:cubicBezTo>
                  <a:pt x="6266" y="1961"/>
                  <a:pt x="6235" y="1965"/>
                  <a:pt x="6204" y="1972"/>
                </a:cubicBezTo>
                <a:cubicBezTo>
                  <a:pt x="6124" y="1992"/>
                  <a:pt x="6023" y="2008"/>
                  <a:pt x="5907" y="2008"/>
                </a:cubicBezTo>
                <a:cubicBezTo>
                  <a:pt x="5605" y="2008"/>
                  <a:pt x="5201" y="1897"/>
                  <a:pt x="4805" y="1454"/>
                </a:cubicBezTo>
                <a:cubicBezTo>
                  <a:pt x="4683" y="1318"/>
                  <a:pt x="4523" y="1256"/>
                  <a:pt x="4367" y="1256"/>
                </a:cubicBezTo>
                <a:cubicBezTo>
                  <a:pt x="4078" y="1256"/>
                  <a:pt x="3798" y="1466"/>
                  <a:pt x="3783" y="1804"/>
                </a:cubicBezTo>
                <a:cubicBezTo>
                  <a:pt x="3783" y="1835"/>
                  <a:pt x="3783" y="1811"/>
                  <a:pt x="3783" y="2339"/>
                </a:cubicBezTo>
                <a:lnTo>
                  <a:pt x="3536" y="2249"/>
                </a:lnTo>
                <a:cubicBezTo>
                  <a:pt x="3512" y="2243"/>
                  <a:pt x="3498" y="2222"/>
                  <a:pt x="3498" y="2198"/>
                </a:cubicBezTo>
                <a:lnTo>
                  <a:pt x="3498" y="1396"/>
                </a:lnTo>
                <a:cubicBezTo>
                  <a:pt x="3498" y="847"/>
                  <a:pt x="3944" y="401"/>
                  <a:pt x="4493" y="401"/>
                </a:cubicBezTo>
                <a:close/>
                <a:moveTo>
                  <a:pt x="11142" y="1948"/>
                </a:moveTo>
                <a:cubicBezTo>
                  <a:pt x="11263" y="1948"/>
                  <a:pt x="11380" y="2012"/>
                  <a:pt x="11443" y="2126"/>
                </a:cubicBezTo>
                <a:lnTo>
                  <a:pt x="11549" y="2315"/>
                </a:lnTo>
                <a:cubicBezTo>
                  <a:pt x="11593" y="2397"/>
                  <a:pt x="11604" y="2489"/>
                  <a:pt x="11576" y="2579"/>
                </a:cubicBezTo>
                <a:cubicBezTo>
                  <a:pt x="11552" y="2668"/>
                  <a:pt x="11494" y="2743"/>
                  <a:pt x="11412" y="2788"/>
                </a:cubicBezTo>
                <a:lnTo>
                  <a:pt x="11031" y="2997"/>
                </a:lnTo>
                <a:cubicBezTo>
                  <a:pt x="11000" y="2832"/>
                  <a:pt x="10942" y="2671"/>
                  <a:pt x="10856" y="2517"/>
                </a:cubicBezTo>
                <a:cubicBezTo>
                  <a:pt x="10791" y="2393"/>
                  <a:pt x="10709" y="2284"/>
                  <a:pt x="10616" y="2188"/>
                </a:cubicBezTo>
                <a:lnTo>
                  <a:pt x="10973" y="1992"/>
                </a:lnTo>
                <a:cubicBezTo>
                  <a:pt x="11027" y="1963"/>
                  <a:pt x="11085" y="1948"/>
                  <a:pt x="11142" y="1948"/>
                </a:cubicBezTo>
                <a:close/>
                <a:moveTo>
                  <a:pt x="9458" y="2092"/>
                </a:moveTo>
                <a:cubicBezTo>
                  <a:pt x="9700" y="2092"/>
                  <a:pt x="9937" y="2166"/>
                  <a:pt x="10136" y="2301"/>
                </a:cubicBezTo>
                <a:cubicBezTo>
                  <a:pt x="10143" y="2311"/>
                  <a:pt x="10153" y="2318"/>
                  <a:pt x="10167" y="2325"/>
                </a:cubicBezTo>
                <a:cubicBezTo>
                  <a:pt x="10301" y="2424"/>
                  <a:pt x="10417" y="2555"/>
                  <a:pt x="10503" y="2712"/>
                </a:cubicBezTo>
                <a:cubicBezTo>
                  <a:pt x="10606" y="2897"/>
                  <a:pt x="10657" y="3100"/>
                  <a:pt x="10654" y="3299"/>
                </a:cubicBezTo>
                <a:cubicBezTo>
                  <a:pt x="10654" y="3316"/>
                  <a:pt x="10654" y="3329"/>
                  <a:pt x="10654" y="3343"/>
                </a:cubicBezTo>
                <a:cubicBezTo>
                  <a:pt x="10640" y="3679"/>
                  <a:pt x="10483" y="4005"/>
                  <a:pt x="10205" y="4228"/>
                </a:cubicBezTo>
                <a:lnTo>
                  <a:pt x="9060" y="2160"/>
                </a:lnTo>
                <a:cubicBezTo>
                  <a:pt x="9191" y="2114"/>
                  <a:pt x="9325" y="2092"/>
                  <a:pt x="9458" y="2092"/>
                </a:cubicBezTo>
                <a:close/>
                <a:moveTo>
                  <a:pt x="4373" y="1659"/>
                </a:moveTo>
                <a:cubicBezTo>
                  <a:pt x="4422" y="1659"/>
                  <a:pt x="4472" y="1679"/>
                  <a:pt x="4510" y="1721"/>
                </a:cubicBezTo>
                <a:cubicBezTo>
                  <a:pt x="4760" y="1999"/>
                  <a:pt x="5240" y="2414"/>
                  <a:pt x="5905" y="2414"/>
                </a:cubicBezTo>
                <a:cubicBezTo>
                  <a:pt x="6029" y="2414"/>
                  <a:pt x="6159" y="2400"/>
                  <a:pt x="6296" y="2366"/>
                </a:cubicBezTo>
                <a:cubicBezTo>
                  <a:pt x="6394" y="2556"/>
                  <a:pt x="6589" y="2666"/>
                  <a:pt x="6790" y="2666"/>
                </a:cubicBezTo>
                <a:cubicBezTo>
                  <a:pt x="6822" y="2666"/>
                  <a:pt x="6854" y="2663"/>
                  <a:pt x="6886" y="2657"/>
                </a:cubicBezTo>
                <a:lnTo>
                  <a:pt x="6886" y="3076"/>
                </a:lnTo>
                <a:cubicBezTo>
                  <a:pt x="6889" y="3113"/>
                  <a:pt x="6863" y="3145"/>
                  <a:pt x="6828" y="3145"/>
                </a:cubicBezTo>
                <a:cubicBezTo>
                  <a:pt x="6824" y="3145"/>
                  <a:pt x="6821" y="3145"/>
                  <a:pt x="6817" y="3144"/>
                </a:cubicBezTo>
                <a:lnTo>
                  <a:pt x="6714" y="3144"/>
                </a:lnTo>
                <a:cubicBezTo>
                  <a:pt x="6605" y="3151"/>
                  <a:pt x="6516" y="3240"/>
                  <a:pt x="6512" y="3350"/>
                </a:cubicBezTo>
                <a:cubicBezTo>
                  <a:pt x="6505" y="3707"/>
                  <a:pt x="6358" y="4036"/>
                  <a:pt x="6108" y="4259"/>
                </a:cubicBezTo>
                <a:lnTo>
                  <a:pt x="6108" y="4255"/>
                </a:lnTo>
                <a:cubicBezTo>
                  <a:pt x="5836" y="4494"/>
                  <a:pt x="5515" y="4613"/>
                  <a:pt x="5196" y="4613"/>
                </a:cubicBezTo>
                <a:cubicBezTo>
                  <a:pt x="4879" y="4613"/>
                  <a:pt x="4564" y="4496"/>
                  <a:pt x="4297" y="4265"/>
                </a:cubicBezTo>
                <a:cubicBezTo>
                  <a:pt x="4043" y="4046"/>
                  <a:pt x="3896" y="3717"/>
                  <a:pt x="3886" y="3360"/>
                </a:cubicBezTo>
                <a:cubicBezTo>
                  <a:pt x="3882" y="3251"/>
                  <a:pt x="3683" y="3144"/>
                  <a:pt x="3683" y="3144"/>
                </a:cubicBezTo>
                <a:lnTo>
                  <a:pt x="3584" y="3172"/>
                </a:lnTo>
                <a:cubicBezTo>
                  <a:pt x="3478" y="3165"/>
                  <a:pt x="3392" y="2973"/>
                  <a:pt x="3392" y="2973"/>
                </a:cubicBezTo>
                <a:lnTo>
                  <a:pt x="3392" y="2623"/>
                </a:lnTo>
                <a:cubicBezTo>
                  <a:pt x="3392" y="2623"/>
                  <a:pt x="3409" y="2630"/>
                  <a:pt x="3714" y="2736"/>
                </a:cubicBezTo>
                <a:cubicBezTo>
                  <a:pt x="3754" y="2750"/>
                  <a:pt x="3795" y="2757"/>
                  <a:pt x="3835" y="2757"/>
                </a:cubicBezTo>
                <a:cubicBezTo>
                  <a:pt x="4025" y="2757"/>
                  <a:pt x="4194" y="2604"/>
                  <a:pt x="4194" y="2397"/>
                </a:cubicBezTo>
                <a:cubicBezTo>
                  <a:pt x="4194" y="1807"/>
                  <a:pt x="4194" y="1838"/>
                  <a:pt x="4194" y="1824"/>
                </a:cubicBezTo>
                <a:cubicBezTo>
                  <a:pt x="4199" y="1723"/>
                  <a:pt x="4284" y="1659"/>
                  <a:pt x="4373" y="1659"/>
                </a:cubicBezTo>
                <a:close/>
                <a:moveTo>
                  <a:pt x="13078" y="4427"/>
                </a:moveTo>
                <a:cubicBezTo>
                  <a:pt x="13226" y="4427"/>
                  <a:pt x="13346" y="4547"/>
                  <a:pt x="13346" y="4694"/>
                </a:cubicBezTo>
                <a:cubicBezTo>
                  <a:pt x="13346" y="4842"/>
                  <a:pt x="13226" y="4965"/>
                  <a:pt x="13078" y="4965"/>
                </a:cubicBezTo>
                <a:cubicBezTo>
                  <a:pt x="12927" y="4965"/>
                  <a:pt x="12807" y="4842"/>
                  <a:pt x="12807" y="4694"/>
                </a:cubicBezTo>
                <a:cubicBezTo>
                  <a:pt x="12807" y="4547"/>
                  <a:pt x="12927" y="4427"/>
                  <a:pt x="13078" y="4427"/>
                </a:cubicBezTo>
                <a:close/>
                <a:moveTo>
                  <a:pt x="5826" y="4896"/>
                </a:moveTo>
                <a:cubicBezTo>
                  <a:pt x="5850" y="5061"/>
                  <a:pt x="5916" y="5215"/>
                  <a:pt x="6025" y="5342"/>
                </a:cubicBezTo>
                <a:cubicBezTo>
                  <a:pt x="5771" y="5517"/>
                  <a:pt x="5485" y="5606"/>
                  <a:pt x="5198" y="5606"/>
                </a:cubicBezTo>
                <a:cubicBezTo>
                  <a:pt x="4912" y="5606"/>
                  <a:pt x="4626" y="5518"/>
                  <a:pt x="4369" y="5342"/>
                </a:cubicBezTo>
                <a:cubicBezTo>
                  <a:pt x="4475" y="5215"/>
                  <a:pt x="4544" y="5061"/>
                  <a:pt x="4568" y="4896"/>
                </a:cubicBezTo>
                <a:cubicBezTo>
                  <a:pt x="4772" y="4977"/>
                  <a:pt x="4985" y="5017"/>
                  <a:pt x="5197" y="5017"/>
                </a:cubicBezTo>
                <a:cubicBezTo>
                  <a:pt x="5410" y="5017"/>
                  <a:pt x="5622" y="4977"/>
                  <a:pt x="5826" y="4896"/>
                </a:cubicBezTo>
                <a:close/>
                <a:moveTo>
                  <a:pt x="2852" y="7367"/>
                </a:moveTo>
                <a:cubicBezTo>
                  <a:pt x="3550" y="7367"/>
                  <a:pt x="4359" y="7513"/>
                  <a:pt x="5003" y="8041"/>
                </a:cubicBezTo>
                <a:lnTo>
                  <a:pt x="5003" y="8305"/>
                </a:lnTo>
                <a:lnTo>
                  <a:pt x="1400" y="8305"/>
                </a:lnTo>
                <a:lnTo>
                  <a:pt x="1400" y="7608"/>
                </a:lnTo>
                <a:cubicBezTo>
                  <a:pt x="1400" y="7578"/>
                  <a:pt x="1420" y="7554"/>
                  <a:pt x="1448" y="7547"/>
                </a:cubicBezTo>
                <a:cubicBezTo>
                  <a:pt x="1698" y="7482"/>
                  <a:pt x="2231" y="7367"/>
                  <a:pt x="2852" y="7367"/>
                </a:cubicBezTo>
                <a:close/>
                <a:moveTo>
                  <a:pt x="7558" y="7367"/>
                </a:moveTo>
                <a:cubicBezTo>
                  <a:pt x="8179" y="7367"/>
                  <a:pt x="8712" y="7482"/>
                  <a:pt x="8964" y="7547"/>
                </a:cubicBezTo>
                <a:cubicBezTo>
                  <a:pt x="8991" y="7554"/>
                  <a:pt x="9008" y="7578"/>
                  <a:pt x="9008" y="7608"/>
                </a:cubicBezTo>
                <a:lnTo>
                  <a:pt x="9008" y="8305"/>
                </a:lnTo>
                <a:lnTo>
                  <a:pt x="5408" y="8305"/>
                </a:lnTo>
                <a:lnTo>
                  <a:pt x="5408" y="8041"/>
                </a:lnTo>
                <a:cubicBezTo>
                  <a:pt x="6052" y="7513"/>
                  <a:pt x="6860" y="7367"/>
                  <a:pt x="7558" y="7367"/>
                </a:cubicBezTo>
                <a:close/>
                <a:moveTo>
                  <a:pt x="12307" y="7931"/>
                </a:moveTo>
                <a:cubicBezTo>
                  <a:pt x="12475" y="7931"/>
                  <a:pt x="12612" y="8068"/>
                  <a:pt x="12612" y="8236"/>
                </a:cubicBezTo>
                <a:lnTo>
                  <a:pt x="12612" y="8308"/>
                </a:lnTo>
                <a:lnTo>
                  <a:pt x="10784" y="8308"/>
                </a:lnTo>
                <a:lnTo>
                  <a:pt x="10784" y="8226"/>
                </a:lnTo>
                <a:cubicBezTo>
                  <a:pt x="10784" y="8061"/>
                  <a:pt x="10921" y="7931"/>
                  <a:pt x="11089" y="7931"/>
                </a:cubicBezTo>
                <a:close/>
                <a:moveTo>
                  <a:pt x="13284" y="8709"/>
                </a:moveTo>
                <a:cubicBezTo>
                  <a:pt x="13315" y="8709"/>
                  <a:pt x="13339" y="8733"/>
                  <a:pt x="13339" y="8764"/>
                </a:cubicBezTo>
                <a:lnTo>
                  <a:pt x="13339" y="9330"/>
                </a:lnTo>
                <a:cubicBezTo>
                  <a:pt x="13339" y="9357"/>
                  <a:pt x="13315" y="9381"/>
                  <a:pt x="13284" y="9381"/>
                </a:cubicBezTo>
                <a:lnTo>
                  <a:pt x="433" y="9381"/>
                </a:lnTo>
                <a:cubicBezTo>
                  <a:pt x="402" y="9381"/>
                  <a:pt x="378" y="9357"/>
                  <a:pt x="378" y="9330"/>
                </a:cubicBezTo>
                <a:lnTo>
                  <a:pt x="378" y="8764"/>
                </a:lnTo>
                <a:cubicBezTo>
                  <a:pt x="378" y="8733"/>
                  <a:pt x="402" y="8709"/>
                  <a:pt x="433" y="8709"/>
                </a:cubicBezTo>
                <a:close/>
                <a:moveTo>
                  <a:pt x="1777" y="9813"/>
                </a:moveTo>
                <a:lnTo>
                  <a:pt x="1777" y="13146"/>
                </a:lnTo>
                <a:lnTo>
                  <a:pt x="1355" y="13146"/>
                </a:lnTo>
                <a:cubicBezTo>
                  <a:pt x="1335" y="13146"/>
                  <a:pt x="1321" y="13129"/>
                  <a:pt x="1321" y="13112"/>
                </a:cubicBezTo>
                <a:lnTo>
                  <a:pt x="1321" y="9813"/>
                </a:lnTo>
                <a:close/>
                <a:moveTo>
                  <a:pt x="11535" y="9813"/>
                </a:moveTo>
                <a:lnTo>
                  <a:pt x="11535" y="13146"/>
                </a:lnTo>
                <a:lnTo>
                  <a:pt x="2182" y="13146"/>
                </a:lnTo>
                <a:lnTo>
                  <a:pt x="2182" y="9813"/>
                </a:lnTo>
                <a:close/>
                <a:moveTo>
                  <a:pt x="4499" y="0"/>
                </a:moveTo>
                <a:cubicBezTo>
                  <a:pt x="3728" y="0"/>
                  <a:pt x="3101" y="624"/>
                  <a:pt x="3094" y="1396"/>
                </a:cubicBezTo>
                <a:lnTo>
                  <a:pt x="3094" y="2188"/>
                </a:lnTo>
                <a:cubicBezTo>
                  <a:pt x="3101" y="2208"/>
                  <a:pt x="3104" y="2232"/>
                  <a:pt x="3107" y="2253"/>
                </a:cubicBezTo>
                <a:cubicBezTo>
                  <a:pt x="3029" y="2356"/>
                  <a:pt x="2987" y="2613"/>
                  <a:pt x="2987" y="2613"/>
                </a:cubicBezTo>
                <a:lnTo>
                  <a:pt x="2987" y="2976"/>
                </a:lnTo>
                <a:cubicBezTo>
                  <a:pt x="2987" y="3278"/>
                  <a:pt x="3210" y="3525"/>
                  <a:pt x="3498" y="3566"/>
                </a:cubicBezTo>
                <a:cubicBezTo>
                  <a:pt x="3550" y="3960"/>
                  <a:pt x="3742" y="4320"/>
                  <a:pt x="4033" y="4571"/>
                </a:cubicBezTo>
                <a:cubicBezTo>
                  <a:pt x="4078" y="4612"/>
                  <a:pt x="4122" y="4646"/>
                  <a:pt x="4167" y="4680"/>
                </a:cubicBezTo>
                <a:cubicBezTo>
                  <a:pt x="4160" y="4718"/>
                  <a:pt x="4218" y="5006"/>
                  <a:pt x="3951" y="5174"/>
                </a:cubicBezTo>
                <a:cubicBezTo>
                  <a:pt x="3947" y="5174"/>
                  <a:pt x="3947" y="5174"/>
                  <a:pt x="3947" y="5178"/>
                </a:cubicBezTo>
                <a:cubicBezTo>
                  <a:pt x="3786" y="5277"/>
                  <a:pt x="3570" y="5250"/>
                  <a:pt x="3162" y="5387"/>
                </a:cubicBezTo>
                <a:cubicBezTo>
                  <a:pt x="3070" y="5418"/>
                  <a:pt x="3008" y="5507"/>
                  <a:pt x="3022" y="5603"/>
                </a:cubicBezTo>
                <a:cubicBezTo>
                  <a:pt x="3033" y="5709"/>
                  <a:pt x="3121" y="5779"/>
                  <a:pt x="3219" y="5779"/>
                </a:cubicBezTo>
                <a:cubicBezTo>
                  <a:pt x="3241" y="5779"/>
                  <a:pt x="3263" y="5775"/>
                  <a:pt x="3286" y="5767"/>
                </a:cubicBezTo>
                <a:cubicBezTo>
                  <a:pt x="3584" y="5668"/>
                  <a:pt x="3855" y="5654"/>
                  <a:pt x="4023" y="5586"/>
                </a:cubicBezTo>
                <a:cubicBezTo>
                  <a:pt x="4374" y="5867"/>
                  <a:pt x="4783" y="6007"/>
                  <a:pt x="5192" y="6007"/>
                </a:cubicBezTo>
                <a:cubicBezTo>
                  <a:pt x="5600" y="6007"/>
                  <a:pt x="6008" y="5867"/>
                  <a:pt x="6358" y="5586"/>
                </a:cubicBezTo>
                <a:cubicBezTo>
                  <a:pt x="6447" y="5623"/>
                  <a:pt x="6509" y="5634"/>
                  <a:pt x="6783" y="5685"/>
                </a:cubicBezTo>
                <a:cubicBezTo>
                  <a:pt x="7548" y="5832"/>
                  <a:pt x="8178" y="6340"/>
                  <a:pt x="8487" y="7036"/>
                </a:cubicBezTo>
                <a:cubicBezTo>
                  <a:pt x="8218" y="6993"/>
                  <a:pt x="7900" y="6960"/>
                  <a:pt x="7557" y="6960"/>
                </a:cubicBezTo>
                <a:cubicBezTo>
                  <a:pt x="7489" y="6960"/>
                  <a:pt x="7419" y="6961"/>
                  <a:pt x="7349" y="6964"/>
                </a:cubicBezTo>
                <a:cubicBezTo>
                  <a:pt x="6492" y="6998"/>
                  <a:pt x="5768" y="7238"/>
                  <a:pt x="5202" y="7680"/>
                </a:cubicBezTo>
                <a:cubicBezTo>
                  <a:pt x="4637" y="7238"/>
                  <a:pt x="3917" y="6998"/>
                  <a:pt x="3056" y="6964"/>
                </a:cubicBezTo>
                <a:cubicBezTo>
                  <a:pt x="2987" y="6961"/>
                  <a:pt x="2920" y="6960"/>
                  <a:pt x="2853" y="6960"/>
                </a:cubicBezTo>
                <a:cubicBezTo>
                  <a:pt x="2496" y="6960"/>
                  <a:pt x="2168" y="6996"/>
                  <a:pt x="1894" y="7039"/>
                </a:cubicBezTo>
                <a:cubicBezTo>
                  <a:pt x="2038" y="6714"/>
                  <a:pt x="2254" y="6426"/>
                  <a:pt x="2531" y="6196"/>
                </a:cubicBezTo>
                <a:cubicBezTo>
                  <a:pt x="2614" y="6124"/>
                  <a:pt x="2627" y="5997"/>
                  <a:pt x="2555" y="5911"/>
                </a:cubicBezTo>
                <a:cubicBezTo>
                  <a:pt x="2515" y="5864"/>
                  <a:pt x="2459" y="5839"/>
                  <a:pt x="2401" y="5839"/>
                </a:cubicBezTo>
                <a:cubicBezTo>
                  <a:pt x="2355" y="5839"/>
                  <a:pt x="2309" y="5855"/>
                  <a:pt x="2271" y="5887"/>
                </a:cubicBezTo>
                <a:cubicBezTo>
                  <a:pt x="1876" y="6220"/>
                  <a:pt x="1588" y="6648"/>
                  <a:pt x="1427" y="7135"/>
                </a:cubicBezTo>
                <a:cubicBezTo>
                  <a:pt x="1400" y="7142"/>
                  <a:pt x="1369" y="7149"/>
                  <a:pt x="1345" y="7156"/>
                </a:cubicBezTo>
                <a:cubicBezTo>
                  <a:pt x="1139" y="7207"/>
                  <a:pt x="999" y="7392"/>
                  <a:pt x="999" y="7605"/>
                </a:cubicBezTo>
                <a:lnTo>
                  <a:pt x="999" y="8305"/>
                </a:lnTo>
                <a:lnTo>
                  <a:pt x="454" y="8305"/>
                </a:lnTo>
                <a:cubicBezTo>
                  <a:pt x="203" y="8305"/>
                  <a:pt x="1" y="8510"/>
                  <a:pt x="1" y="8761"/>
                </a:cubicBezTo>
                <a:lnTo>
                  <a:pt x="1" y="9354"/>
                </a:lnTo>
                <a:cubicBezTo>
                  <a:pt x="1" y="9607"/>
                  <a:pt x="207" y="9810"/>
                  <a:pt x="457" y="9810"/>
                </a:cubicBezTo>
                <a:lnTo>
                  <a:pt x="916" y="9810"/>
                </a:lnTo>
                <a:lnTo>
                  <a:pt x="916" y="13112"/>
                </a:lnTo>
                <a:cubicBezTo>
                  <a:pt x="916" y="13352"/>
                  <a:pt x="1112" y="13547"/>
                  <a:pt x="1352" y="13547"/>
                </a:cubicBezTo>
                <a:lnTo>
                  <a:pt x="12615" y="13547"/>
                </a:lnTo>
                <a:cubicBezTo>
                  <a:pt x="12732" y="13547"/>
                  <a:pt x="12824" y="13451"/>
                  <a:pt x="12824" y="13334"/>
                </a:cubicBezTo>
                <a:lnTo>
                  <a:pt x="12824" y="11113"/>
                </a:lnTo>
                <a:cubicBezTo>
                  <a:pt x="12824" y="11085"/>
                  <a:pt x="12814" y="11058"/>
                  <a:pt x="12794" y="11037"/>
                </a:cubicBezTo>
                <a:cubicBezTo>
                  <a:pt x="12738" y="10987"/>
                  <a:pt x="12679" y="10966"/>
                  <a:pt x="12625" y="10966"/>
                </a:cubicBezTo>
                <a:cubicBezTo>
                  <a:pt x="12514" y="10966"/>
                  <a:pt x="12423" y="11056"/>
                  <a:pt x="12423" y="11167"/>
                </a:cubicBezTo>
                <a:lnTo>
                  <a:pt x="12423" y="13112"/>
                </a:lnTo>
                <a:cubicBezTo>
                  <a:pt x="12423" y="13129"/>
                  <a:pt x="12406" y="13146"/>
                  <a:pt x="12389" y="13146"/>
                </a:cubicBezTo>
                <a:lnTo>
                  <a:pt x="11967" y="13146"/>
                </a:lnTo>
                <a:lnTo>
                  <a:pt x="11967" y="9810"/>
                </a:lnTo>
                <a:lnTo>
                  <a:pt x="12423" y="9810"/>
                </a:lnTo>
                <a:lnTo>
                  <a:pt x="12423" y="10218"/>
                </a:lnTo>
                <a:cubicBezTo>
                  <a:pt x="12423" y="10324"/>
                  <a:pt x="12495" y="10413"/>
                  <a:pt x="12598" y="10427"/>
                </a:cubicBezTo>
                <a:cubicBezTo>
                  <a:pt x="12606" y="10428"/>
                  <a:pt x="12614" y="10428"/>
                  <a:pt x="12622" y="10428"/>
                </a:cubicBezTo>
                <a:cubicBezTo>
                  <a:pt x="12735" y="10428"/>
                  <a:pt x="12824" y="10340"/>
                  <a:pt x="12824" y="10228"/>
                </a:cubicBezTo>
                <a:lnTo>
                  <a:pt x="12824" y="9782"/>
                </a:lnTo>
                <a:lnTo>
                  <a:pt x="13284" y="9782"/>
                </a:lnTo>
                <a:cubicBezTo>
                  <a:pt x="13534" y="9782"/>
                  <a:pt x="13740" y="9580"/>
                  <a:pt x="13740" y="9326"/>
                </a:cubicBezTo>
                <a:lnTo>
                  <a:pt x="13740" y="8757"/>
                </a:lnTo>
                <a:cubicBezTo>
                  <a:pt x="13740" y="8510"/>
                  <a:pt x="13538" y="8305"/>
                  <a:pt x="13287" y="8305"/>
                </a:cubicBezTo>
                <a:lnTo>
                  <a:pt x="13016" y="8305"/>
                </a:lnTo>
                <a:lnTo>
                  <a:pt x="13016" y="8229"/>
                </a:lnTo>
                <a:cubicBezTo>
                  <a:pt x="13027" y="7842"/>
                  <a:pt x="12718" y="7526"/>
                  <a:pt x="12333" y="7526"/>
                </a:cubicBezTo>
                <a:cubicBezTo>
                  <a:pt x="12329" y="7526"/>
                  <a:pt x="12325" y="7526"/>
                  <a:pt x="12320" y="7526"/>
                </a:cubicBezTo>
                <a:lnTo>
                  <a:pt x="12279" y="7526"/>
                </a:lnTo>
                <a:lnTo>
                  <a:pt x="13044" y="5366"/>
                </a:lnTo>
                <a:lnTo>
                  <a:pt x="13078" y="5366"/>
                </a:lnTo>
                <a:cubicBezTo>
                  <a:pt x="13448" y="5366"/>
                  <a:pt x="13750" y="5064"/>
                  <a:pt x="13750" y="4694"/>
                </a:cubicBezTo>
                <a:cubicBezTo>
                  <a:pt x="13750" y="4324"/>
                  <a:pt x="13448" y="4022"/>
                  <a:pt x="13078" y="4022"/>
                </a:cubicBezTo>
                <a:cubicBezTo>
                  <a:pt x="12951" y="4022"/>
                  <a:pt x="12831" y="4060"/>
                  <a:pt x="12732" y="4118"/>
                </a:cubicBezTo>
                <a:lnTo>
                  <a:pt x="11635" y="3124"/>
                </a:lnTo>
                <a:cubicBezTo>
                  <a:pt x="11796" y="3028"/>
                  <a:pt x="11912" y="2873"/>
                  <a:pt x="11964" y="2692"/>
                </a:cubicBezTo>
                <a:cubicBezTo>
                  <a:pt x="12022" y="2500"/>
                  <a:pt x="11998" y="2297"/>
                  <a:pt x="11902" y="2123"/>
                </a:cubicBezTo>
                <a:lnTo>
                  <a:pt x="11796" y="1934"/>
                </a:lnTo>
                <a:cubicBezTo>
                  <a:pt x="11660" y="1686"/>
                  <a:pt x="11402" y="1546"/>
                  <a:pt x="11138" y="1546"/>
                </a:cubicBezTo>
                <a:cubicBezTo>
                  <a:pt x="11015" y="1546"/>
                  <a:pt x="10891" y="1576"/>
                  <a:pt x="10777" y="1639"/>
                </a:cubicBezTo>
                <a:lnTo>
                  <a:pt x="10277" y="1917"/>
                </a:lnTo>
                <a:cubicBezTo>
                  <a:pt x="10029" y="1768"/>
                  <a:pt x="9745" y="1688"/>
                  <a:pt x="9455" y="1688"/>
                </a:cubicBezTo>
                <a:cubicBezTo>
                  <a:pt x="9242" y="1688"/>
                  <a:pt x="9027" y="1731"/>
                  <a:pt x="8820" y="1821"/>
                </a:cubicBezTo>
                <a:cubicBezTo>
                  <a:pt x="8645" y="1896"/>
                  <a:pt x="8573" y="2109"/>
                  <a:pt x="8665" y="2280"/>
                </a:cubicBezTo>
                <a:lnTo>
                  <a:pt x="9893" y="4502"/>
                </a:lnTo>
                <a:cubicBezTo>
                  <a:pt x="9952" y="4610"/>
                  <a:pt x="10064" y="4670"/>
                  <a:pt x="10178" y="4670"/>
                </a:cubicBezTo>
                <a:cubicBezTo>
                  <a:pt x="10242" y="4670"/>
                  <a:pt x="10306" y="4651"/>
                  <a:pt x="10363" y="4612"/>
                </a:cubicBezTo>
                <a:cubicBezTo>
                  <a:pt x="10767" y="4334"/>
                  <a:pt x="11007" y="3902"/>
                  <a:pt x="11052" y="3446"/>
                </a:cubicBezTo>
                <a:lnTo>
                  <a:pt x="11261" y="3333"/>
                </a:lnTo>
                <a:lnTo>
                  <a:pt x="12464" y="4420"/>
                </a:lnTo>
                <a:cubicBezTo>
                  <a:pt x="12427" y="4506"/>
                  <a:pt x="12406" y="4598"/>
                  <a:pt x="12406" y="4694"/>
                </a:cubicBezTo>
                <a:cubicBezTo>
                  <a:pt x="12406" y="4910"/>
                  <a:pt x="12506" y="5102"/>
                  <a:pt x="12663" y="5226"/>
                </a:cubicBezTo>
                <a:lnTo>
                  <a:pt x="11851" y="7526"/>
                </a:lnTo>
                <a:lnTo>
                  <a:pt x="11100" y="7526"/>
                </a:lnTo>
                <a:cubicBezTo>
                  <a:pt x="11096" y="7526"/>
                  <a:pt x="11091" y="7526"/>
                  <a:pt x="11087" y="7526"/>
                </a:cubicBezTo>
                <a:cubicBezTo>
                  <a:pt x="10702" y="7526"/>
                  <a:pt x="10393" y="7842"/>
                  <a:pt x="10380" y="8229"/>
                </a:cubicBezTo>
                <a:lnTo>
                  <a:pt x="10380" y="8308"/>
                </a:lnTo>
                <a:lnTo>
                  <a:pt x="9413" y="8308"/>
                </a:lnTo>
                <a:lnTo>
                  <a:pt x="9413" y="7608"/>
                </a:lnTo>
                <a:cubicBezTo>
                  <a:pt x="9413" y="7396"/>
                  <a:pt x="9269" y="7211"/>
                  <a:pt x="9067" y="7156"/>
                </a:cubicBezTo>
                <a:cubicBezTo>
                  <a:pt x="9032" y="7149"/>
                  <a:pt x="8998" y="7139"/>
                  <a:pt x="8957" y="7128"/>
                </a:cubicBezTo>
                <a:cubicBezTo>
                  <a:pt x="8645" y="6179"/>
                  <a:pt x="7856" y="5479"/>
                  <a:pt x="6869" y="5287"/>
                </a:cubicBezTo>
                <a:cubicBezTo>
                  <a:pt x="6594" y="5236"/>
                  <a:pt x="6533" y="5229"/>
                  <a:pt x="6447" y="5174"/>
                </a:cubicBezTo>
                <a:cubicBezTo>
                  <a:pt x="6444" y="5174"/>
                  <a:pt x="6444" y="5174"/>
                  <a:pt x="6444" y="5171"/>
                </a:cubicBezTo>
                <a:cubicBezTo>
                  <a:pt x="6176" y="5003"/>
                  <a:pt x="6231" y="4715"/>
                  <a:pt x="6224" y="4677"/>
                </a:cubicBezTo>
                <a:cubicBezTo>
                  <a:pt x="6276" y="4639"/>
                  <a:pt x="6327" y="4602"/>
                  <a:pt x="6375" y="4557"/>
                </a:cubicBezTo>
                <a:cubicBezTo>
                  <a:pt x="6663" y="4303"/>
                  <a:pt x="6848" y="3940"/>
                  <a:pt x="6900" y="3545"/>
                </a:cubicBezTo>
                <a:cubicBezTo>
                  <a:pt x="7122" y="3504"/>
                  <a:pt x="7290" y="3305"/>
                  <a:pt x="7287" y="3072"/>
                </a:cubicBezTo>
                <a:lnTo>
                  <a:pt x="7287" y="2479"/>
                </a:lnTo>
                <a:cubicBezTo>
                  <a:pt x="7287" y="2431"/>
                  <a:pt x="7280" y="2383"/>
                  <a:pt x="7263" y="2335"/>
                </a:cubicBezTo>
                <a:cubicBezTo>
                  <a:pt x="7280" y="2287"/>
                  <a:pt x="7287" y="2236"/>
                  <a:pt x="7287" y="2184"/>
                </a:cubicBezTo>
                <a:lnTo>
                  <a:pt x="7287" y="1142"/>
                </a:lnTo>
                <a:cubicBezTo>
                  <a:pt x="7287" y="837"/>
                  <a:pt x="7040" y="583"/>
                  <a:pt x="6735" y="576"/>
                </a:cubicBezTo>
                <a:cubicBezTo>
                  <a:pt x="6728" y="576"/>
                  <a:pt x="6721" y="569"/>
                  <a:pt x="6721" y="562"/>
                </a:cubicBezTo>
                <a:cubicBezTo>
                  <a:pt x="6714" y="250"/>
                  <a:pt x="6461" y="0"/>
                  <a:pt x="6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 name="Google Shape;1139;p80"/>
          <p:cNvGrpSpPr/>
          <p:nvPr/>
        </p:nvGrpSpPr>
        <p:grpSpPr>
          <a:xfrm>
            <a:off x="4806725" y="3801625"/>
            <a:ext cx="285725" cy="344175"/>
            <a:chOff x="4806725" y="3801625"/>
            <a:chExt cx="285725" cy="344175"/>
          </a:xfrm>
        </p:grpSpPr>
        <p:sp>
          <p:nvSpPr>
            <p:cNvPr id="1140" name="Google Shape;1140;p80"/>
            <p:cNvSpPr/>
            <p:nvPr/>
          </p:nvSpPr>
          <p:spPr>
            <a:xfrm>
              <a:off x="4928175" y="3855450"/>
              <a:ext cx="84800" cy="10050"/>
            </a:xfrm>
            <a:custGeom>
              <a:avLst/>
              <a:gdLst/>
              <a:ahLst/>
              <a:cxnLst/>
              <a:rect l="l" t="t" r="r" b="b"/>
              <a:pathLst>
                <a:path w="3392" h="402" extrusionOk="0">
                  <a:moveTo>
                    <a:pt x="224" y="1"/>
                  </a:moveTo>
                  <a:cubicBezTo>
                    <a:pt x="121" y="1"/>
                    <a:pt x="28" y="73"/>
                    <a:pt x="18" y="176"/>
                  </a:cubicBezTo>
                  <a:cubicBezTo>
                    <a:pt x="1" y="299"/>
                    <a:pt x="97" y="402"/>
                    <a:pt x="217" y="402"/>
                  </a:cubicBezTo>
                  <a:lnTo>
                    <a:pt x="3169" y="402"/>
                  </a:lnTo>
                  <a:cubicBezTo>
                    <a:pt x="3272" y="402"/>
                    <a:pt x="3364" y="326"/>
                    <a:pt x="3375" y="227"/>
                  </a:cubicBezTo>
                  <a:cubicBezTo>
                    <a:pt x="3392" y="104"/>
                    <a:pt x="3296" y="1"/>
                    <a:pt x="3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80"/>
            <p:cNvSpPr/>
            <p:nvPr/>
          </p:nvSpPr>
          <p:spPr>
            <a:xfrm>
              <a:off x="4928175" y="3872850"/>
              <a:ext cx="84800" cy="10150"/>
            </a:xfrm>
            <a:custGeom>
              <a:avLst/>
              <a:gdLst/>
              <a:ahLst/>
              <a:cxnLst/>
              <a:rect l="l" t="t" r="r" b="b"/>
              <a:pathLst>
                <a:path w="3392" h="406" extrusionOk="0">
                  <a:moveTo>
                    <a:pt x="224" y="1"/>
                  </a:moveTo>
                  <a:cubicBezTo>
                    <a:pt x="121" y="1"/>
                    <a:pt x="28" y="76"/>
                    <a:pt x="18" y="179"/>
                  </a:cubicBezTo>
                  <a:cubicBezTo>
                    <a:pt x="1" y="302"/>
                    <a:pt x="97" y="405"/>
                    <a:pt x="217" y="405"/>
                  </a:cubicBezTo>
                  <a:lnTo>
                    <a:pt x="3169" y="405"/>
                  </a:lnTo>
                  <a:cubicBezTo>
                    <a:pt x="3272" y="405"/>
                    <a:pt x="3364" y="330"/>
                    <a:pt x="3375" y="227"/>
                  </a:cubicBezTo>
                  <a:cubicBezTo>
                    <a:pt x="3392" y="107"/>
                    <a:pt x="3296" y="1"/>
                    <a:pt x="3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80"/>
            <p:cNvSpPr/>
            <p:nvPr/>
          </p:nvSpPr>
          <p:spPr>
            <a:xfrm>
              <a:off x="4906825" y="3835225"/>
              <a:ext cx="127750" cy="68600"/>
            </a:xfrm>
            <a:custGeom>
              <a:avLst/>
              <a:gdLst/>
              <a:ahLst/>
              <a:cxnLst/>
              <a:rect l="l" t="t" r="r" b="b"/>
              <a:pathLst>
                <a:path w="5110" h="2744" extrusionOk="0">
                  <a:moveTo>
                    <a:pt x="471" y="1"/>
                  </a:moveTo>
                  <a:cubicBezTo>
                    <a:pt x="213" y="1"/>
                    <a:pt x="1" y="213"/>
                    <a:pt x="1" y="470"/>
                  </a:cubicBezTo>
                  <a:lnTo>
                    <a:pt x="1" y="2277"/>
                  </a:lnTo>
                  <a:cubicBezTo>
                    <a:pt x="1" y="2534"/>
                    <a:pt x="213" y="2743"/>
                    <a:pt x="471" y="2743"/>
                  </a:cubicBezTo>
                  <a:lnTo>
                    <a:pt x="4901" y="2743"/>
                  </a:lnTo>
                  <a:cubicBezTo>
                    <a:pt x="5014" y="2743"/>
                    <a:pt x="5110" y="2651"/>
                    <a:pt x="5110" y="2534"/>
                  </a:cubicBezTo>
                  <a:lnTo>
                    <a:pt x="5110" y="1787"/>
                  </a:lnTo>
                  <a:cubicBezTo>
                    <a:pt x="5110" y="1759"/>
                    <a:pt x="5099" y="1735"/>
                    <a:pt x="5079" y="1715"/>
                  </a:cubicBezTo>
                  <a:cubicBezTo>
                    <a:pt x="5022" y="1663"/>
                    <a:pt x="4963" y="1641"/>
                    <a:pt x="4909" y="1641"/>
                  </a:cubicBezTo>
                  <a:cubicBezTo>
                    <a:pt x="4798" y="1641"/>
                    <a:pt x="4709" y="1731"/>
                    <a:pt x="4709" y="1842"/>
                  </a:cubicBezTo>
                  <a:lnTo>
                    <a:pt x="4709" y="2277"/>
                  </a:lnTo>
                  <a:cubicBezTo>
                    <a:pt x="4709" y="2311"/>
                    <a:pt x="4678" y="2342"/>
                    <a:pt x="4643" y="2342"/>
                  </a:cubicBezTo>
                  <a:lnTo>
                    <a:pt x="471" y="2342"/>
                  </a:lnTo>
                  <a:cubicBezTo>
                    <a:pt x="433" y="2342"/>
                    <a:pt x="405" y="2311"/>
                    <a:pt x="405" y="2277"/>
                  </a:cubicBezTo>
                  <a:lnTo>
                    <a:pt x="405" y="470"/>
                  </a:lnTo>
                  <a:cubicBezTo>
                    <a:pt x="405" y="433"/>
                    <a:pt x="433" y="405"/>
                    <a:pt x="471" y="405"/>
                  </a:cubicBezTo>
                  <a:lnTo>
                    <a:pt x="4643" y="405"/>
                  </a:lnTo>
                  <a:cubicBezTo>
                    <a:pt x="4678" y="405"/>
                    <a:pt x="4709" y="433"/>
                    <a:pt x="4709" y="470"/>
                  </a:cubicBezTo>
                  <a:lnTo>
                    <a:pt x="4709" y="895"/>
                  </a:lnTo>
                  <a:cubicBezTo>
                    <a:pt x="4709" y="998"/>
                    <a:pt x="4781" y="1091"/>
                    <a:pt x="4883" y="1101"/>
                  </a:cubicBezTo>
                  <a:cubicBezTo>
                    <a:pt x="4893" y="1102"/>
                    <a:pt x="4903" y="1103"/>
                    <a:pt x="4912" y="1103"/>
                  </a:cubicBezTo>
                  <a:cubicBezTo>
                    <a:pt x="5022" y="1103"/>
                    <a:pt x="5110" y="1013"/>
                    <a:pt x="5110" y="902"/>
                  </a:cubicBezTo>
                  <a:lnTo>
                    <a:pt x="5110" y="470"/>
                  </a:lnTo>
                  <a:cubicBezTo>
                    <a:pt x="5110" y="213"/>
                    <a:pt x="4901" y="1"/>
                    <a:pt x="4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80"/>
            <p:cNvSpPr/>
            <p:nvPr/>
          </p:nvSpPr>
          <p:spPr>
            <a:xfrm>
              <a:off x="4806725" y="3801625"/>
              <a:ext cx="285725" cy="344175"/>
            </a:xfrm>
            <a:custGeom>
              <a:avLst/>
              <a:gdLst/>
              <a:ahLst/>
              <a:cxnLst/>
              <a:rect l="l" t="t" r="r" b="b"/>
              <a:pathLst>
                <a:path w="11429" h="13767" extrusionOk="0">
                  <a:moveTo>
                    <a:pt x="2075" y="1399"/>
                  </a:moveTo>
                  <a:cubicBezTo>
                    <a:pt x="2164" y="1399"/>
                    <a:pt x="2243" y="1458"/>
                    <a:pt x="2263" y="1543"/>
                  </a:cubicBezTo>
                  <a:cubicBezTo>
                    <a:pt x="2291" y="1667"/>
                    <a:pt x="2198" y="1777"/>
                    <a:pt x="2078" y="1777"/>
                  </a:cubicBezTo>
                  <a:lnTo>
                    <a:pt x="1598" y="1777"/>
                  </a:lnTo>
                  <a:cubicBezTo>
                    <a:pt x="1481" y="1777"/>
                    <a:pt x="1389" y="1667"/>
                    <a:pt x="1416" y="1543"/>
                  </a:cubicBezTo>
                  <a:cubicBezTo>
                    <a:pt x="1433" y="1458"/>
                    <a:pt x="1516" y="1399"/>
                    <a:pt x="1601" y="1399"/>
                  </a:cubicBezTo>
                  <a:close/>
                  <a:moveTo>
                    <a:pt x="2075" y="3175"/>
                  </a:moveTo>
                  <a:cubicBezTo>
                    <a:pt x="2164" y="3175"/>
                    <a:pt x="2243" y="3234"/>
                    <a:pt x="2263" y="3319"/>
                  </a:cubicBezTo>
                  <a:cubicBezTo>
                    <a:pt x="2291" y="3443"/>
                    <a:pt x="2198" y="3549"/>
                    <a:pt x="2078" y="3549"/>
                  </a:cubicBezTo>
                  <a:lnTo>
                    <a:pt x="1598" y="3549"/>
                  </a:lnTo>
                  <a:cubicBezTo>
                    <a:pt x="1481" y="3549"/>
                    <a:pt x="1389" y="3443"/>
                    <a:pt x="1416" y="3319"/>
                  </a:cubicBezTo>
                  <a:cubicBezTo>
                    <a:pt x="1433" y="3234"/>
                    <a:pt x="1516" y="3175"/>
                    <a:pt x="1601" y="3175"/>
                  </a:cubicBezTo>
                  <a:close/>
                  <a:moveTo>
                    <a:pt x="2075" y="4976"/>
                  </a:moveTo>
                  <a:cubicBezTo>
                    <a:pt x="2164" y="4976"/>
                    <a:pt x="2243" y="5034"/>
                    <a:pt x="2263" y="5120"/>
                  </a:cubicBezTo>
                  <a:cubicBezTo>
                    <a:pt x="2291" y="5243"/>
                    <a:pt x="2198" y="5353"/>
                    <a:pt x="2078" y="5353"/>
                  </a:cubicBezTo>
                  <a:lnTo>
                    <a:pt x="1598" y="5353"/>
                  </a:lnTo>
                  <a:cubicBezTo>
                    <a:pt x="1481" y="5353"/>
                    <a:pt x="1389" y="5243"/>
                    <a:pt x="1416" y="5120"/>
                  </a:cubicBezTo>
                  <a:cubicBezTo>
                    <a:pt x="1433" y="5034"/>
                    <a:pt x="1516" y="4976"/>
                    <a:pt x="1601" y="4976"/>
                  </a:cubicBezTo>
                  <a:close/>
                  <a:moveTo>
                    <a:pt x="2075" y="6748"/>
                  </a:moveTo>
                  <a:cubicBezTo>
                    <a:pt x="2164" y="6748"/>
                    <a:pt x="2243" y="6810"/>
                    <a:pt x="2263" y="6896"/>
                  </a:cubicBezTo>
                  <a:cubicBezTo>
                    <a:pt x="2291" y="7016"/>
                    <a:pt x="2198" y="7125"/>
                    <a:pt x="2078" y="7125"/>
                  </a:cubicBezTo>
                  <a:lnTo>
                    <a:pt x="1598" y="7125"/>
                  </a:lnTo>
                  <a:cubicBezTo>
                    <a:pt x="1481" y="7125"/>
                    <a:pt x="1389" y="7016"/>
                    <a:pt x="1416" y="6896"/>
                  </a:cubicBezTo>
                  <a:cubicBezTo>
                    <a:pt x="1433" y="6810"/>
                    <a:pt x="1516" y="6748"/>
                    <a:pt x="1601" y="6748"/>
                  </a:cubicBezTo>
                  <a:close/>
                  <a:moveTo>
                    <a:pt x="2075" y="8552"/>
                  </a:moveTo>
                  <a:cubicBezTo>
                    <a:pt x="2164" y="8552"/>
                    <a:pt x="2243" y="8610"/>
                    <a:pt x="2263" y="8696"/>
                  </a:cubicBezTo>
                  <a:cubicBezTo>
                    <a:pt x="2291" y="8819"/>
                    <a:pt x="2198" y="8929"/>
                    <a:pt x="2078" y="8929"/>
                  </a:cubicBezTo>
                  <a:lnTo>
                    <a:pt x="1598" y="8929"/>
                  </a:lnTo>
                  <a:cubicBezTo>
                    <a:pt x="1481" y="8929"/>
                    <a:pt x="1389" y="8819"/>
                    <a:pt x="1416" y="8696"/>
                  </a:cubicBezTo>
                  <a:cubicBezTo>
                    <a:pt x="1433" y="8610"/>
                    <a:pt x="1516" y="8552"/>
                    <a:pt x="1601" y="8552"/>
                  </a:cubicBezTo>
                  <a:close/>
                  <a:moveTo>
                    <a:pt x="3120" y="405"/>
                  </a:moveTo>
                  <a:lnTo>
                    <a:pt x="3120" y="9896"/>
                  </a:lnTo>
                  <a:lnTo>
                    <a:pt x="2435" y="9896"/>
                  </a:lnTo>
                  <a:cubicBezTo>
                    <a:pt x="2219" y="9896"/>
                    <a:pt x="2044" y="9721"/>
                    <a:pt x="2044" y="9505"/>
                  </a:cubicBezTo>
                  <a:lnTo>
                    <a:pt x="2044" y="9330"/>
                  </a:lnTo>
                  <a:lnTo>
                    <a:pt x="2071" y="9330"/>
                  </a:lnTo>
                  <a:cubicBezTo>
                    <a:pt x="2366" y="9330"/>
                    <a:pt x="2623" y="9121"/>
                    <a:pt x="2668" y="8829"/>
                  </a:cubicBezTo>
                  <a:cubicBezTo>
                    <a:pt x="2719" y="8463"/>
                    <a:pt x="2438" y="8147"/>
                    <a:pt x="2081" y="8147"/>
                  </a:cubicBezTo>
                  <a:lnTo>
                    <a:pt x="2044" y="8147"/>
                  </a:lnTo>
                  <a:lnTo>
                    <a:pt x="2044" y="7530"/>
                  </a:lnTo>
                  <a:lnTo>
                    <a:pt x="2071" y="7530"/>
                  </a:lnTo>
                  <a:cubicBezTo>
                    <a:pt x="2366" y="7530"/>
                    <a:pt x="2623" y="7317"/>
                    <a:pt x="2668" y="7026"/>
                  </a:cubicBezTo>
                  <a:cubicBezTo>
                    <a:pt x="2719" y="6662"/>
                    <a:pt x="2438" y="6347"/>
                    <a:pt x="2081" y="6347"/>
                  </a:cubicBezTo>
                  <a:lnTo>
                    <a:pt x="2044" y="6347"/>
                  </a:lnTo>
                  <a:lnTo>
                    <a:pt x="2044" y="5754"/>
                  </a:lnTo>
                  <a:lnTo>
                    <a:pt x="2071" y="5754"/>
                  </a:lnTo>
                  <a:cubicBezTo>
                    <a:pt x="2366" y="5754"/>
                    <a:pt x="2623" y="5545"/>
                    <a:pt x="2668" y="5253"/>
                  </a:cubicBezTo>
                  <a:cubicBezTo>
                    <a:pt x="2719" y="4886"/>
                    <a:pt x="2438" y="4571"/>
                    <a:pt x="2081" y="4571"/>
                  </a:cubicBezTo>
                  <a:lnTo>
                    <a:pt x="2044" y="4571"/>
                  </a:lnTo>
                  <a:lnTo>
                    <a:pt x="2044" y="3954"/>
                  </a:lnTo>
                  <a:lnTo>
                    <a:pt x="2071" y="3954"/>
                  </a:lnTo>
                  <a:cubicBezTo>
                    <a:pt x="2366" y="3954"/>
                    <a:pt x="2623" y="3741"/>
                    <a:pt x="2668" y="3450"/>
                  </a:cubicBezTo>
                  <a:cubicBezTo>
                    <a:pt x="2719" y="3086"/>
                    <a:pt x="2438" y="2771"/>
                    <a:pt x="2081" y="2771"/>
                  </a:cubicBezTo>
                  <a:lnTo>
                    <a:pt x="2044" y="2771"/>
                  </a:lnTo>
                  <a:lnTo>
                    <a:pt x="2044" y="2178"/>
                  </a:lnTo>
                  <a:lnTo>
                    <a:pt x="2071" y="2178"/>
                  </a:lnTo>
                  <a:cubicBezTo>
                    <a:pt x="2366" y="2178"/>
                    <a:pt x="2623" y="1969"/>
                    <a:pt x="2668" y="1677"/>
                  </a:cubicBezTo>
                  <a:cubicBezTo>
                    <a:pt x="2719" y="1310"/>
                    <a:pt x="2438" y="995"/>
                    <a:pt x="2081" y="995"/>
                  </a:cubicBezTo>
                  <a:lnTo>
                    <a:pt x="2044" y="995"/>
                  </a:lnTo>
                  <a:lnTo>
                    <a:pt x="2044" y="796"/>
                  </a:lnTo>
                  <a:cubicBezTo>
                    <a:pt x="2044" y="580"/>
                    <a:pt x="2219" y="405"/>
                    <a:pt x="2435" y="405"/>
                  </a:cubicBezTo>
                  <a:close/>
                  <a:moveTo>
                    <a:pt x="9289" y="405"/>
                  </a:moveTo>
                  <a:cubicBezTo>
                    <a:pt x="9505" y="405"/>
                    <a:pt x="9679" y="580"/>
                    <a:pt x="9679" y="796"/>
                  </a:cubicBezTo>
                  <a:lnTo>
                    <a:pt x="9679" y="9505"/>
                  </a:lnTo>
                  <a:cubicBezTo>
                    <a:pt x="9679" y="9721"/>
                    <a:pt x="9505" y="9896"/>
                    <a:pt x="9289" y="9896"/>
                  </a:cubicBezTo>
                  <a:lnTo>
                    <a:pt x="3497" y="9896"/>
                  </a:lnTo>
                  <a:lnTo>
                    <a:pt x="3497" y="405"/>
                  </a:lnTo>
                  <a:close/>
                  <a:moveTo>
                    <a:pt x="6048" y="10297"/>
                  </a:moveTo>
                  <a:lnTo>
                    <a:pt x="6048" y="11507"/>
                  </a:lnTo>
                  <a:lnTo>
                    <a:pt x="5352" y="11507"/>
                  </a:lnTo>
                  <a:lnTo>
                    <a:pt x="5352" y="10297"/>
                  </a:lnTo>
                  <a:close/>
                  <a:moveTo>
                    <a:pt x="10921" y="12289"/>
                  </a:moveTo>
                  <a:cubicBezTo>
                    <a:pt x="10975" y="12289"/>
                    <a:pt x="11023" y="12334"/>
                    <a:pt x="11023" y="12392"/>
                  </a:cubicBezTo>
                  <a:lnTo>
                    <a:pt x="11023" y="12882"/>
                  </a:lnTo>
                  <a:cubicBezTo>
                    <a:pt x="11023" y="12940"/>
                    <a:pt x="10975" y="12988"/>
                    <a:pt x="10921" y="12988"/>
                  </a:cubicBezTo>
                  <a:lnTo>
                    <a:pt x="7447" y="12988"/>
                  </a:lnTo>
                  <a:lnTo>
                    <a:pt x="7447" y="12289"/>
                  </a:lnTo>
                  <a:close/>
                  <a:moveTo>
                    <a:pt x="6847" y="11912"/>
                  </a:moveTo>
                  <a:cubicBezTo>
                    <a:pt x="6957" y="11912"/>
                    <a:pt x="7046" y="12001"/>
                    <a:pt x="7046" y="12107"/>
                  </a:cubicBezTo>
                  <a:lnTo>
                    <a:pt x="7046" y="13167"/>
                  </a:lnTo>
                  <a:cubicBezTo>
                    <a:pt x="7046" y="13276"/>
                    <a:pt x="6957" y="13362"/>
                    <a:pt x="6847" y="13362"/>
                  </a:cubicBezTo>
                  <a:lnTo>
                    <a:pt x="4581" y="13362"/>
                  </a:lnTo>
                  <a:cubicBezTo>
                    <a:pt x="4478" y="13362"/>
                    <a:pt x="4396" y="13287"/>
                    <a:pt x="4385" y="13187"/>
                  </a:cubicBezTo>
                  <a:cubicBezTo>
                    <a:pt x="4385" y="13180"/>
                    <a:pt x="4385" y="13177"/>
                    <a:pt x="4382" y="13170"/>
                  </a:cubicBezTo>
                  <a:lnTo>
                    <a:pt x="4382" y="13167"/>
                  </a:lnTo>
                  <a:lnTo>
                    <a:pt x="4382" y="12107"/>
                  </a:lnTo>
                  <a:lnTo>
                    <a:pt x="4382" y="12104"/>
                  </a:lnTo>
                  <a:cubicBezTo>
                    <a:pt x="4385" y="12097"/>
                    <a:pt x="4385" y="12094"/>
                    <a:pt x="4385" y="12090"/>
                  </a:cubicBezTo>
                  <a:cubicBezTo>
                    <a:pt x="4396" y="11991"/>
                    <a:pt x="4478" y="11912"/>
                    <a:pt x="4581" y="11912"/>
                  </a:cubicBezTo>
                  <a:close/>
                  <a:moveTo>
                    <a:pt x="2435" y="0"/>
                  </a:moveTo>
                  <a:cubicBezTo>
                    <a:pt x="1996" y="0"/>
                    <a:pt x="1643" y="357"/>
                    <a:pt x="1643" y="796"/>
                  </a:cubicBezTo>
                  <a:lnTo>
                    <a:pt x="1643" y="995"/>
                  </a:lnTo>
                  <a:lnTo>
                    <a:pt x="1615" y="995"/>
                  </a:lnTo>
                  <a:cubicBezTo>
                    <a:pt x="1320" y="995"/>
                    <a:pt x="1063" y="1207"/>
                    <a:pt x="1018" y="1499"/>
                  </a:cubicBezTo>
                  <a:cubicBezTo>
                    <a:pt x="967" y="1862"/>
                    <a:pt x="1248" y="2178"/>
                    <a:pt x="1605" y="2178"/>
                  </a:cubicBezTo>
                  <a:lnTo>
                    <a:pt x="1643" y="2178"/>
                  </a:lnTo>
                  <a:lnTo>
                    <a:pt x="1643" y="2771"/>
                  </a:lnTo>
                  <a:lnTo>
                    <a:pt x="1615" y="2771"/>
                  </a:lnTo>
                  <a:cubicBezTo>
                    <a:pt x="1320" y="2771"/>
                    <a:pt x="1063" y="2980"/>
                    <a:pt x="1018" y="3271"/>
                  </a:cubicBezTo>
                  <a:cubicBezTo>
                    <a:pt x="967" y="3638"/>
                    <a:pt x="1248" y="3954"/>
                    <a:pt x="1605" y="3954"/>
                  </a:cubicBezTo>
                  <a:lnTo>
                    <a:pt x="1643" y="3954"/>
                  </a:lnTo>
                  <a:lnTo>
                    <a:pt x="1643" y="4571"/>
                  </a:lnTo>
                  <a:lnTo>
                    <a:pt x="1615" y="4571"/>
                  </a:lnTo>
                  <a:cubicBezTo>
                    <a:pt x="1320" y="4571"/>
                    <a:pt x="1063" y="4784"/>
                    <a:pt x="1018" y="5075"/>
                  </a:cubicBezTo>
                  <a:cubicBezTo>
                    <a:pt x="967" y="5438"/>
                    <a:pt x="1248" y="5754"/>
                    <a:pt x="1605" y="5754"/>
                  </a:cubicBezTo>
                  <a:lnTo>
                    <a:pt x="1643" y="5754"/>
                  </a:lnTo>
                  <a:lnTo>
                    <a:pt x="1643" y="6347"/>
                  </a:lnTo>
                  <a:lnTo>
                    <a:pt x="1615" y="6347"/>
                  </a:lnTo>
                  <a:cubicBezTo>
                    <a:pt x="1320" y="6347"/>
                    <a:pt x="1063" y="6556"/>
                    <a:pt x="1018" y="6848"/>
                  </a:cubicBezTo>
                  <a:cubicBezTo>
                    <a:pt x="967" y="7214"/>
                    <a:pt x="1248" y="7530"/>
                    <a:pt x="1605" y="7530"/>
                  </a:cubicBezTo>
                  <a:lnTo>
                    <a:pt x="1643" y="7530"/>
                  </a:lnTo>
                  <a:lnTo>
                    <a:pt x="1643" y="8147"/>
                  </a:lnTo>
                  <a:lnTo>
                    <a:pt x="1615" y="8147"/>
                  </a:lnTo>
                  <a:cubicBezTo>
                    <a:pt x="1320" y="8147"/>
                    <a:pt x="1063" y="8360"/>
                    <a:pt x="1018" y="8651"/>
                  </a:cubicBezTo>
                  <a:cubicBezTo>
                    <a:pt x="967" y="9015"/>
                    <a:pt x="1248" y="9330"/>
                    <a:pt x="1605" y="9330"/>
                  </a:cubicBezTo>
                  <a:lnTo>
                    <a:pt x="1643" y="9330"/>
                  </a:lnTo>
                  <a:lnTo>
                    <a:pt x="1643" y="9532"/>
                  </a:lnTo>
                  <a:cubicBezTo>
                    <a:pt x="1643" y="9971"/>
                    <a:pt x="1996" y="10324"/>
                    <a:pt x="2435" y="10324"/>
                  </a:cubicBezTo>
                  <a:lnTo>
                    <a:pt x="4948" y="10324"/>
                  </a:lnTo>
                  <a:lnTo>
                    <a:pt x="4948" y="11507"/>
                  </a:lnTo>
                  <a:lnTo>
                    <a:pt x="4571" y="11507"/>
                  </a:lnTo>
                  <a:cubicBezTo>
                    <a:pt x="4320" y="11507"/>
                    <a:pt x="4101" y="11665"/>
                    <a:pt x="4012" y="11884"/>
                  </a:cubicBezTo>
                  <a:lnTo>
                    <a:pt x="2318" y="11884"/>
                  </a:lnTo>
                  <a:cubicBezTo>
                    <a:pt x="2215" y="11884"/>
                    <a:pt x="2123" y="11960"/>
                    <a:pt x="2109" y="12059"/>
                  </a:cubicBezTo>
                  <a:cubicBezTo>
                    <a:pt x="2095" y="12183"/>
                    <a:pt x="2191" y="12289"/>
                    <a:pt x="2311" y="12289"/>
                  </a:cubicBezTo>
                  <a:lnTo>
                    <a:pt x="3981" y="12289"/>
                  </a:lnTo>
                  <a:lnTo>
                    <a:pt x="3981" y="12985"/>
                  </a:lnTo>
                  <a:lnTo>
                    <a:pt x="508" y="12985"/>
                  </a:lnTo>
                  <a:cubicBezTo>
                    <a:pt x="453" y="12985"/>
                    <a:pt x="405" y="12940"/>
                    <a:pt x="405" y="12882"/>
                  </a:cubicBezTo>
                  <a:lnTo>
                    <a:pt x="405" y="12330"/>
                  </a:lnTo>
                  <a:cubicBezTo>
                    <a:pt x="405" y="12306"/>
                    <a:pt x="425" y="12289"/>
                    <a:pt x="449" y="12289"/>
                  </a:cubicBezTo>
                  <a:lnTo>
                    <a:pt x="1430" y="12289"/>
                  </a:lnTo>
                  <a:cubicBezTo>
                    <a:pt x="1454" y="12289"/>
                    <a:pt x="1478" y="12279"/>
                    <a:pt x="1495" y="12262"/>
                  </a:cubicBezTo>
                  <a:cubicBezTo>
                    <a:pt x="1656" y="12087"/>
                    <a:pt x="1536" y="11884"/>
                    <a:pt x="1368" y="11884"/>
                  </a:cubicBezTo>
                  <a:lnTo>
                    <a:pt x="213" y="11884"/>
                  </a:lnTo>
                  <a:cubicBezTo>
                    <a:pt x="96" y="11884"/>
                    <a:pt x="0" y="11980"/>
                    <a:pt x="0" y="12097"/>
                  </a:cubicBezTo>
                  <a:lnTo>
                    <a:pt x="0" y="12882"/>
                  </a:lnTo>
                  <a:cubicBezTo>
                    <a:pt x="0" y="13163"/>
                    <a:pt x="230" y="13390"/>
                    <a:pt x="511" y="13390"/>
                  </a:cubicBezTo>
                  <a:lnTo>
                    <a:pt x="4029" y="13390"/>
                  </a:lnTo>
                  <a:cubicBezTo>
                    <a:pt x="4118" y="13609"/>
                    <a:pt x="4334" y="13767"/>
                    <a:pt x="4584" y="13767"/>
                  </a:cubicBezTo>
                  <a:lnTo>
                    <a:pt x="6844" y="13767"/>
                  </a:lnTo>
                  <a:cubicBezTo>
                    <a:pt x="7094" y="13767"/>
                    <a:pt x="7310" y="13609"/>
                    <a:pt x="7399" y="13390"/>
                  </a:cubicBezTo>
                  <a:lnTo>
                    <a:pt x="10921" y="13390"/>
                  </a:lnTo>
                  <a:cubicBezTo>
                    <a:pt x="11198" y="13390"/>
                    <a:pt x="11428" y="13163"/>
                    <a:pt x="11428" y="12882"/>
                  </a:cubicBezTo>
                  <a:lnTo>
                    <a:pt x="11428" y="12399"/>
                  </a:lnTo>
                  <a:cubicBezTo>
                    <a:pt x="11428" y="12114"/>
                    <a:pt x="11198" y="11884"/>
                    <a:pt x="10914" y="11884"/>
                  </a:cubicBezTo>
                  <a:lnTo>
                    <a:pt x="7358" y="11884"/>
                  </a:lnTo>
                  <a:cubicBezTo>
                    <a:pt x="7269" y="11665"/>
                    <a:pt x="7050" y="11507"/>
                    <a:pt x="6799" y="11507"/>
                  </a:cubicBezTo>
                  <a:lnTo>
                    <a:pt x="6453" y="11507"/>
                  </a:lnTo>
                  <a:lnTo>
                    <a:pt x="6453" y="10297"/>
                  </a:lnTo>
                  <a:lnTo>
                    <a:pt x="9316" y="10297"/>
                  </a:lnTo>
                  <a:cubicBezTo>
                    <a:pt x="9755" y="10297"/>
                    <a:pt x="10111" y="9944"/>
                    <a:pt x="10111" y="9505"/>
                  </a:cubicBezTo>
                  <a:lnTo>
                    <a:pt x="10111" y="796"/>
                  </a:lnTo>
                  <a:cubicBezTo>
                    <a:pt x="10111" y="357"/>
                    <a:pt x="9755" y="0"/>
                    <a:pt x="93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 name="Google Shape;1144;p80"/>
          <p:cNvGrpSpPr/>
          <p:nvPr/>
        </p:nvGrpSpPr>
        <p:grpSpPr>
          <a:xfrm>
            <a:off x="5544325" y="3801600"/>
            <a:ext cx="344600" cy="344200"/>
            <a:chOff x="5544325" y="3801600"/>
            <a:chExt cx="344600" cy="344200"/>
          </a:xfrm>
        </p:grpSpPr>
        <p:sp>
          <p:nvSpPr>
            <p:cNvPr id="1145" name="Google Shape;1145;p80"/>
            <p:cNvSpPr/>
            <p:nvPr/>
          </p:nvSpPr>
          <p:spPr>
            <a:xfrm>
              <a:off x="5770525" y="3825100"/>
              <a:ext cx="39375" cy="14275"/>
            </a:xfrm>
            <a:custGeom>
              <a:avLst/>
              <a:gdLst/>
              <a:ahLst/>
              <a:cxnLst/>
              <a:rect l="l" t="t" r="r" b="b"/>
              <a:pathLst>
                <a:path w="1575" h="571" extrusionOk="0">
                  <a:moveTo>
                    <a:pt x="204" y="1"/>
                  </a:moveTo>
                  <a:cubicBezTo>
                    <a:pt x="100" y="1"/>
                    <a:pt x="11" y="84"/>
                    <a:pt x="8" y="193"/>
                  </a:cubicBezTo>
                  <a:cubicBezTo>
                    <a:pt x="1" y="303"/>
                    <a:pt x="86" y="399"/>
                    <a:pt x="200" y="402"/>
                  </a:cubicBezTo>
                  <a:cubicBezTo>
                    <a:pt x="971" y="440"/>
                    <a:pt x="1266" y="570"/>
                    <a:pt x="1352" y="570"/>
                  </a:cubicBezTo>
                  <a:cubicBezTo>
                    <a:pt x="1441" y="570"/>
                    <a:pt x="1520" y="512"/>
                    <a:pt x="1547" y="423"/>
                  </a:cubicBezTo>
                  <a:cubicBezTo>
                    <a:pt x="1575" y="313"/>
                    <a:pt x="1513" y="203"/>
                    <a:pt x="1407" y="172"/>
                  </a:cubicBezTo>
                  <a:cubicBezTo>
                    <a:pt x="1064" y="80"/>
                    <a:pt x="662" y="22"/>
                    <a:pt x="217" y="1"/>
                  </a:cubicBezTo>
                  <a:cubicBezTo>
                    <a:pt x="213" y="1"/>
                    <a:pt x="209"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80"/>
            <p:cNvSpPr/>
            <p:nvPr/>
          </p:nvSpPr>
          <p:spPr>
            <a:xfrm>
              <a:off x="5770525" y="3845000"/>
              <a:ext cx="39375" cy="14250"/>
            </a:xfrm>
            <a:custGeom>
              <a:avLst/>
              <a:gdLst/>
              <a:ahLst/>
              <a:cxnLst/>
              <a:rect l="l" t="t" r="r" b="b"/>
              <a:pathLst>
                <a:path w="1575" h="570" extrusionOk="0">
                  <a:moveTo>
                    <a:pt x="210" y="0"/>
                  </a:moveTo>
                  <a:cubicBezTo>
                    <a:pt x="103" y="0"/>
                    <a:pt x="11" y="85"/>
                    <a:pt x="8" y="192"/>
                  </a:cubicBezTo>
                  <a:cubicBezTo>
                    <a:pt x="1" y="306"/>
                    <a:pt x="86" y="398"/>
                    <a:pt x="200" y="405"/>
                  </a:cubicBezTo>
                  <a:cubicBezTo>
                    <a:pt x="971" y="439"/>
                    <a:pt x="1266" y="570"/>
                    <a:pt x="1352" y="570"/>
                  </a:cubicBezTo>
                  <a:cubicBezTo>
                    <a:pt x="1437" y="570"/>
                    <a:pt x="1520" y="511"/>
                    <a:pt x="1547" y="422"/>
                  </a:cubicBezTo>
                  <a:cubicBezTo>
                    <a:pt x="1575" y="316"/>
                    <a:pt x="1513" y="206"/>
                    <a:pt x="1407" y="175"/>
                  </a:cubicBezTo>
                  <a:cubicBezTo>
                    <a:pt x="1064" y="79"/>
                    <a:pt x="662" y="21"/>
                    <a:pt x="217" y="0"/>
                  </a:cubicBezTo>
                  <a:cubicBezTo>
                    <a:pt x="215" y="0"/>
                    <a:pt x="213"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80"/>
            <p:cNvSpPr/>
            <p:nvPr/>
          </p:nvSpPr>
          <p:spPr>
            <a:xfrm>
              <a:off x="5770525" y="3866950"/>
              <a:ext cx="39375" cy="14325"/>
            </a:xfrm>
            <a:custGeom>
              <a:avLst/>
              <a:gdLst/>
              <a:ahLst/>
              <a:cxnLst/>
              <a:rect l="l" t="t" r="r" b="b"/>
              <a:pathLst>
                <a:path w="1575" h="573" extrusionOk="0">
                  <a:moveTo>
                    <a:pt x="210" y="0"/>
                  </a:moveTo>
                  <a:cubicBezTo>
                    <a:pt x="103" y="0"/>
                    <a:pt x="11" y="85"/>
                    <a:pt x="8" y="192"/>
                  </a:cubicBezTo>
                  <a:cubicBezTo>
                    <a:pt x="1" y="305"/>
                    <a:pt x="86" y="398"/>
                    <a:pt x="200" y="405"/>
                  </a:cubicBezTo>
                  <a:cubicBezTo>
                    <a:pt x="971" y="442"/>
                    <a:pt x="1266" y="573"/>
                    <a:pt x="1352" y="573"/>
                  </a:cubicBezTo>
                  <a:cubicBezTo>
                    <a:pt x="1437" y="573"/>
                    <a:pt x="1520" y="514"/>
                    <a:pt x="1547" y="425"/>
                  </a:cubicBezTo>
                  <a:cubicBezTo>
                    <a:pt x="1575" y="316"/>
                    <a:pt x="1513" y="206"/>
                    <a:pt x="1407" y="175"/>
                  </a:cubicBezTo>
                  <a:cubicBezTo>
                    <a:pt x="1064" y="82"/>
                    <a:pt x="662" y="24"/>
                    <a:pt x="217" y="0"/>
                  </a:cubicBezTo>
                  <a:cubicBezTo>
                    <a:pt x="215" y="0"/>
                    <a:pt x="213"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80"/>
            <p:cNvSpPr/>
            <p:nvPr/>
          </p:nvSpPr>
          <p:spPr>
            <a:xfrm>
              <a:off x="5832925" y="3825025"/>
              <a:ext cx="39375" cy="14350"/>
            </a:xfrm>
            <a:custGeom>
              <a:avLst/>
              <a:gdLst/>
              <a:ahLst/>
              <a:cxnLst/>
              <a:rect l="l" t="t" r="r" b="b"/>
              <a:pathLst>
                <a:path w="1575" h="574" extrusionOk="0">
                  <a:moveTo>
                    <a:pt x="1362" y="0"/>
                  </a:moveTo>
                  <a:cubicBezTo>
                    <a:pt x="1360" y="0"/>
                    <a:pt x="1357" y="0"/>
                    <a:pt x="1355" y="1"/>
                  </a:cubicBezTo>
                  <a:lnTo>
                    <a:pt x="1355" y="4"/>
                  </a:lnTo>
                  <a:cubicBezTo>
                    <a:pt x="909" y="25"/>
                    <a:pt x="512" y="83"/>
                    <a:pt x="169" y="175"/>
                  </a:cubicBezTo>
                  <a:cubicBezTo>
                    <a:pt x="63" y="206"/>
                    <a:pt x="1" y="316"/>
                    <a:pt x="28" y="426"/>
                  </a:cubicBezTo>
                  <a:cubicBezTo>
                    <a:pt x="52" y="515"/>
                    <a:pt x="135" y="573"/>
                    <a:pt x="224" y="573"/>
                  </a:cubicBezTo>
                  <a:cubicBezTo>
                    <a:pt x="309" y="573"/>
                    <a:pt x="604" y="443"/>
                    <a:pt x="1376" y="405"/>
                  </a:cubicBezTo>
                  <a:cubicBezTo>
                    <a:pt x="1485" y="402"/>
                    <a:pt x="1575" y="306"/>
                    <a:pt x="1568" y="193"/>
                  </a:cubicBezTo>
                  <a:cubicBezTo>
                    <a:pt x="1561" y="85"/>
                    <a:pt x="1472" y="0"/>
                    <a:pt x="1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80"/>
            <p:cNvSpPr/>
            <p:nvPr/>
          </p:nvSpPr>
          <p:spPr>
            <a:xfrm>
              <a:off x="5832925" y="3845000"/>
              <a:ext cx="39375" cy="14250"/>
            </a:xfrm>
            <a:custGeom>
              <a:avLst/>
              <a:gdLst/>
              <a:ahLst/>
              <a:cxnLst/>
              <a:rect l="l" t="t" r="r" b="b"/>
              <a:pathLst>
                <a:path w="1575" h="570" extrusionOk="0">
                  <a:moveTo>
                    <a:pt x="1362" y="0"/>
                  </a:moveTo>
                  <a:cubicBezTo>
                    <a:pt x="1360" y="0"/>
                    <a:pt x="1357" y="0"/>
                    <a:pt x="1355" y="0"/>
                  </a:cubicBezTo>
                  <a:cubicBezTo>
                    <a:pt x="909" y="21"/>
                    <a:pt x="512" y="79"/>
                    <a:pt x="169" y="175"/>
                  </a:cubicBezTo>
                  <a:cubicBezTo>
                    <a:pt x="63" y="206"/>
                    <a:pt x="1" y="316"/>
                    <a:pt x="28" y="422"/>
                  </a:cubicBezTo>
                  <a:cubicBezTo>
                    <a:pt x="52" y="511"/>
                    <a:pt x="135" y="570"/>
                    <a:pt x="224" y="570"/>
                  </a:cubicBezTo>
                  <a:cubicBezTo>
                    <a:pt x="309" y="570"/>
                    <a:pt x="604" y="439"/>
                    <a:pt x="1376" y="405"/>
                  </a:cubicBezTo>
                  <a:cubicBezTo>
                    <a:pt x="1485" y="398"/>
                    <a:pt x="1575" y="302"/>
                    <a:pt x="1568" y="192"/>
                  </a:cubicBezTo>
                  <a:cubicBezTo>
                    <a:pt x="1561" y="85"/>
                    <a:pt x="1472" y="0"/>
                    <a:pt x="1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80"/>
            <p:cNvSpPr/>
            <p:nvPr/>
          </p:nvSpPr>
          <p:spPr>
            <a:xfrm>
              <a:off x="5832925" y="3868425"/>
              <a:ext cx="24025" cy="12850"/>
            </a:xfrm>
            <a:custGeom>
              <a:avLst/>
              <a:gdLst/>
              <a:ahLst/>
              <a:cxnLst/>
              <a:rect l="l" t="t" r="r" b="b"/>
              <a:pathLst>
                <a:path w="961" h="514" extrusionOk="0">
                  <a:moveTo>
                    <a:pt x="744" y="1"/>
                  </a:moveTo>
                  <a:cubicBezTo>
                    <a:pt x="734" y="1"/>
                    <a:pt x="724" y="1"/>
                    <a:pt x="714" y="3"/>
                  </a:cubicBezTo>
                  <a:cubicBezTo>
                    <a:pt x="519" y="34"/>
                    <a:pt x="337" y="71"/>
                    <a:pt x="169" y="116"/>
                  </a:cubicBezTo>
                  <a:cubicBezTo>
                    <a:pt x="63" y="147"/>
                    <a:pt x="1" y="257"/>
                    <a:pt x="28" y="366"/>
                  </a:cubicBezTo>
                  <a:cubicBezTo>
                    <a:pt x="52" y="455"/>
                    <a:pt x="135" y="514"/>
                    <a:pt x="224" y="514"/>
                  </a:cubicBezTo>
                  <a:cubicBezTo>
                    <a:pt x="296" y="514"/>
                    <a:pt x="378" y="462"/>
                    <a:pt x="772" y="404"/>
                  </a:cubicBezTo>
                  <a:cubicBezTo>
                    <a:pt x="885" y="387"/>
                    <a:pt x="961" y="284"/>
                    <a:pt x="944" y="174"/>
                  </a:cubicBezTo>
                  <a:cubicBezTo>
                    <a:pt x="928" y="75"/>
                    <a:pt x="842" y="1"/>
                    <a:pt x="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80"/>
            <p:cNvSpPr/>
            <p:nvPr/>
          </p:nvSpPr>
          <p:spPr>
            <a:xfrm>
              <a:off x="5544325" y="3834625"/>
              <a:ext cx="252450" cy="311175"/>
            </a:xfrm>
            <a:custGeom>
              <a:avLst/>
              <a:gdLst/>
              <a:ahLst/>
              <a:cxnLst/>
              <a:rect l="l" t="t" r="r" b="b"/>
              <a:pathLst>
                <a:path w="10098" h="12447" extrusionOk="0">
                  <a:moveTo>
                    <a:pt x="6292" y="405"/>
                  </a:moveTo>
                  <a:cubicBezTo>
                    <a:pt x="6429" y="405"/>
                    <a:pt x="6542" y="518"/>
                    <a:pt x="6542" y="659"/>
                  </a:cubicBezTo>
                  <a:cubicBezTo>
                    <a:pt x="6542" y="913"/>
                    <a:pt x="6751" y="1111"/>
                    <a:pt x="7009" y="1118"/>
                  </a:cubicBezTo>
                  <a:cubicBezTo>
                    <a:pt x="7142" y="1122"/>
                    <a:pt x="7249" y="1235"/>
                    <a:pt x="7249" y="1369"/>
                  </a:cubicBezTo>
                  <a:lnTo>
                    <a:pt x="7249" y="2654"/>
                  </a:lnTo>
                  <a:cubicBezTo>
                    <a:pt x="7249" y="2746"/>
                    <a:pt x="7170" y="2797"/>
                    <a:pt x="7082" y="2797"/>
                  </a:cubicBezTo>
                  <a:cubicBezTo>
                    <a:pt x="7002" y="2797"/>
                    <a:pt x="6915" y="2756"/>
                    <a:pt x="6871" y="2668"/>
                  </a:cubicBezTo>
                  <a:cubicBezTo>
                    <a:pt x="6871" y="2668"/>
                    <a:pt x="6871" y="2665"/>
                    <a:pt x="6871" y="2665"/>
                  </a:cubicBezTo>
                  <a:cubicBezTo>
                    <a:pt x="6795" y="2514"/>
                    <a:pt x="6641" y="2423"/>
                    <a:pt x="6477" y="2423"/>
                  </a:cubicBezTo>
                  <a:cubicBezTo>
                    <a:pt x="6443" y="2423"/>
                    <a:pt x="6409" y="2427"/>
                    <a:pt x="6374" y="2435"/>
                  </a:cubicBezTo>
                  <a:cubicBezTo>
                    <a:pt x="6242" y="2467"/>
                    <a:pt x="6115" y="2481"/>
                    <a:pt x="5994" y="2481"/>
                  </a:cubicBezTo>
                  <a:cubicBezTo>
                    <a:pt x="5337" y="2481"/>
                    <a:pt x="4850" y="2061"/>
                    <a:pt x="4598" y="1780"/>
                  </a:cubicBezTo>
                  <a:cubicBezTo>
                    <a:pt x="4459" y="1624"/>
                    <a:pt x="4276" y="1553"/>
                    <a:pt x="4096" y="1553"/>
                  </a:cubicBezTo>
                  <a:cubicBezTo>
                    <a:pt x="3763" y="1553"/>
                    <a:pt x="3440" y="1795"/>
                    <a:pt x="3422" y="2185"/>
                  </a:cubicBezTo>
                  <a:cubicBezTo>
                    <a:pt x="3419" y="2222"/>
                    <a:pt x="3422" y="2191"/>
                    <a:pt x="3422" y="2908"/>
                  </a:cubicBezTo>
                  <a:lnTo>
                    <a:pt x="3066" y="2785"/>
                  </a:lnTo>
                  <a:cubicBezTo>
                    <a:pt x="3011" y="2764"/>
                    <a:pt x="2976" y="2713"/>
                    <a:pt x="2976" y="2654"/>
                  </a:cubicBezTo>
                  <a:lnTo>
                    <a:pt x="2976" y="1681"/>
                  </a:lnTo>
                  <a:cubicBezTo>
                    <a:pt x="2976" y="974"/>
                    <a:pt x="3546" y="405"/>
                    <a:pt x="4249" y="405"/>
                  </a:cubicBezTo>
                  <a:close/>
                  <a:moveTo>
                    <a:pt x="4110" y="1953"/>
                  </a:moveTo>
                  <a:cubicBezTo>
                    <a:pt x="4183" y="1953"/>
                    <a:pt x="4257" y="1981"/>
                    <a:pt x="4314" y="2044"/>
                  </a:cubicBezTo>
                  <a:cubicBezTo>
                    <a:pt x="4612" y="2383"/>
                    <a:pt x="5198" y="2884"/>
                    <a:pt x="6001" y="2884"/>
                  </a:cubicBezTo>
                  <a:cubicBezTo>
                    <a:pt x="6151" y="2884"/>
                    <a:pt x="6313" y="2863"/>
                    <a:pt x="6481" y="2826"/>
                  </a:cubicBezTo>
                  <a:cubicBezTo>
                    <a:pt x="6484" y="2825"/>
                    <a:pt x="6487" y="2825"/>
                    <a:pt x="6489" y="2825"/>
                  </a:cubicBezTo>
                  <a:cubicBezTo>
                    <a:pt x="6503" y="2825"/>
                    <a:pt x="6516" y="2832"/>
                    <a:pt x="6522" y="2843"/>
                  </a:cubicBezTo>
                  <a:cubicBezTo>
                    <a:pt x="6655" y="3117"/>
                    <a:pt x="7249" y="3172"/>
                    <a:pt x="7249" y="3172"/>
                  </a:cubicBezTo>
                  <a:lnTo>
                    <a:pt x="7249" y="3738"/>
                  </a:lnTo>
                  <a:cubicBezTo>
                    <a:pt x="7249" y="3738"/>
                    <a:pt x="7204" y="3872"/>
                    <a:pt x="7133" y="3872"/>
                  </a:cubicBezTo>
                  <a:cubicBezTo>
                    <a:pt x="7130" y="3872"/>
                    <a:pt x="7128" y="3872"/>
                    <a:pt x="7125" y="3872"/>
                  </a:cubicBezTo>
                  <a:lnTo>
                    <a:pt x="6998" y="3872"/>
                  </a:lnTo>
                  <a:cubicBezTo>
                    <a:pt x="6889" y="3882"/>
                    <a:pt x="6799" y="3971"/>
                    <a:pt x="6796" y="4081"/>
                  </a:cubicBezTo>
                  <a:cubicBezTo>
                    <a:pt x="6789" y="4533"/>
                    <a:pt x="6601" y="4955"/>
                    <a:pt x="6282" y="5236"/>
                  </a:cubicBezTo>
                  <a:cubicBezTo>
                    <a:pt x="5937" y="5538"/>
                    <a:pt x="5531" y="5687"/>
                    <a:pt x="5128" y="5687"/>
                  </a:cubicBezTo>
                  <a:cubicBezTo>
                    <a:pt x="4725" y="5687"/>
                    <a:pt x="4323" y="5539"/>
                    <a:pt x="3985" y="5246"/>
                  </a:cubicBezTo>
                  <a:cubicBezTo>
                    <a:pt x="3662" y="4965"/>
                    <a:pt x="3470" y="4547"/>
                    <a:pt x="3460" y="4094"/>
                  </a:cubicBezTo>
                  <a:cubicBezTo>
                    <a:pt x="3456" y="3985"/>
                    <a:pt x="3258" y="3872"/>
                    <a:pt x="3258" y="3872"/>
                  </a:cubicBezTo>
                  <a:lnTo>
                    <a:pt x="3131" y="3899"/>
                  </a:lnTo>
                  <a:cubicBezTo>
                    <a:pt x="2976" y="3899"/>
                    <a:pt x="2846" y="3769"/>
                    <a:pt x="2846" y="3611"/>
                  </a:cubicBezTo>
                  <a:cubicBezTo>
                    <a:pt x="2850" y="3155"/>
                    <a:pt x="2843" y="3165"/>
                    <a:pt x="2853" y="3114"/>
                  </a:cubicBezTo>
                  <a:cubicBezTo>
                    <a:pt x="2932" y="3162"/>
                    <a:pt x="2963" y="3162"/>
                    <a:pt x="3312" y="3289"/>
                  </a:cubicBezTo>
                  <a:cubicBezTo>
                    <a:pt x="3356" y="3304"/>
                    <a:pt x="3400" y="3311"/>
                    <a:pt x="3442" y="3311"/>
                  </a:cubicBezTo>
                  <a:cubicBezTo>
                    <a:pt x="3653" y="3311"/>
                    <a:pt x="3841" y="3140"/>
                    <a:pt x="3841" y="2911"/>
                  </a:cubicBezTo>
                  <a:cubicBezTo>
                    <a:pt x="3841" y="2428"/>
                    <a:pt x="3837" y="2219"/>
                    <a:pt x="3841" y="2202"/>
                  </a:cubicBezTo>
                  <a:cubicBezTo>
                    <a:pt x="3847" y="2049"/>
                    <a:pt x="3976" y="1953"/>
                    <a:pt x="4110" y="1953"/>
                  </a:cubicBezTo>
                  <a:close/>
                  <a:moveTo>
                    <a:pt x="4307" y="5915"/>
                  </a:moveTo>
                  <a:cubicBezTo>
                    <a:pt x="4565" y="6026"/>
                    <a:pt x="4842" y="6084"/>
                    <a:pt x="5125" y="6084"/>
                  </a:cubicBezTo>
                  <a:cubicBezTo>
                    <a:pt x="5351" y="6084"/>
                    <a:pt x="5581" y="6047"/>
                    <a:pt x="5809" y="5970"/>
                  </a:cubicBezTo>
                  <a:cubicBezTo>
                    <a:pt x="5826" y="6104"/>
                    <a:pt x="5867" y="6230"/>
                    <a:pt x="5932" y="6347"/>
                  </a:cubicBezTo>
                  <a:lnTo>
                    <a:pt x="4177" y="6347"/>
                  </a:lnTo>
                  <a:cubicBezTo>
                    <a:pt x="4249" y="6213"/>
                    <a:pt x="4297" y="6066"/>
                    <a:pt x="4307" y="5915"/>
                  </a:cubicBezTo>
                  <a:close/>
                  <a:moveTo>
                    <a:pt x="8353" y="6748"/>
                  </a:moveTo>
                  <a:cubicBezTo>
                    <a:pt x="8514" y="6748"/>
                    <a:pt x="8648" y="6882"/>
                    <a:pt x="8648" y="7047"/>
                  </a:cubicBezTo>
                  <a:lnTo>
                    <a:pt x="8648" y="11185"/>
                  </a:lnTo>
                  <a:lnTo>
                    <a:pt x="1444" y="11185"/>
                  </a:lnTo>
                  <a:lnTo>
                    <a:pt x="1444" y="10462"/>
                  </a:lnTo>
                  <a:cubicBezTo>
                    <a:pt x="1444" y="10359"/>
                    <a:pt x="1368" y="10266"/>
                    <a:pt x="1266" y="10252"/>
                  </a:cubicBezTo>
                  <a:cubicBezTo>
                    <a:pt x="1258" y="10251"/>
                    <a:pt x="1250" y="10251"/>
                    <a:pt x="1243" y="10251"/>
                  </a:cubicBezTo>
                  <a:cubicBezTo>
                    <a:pt x="1132" y="10251"/>
                    <a:pt x="1039" y="10342"/>
                    <a:pt x="1039" y="10455"/>
                  </a:cubicBezTo>
                  <a:lnTo>
                    <a:pt x="1039" y="11185"/>
                  </a:lnTo>
                  <a:lnTo>
                    <a:pt x="744" y="11185"/>
                  </a:lnTo>
                  <a:lnTo>
                    <a:pt x="744" y="9831"/>
                  </a:lnTo>
                  <a:cubicBezTo>
                    <a:pt x="744" y="9378"/>
                    <a:pt x="847" y="8932"/>
                    <a:pt x="1039" y="8531"/>
                  </a:cubicBezTo>
                  <a:lnTo>
                    <a:pt x="1039" y="9498"/>
                  </a:lnTo>
                  <a:cubicBezTo>
                    <a:pt x="1039" y="9604"/>
                    <a:pt x="1115" y="9693"/>
                    <a:pt x="1218" y="9707"/>
                  </a:cubicBezTo>
                  <a:cubicBezTo>
                    <a:pt x="1225" y="9708"/>
                    <a:pt x="1233" y="9709"/>
                    <a:pt x="1241" y="9709"/>
                  </a:cubicBezTo>
                  <a:cubicBezTo>
                    <a:pt x="1351" y="9709"/>
                    <a:pt x="1444" y="9620"/>
                    <a:pt x="1444" y="9508"/>
                  </a:cubicBezTo>
                  <a:lnTo>
                    <a:pt x="1444" y="7047"/>
                  </a:lnTo>
                  <a:cubicBezTo>
                    <a:pt x="1444" y="6882"/>
                    <a:pt x="1574" y="6748"/>
                    <a:pt x="1739" y="6748"/>
                  </a:cubicBezTo>
                  <a:close/>
                  <a:moveTo>
                    <a:pt x="9076" y="8531"/>
                  </a:moveTo>
                  <a:cubicBezTo>
                    <a:pt x="9272" y="8932"/>
                    <a:pt x="9374" y="9378"/>
                    <a:pt x="9374" y="9831"/>
                  </a:cubicBezTo>
                  <a:lnTo>
                    <a:pt x="9374" y="11185"/>
                  </a:lnTo>
                  <a:lnTo>
                    <a:pt x="9076" y="11185"/>
                  </a:lnTo>
                  <a:lnTo>
                    <a:pt x="9076" y="8531"/>
                  </a:lnTo>
                  <a:close/>
                  <a:moveTo>
                    <a:pt x="9426" y="11586"/>
                  </a:moveTo>
                  <a:cubicBezTo>
                    <a:pt x="9549" y="11586"/>
                    <a:pt x="9659" y="11692"/>
                    <a:pt x="9652" y="11826"/>
                  </a:cubicBezTo>
                  <a:cubicBezTo>
                    <a:pt x="9649" y="11950"/>
                    <a:pt x="9539" y="12046"/>
                    <a:pt x="9416" y="12046"/>
                  </a:cubicBezTo>
                  <a:lnTo>
                    <a:pt x="693" y="12046"/>
                  </a:lnTo>
                  <a:cubicBezTo>
                    <a:pt x="569" y="12046"/>
                    <a:pt x="460" y="11950"/>
                    <a:pt x="453" y="11826"/>
                  </a:cubicBezTo>
                  <a:cubicBezTo>
                    <a:pt x="449" y="11692"/>
                    <a:pt x="556" y="11586"/>
                    <a:pt x="683" y="11586"/>
                  </a:cubicBezTo>
                  <a:close/>
                  <a:moveTo>
                    <a:pt x="4266" y="1"/>
                  </a:moveTo>
                  <a:cubicBezTo>
                    <a:pt x="4266" y="1"/>
                    <a:pt x="2586" y="751"/>
                    <a:pt x="2572" y="1674"/>
                  </a:cubicBezTo>
                  <a:lnTo>
                    <a:pt x="2572" y="2651"/>
                  </a:lnTo>
                  <a:cubicBezTo>
                    <a:pt x="2586" y="2682"/>
                    <a:pt x="2589" y="2709"/>
                    <a:pt x="2592" y="2740"/>
                  </a:cubicBezTo>
                  <a:cubicBezTo>
                    <a:pt x="2496" y="2860"/>
                    <a:pt x="2442" y="3011"/>
                    <a:pt x="2438" y="3169"/>
                  </a:cubicBezTo>
                  <a:lnTo>
                    <a:pt x="2438" y="3611"/>
                  </a:lnTo>
                  <a:cubicBezTo>
                    <a:pt x="2442" y="3971"/>
                    <a:pt x="2719" y="4266"/>
                    <a:pt x="3069" y="4297"/>
                  </a:cubicBezTo>
                  <a:cubicBezTo>
                    <a:pt x="3127" y="4787"/>
                    <a:pt x="3360" y="5236"/>
                    <a:pt x="3720" y="5548"/>
                  </a:cubicBezTo>
                  <a:cubicBezTo>
                    <a:pt x="3779" y="5603"/>
                    <a:pt x="3841" y="5651"/>
                    <a:pt x="3906" y="5696"/>
                  </a:cubicBezTo>
                  <a:cubicBezTo>
                    <a:pt x="3895" y="5744"/>
                    <a:pt x="3645" y="6344"/>
                    <a:pt x="3645" y="6344"/>
                  </a:cubicBezTo>
                  <a:lnTo>
                    <a:pt x="1739" y="6344"/>
                  </a:lnTo>
                  <a:cubicBezTo>
                    <a:pt x="1351" y="6344"/>
                    <a:pt x="1039" y="6659"/>
                    <a:pt x="1039" y="7043"/>
                  </a:cubicBezTo>
                  <a:lnTo>
                    <a:pt x="1039" y="7760"/>
                  </a:lnTo>
                  <a:cubicBezTo>
                    <a:pt x="587" y="8349"/>
                    <a:pt x="340" y="9080"/>
                    <a:pt x="340" y="9824"/>
                  </a:cubicBezTo>
                  <a:lnTo>
                    <a:pt x="340" y="11260"/>
                  </a:lnTo>
                  <a:cubicBezTo>
                    <a:pt x="134" y="11377"/>
                    <a:pt x="0" y="11607"/>
                    <a:pt x="21" y="11864"/>
                  </a:cubicBezTo>
                  <a:cubicBezTo>
                    <a:pt x="45" y="12196"/>
                    <a:pt x="333" y="12447"/>
                    <a:pt x="666" y="12447"/>
                  </a:cubicBezTo>
                  <a:lnTo>
                    <a:pt x="9470" y="12447"/>
                  </a:lnTo>
                  <a:cubicBezTo>
                    <a:pt x="9817" y="12447"/>
                    <a:pt x="10098" y="12162"/>
                    <a:pt x="10098" y="11812"/>
                  </a:cubicBezTo>
                  <a:cubicBezTo>
                    <a:pt x="10098" y="11576"/>
                    <a:pt x="9968" y="11370"/>
                    <a:pt x="9776" y="11260"/>
                  </a:cubicBezTo>
                  <a:lnTo>
                    <a:pt x="9776" y="9824"/>
                  </a:lnTo>
                  <a:cubicBezTo>
                    <a:pt x="9776" y="9080"/>
                    <a:pt x="9529" y="8349"/>
                    <a:pt x="9076" y="7763"/>
                  </a:cubicBezTo>
                  <a:lnTo>
                    <a:pt x="9076" y="7047"/>
                  </a:lnTo>
                  <a:cubicBezTo>
                    <a:pt x="9076" y="6659"/>
                    <a:pt x="8764" y="6344"/>
                    <a:pt x="8377" y="6344"/>
                  </a:cubicBezTo>
                  <a:lnTo>
                    <a:pt x="6463" y="6344"/>
                  </a:lnTo>
                  <a:cubicBezTo>
                    <a:pt x="6463" y="6344"/>
                    <a:pt x="6206" y="5809"/>
                    <a:pt x="6203" y="5788"/>
                  </a:cubicBezTo>
                  <a:cubicBezTo>
                    <a:pt x="6323" y="5720"/>
                    <a:pt x="6436" y="5634"/>
                    <a:pt x="6546" y="5538"/>
                  </a:cubicBezTo>
                  <a:cubicBezTo>
                    <a:pt x="6906" y="5222"/>
                    <a:pt x="7132" y="4773"/>
                    <a:pt x="7187" y="4280"/>
                  </a:cubicBezTo>
                  <a:cubicBezTo>
                    <a:pt x="7458" y="4249"/>
                    <a:pt x="7667" y="4016"/>
                    <a:pt x="7653" y="3738"/>
                  </a:cubicBezTo>
                  <a:lnTo>
                    <a:pt x="7653" y="3007"/>
                  </a:lnTo>
                  <a:cubicBezTo>
                    <a:pt x="7664" y="2946"/>
                    <a:pt x="7653" y="2887"/>
                    <a:pt x="7633" y="2829"/>
                  </a:cubicBezTo>
                  <a:cubicBezTo>
                    <a:pt x="7653" y="2774"/>
                    <a:pt x="7664" y="2713"/>
                    <a:pt x="7681" y="2651"/>
                  </a:cubicBezTo>
                  <a:lnTo>
                    <a:pt x="7681" y="1362"/>
                  </a:lnTo>
                  <a:cubicBezTo>
                    <a:pt x="7664" y="1009"/>
                    <a:pt x="7376" y="717"/>
                    <a:pt x="7022" y="710"/>
                  </a:cubicBezTo>
                  <a:cubicBezTo>
                    <a:pt x="6985" y="710"/>
                    <a:pt x="6957" y="683"/>
                    <a:pt x="6957" y="649"/>
                  </a:cubicBezTo>
                  <a:cubicBezTo>
                    <a:pt x="6950" y="289"/>
                    <a:pt x="6299" y="1"/>
                    <a:pt x="6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80"/>
            <p:cNvSpPr/>
            <p:nvPr/>
          </p:nvSpPr>
          <p:spPr>
            <a:xfrm>
              <a:off x="5644525" y="4036825"/>
              <a:ext cx="52325" cy="52325"/>
            </a:xfrm>
            <a:custGeom>
              <a:avLst/>
              <a:gdLst/>
              <a:ahLst/>
              <a:cxnLst/>
              <a:rect l="l" t="t" r="r" b="b"/>
              <a:pathLst>
                <a:path w="2093" h="2093" extrusionOk="0">
                  <a:moveTo>
                    <a:pt x="1046" y="405"/>
                  </a:moveTo>
                  <a:cubicBezTo>
                    <a:pt x="1399" y="405"/>
                    <a:pt x="1687" y="693"/>
                    <a:pt x="1687" y="1047"/>
                  </a:cubicBezTo>
                  <a:cubicBezTo>
                    <a:pt x="1687" y="1400"/>
                    <a:pt x="1399" y="1688"/>
                    <a:pt x="1046" y="1688"/>
                  </a:cubicBezTo>
                  <a:cubicBezTo>
                    <a:pt x="693" y="1688"/>
                    <a:pt x="405" y="1400"/>
                    <a:pt x="405" y="1047"/>
                  </a:cubicBezTo>
                  <a:cubicBezTo>
                    <a:pt x="405" y="693"/>
                    <a:pt x="693" y="405"/>
                    <a:pt x="1046" y="405"/>
                  </a:cubicBezTo>
                  <a:close/>
                  <a:moveTo>
                    <a:pt x="1046" y="1"/>
                  </a:moveTo>
                  <a:cubicBezTo>
                    <a:pt x="470" y="1"/>
                    <a:pt x="1" y="471"/>
                    <a:pt x="1" y="1047"/>
                  </a:cubicBezTo>
                  <a:cubicBezTo>
                    <a:pt x="1" y="1623"/>
                    <a:pt x="470" y="2092"/>
                    <a:pt x="1046" y="2092"/>
                  </a:cubicBezTo>
                  <a:cubicBezTo>
                    <a:pt x="1622" y="2092"/>
                    <a:pt x="2092" y="1623"/>
                    <a:pt x="2092" y="1047"/>
                  </a:cubicBezTo>
                  <a:cubicBezTo>
                    <a:pt x="2092" y="471"/>
                    <a:pt x="1622" y="1"/>
                    <a:pt x="10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80"/>
            <p:cNvSpPr/>
            <p:nvPr/>
          </p:nvSpPr>
          <p:spPr>
            <a:xfrm>
              <a:off x="5754500" y="3801600"/>
              <a:ext cx="134425" cy="110525"/>
            </a:xfrm>
            <a:custGeom>
              <a:avLst/>
              <a:gdLst/>
              <a:ahLst/>
              <a:cxnLst/>
              <a:rect l="l" t="t" r="r" b="b"/>
              <a:pathLst>
                <a:path w="5377" h="4421" extrusionOk="0">
                  <a:moveTo>
                    <a:pt x="4826" y="419"/>
                  </a:moveTo>
                  <a:cubicBezTo>
                    <a:pt x="4866" y="419"/>
                    <a:pt x="4902" y="419"/>
                    <a:pt x="4935" y="420"/>
                  </a:cubicBezTo>
                  <a:cubicBezTo>
                    <a:pt x="4941" y="420"/>
                    <a:pt x="4945" y="423"/>
                    <a:pt x="4945" y="430"/>
                  </a:cubicBezTo>
                  <a:lnTo>
                    <a:pt x="4945" y="3605"/>
                  </a:lnTo>
                  <a:cubicBezTo>
                    <a:pt x="4945" y="3622"/>
                    <a:pt x="4935" y="3636"/>
                    <a:pt x="4914" y="3639"/>
                  </a:cubicBezTo>
                  <a:cubicBezTo>
                    <a:pt x="4883" y="3639"/>
                    <a:pt x="4850" y="3639"/>
                    <a:pt x="4815" y="3639"/>
                  </a:cubicBezTo>
                  <a:cubicBezTo>
                    <a:pt x="4327" y="3639"/>
                    <a:pt x="3505" y="3690"/>
                    <a:pt x="2877" y="3972"/>
                  </a:cubicBezTo>
                  <a:lnTo>
                    <a:pt x="2874" y="3972"/>
                  </a:lnTo>
                  <a:lnTo>
                    <a:pt x="2874" y="800"/>
                  </a:lnTo>
                  <a:cubicBezTo>
                    <a:pt x="2877" y="800"/>
                    <a:pt x="2877" y="797"/>
                    <a:pt x="2877" y="797"/>
                  </a:cubicBezTo>
                  <a:cubicBezTo>
                    <a:pt x="3458" y="466"/>
                    <a:pt x="4367" y="419"/>
                    <a:pt x="4826" y="419"/>
                  </a:cubicBezTo>
                  <a:close/>
                  <a:moveTo>
                    <a:pt x="529" y="1"/>
                  </a:moveTo>
                  <a:cubicBezTo>
                    <a:pt x="488" y="1"/>
                    <a:pt x="447" y="1"/>
                    <a:pt x="405" y="1"/>
                  </a:cubicBezTo>
                  <a:cubicBezTo>
                    <a:pt x="182" y="5"/>
                    <a:pt x="1" y="190"/>
                    <a:pt x="1" y="416"/>
                  </a:cubicBezTo>
                  <a:lnTo>
                    <a:pt x="1" y="1130"/>
                  </a:lnTo>
                  <a:cubicBezTo>
                    <a:pt x="1" y="1232"/>
                    <a:pt x="73" y="1325"/>
                    <a:pt x="175" y="1335"/>
                  </a:cubicBezTo>
                  <a:cubicBezTo>
                    <a:pt x="185" y="1337"/>
                    <a:pt x="195" y="1337"/>
                    <a:pt x="204" y="1337"/>
                  </a:cubicBezTo>
                  <a:cubicBezTo>
                    <a:pt x="314" y="1337"/>
                    <a:pt x="402" y="1247"/>
                    <a:pt x="402" y="1136"/>
                  </a:cubicBezTo>
                  <a:lnTo>
                    <a:pt x="402" y="430"/>
                  </a:lnTo>
                  <a:cubicBezTo>
                    <a:pt x="402" y="423"/>
                    <a:pt x="405" y="420"/>
                    <a:pt x="412" y="420"/>
                  </a:cubicBezTo>
                  <a:cubicBezTo>
                    <a:pt x="445" y="419"/>
                    <a:pt x="481" y="419"/>
                    <a:pt x="521" y="419"/>
                  </a:cubicBezTo>
                  <a:cubicBezTo>
                    <a:pt x="980" y="419"/>
                    <a:pt x="1889" y="466"/>
                    <a:pt x="2469" y="797"/>
                  </a:cubicBezTo>
                  <a:cubicBezTo>
                    <a:pt x="2469" y="797"/>
                    <a:pt x="2469" y="800"/>
                    <a:pt x="2473" y="800"/>
                  </a:cubicBezTo>
                  <a:lnTo>
                    <a:pt x="2473" y="3972"/>
                  </a:lnTo>
                  <a:cubicBezTo>
                    <a:pt x="1838" y="3688"/>
                    <a:pt x="1013" y="3639"/>
                    <a:pt x="518" y="3639"/>
                  </a:cubicBezTo>
                  <a:cubicBezTo>
                    <a:pt x="481" y="3639"/>
                    <a:pt x="445" y="3639"/>
                    <a:pt x="412" y="3639"/>
                  </a:cubicBezTo>
                  <a:cubicBezTo>
                    <a:pt x="405" y="3639"/>
                    <a:pt x="402" y="3636"/>
                    <a:pt x="402" y="3629"/>
                  </a:cubicBezTo>
                  <a:lnTo>
                    <a:pt x="402" y="2093"/>
                  </a:lnTo>
                  <a:cubicBezTo>
                    <a:pt x="402" y="1990"/>
                    <a:pt x="330" y="1898"/>
                    <a:pt x="227" y="1884"/>
                  </a:cubicBezTo>
                  <a:cubicBezTo>
                    <a:pt x="219" y="1883"/>
                    <a:pt x="211" y="1883"/>
                    <a:pt x="203" y="1883"/>
                  </a:cubicBezTo>
                  <a:cubicBezTo>
                    <a:pt x="91" y="1883"/>
                    <a:pt x="1" y="1974"/>
                    <a:pt x="1" y="2086"/>
                  </a:cubicBezTo>
                  <a:lnTo>
                    <a:pt x="1" y="3632"/>
                  </a:lnTo>
                  <a:cubicBezTo>
                    <a:pt x="1" y="3861"/>
                    <a:pt x="186" y="4044"/>
                    <a:pt x="407" y="4044"/>
                  </a:cubicBezTo>
                  <a:cubicBezTo>
                    <a:pt x="411" y="4044"/>
                    <a:pt x="415" y="4044"/>
                    <a:pt x="419" y="4044"/>
                  </a:cubicBezTo>
                  <a:cubicBezTo>
                    <a:pt x="441" y="4044"/>
                    <a:pt x="464" y="4044"/>
                    <a:pt x="490" y="4044"/>
                  </a:cubicBezTo>
                  <a:cubicBezTo>
                    <a:pt x="884" y="4044"/>
                    <a:pt x="1716" y="4075"/>
                    <a:pt x="2315" y="4342"/>
                  </a:cubicBezTo>
                  <a:cubicBezTo>
                    <a:pt x="2431" y="4394"/>
                    <a:pt x="2557" y="4420"/>
                    <a:pt x="2683" y="4420"/>
                  </a:cubicBezTo>
                  <a:cubicBezTo>
                    <a:pt x="2813" y="4420"/>
                    <a:pt x="2944" y="4393"/>
                    <a:pt x="3066" y="4339"/>
                  </a:cubicBezTo>
                  <a:cubicBezTo>
                    <a:pt x="3661" y="4077"/>
                    <a:pt x="4483" y="4044"/>
                    <a:pt x="4870" y="4044"/>
                  </a:cubicBezTo>
                  <a:cubicBezTo>
                    <a:pt x="4893" y="4044"/>
                    <a:pt x="4915" y="4044"/>
                    <a:pt x="4935" y="4044"/>
                  </a:cubicBezTo>
                  <a:cubicBezTo>
                    <a:pt x="4937" y="4044"/>
                    <a:pt x="4939" y="4044"/>
                    <a:pt x="4941" y="4044"/>
                  </a:cubicBezTo>
                  <a:cubicBezTo>
                    <a:pt x="5185" y="4044"/>
                    <a:pt x="5377" y="3850"/>
                    <a:pt x="5377" y="3608"/>
                  </a:cubicBezTo>
                  <a:lnTo>
                    <a:pt x="5377" y="416"/>
                  </a:lnTo>
                  <a:cubicBezTo>
                    <a:pt x="5377" y="190"/>
                    <a:pt x="5192" y="5"/>
                    <a:pt x="4969" y="1"/>
                  </a:cubicBezTo>
                  <a:cubicBezTo>
                    <a:pt x="4927" y="1"/>
                    <a:pt x="4886" y="1"/>
                    <a:pt x="4845" y="1"/>
                  </a:cubicBezTo>
                  <a:cubicBezTo>
                    <a:pt x="3591" y="1"/>
                    <a:pt x="2925" y="301"/>
                    <a:pt x="2692" y="433"/>
                  </a:cubicBezTo>
                  <a:cubicBezTo>
                    <a:pt x="2692" y="437"/>
                    <a:pt x="2689" y="437"/>
                    <a:pt x="2689" y="437"/>
                  </a:cubicBezTo>
                  <a:lnTo>
                    <a:pt x="2685" y="437"/>
                  </a:lnTo>
                  <a:cubicBezTo>
                    <a:pt x="2685" y="437"/>
                    <a:pt x="2682" y="433"/>
                    <a:pt x="2678" y="433"/>
                  </a:cubicBezTo>
                  <a:cubicBezTo>
                    <a:pt x="2446" y="301"/>
                    <a:pt x="1782" y="1"/>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 name="Google Shape;1154;p80"/>
          <p:cNvSpPr/>
          <p:nvPr/>
        </p:nvSpPr>
        <p:spPr>
          <a:xfrm>
            <a:off x="4028750" y="3801825"/>
            <a:ext cx="286300" cy="343800"/>
          </a:xfrm>
          <a:custGeom>
            <a:avLst/>
            <a:gdLst/>
            <a:ahLst/>
            <a:cxnLst/>
            <a:rect l="l" t="t" r="r" b="b"/>
            <a:pathLst>
              <a:path w="11452" h="13752" extrusionOk="0">
                <a:moveTo>
                  <a:pt x="706" y="3661"/>
                </a:moveTo>
                <a:cubicBezTo>
                  <a:pt x="898" y="3767"/>
                  <a:pt x="1087" y="3942"/>
                  <a:pt x="1149" y="4172"/>
                </a:cubicBezTo>
                <a:cubicBezTo>
                  <a:pt x="1289" y="4697"/>
                  <a:pt x="1529" y="4892"/>
                  <a:pt x="1598" y="4992"/>
                </a:cubicBezTo>
                <a:cubicBezTo>
                  <a:pt x="1598" y="4992"/>
                  <a:pt x="1598" y="4995"/>
                  <a:pt x="1598" y="4995"/>
                </a:cubicBezTo>
                <a:cubicBezTo>
                  <a:pt x="1457" y="5304"/>
                  <a:pt x="1533" y="5605"/>
                  <a:pt x="1824" y="5893"/>
                </a:cubicBezTo>
                <a:cubicBezTo>
                  <a:pt x="1999" y="6072"/>
                  <a:pt x="2400" y="6288"/>
                  <a:pt x="2362" y="6452"/>
                </a:cubicBezTo>
                <a:cubicBezTo>
                  <a:pt x="2345" y="6531"/>
                  <a:pt x="2297" y="6562"/>
                  <a:pt x="2177" y="6624"/>
                </a:cubicBezTo>
                <a:cubicBezTo>
                  <a:pt x="1889" y="6768"/>
                  <a:pt x="1876" y="6867"/>
                  <a:pt x="1848" y="7100"/>
                </a:cubicBezTo>
                <a:cubicBezTo>
                  <a:pt x="1824" y="7316"/>
                  <a:pt x="1800" y="7460"/>
                  <a:pt x="1670" y="7508"/>
                </a:cubicBezTo>
                <a:cubicBezTo>
                  <a:pt x="1557" y="7549"/>
                  <a:pt x="1444" y="7573"/>
                  <a:pt x="1344" y="7618"/>
                </a:cubicBezTo>
                <a:cubicBezTo>
                  <a:pt x="813" y="6877"/>
                  <a:pt x="521" y="5993"/>
                  <a:pt x="507" y="5067"/>
                </a:cubicBezTo>
                <a:cubicBezTo>
                  <a:pt x="501" y="4584"/>
                  <a:pt x="569" y="4110"/>
                  <a:pt x="706" y="3661"/>
                </a:cubicBezTo>
                <a:close/>
                <a:moveTo>
                  <a:pt x="6192" y="610"/>
                </a:moveTo>
                <a:cubicBezTo>
                  <a:pt x="6772" y="761"/>
                  <a:pt x="7320" y="1028"/>
                  <a:pt x="7797" y="1395"/>
                </a:cubicBezTo>
                <a:lnTo>
                  <a:pt x="7787" y="1443"/>
                </a:lnTo>
                <a:lnTo>
                  <a:pt x="7728" y="1422"/>
                </a:lnTo>
                <a:cubicBezTo>
                  <a:pt x="7678" y="1406"/>
                  <a:pt x="7627" y="1398"/>
                  <a:pt x="7576" y="1398"/>
                </a:cubicBezTo>
                <a:cubicBezTo>
                  <a:pt x="7446" y="1398"/>
                  <a:pt x="7320" y="1450"/>
                  <a:pt x="7224" y="1546"/>
                </a:cubicBezTo>
                <a:lnTo>
                  <a:pt x="7097" y="1669"/>
                </a:lnTo>
                <a:cubicBezTo>
                  <a:pt x="6926" y="1844"/>
                  <a:pt x="6919" y="2111"/>
                  <a:pt x="7063" y="2293"/>
                </a:cubicBezTo>
                <a:cubicBezTo>
                  <a:pt x="6892" y="2379"/>
                  <a:pt x="6707" y="2403"/>
                  <a:pt x="6552" y="2605"/>
                </a:cubicBezTo>
                <a:cubicBezTo>
                  <a:pt x="6436" y="2753"/>
                  <a:pt x="6412" y="2951"/>
                  <a:pt x="6494" y="3123"/>
                </a:cubicBezTo>
                <a:cubicBezTo>
                  <a:pt x="6569" y="3291"/>
                  <a:pt x="6734" y="3401"/>
                  <a:pt x="6916" y="3414"/>
                </a:cubicBezTo>
                <a:lnTo>
                  <a:pt x="7807" y="3545"/>
                </a:lnTo>
                <a:cubicBezTo>
                  <a:pt x="8006" y="3582"/>
                  <a:pt x="8191" y="3685"/>
                  <a:pt x="8322" y="3839"/>
                </a:cubicBezTo>
                <a:cubicBezTo>
                  <a:pt x="8555" y="4107"/>
                  <a:pt x="8620" y="4196"/>
                  <a:pt x="8575" y="4337"/>
                </a:cubicBezTo>
                <a:cubicBezTo>
                  <a:pt x="8551" y="4409"/>
                  <a:pt x="8500" y="4460"/>
                  <a:pt x="8435" y="4484"/>
                </a:cubicBezTo>
                <a:cubicBezTo>
                  <a:pt x="8429" y="4484"/>
                  <a:pt x="8422" y="4484"/>
                  <a:pt x="8416" y="4484"/>
                </a:cubicBezTo>
                <a:cubicBezTo>
                  <a:pt x="8186" y="4484"/>
                  <a:pt x="7903" y="4300"/>
                  <a:pt x="7749" y="4097"/>
                </a:cubicBezTo>
                <a:cubicBezTo>
                  <a:pt x="7516" y="3778"/>
                  <a:pt x="7139" y="3586"/>
                  <a:pt x="6744" y="3579"/>
                </a:cubicBezTo>
                <a:cubicBezTo>
                  <a:pt x="6736" y="3579"/>
                  <a:pt x="6727" y="3579"/>
                  <a:pt x="6719" y="3579"/>
                </a:cubicBezTo>
                <a:cubicBezTo>
                  <a:pt x="5858" y="3579"/>
                  <a:pt x="5071" y="4262"/>
                  <a:pt x="4697" y="5040"/>
                </a:cubicBezTo>
                <a:cubicBezTo>
                  <a:pt x="4550" y="5352"/>
                  <a:pt x="4550" y="5708"/>
                  <a:pt x="4701" y="6020"/>
                </a:cubicBezTo>
                <a:cubicBezTo>
                  <a:pt x="4979" y="6600"/>
                  <a:pt x="5548" y="6641"/>
                  <a:pt x="5753" y="6740"/>
                </a:cubicBezTo>
                <a:cubicBezTo>
                  <a:pt x="6065" y="6850"/>
                  <a:pt x="6449" y="7244"/>
                  <a:pt x="6463" y="7755"/>
                </a:cubicBezTo>
                <a:lnTo>
                  <a:pt x="6473" y="8218"/>
                </a:lnTo>
                <a:cubicBezTo>
                  <a:pt x="6480" y="8379"/>
                  <a:pt x="6340" y="8434"/>
                  <a:pt x="6268" y="8513"/>
                </a:cubicBezTo>
                <a:cubicBezTo>
                  <a:pt x="6000" y="8746"/>
                  <a:pt x="5904" y="9058"/>
                  <a:pt x="5870" y="9452"/>
                </a:cubicBezTo>
                <a:cubicBezTo>
                  <a:pt x="5591" y="9504"/>
                  <a:pt x="5312" y="9529"/>
                  <a:pt x="5035" y="9529"/>
                </a:cubicBezTo>
                <a:cubicBezTo>
                  <a:pt x="3729" y="9529"/>
                  <a:pt x="2479" y="8966"/>
                  <a:pt x="1605" y="7950"/>
                </a:cubicBezTo>
                <a:cubicBezTo>
                  <a:pt x="1975" y="7834"/>
                  <a:pt x="2181" y="7765"/>
                  <a:pt x="2249" y="7145"/>
                </a:cubicBezTo>
                <a:cubicBezTo>
                  <a:pt x="2253" y="7104"/>
                  <a:pt x="2256" y="7066"/>
                  <a:pt x="2263" y="7035"/>
                </a:cubicBezTo>
                <a:cubicBezTo>
                  <a:pt x="2280" y="7021"/>
                  <a:pt x="2325" y="6997"/>
                  <a:pt x="2356" y="6980"/>
                </a:cubicBezTo>
                <a:cubicBezTo>
                  <a:pt x="2489" y="6915"/>
                  <a:pt x="2692" y="6812"/>
                  <a:pt x="2757" y="6541"/>
                </a:cubicBezTo>
                <a:cubicBezTo>
                  <a:pt x="2863" y="6065"/>
                  <a:pt x="2294" y="5794"/>
                  <a:pt x="2105" y="5609"/>
                </a:cubicBezTo>
                <a:cubicBezTo>
                  <a:pt x="1896" y="5400"/>
                  <a:pt x="1917" y="5262"/>
                  <a:pt x="1961" y="5160"/>
                </a:cubicBezTo>
                <a:cubicBezTo>
                  <a:pt x="2146" y="4755"/>
                  <a:pt x="1711" y="4724"/>
                  <a:pt x="1536" y="4069"/>
                </a:cubicBezTo>
                <a:cubicBezTo>
                  <a:pt x="1437" y="3692"/>
                  <a:pt x="1138" y="3425"/>
                  <a:pt x="843" y="3274"/>
                </a:cubicBezTo>
                <a:cubicBezTo>
                  <a:pt x="922" y="3075"/>
                  <a:pt x="1018" y="2883"/>
                  <a:pt x="1128" y="2698"/>
                </a:cubicBezTo>
                <a:lnTo>
                  <a:pt x="1132" y="2698"/>
                </a:lnTo>
                <a:cubicBezTo>
                  <a:pt x="1312" y="2774"/>
                  <a:pt x="1481" y="2808"/>
                  <a:pt x="1641" y="2808"/>
                </a:cubicBezTo>
                <a:cubicBezTo>
                  <a:pt x="2054" y="2808"/>
                  <a:pt x="2412" y="2584"/>
                  <a:pt x="2788" y="2300"/>
                </a:cubicBezTo>
                <a:cubicBezTo>
                  <a:pt x="2983" y="2152"/>
                  <a:pt x="3167" y="2012"/>
                  <a:pt x="3302" y="2012"/>
                </a:cubicBezTo>
                <a:cubicBezTo>
                  <a:pt x="3314" y="2012"/>
                  <a:pt x="3325" y="2013"/>
                  <a:pt x="3336" y="2015"/>
                </a:cubicBezTo>
                <a:cubicBezTo>
                  <a:pt x="3398" y="2029"/>
                  <a:pt x="3463" y="2043"/>
                  <a:pt x="3525" y="2057"/>
                </a:cubicBezTo>
                <a:cubicBezTo>
                  <a:pt x="3684" y="2092"/>
                  <a:pt x="3851" y="2130"/>
                  <a:pt x="4012" y="2130"/>
                </a:cubicBezTo>
                <a:cubicBezTo>
                  <a:pt x="4328" y="2130"/>
                  <a:pt x="4620" y="1986"/>
                  <a:pt x="4783" y="1402"/>
                </a:cubicBezTo>
                <a:cubicBezTo>
                  <a:pt x="4869" y="1097"/>
                  <a:pt x="5191" y="990"/>
                  <a:pt x="5603" y="887"/>
                </a:cubicBezTo>
                <a:cubicBezTo>
                  <a:pt x="5760" y="846"/>
                  <a:pt x="5904" y="812"/>
                  <a:pt x="6017" y="754"/>
                </a:cubicBezTo>
                <a:cubicBezTo>
                  <a:pt x="6100" y="709"/>
                  <a:pt x="6155" y="661"/>
                  <a:pt x="6192" y="610"/>
                </a:cubicBezTo>
                <a:close/>
                <a:moveTo>
                  <a:pt x="8901" y="1402"/>
                </a:moveTo>
                <a:cubicBezTo>
                  <a:pt x="9816" y="2389"/>
                  <a:pt x="10327" y="3709"/>
                  <a:pt x="10314" y="5057"/>
                </a:cubicBezTo>
                <a:cubicBezTo>
                  <a:pt x="10296" y="6421"/>
                  <a:pt x="9762" y="7710"/>
                  <a:pt x="8805" y="8688"/>
                </a:cubicBezTo>
                <a:cubicBezTo>
                  <a:pt x="7784" y="9727"/>
                  <a:pt x="6410" y="10265"/>
                  <a:pt x="5029" y="10265"/>
                </a:cubicBezTo>
                <a:cubicBezTo>
                  <a:pt x="3753" y="10265"/>
                  <a:pt x="2470" y="9806"/>
                  <a:pt x="1450" y="8856"/>
                </a:cubicBezTo>
                <a:lnTo>
                  <a:pt x="1687" y="8616"/>
                </a:lnTo>
                <a:cubicBezTo>
                  <a:pt x="2625" y="9487"/>
                  <a:pt x="3833" y="9931"/>
                  <a:pt x="5046" y="9931"/>
                </a:cubicBezTo>
                <a:cubicBezTo>
                  <a:pt x="6250" y="9931"/>
                  <a:pt x="7458" y="9493"/>
                  <a:pt x="8411" y="8602"/>
                </a:cubicBezTo>
                <a:cubicBezTo>
                  <a:pt x="8493" y="8527"/>
                  <a:pt x="8496" y="8400"/>
                  <a:pt x="8421" y="8317"/>
                </a:cubicBezTo>
                <a:cubicBezTo>
                  <a:pt x="8382" y="8274"/>
                  <a:pt x="8328" y="8253"/>
                  <a:pt x="8275" y="8253"/>
                </a:cubicBezTo>
                <a:cubicBezTo>
                  <a:pt x="8225" y="8253"/>
                  <a:pt x="8176" y="8271"/>
                  <a:pt x="8136" y="8307"/>
                </a:cubicBezTo>
                <a:cubicBezTo>
                  <a:pt x="7605" y="8804"/>
                  <a:pt x="6977" y="9157"/>
                  <a:pt x="6295" y="9353"/>
                </a:cubicBezTo>
                <a:cubicBezTo>
                  <a:pt x="6323" y="9253"/>
                  <a:pt x="6309" y="9010"/>
                  <a:pt x="6532" y="8818"/>
                </a:cubicBezTo>
                <a:cubicBezTo>
                  <a:pt x="6583" y="8756"/>
                  <a:pt x="6888" y="8595"/>
                  <a:pt x="6878" y="8208"/>
                </a:cubicBezTo>
                <a:lnTo>
                  <a:pt x="6868" y="7745"/>
                </a:lnTo>
                <a:cubicBezTo>
                  <a:pt x="6847" y="7038"/>
                  <a:pt x="6326" y="6510"/>
                  <a:pt x="5887" y="6360"/>
                </a:cubicBezTo>
                <a:cubicBezTo>
                  <a:pt x="5640" y="6246"/>
                  <a:pt x="5253" y="6240"/>
                  <a:pt x="5064" y="5845"/>
                </a:cubicBezTo>
                <a:cubicBezTo>
                  <a:pt x="4968" y="5643"/>
                  <a:pt x="4968" y="5413"/>
                  <a:pt x="5064" y="5214"/>
                </a:cubicBezTo>
                <a:cubicBezTo>
                  <a:pt x="5361" y="4590"/>
                  <a:pt x="6014" y="3980"/>
                  <a:pt x="6726" y="3980"/>
                </a:cubicBezTo>
                <a:cubicBezTo>
                  <a:pt x="6730" y="3980"/>
                  <a:pt x="6734" y="3980"/>
                  <a:pt x="6737" y="3980"/>
                </a:cubicBezTo>
                <a:cubicBezTo>
                  <a:pt x="7008" y="3987"/>
                  <a:pt x="7266" y="4117"/>
                  <a:pt x="7427" y="4333"/>
                </a:cubicBezTo>
                <a:cubicBezTo>
                  <a:pt x="7668" y="4661"/>
                  <a:pt x="8060" y="4883"/>
                  <a:pt x="8394" y="4883"/>
                </a:cubicBezTo>
                <a:cubicBezTo>
                  <a:pt x="8645" y="4883"/>
                  <a:pt x="8862" y="4758"/>
                  <a:pt x="8959" y="4460"/>
                </a:cubicBezTo>
                <a:cubicBezTo>
                  <a:pt x="9079" y="4100"/>
                  <a:pt x="8877" y="3860"/>
                  <a:pt x="8630" y="3575"/>
                </a:cubicBezTo>
                <a:cubicBezTo>
                  <a:pt x="8435" y="3353"/>
                  <a:pt x="8167" y="3198"/>
                  <a:pt x="7879" y="3147"/>
                </a:cubicBezTo>
                <a:lnTo>
                  <a:pt x="7872" y="3147"/>
                </a:lnTo>
                <a:cubicBezTo>
                  <a:pt x="6861" y="2996"/>
                  <a:pt x="6888" y="3020"/>
                  <a:pt x="6861" y="2951"/>
                </a:cubicBezTo>
                <a:cubicBezTo>
                  <a:pt x="6823" y="2876"/>
                  <a:pt x="6899" y="2801"/>
                  <a:pt x="6977" y="2766"/>
                </a:cubicBezTo>
                <a:lnTo>
                  <a:pt x="7266" y="2643"/>
                </a:lnTo>
                <a:cubicBezTo>
                  <a:pt x="7379" y="2595"/>
                  <a:pt x="7461" y="2495"/>
                  <a:pt x="7485" y="2375"/>
                </a:cubicBezTo>
                <a:cubicBezTo>
                  <a:pt x="7509" y="2252"/>
                  <a:pt x="7471" y="2129"/>
                  <a:pt x="7382" y="2043"/>
                </a:cubicBezTo>
                <a:cubicBezTo>
                  <a:pt x="7358" y="2019"/>
                  <a:pt x="7358" y="1978"/>
                  <a:pt x="7382" y="1954"/>
                </a:cubicBezTo>
                <a:lnTo>
                  <a:pt x="7509" y="1827"/>
                </a:lnTo>
                <a:cubicBezTo>
                  <a:pt x="7530" y="1807"/>
                  <a:pt x="7551" y="1801"/>
                  <a:pt x="7573" y="1801"/>
                </a:cubicBezTo>
                <a:cubicBezTo>
                  <a:pt x="7617" y="1801"/>
                  <a:pt x="7661" y="1828"/>
                  <a:pt x="7698" y="1837"/>
                </a:cubicBezTo>
                <a:cubicBezTo>
                  <a:pt x="7735" y="1849"/>
                  <a:pt x="7774" y="1855"/>
                  <a:pt x="7812" y="1855"/>
                </a:cubicBezTo>
                <a:cubicBezTo>
                  <a:pt x="7937" y="1855"/>
                  <a:pt x="8059" y="1792"/>
                  <a:pt x="8130" y="1676"/>
                </a:cubicBezTo>
                <a:cubicBezTo>
                  <a:pt x="8970" y="2458"/>
                  <a:pt x="9474" y="3521"/>
                  <a:pt x="9563" y="4642"/>
                </a:cubicBezTo>
                <a:cubicBezTo>
                  <a:pt x="9645" y="5705"/>
                  <a:pt x="9350" y="6764"/>
                  <a:pt x="8733" y="7628"/>
                </a:cubicBezTo>
                <a:cubicBezTo>
                  <a:pt x="8668" y="7717"/>
                  <a:pt x="8688" y="7844"/>
                  <a:pt x="8781" y="7909"/>
                </a:cubicBezTo>
                <a:cubicBezTo>
                  <a:pt x="8815" y="7933"/>
                  <a:pt x="8856" y="7947"/>
                  <a:pt x="8898" y="7947"/>
                </a:cubicBezTo>
                <a:cubicBezTo>
                  <a:pt x="8959" y="7947"/>
                  <a:pt x="9021" y="7916"/>
                  <a:pt x="9062" y="7861"/>
                </a:cubicBezTo>
                <a:cubicBezTo>
                  <a:pt x="9734" y="6922"/>
                  <a:pt x="10053" y="5766"/>
                  <a:pt x="9964" y="4608"/>
                </a:cubicBezTo>
                <a:cubicBezTo>
                  <a:pt x="9878" y="3500"/>
                  <a:pt x="9419" y="2454"/>
                  <a:pt x="8664" y="1642"/>
                </a:cubicBezTo>
                <a:lnTo>
                  <a:pt x="8901" y="1402"/>
                </a:lnTo>
                <a:close/>
                <a:moveTo>
                  <a:pt x="8842" y="401"/>
                </a:moveTo>
                <a:cubicBezTo>
                  <a:pt x="8878" y="401"/>
                  <a:pt x="8914" y="413"/>
                  <a:pt x="8942" y="438"/>
                </a:cubicBezTo>
                <a:cubicBezTo>
                  <a:pt x="10283" y="1587"/>
                  <a:pt x="11041" y="3229"/>
                  <a:pt x="11041" y="4995"/>
                </a:cubicBezTo>
                <a:cubicBezTo>
                  <a:pt x="11041" y="6620"/>
                  <a:pt x="10403" y="8143"/>
                  <a:pt x="9240" y="9281"/>
                </a:cubicBezTo>
                <a:cubicBezTo>
                  <a:pt x="8079" y="10421"/>
                  <a:pt x="6559" y="10996"/>
                  <a:pt x="5037" y="10996"/>
                </a:cubicBezTo>
                <a:cubicBezTo>
                  <a:pt x="3364" y="10996"/>
                  <a:pt x="1688" y="10301"/>
                  <a:pt x="483" y="8897"/>
                </a:cubicBezTo>
                <a:cubicBezTo>
                  <a:pt x="429" y="8835"/>
                  <a:pt x="435" y="8739"/>
                  <a:pt x="494" y="8681"/>
                </a:cubicBezTo>
                <a:cubicBezTo>
                  <a:pt x="525" y="8648"/>
                  <a:pt x="566" y="8632"/>
                  <a:pt x="608" y="8632"/>
                </a:cubicBezTo>
                <a:cubicBezTo>
                  <a:pt x="653" y="8632"/>
                  <a:pt x="700" y="8652"/>
                  <a:pt x="734" y="8691"/>
                </a:cubicBezTo>
                <a:cubicBezTo>
                  <a:pt x="1878" y="10023"/>
                  <a:pt x="3457" y="10672"/>
                  <a:pt x="5031" y="10672"/>
                </a:cubicBezTo>
                <a:cubicBezTo>
                  <a:pt x="6512" y="10672"/>
                  <a:pt x="7989" y="10096"/>
                  <a:pt x="9093" y="8972"/>
                </a:cubicBezTo>
                <a:cubicBezTo>
                  <a:pt x="10122" y="7920"/>
                  <a:pt x="10701" y="6534"/>
                  <a:pt x="10718" y="5060"/>
                </a:cubicBezTo>
                <a:cubicBezTo>
                  <a:pt x="10735" y="3435"/>
                  <a:pt x="10039" y="1810"/>
                  <a:pt x="8736" y="688"/>
                </a:cubicBezTo>
                <a:cubicBezTo>
                  <a:pt x="8664" y="623"/>
                  <a:pt x="8658" y="514"/>
                  <a:pt x="8726" y="448"/>
                </a:cubicBezTo>
                <a:cubicBezTo>
                  <a:pt x="8757" y="417"/>
                  <a:pt x="8800" y="401"/>
                  <a:pt x="8842" y="401"/>
                </a:cubicBezTo>
                <a:close/>
                <a:moveTo>
                  <a:pt x="6299" y="11276"/>
                </a:moveTo>
                <a:lnTo>
                  <a:pt x="6432" y="11791"/>
                </a:lnTo>
                <a:lnTo>
                  <a:pt x="5054" y="11791"/>
                </a:lnTo>
                <a:lnTo>
                  <a:pt x="5157" y="11400"/>
                </a:lnTo>
                <a:cubicBezTo>
                  <a:pt x="5541" y="11393"/>
                  <a:pt x="5921" y="11352"/>
                  <a:pt x="6299" y="11276"/>
                </a:cubicBezTo>
                <a:close/>
                <a:moveTo>
                  <a:pt x="7509" y="12192"/>
                </a:moveTo>
                <a:cubicBezTo>
                  <a:pt x="7605" y="12192"/>
                  <a:pt x="7684" y="12271"/>
                  <a:pt x="7684" y="12367"/>
                </a:cubicBezTo>
                <a:lnTo>
                  <a:pt x="7684" y="12542"/>
                </a:lnTo>
                <a:lnTo>
                  <a:pt x="3809" y="12542"/>
                </a:lnTo>
                <a:lnTo>
                  <a:pt x="3809" y="12367"/>
                </a:lnTo>
                <a:cubicBezTo>
                  <a:pt x="3809" y="12271"/>
                  <a:pt x="3888" y="12192"/>
                  <a:pt x="3984" y="12192"/>
                </a:cubicBezTo>
                <a:close/>
                <a:moveTo>
                  <a:pt x="8068" y="12919"/>
                </a:moveTo>
                <a:cubicBezTo>
                  <a:pt x="8298" y="12919"/>
                  <a:pt x="8483" y="13104"/>
                  <a:pt x="8483" y="13330"/>
                </a:cubicBezTo>
                <a:cubicBezTo>
                  <a:pt x="8483" y="13340"/>
                  <a:pt x="8472" y="13347"/>
                  <a:pt x="8462" y="13347"/>
                </a:cubicBezTo>
                <a:lnTo>
                  <a:pt x="3024" y="13347"/>
                </a:lnTo>
                <a:cubicBezTo>
                  <a:pt x="3014" y="13347"/>
                  <a:pt x="3007" y="13340"/>
                  <a:pt x="3007" y="13330"/>
                </a:cubicBezTo>
                <a:cubicBezTo>
                  <a:pt x="3007" y="13104"/>
                  <a:pt x="3189" y="12919"/>
                  <a:pt x="3418" y="12919"/>
                </a:cubicBezTo>
                <a:close/>
                <a:moveTo>
                  <a:pt x="8852" y="1"/>
                </a:moveTo>
                <a:cubicBezTo>
                  <a:pt x="8706" y="1"/>
                  <a:pt x="8559" y="56"/>
                  <a:pt x="8448" y="167"/>
                </a:cubicBezTo>
                <a:cubicBezTo>
                  <a:pt x="8219" y="397"/>
                  <a:pt x="8232" y="781"/>
                  <a:pt x="8483" y="994"/>
                </a:cubicBezTo>
                <a:cubicBezTo>
                  <a:pt x="8531" y="1035"/>
                  <a:pt x="8579" y="1079"/>
                  <a:pt x="8627" y="1121"/>
                </a:cubicBezTo>
                <a:lnTo>
                  <a:pt x="8387" y="1361"/>
                </a:lnTo>
                <a:cubicBezTo>
                  <a:pt x="7578" y="613"/>
                  <a:pt x="6535" y="164"/>
                  <a:pt x="5445" y="78"/>
                </a:cubicBezTo>
                <a:cubicBezTo>
                  <a:pt x="5313" y="68"/>
                  <a:pt x="5181" y="62"/>
                  <a:pt x="5050" y="62"/>
                </a:cubicBezTo>
                <a:cubicBezTo>
                  <a:pt x="4031" y="62"/>
                  <a:pt x="3030" y="377"/>
                  <a:pt x="2198" y="970"/>
                </a:cubicBezTo>
                <a:cubicBezTo>
                  <a:pt x="2109" y="1031"/>
                  <a:pt x="2085" y="1158"/>
                  <a:pt x="2150" y="1251"/>
                </a:cubicBezTo>
                <a:cubicBezTo>
                  <a:pt x="2189" y="1305"/>
                  <a:pt x="2251" y="1334"/>
                  <a:pt x="2314" y="1334"/>
                </a:cubicBezTo>
                <a:cubicBezTo>
                  <a:pt x="2355" y="1334"/>
                  <a:pt x="2396" y="1321"/>
                  <a:pt x="2431" y="1295"/>
                </a:cubicBezTo>
                <a:cubicBezTo>
                  <a:pt x="3196" y="755"/>
                  <a:pt x="4114" y="465"/>
                  <a:pt x="5050" y="465"/>
                </a:cubicBezTo>
                <a:cubicBezTo>
                  <a:pt x="5171" y="465"/>
                  <a:pt x="5293" y="470"/>
                  <a:pt x="5414" y="479"/>
                </a:cubicBezTo>
                <a:cubicBezTo>
                  <a:pt x="5459" y="483"/>
                  <a:pt x="5503" y="486"/>
                  <a:pt x="5548" y="493"/>
                </a:cubicBezTo>
                <a:cubicBezTo>
                  <a:pt x="5037" y="620"/>
                  <a:pt x="4553" y="764"/>
                  <a:pt x="4406" y="1295"/>
                </a:cubicBezTo>
                <a:cubicBezTo>
                  <a:pt x="4313" y="1625"/>
                  <a:pt x="4207" y="1693"/>
                  <a:pt x="4135" y="1717"/>
                </a:cubicBezTo>
                <a:cubicBezTo>
                  <a:pt x="4103" y="1727"/>
                  <a:pt x="4066" y="1732"/>
                  <a:pt x="4025" y="1732"/>
                </a:cubicBezTo>
                <a:cubicBezTo>
                  <a:pt x="3916" y="1732"/>
                  <a:pt x="3776" y="1701"/>
                  <a:pt x="3624" y="1666"/>
                </a:cubicBezTo>
                <a:cubicBezTo>
                  <a:pt x="3559" y="1652"/>
                  <a:pt x="3494" y="1638"/>
                  <a:pt x="3425" y="1625"/>
                </a:cubicBezTo>
                <a:cubicBezTo>
                  <a:pt x="3386" y="1617"/>
                  <a:pt x="3348" y="1613"/>
                  <a:pt x="3310" y="1613"/>
                </a:cubicBezTo>
                <a:cubicBezTo>
                  <a:pt x="3043" y="1613"/>
                  <a:pt x="2807" y="1792"/>
                  <a:pt x="2554" y="1981"/>
                </a:cubicBezTo>
                <a:cubicBezTo>
                  <a:pt x="2269" y="2199"/>
                  <a:pt x="1993" y="2406"/>
                  <a:pt x="1659" y="2406"/>
                </a:cubicBezTo>
                <a:cubicBezTo>
                  <a:pt x="1567" y="2406"/>
                  <a:pt x="1470" y="2390"/>
                  <a:pt x="1368" y="2355"/>
                </a:cubicBezTo>
                <a:cubicBezTo>
                  <a:pt x="1481" y="2201"/>
                  <a:pt x="1601" y="2050"/>
                  <a:pt x="1735" y="1906"/>
                </a:cubicBezTo>
                <a:cubicBezTo>
                  <a:pt x="1804" y="1834"/>
                  <a:pt x="1814" y="1714"/>
                  <a:pt x="1749" y="1635"/>
                </a:cubicBezTo>
                <a:cubicBezTo>
                  <a:pt x="1708" y="1587"/>
                  <a:pt x="1650" y="1563"/>
                  <a:pt x="1593" y="1563"/>
                </a:cubicBezTo>
                <a:cubicBezTo>
                  <a:pt x="1538" y="1563"/>
                  <a:pt x="1484" y="1585"/>
                  <a:pt x="1444" y="1628"/>
                </a:cubicBezTo>
                <a:cubicBezTo>
                  <a:pt x="569" y="2564"/>
                  <a:pt x="96" y="3788"/>
                  <a:pt x="117" y="5074"/>
                </a:cubicBezTo>
                <a:cubicBezTo>
                  <a:pt x="134" y="6291"/>
                  <a:pt x="593" y="7440"/>
                  <a:pt x="1413" y="8335"/>
                </a:cubicBezTo>
                <a:lnTo>
                  <a:pt x="1176" y="8571"/>
                </a:lnTo>
                <a:cubicBezTo>
                  <a:pt x="1135" y="8523"/>
                  <a:pt x="1090" y="8475"/>
                  <a:pt x="1049" y="8427"/>
                </a:cubicBezTo>
                <a:cubicBezTo>
                  <a:pt x="936" y="8296"/>
                  <a:pt x="778" y="8230"/>
                  <a:pt x="620" y="8230"/>
                </a:cubicBezTo>
                <a:cubicBezTo>
                  <a:pt x="475" y="8230"/>
                  <a:pt x="331" y="8285"/>
                  <a:pt x="219" y="8396"/>
                </a:cubicBezTo>
                <a:cubicBezTo>
                  <a:pt x="14" y="8602"/>
                  <a:pt x="0" y="8938"/>
                  <a:pt x="189" y="9161"/>
                </a:cubicBezTo>
                <a:cubicBezTo>
                  <a:pt x="1306" y="10464"/>
                  <a:pt x="2921" y="11307"/>
                  <a:pt x="4752" y="11393"/>
                </a:cubicBezTo>
                <a:lnTo>
                  <a:pt x="4646" y="11787"/>
                </a:lnTo>
                <a:lnTo>
                  <a:pt x="4060" y="11787"/>
                </a:lnTo>
                <a:cubicBezTo>
                  <a:pt x="3700" y="11787"/>
                  <a:pt x="3408" y="12082"/>
                  <a:pt x="3408" y="12439"/>
                </a:cubicBezTo>
                <a:lnTo>
                  <a:pt x="3408" y="12524"/>
                </a:lnTo>
                <a:cubicBezTo>
                  <a:pt x="2973" y="12538"/>
                  <a:pt x="2623" y="12891"/>
                  <a:pt x="2620" y="13323"/>
                </a:cubicBezTo>
                <a:cubicBezTo>
                  <a:pt x="2616" y="13560"/>
                  <a:pt x="2808" y="13752"/>
                  <a:pt x="3045" y="13752"/>
                </a:cubicBezTo>
                <a:lnTo>
                  <a:pt x="8452" y="13752"/>
                </a:lnTo>
                <a:cubicBezTo>
                  <a:pt x="8685" y="13752"/>
                  <a:pt x="8877" y="13560"/>
                  <a:pt x="8874" y="13323"/>
                </a:cubicBezTo>
                <a:cubicBezTo>
                  <a:pt x="8870" y="12891"/>
                  <a:pt x="8520" y="12538"/>
                  <a:pt x="8085" y="12524"/>
                </a:cubicBezTo>
                <a:lnTo>
                  <a:pt x="8085" y="12439"/>
                </a:lnTo>
                <a:cubicBezTo>
                  <a:pt x="8085" y="12079"/>
                  <a:pt x="7794" y="11787"/>
                  <a:pt x="7434" y="11787"/>
                </a:cubicBezTo>
                <a:lnTo>
                  <a:pt x="6861" y="11787"/>
                </a:lnTo>
                <a:lnTo>
                  <a:pt x="6700" y="11184"/>
                </a:lnTo>
                <a:cubicBezTo>
                  <a:pt x="6953" y="11115"/>
                  <a:pt x="7204" y="11033"/>
                  <a:pt x="7447" y="10933"/>
                </a:cubicBezTo>
                <a:cubicBezTo>
                  <a:pt x="8232" y="10618"/>
                  <a:pt x="8932" y="10159"/>
                  <a:pt x="9532" y="9569"/>
                </a:cubicBezTo>
                <a:cubicBezTo>
                  <a:pt x="10770" y="8355"/>
                  <a:pt x="11452" y="6730"/>
                  <a:pt x="11452" y="4998"/>
                </a:cubicBezTo>
                <a:cubicBezTo>
                  <a:pt x="11452" y="3263"/>
                  <a:pt x="10787" y="1679"/>
                  <a:pt x="9576" y="472"/>
                </a:cubicBezTo>
                <a:cubicBezTo>
                  <a:pt x="9463" y="356"/>
                  <a:pt x="9340" y="243"/>
                  <a:pt x="9216" y="133"/>
                </a:cubicBezTo>
                <a:cubicBezTo>
                  <a:pt x="9112" y="44"/>
                  <a:pt x="8982" y="1"/>
                  <a:pt x="8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 name="Google Shape;1155;p80"/>
          <p:cNvGrpSpPr/>
          <p:nvPr/>
        </p:nvGrpSpPr>
        <p:grpSpPr>
          <a:xfrm>
            <a:off x="3262425" y="3842550"/>
            <a:ext cx="344100" cy="262375"/>
            <a:chOff x="3262425" y="3842550"/>
            <a:chExt cx="344100" cy="262375"/>
          </a:xfrm>
        </p:grpSpPr>
        <p:sp>
          <p:nvSpPr>
            <p:cNvPr id="1156" name="Google Shape;1156;p80"/>
            <p:cNvSpPr/>
            <p:nvPr/>
          </p:nvSpPr>
          <p:spPr>
            <a:xfrm>
              <a:off x="3444400" y="3911100"/>
              <a:ext cx="107675" cy="15700"/>
            </a:xfrm>
            <a:custGeom>
              <a:avLst/>
              <a:gdLst/>
              <a:ahLst/>
              <a:cxnLst/>
              <a:rect l="l" t="t" r="r" b="b"/>
              <a:pathLst>
                <a:path w="4307" h="628" extrusionOk="0">
                  <a:moveTo>
                    <a:pt x="2894" y="0"/>
                  </a:moveTo>
                  <a:cubicBezTo>
                    <a:pt x="1696" y="0"/>
                    <a:pt x="784" y="114"/>
                    <a:pt x="182" y="226"/>
                  </a:cubicBezTo>
                  <a:cubicBezTo>
                    <a:pt x="72" y="247"/>
                    <a:pt x="0" y="353"/>
                    <a:pt x="21" y="463"/>
                  </a:cubicBezTo>
                  <a:cubicBezTo>
                    <a:pt x="38" y="559"/>
                    <a:pt x="124" y="627"/>
                    <a:pt x="220" y="627"/>
                  </a:cubicBezTo>
                  <a:cubicBezTo>
                    <a:pt x="290" y="627"/>
                    <a:pt x="1233" y="403"/>
                    <a:pt x="2877" y="403"/>
                  </a:cubicBezTo>
                  <a:cubicBezTo>
                    <a:pt x="3246" y="403"/>
                    <a:pt x="3650" y="415"/>
                    <a:pt x="4087" y="442"/>
                  </a:cubicBezTo>
                  <a:cubicBezTo>
                    <a:pt x="4092" y="442"/>
                    <a:pt x="4096" y="443"/>
                    <a:pt x="4100" y="443"/>
                  </a:cubicBezTo>
                  <a:cubicBezTo>
                    <a:pt x="4204" y="443"/>
                    <a:pt x="4293" y="359"/>
                    <a:pt x="4300" y="254"/>
                  </a:cubicBezTo>
                  <a:cubicBezTo>
                    <a:pt x="4307" y="141"/>
                    <a:pt x="4221" y="45"/>
                    <a:pt x="4111" y="38"/>
                  </a:cubicBezTo>
                  <a:cubicBezTo>
                    <a:pt x="3678" y="11"/>
                    <a:pt x="3272" y="0"/>
                    <a:pt x="28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80"/>
            <p:cNvSpPr/>
            <p:nvPr/>
          </p:nvSpPr>
          <p:spPr>
            <a:xfrm>
              <a:off x="3444400" y="3878650"/>
              <a:ext cx="107675" cy="15650"/>
            </a:xfrm>
            <a:custGeom>
              <a:avLst/>
              <a:gdLst/>
              <a:ahLst/>
              <a:cxnLst/>
              <a:rect l="l" t="t" r="r" b="b"/>
              <a:pathLst>
                <a:path w="4307" h="626" extrusionOk="0">
                  <a:moveTo>
                    <a:pt x="2885" y="1"/>
                  </a:moveTo>
                  <a:cubicBezTo>
                    <a:pt x="1692" y="1"/>
                    <a:pt x="783" y="116"/>
                    <a:pt x="182" y="228"/>
                  </a:cubicBezTo>
                  <a:cubicBezTo>
                    <a:pt x="72" y="249"/>
                    <a:pt x="0" y="352"/>
                    <a:pt x="21" y="461"/>
                  </a:cubicBezTo>
                  <a:cubicBezTo>
                    <a:pt x="38" y="561"/>
                    <a:pt x="124" y="626"/>
                    <a:pt x="220" y="626"/>
                  </a:cubicBezTo>
                  <a:cubicBezTo>
                    <a:pt x="290" y="626"/>
                    <a:pt x="1230" y="405"/>
                    <a:pt x="2868" y="405"/>
                  </a:cubicBezTo>
                  <a:cubicBezTo>
                    <a:pt x="3239" y="405"/>
                    <a:pt x="3646" y="416"/>
                    <a:pt x="4087" y="444"/>
                  </a:cubicBezTo>
                  <a:cubicBezTo>
                    <a:pt x="4092" y="444"/>
                    <a:pt x="4096" y="445"/>
                    <a:pt x="4100" y="445"/>
                  </a:cubicBezTo>
                  <a:cubicBezTo>
                    <a:pt x="4204" y="445"/>
                    <a:pt x="4293" y="361"/>
                    <a:pt x="4300" y="252"/>
                  </a:cubicBezTo>
                  <a:cubicBezTo>
                    <a:pt x="4307" y="142"/>
                    <a:pt x="4221" y="46"/>
                    <a:pt x="4111" y="40"/>
                  </a:cubicBezTo>
                  <a:cubicBezTo>
                    <a:pt x="3674" y="12"/>
                    <a:pt x="3265" y="1"/>
                    <a:pt x="2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80"/>
            <p:cNvSpPr/>
            <p:nvPr/>
          </p:nvSpPr>
          <p:spPr>
            <a:xfrm>
              <a:off x="3501225" y="4007425"/>
              <a:ext cx="15550" cy="10050"/>
            </a:xfrm>
            <a:custGeom>
              <a:avLst/>
              <a:gdLst/>
              <a:ahLst/>
              <a:cxnLst/>
              <a:rect l="l" t="t" r="r" b="b"/>
              <a:pathLst>
                <a:path w="622" h="402" extrusionOk="0">
                  <a:moveTo>
                    <a:pt x="224" y="1"/>
                  </a:moveTo>
                  <a:cubicBezTo>
                    <a:pt x="121" y="1"/>
                    <a:pt x="28" y="73"/>
                    <a:pt x="18" y="176"/>
                  </a:cubicBezTo>
                  <a:cubicBezTo>
                    <a:pt x="1" y="299"/>
                    <a:pt x="97" y="402"/>
                    <a:pt x="217" y="402"/>
                  </a:cubicBezTo>
                  <a:lnTo>
                    <a:pt x="398" y="402"/>
                  </a:lnTo>
                  <a:cubicBezTo>
                    <a:pt x="501" y="402"/>
                    <a:pt x="594" y="330"/>
                    <a:pt x="604" y="227"/>
                  </a:cubicBezTo>
                  <a:cubicBezTo>
                    <a:pt x="621" y="104"/>
                    <a:pt x="525" y="1"/>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80"/>
            <p:cNvSpPr/>
            <p:nvPr/>
          </p:nvSpPr>
          <p:spPr>
            <a:xfrm>
              <a:off x="3524025" y="4007425"/>
              <a:ext cx="15450" cy="10050"/>
            </a:xfrm>
            <a:custGeom>
              <a:avLst/>
              <a:gdLst/>
              <a:ahLst/>
              <a:cxnLst/>
              <a:rect l="l" t="t" r="r" b="b"/>
              <a:pathLst>
                <a:path w="618" h="402" extrusionOk="0">
                  <a:moveTo>
                    <a:pt x="224" y="1"/>
                  </a:moveTo>
                  <a:cubicBezTo>
                    <a:pt x="121" y="1"/>
                    <a:pt x="28" y="73"/>
                    <a:pt x="14" y="176"/>
                  </a:cubicBezTo>
                  <a:cubicBezTo>
                    <a:pt x="1" y="299"/>
                    <a:pt x="97" y="402"/>
                    <a:pt x="217" y="402"/>
                  </a:cubicBezTo>
                  <a:lnTo>
                    <a:pt x="395" y="402"/>
                  </a:lnTo>
                  <a:cubicBezTo>
                    <a:pt x="501" y="402"/>
                    <a:pt x="590" y="330"/>
                    <a:pt x="604" y="227"/>
                  </a:cubicBezTo>
                  <a:cubicBezTo>
                    <a:pt x="618" y="104"/>
                    <a:pt x="525" y="1"/>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80"/>
            <p:cNvSpPr/>
            <p:nvPr/>
          </p:nvSpPr>
          <p:spPr>
            <a:xfrm>
              <a:off x="3546825" y="4007425"/>
              <a:ext cx="15450" cy="10050"/>
            </a:xfrm>
            <a:custGeom>
              <a:avLst/>
              <a:gdLst/>
              <a:ahLst/>
              <a:cxnLst/>
              <a:rect l="l" t="t" r="r" b="b"/>
              <a:pathLst>
                <a:path w="618" h="402" extrusionOk="0">
                  <a:moveTo>
                    <a:pt x="224" y="1"/>
                  </a:moveTo>
                  <a:cubicBezTo>
                    <a:pt x="121" y="1"/>
                    <a:pt x="28" y="73"/>
                    <a:pt x="14" y="176"/>
                  </a:cubicBezTo>
                  <a:cubicBezTo>
                    <a:pt x="1" y="299"/>
                    <a:pt x="97" y="402"/>
                    <a:pt x="217" y="402"/>
                  </a:cubicBezTo>
                  <a:lnTo>
                    <a:pt x="395" y="402"/>
                  </a:lnTo>
                  <a:cubicBezTo>
                    <a:pt x="498" y="402"/>
                    <a:pt x="590" y="330"/>
                    <a:pt x="604" y="227"/>
                  </a:cubicBezTo>
                  <a:cubicBezTo>
                    <a:pt x="618" y="104"/>
                    <a:pt x="522" y="1"/>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80"/>
            <p:cNvSpPr/>
            <p:nvPr/>
          </p:nvSpPr>
          <p:spPr>
            <a:xfrm>
              <a:off x="3569625" y="4007425"/>
              <a:ext cx="15450" cy="10050"/>
            </a:xfrm>
            <a:custGeom>
              <a:avLst/>
              <a:gdLst/>
              <a:ahLst/>
              <a:cxnLst/>
              <a:rect l="l" t="t" r="r" b="b"/>
              <a:pathLst>
                <a:path w="618" h="402" extrusionOk="0">
                  <a:moveTo>
                    <a:pt x="224" y="1"/>
                  </a:moveTo>
                  <a:cubicBezTo>
                    <a:pt x="121" y="1"/>
                    <a:pt x="28" y="73"/>
                    <a:pt x="14" y="176"/>
                  </a:cubicBezTo>
                  <a:cubicBezTo>
                    <a:pt x="1" y="299"/>
                    <a:pt x="97" y="402"/>
                    <a:pt x="217" y="402"/>
                  </a:cubicBezTo>
                  <a:lnTo>
                    <a:pt x="395" y="402"/>
                  </a:lnTo>
                  <a:cubicBezTo>
                    <a:pt x="498" y="402"/>
                    <a:pt x="591" y="330"/>
                    <a:pt x="604" y="227"/>
                  </a:cubicBezTo>
                  <a:cubicBezTo>
                    <a:pt x="618" y="104"/>
                    <a:pt x="522"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80"/>
            <p:cNvSpPr/>
            <p:nvPr/>
          </p:nvSpPr>
          <p:spPr>
            <a:xfrm>
              <a:off x="3501225" y="4027575"/>
              <a:ext cx="15550" cy="10050"/>
            </a:xfrm>
            <a:custGeom>
              <a:avLst/>
              <a:gdLst/>
              <a:ahLst/>
              <a:cxnLst/>
              <a:rect l="l" t="t" r="r" b="b"/>
              <a:pathLst>
                <a:path w="622" h="402" extrusionOk="0">
                  <a:moveTo>
                    <a:pt x="224" y="1"/>
                  </a:moveTo>
                  <a:cubicBezTo>
                    <a:pt x="121" y="1"/>
                    <a:pt x="28" y="73"/>
                    <a:pt x="18" y="175"/>
                  </a:cubicBezTo>
                  <a:cubicBezTo>
                    <a:pt x="1" y="299"/>
                    <a:pt x="97" y="402"/>
                    <a:pt x="217" y="402"/>
                  </a:cubicBezTo>
                  <a:lnTo>
                    <a:pt x="398" y="402"/>
                  </a:lnTo>
                  <a:cubicBezTo>
                    <a:pt x="501" y="402"/>
                    <a:pt x="594" y="330"/>
                    <a:pt x="604" y="227"/>
                  </a:cubicBezTo>
                  <a:cubicBezTo>
                    <a:pt x="621" y="103"/>
                    <a:pt x="525" y="1"/>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80"/>
            <p:cNvSpPr/>
            <p:nvPr/>
          </p:nvSpPr>
          <p:spPr>
            <a:xfrm>
              <a:off x="3524025" y="4027575"/>
              <a:ext cx="15450" cy="10050"/>
            </a:xfrm>
            <a:custGeom>
              <a:avLst/>
              <a:gdLst/>
              <a:ahLst/>
              <a:cxnLst/>
              <a:rect l="l" t="t" r="r" b="b"/>
              <a:pathLst>
                <a:path w="618" h="402" extrusionOk="0">
                  <a:moveTo>
                    <a:pt x="224" y="1"/>
                  </a:moveTo>
                  <a:cubicBezTo>
                    <a:pt x="121" y="1"/>
                    <a:pt x="28" y="73"/>
                    <a:pt x="14" y="175"/>
                  </a:cubicBezTo>
                  <a:cubicBezTo>
                    <a:pt x="1" y="299"/>
                    <a:pt x="97" y="402"/>
                    <a:pt x="217" y="402"/>
                  </a:cubicBezTo>
                  <a:lnTo>
                    <a:pt x="395" y="402"/>
                  </a:lnTo>
                  <a:cubicBezTo>
                    <a:pt x="501" y="402"/>
                    <a:pt x="590" y="330"/>
                    <a:pt x="604" y="227"/>
                  </a:cubicBezTo>
                  <a:cubicBezTo>
                    <a:pt x="618" y="103"/>
                    <a:pt x="525" y="1"/>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80"/>
            <p:cNvSpPr/>
            <p:nvPr/>
          </p:nvSpPr>
          <p:spPr>
            <a:xfrm>
              <a:off x="3546825" y="4027575"/>
              <a:ext cx="15450" cy="10050"/>
            </a:xfrm>
            <a:custGeom>
              <a:avLst/>
              <a:gdLst/>
              <a:ahLst/>
              <a:cxnLst/>
              <a:rect l="l" t="t" r="r" b="b"/>
              <a:pathLst>
                <a:path w="618" h="402" extrusionOk="0">
                  <a:moveTo>
                    <a:pt x="224" y="1"/>
                  </a:moveTo>
                  <a:cubicBezTo>
                    <a:pt x="121" y="1"/>
                    <a:pt x="28" y="73"/>
                    <a:pt x="14" y="175"/>
                  </a:cubicBezTo>
                  <a:cubicBezTo>
                    <a:pt x="1" y="299"/>
                    <a:pt x="97" y="402"/>
                    <a:pt x="217" y="402"/>
                  </a:cubicBezTo>
                  <a:lnTo>
                    <a:pt x="395" y="402"/>
                  </a:lnTo>
                  <a:cubicBezTo>
                    <a:pt x="498" y="402"/>
                    <a:pt x="590" y="330"/>
                    <a:pt x="604" y="227"/>
                  </a:cubicBezTo>
                  <a:cubicBezTo>
                    <a:pt x="618" y="103"/>
                    <a:pt x="522" y="1"/>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80"/>
            <p:cNvSpPr/>
            <p:nvPr/>
          </p:nvSpPr>
          <p:spPr>
            <a:xfrm>
              <a:off x="3569625" y="4027575"/>
              <a:ext cx="15450" cy="10050"/>
            </a:xfrm>
            <a:custGeom>
              <a:avLst/>
              <a:gdLst/>
              <a:ahLst/>
              <a:cxnLst/>
              <a:rect l="l" t="t" r="r" b="b"/>
              <a:pathLst>
                <a:path w="618" h="402" extrusionOk="0">
                  <a:moveTo>
                    <a:pt x="224" y="1"/>
                  </a:moveTo>
                  <a:cubicBezTo>
                    <a:pt x="121" y="1"/>
                    <a:pt x="28" y="73"/>
                    <a:pt x="14" y="175"/>
                  </a:cubicBezTo>
                  <a:cubicBezTo>
                    <a:pt x="1" y="299"/>
                    <a:pt x="97" y="402"/>
                    <a:pt x="217" y="402"/>
                  </a:cubicBezTo>
                  <a:lnTo>
                    <a:pt x="395" y="402"/>
                  </a:lnTo>
                  <a:cubicBezTo>
                    <a:pt x="498" y="402"/>
                    <a:pt x="591" y="330"/>
                    <a:pt x="604" y="227"/>
                  </a:cubicBezTo>
                  <a:cubicBezTo>
                    <a:pt x="618" y="103"/>
                    <a:pt x="522"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80"/>
            <p:cNvSpPr/>
            <p:nvPr/>
          </p:nvSpPr>
          <p:spPr>
            <a:xfrm>
              <a:off x="3501225" y="4047725"/>
              <a:ext cx="15550" cy="10125"/>
            </a:xfrm>
            <a:custGeom>
              <a:avLst/>
              <a:gdLst/>
              <a:ahLst/>
              <a:cxnLst/>
              <a:rect l="l" t="t" r="r" b="b"/>
              <a:pathLst>
                <a:path w="622" h="405" extrusionOk="0">
                  <a:moveTo>
                    <a:pt x="224" y="0"/>
                  </a:moveTo>
                  <a:cubicBezTo>
                    <a:pt x="121" y="0"/>
                    <a:pt x="28" y="76"/>
                    <a:pt x="18" y="175"/>
                  </a:cubicBezTo>
                  <a:cubicBezTo>
                    <a:pt x="1" y="299"/>
                    <a:pt x="97" y="405"/>
                    <a:pt x="217" y="405"/>
                  </a:cubicBezTo>
                  <a:lnTo>
                    <a:pt x="398" y="405"/>
                  </a:lnTo>
                  <a:cubicBezTo>
                    <a:pt x="501" y="405"/>
                    <a:pt x="594" y="329"/>
                    <a:pt x="604" y="227"/>
                  </a:cubicBezTo>
                  <a:cubicBezTo>
                    <a:pt x="621" y="103"/>
                    <a:pt x="525" y="0"/>
                    <a:pt x="4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80"/>
            <p:cNvSpPr/>
            <p:nvPr/>
          </p:nvSpPr>
          <p:spPr>
            <a:xfrm>
              <a:off x="3524025" y="4047725"/>
              <a:ext cx="15450" cy="10125"/>
            </a:xfrm>
            <a:custGeom>
              <a:avLst/>
              <a:gdLst/>
              <a:ahLst/>
              <a:cxnLst/>
              <a:rect l="l" t="t" r="r" b="b"/>
              <a:pathLst>
                <a:path w="618" h="405" extrusionOk="0">
                  <a:moveTo>
                    <a:pt x="224" y="0"/>
                  </a:moveTo>
                  <a:cubicBezTo>
                    <a:pt x="121" y="0"/>
                    <a:pt x="28" y="76"/>
                    <a:pt x="14" y="175"/>
                  </a:cubicBezTo>
                  <a:cubicBezTo>
                    <a:pt x="1" y="299"/>
                    <a:pt x="97" y="405"/>
                    <a:pt x="217" y="405"/>
                  </a:cubicBezTo>
                  <a:lnTo>
                    <a:pt x="395" y="405"/>
                  </a:lnTo>
                  <a:cubicBezTo>
                    <a:pt x="501" y="405"/>
                    <a:pt x="590" y="329"/>
                    <a:pt x="604" y="227"/>
                  </a:cubicBezTo>
                  <a:cubicBezTo>
                    <a:pt x="618" y="103"/>
                    <a:pt x="525" y="0"/>
                    <a:pt x="4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80"/>
            <p:cNvSpPr/>
            <p:nvPr/>
          </p:nvSpPr>
          <p:spPr>
            <a:xfrm>
              <a:off x="3546825" y="4047725"/>
              <a:ext cx="15450" cy="10125"/>
            </a:xfrm>
            <a:custGeom>
              <a:avLst/>
              <a:gdLst/>
              <a:ahLst/>
              <a:cxnLst/>
              <a:rect l="l" t="t" r="r" b="b"/>
              <a:pathLst>
                <a:path w="618" h="405" extrusionOk="0">
                  <a:moveTo>
                    <a:pt x="224" y="0"/>
                  </a:moveTo>
                  <a:cubicBezTo>
                    <a:pt x="121" y="0"/>
                    <a:pt x="28" y="76"/>
                    <a:pt x="14" y="175"/>
                  </a:cubicBezTo>
                  <a:cubicBezTo>
                    <a:pt x="1" y="299"/>
                    <a:pt x="97" y="405"/>
                    <a:pt x="217" y="405"/>
                  </a:cubicBezTo>
                  <a:lnTo>
                    <a:pt x="395" y="405"/>
                  </a:lnTo>
                  <a:cubicBezTo>
                    <a:pt x="498" y="405"/>
                    <a:pt x="590" y="329"/>
                    <a:pt x="604" y="227"/>
                  </a:cubicBezTo>
                  <a:cubicBezTo>
                    <a:pt x="618" y="103"/>
                    <a:pt x="522" y="0"/>
                    <a:pt x="4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80"/>
            <p:cNvSpPr/>
            <p:nvPr/>
          </p:nvSpPr>
          <p:spPr>
            <a:xfrm>
              <a:off x="3569625" y="4047725"/>
              <a:ext cx="15450" cy="10125"/>
            </a:xfrm>
            <a:custGeom>
              <a:avLst/>
              <a:gdLst/>
              <a:ahLst/>
              <a:cxnLst/>
              <a:rect l="l" t="t" r="r" b="b"/>
              <a:pathLst>
                <a:path w="618" h="405" extrusionOk="0">
                  <a:moveTo>
                    <a:pt x="224" y="0"/>
                  </a:moveTo>
                  <a:cubicBezTo>
                    <a:pt x="121" y="0"/>
                    <a:pt x="28" y="76"/>
                    <a:pt x="14" y="175"/>
                  </a:cubicBezTo>
                  <a:cubicBezTo>
                    <a:pt x="1" y="299"/>
                    <a:pt x="97" y="405"/>
                    <a:pt x="217" y="405"/>
                  </a:cubicBezTo>
                  <a:lnTo>
                    <a:pt x="395" y="405"/>
                  </a:lnTo>
                  <a:cubicBezTo>
                    <a:pt x="498" y="405"/>
                    <a:pt x="591" y="329"/>
                    <a:pt x="604" y="227"/>
                  </a:cubicBezTo>
                  <a:cubicBezTo>
                    <a:pt x="618" y="103"/>
                    <a:pt x="522"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80"/>
            <p:cNvSpPr/>
            <p:nvPr/>
          </p:nvSpPr>
          <p:spPr>
            <a:xfrm>
              <a:off x="3501225" y="4067875"/>
              <a:ext cx="15550" cy="10125"/>
            </a:xfrm>
            <a:custGeom>
              <a:avLst/>
              <a:gdLst/>
              <a:ahLst/>
              <a:cxnLst/>
              <a:rect l="l" t="t" r="r" b="b"/>
              <a:pathLst>
                <a:path w="622" h="405" extrusionOk="0">
                  <a:moveTo>
                    <a:pt x="224" y="0"/>
                  </a:moveTo>
                  <a:cubicBezTo>
                    <a:pt x="121" y="0"/>
                    <a:pt x="28" y="75"/>
                    <a:pt x="18" y="178"/>
                  </a:cubicBezTo>
                  <a:cubicBezTo>
                    <a:pt x="1" y="302"/>
                    <a:pt x="97" y="405"/>
                    <a:pt x="217" y="405"/>
                  </a:cubicBezTo>
                  <a:lnTo>
                    <a:pt x="398" y="405"/>
                  </a:lnTo>
                  <a:cubicBezTo>
                    <a:pt x="501" y="405"/>
                    <a:pt x="594" y="329"/>
                    <a:pt x="604" y="226"/>
                  </a:cubicBezTo>
                  <a:cubicBezTo>
                    <a:pt x="621" y="106"/>
                    <a:pt x="525" y="0"/>
                    <a:pt x="4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80"/>
            <p:cNvSpPr/>
            <p:nvPr/>
          </p:nvSpPr>
          <p:spPr>
            <a:xfrm>
              <a:off x="3524025" y="4067875"/>
              <a:ext cx="15450" cy="10125"/>
            </a:xfrm>
            <a:custGeom>
              <a:avLst/>
              <a:gdLst/>
              <a:ahLst/>
              <a:cxnLst/>
              <a:rect l="l" t="t" r="r" b="b"/>
              <a:pathLst>
                <a:path w="618" h="405" extrusionOk="0">
                  <a:moveTo>
                    <a:pt x="224" y="0"/>
                  </a:moveTo>
                  <a:cubicBezTo>
                    <a:pt x="121" y="0"/>
                    <a:pt x="28" y="75"/>
                    <a:pt x="14" y="178"/>
                  </a:cubicBezTo>
                  <a:cubicBezTo>
                    <a:pt x="1" y="302"/>
                    <a:pt x="97" y="405"/>
                    <a:pt x="217" y="405"/>
                  </a:cubicBezTo>
                  <a:lnTo>
                    <a:pt x="395" y="405"/>
                  </a:lnTo>
                  <a:cubicBezTo>
                    <a:pt x="501" y="405"/>
                    <a:pt x="590" y="329"/>
                    <a:pt x="604" y="226"/>
                  </a:cubicBezTo>
                  <a:cubicBezTo>
                    <a:pt x="618" y="106"/>
                    <a:pt x="525" y="0"/>
                    <a:pt x="4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80"/>
            <p:cNvSpPr/>
            <p:nvPr/>
          </p:nvSpPr>
          <p:spPr>
            <a:xfrm>
              <a:off x="3546825" y="4067875"/>
              <a:ext cx="38250" cy="10125"/>
            </a:xfrm>
            <a:custGeom>
              <a:avLst/>
              <a:gdLst/>
              <a:ahLst/>
              <a:cxnLst/>
              <a:rect l="l" t="t" r="r" b="b"/>
              <a:pathLst>
                <a:path w="1530" h="405" extrusionOk="0">
                  <a:moveTo>
                    <a:pt x="224" y="0"/>
                  </a:moveTo>
                  <a:cubicBezTo>
                    <a:pt x="121" y="0"/>
                    <a:pt x="28" y="75"/>
                    <a:pt x="14" y="178"/>
                  </a:cubicBezTo>
                  <a:cubicBezTo>
                    <a:pt x="1" y="302"/>
                    <a:pt x="97" y="405"/>
                    <a:pt x="217" y="405"/>
                  </a:cubicBezTo>
                  <a:lnTo>
                    <a:pt x="1307" y="405"/>
                  </a:lnTo>
                  <a:cubicBezTo>
                    <a:pt x="1410" y="405"/>
                    <a:pt x="1503" y="329"/>
                    <a:pt x="1516" y="226"/>
                  </a:cubicBezTo>
                  <a:cubicBezTo>
                    <a:pt x="1530" y="106"/>
                    <a:pt x="1434" y="0"/>
                    <a:pt x="1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80"/>
            <p:cNvSpPr/>
            <p:nvPr/>
          </p:nvSpPr>
          <p:spPr>
            <a:xfrm>
              <a:off x="3302975" y="3943525"/>
              <a:ext cx="107675" cy="15675"/>
            </a:xfrm>
            <a:custGeom>
              <a:avLst/>
              <a:gdLst/>
              <a:ahLst/>
              <a:cxnLst/>
              <a:rect l="l" t="t" r="r" b="b"/>
              <a:pathLst>
                <a:path w="4307" h="627" extrusionOk="0">
                  <a:moveTo>
                    <a:pt x="1436" y="1"/>
                  </a:moveTo>
                  <a:cubicBezTo>
                    <a:pt x="1052" y="1"/>
                    <a:pt x="638" y="12"/>
                    <a:pt x="195" y="40"/>
                  </a:cubicBezTo>
                  <a:cubicBezTo>
                    <a:pt x="86" y="47"/>
                    <a:pt x="0" y="143"/>
                    <a:pt x="7" y="253"/>
                  </a:cubicBezTo>
                  <a:cubicBezTo>
                    <a:pt x="13" y="358"/>
                    <a:pt x="103" y="442"/>
                    <a:pt x="210" y="442"/>
                  </a:cubicBezTo>
                  <a:cubicBezTo>
                    <a:pt x="214" y="442"/>
                    <a:pt x="219" y="442"/>
                    <a:pt x="223" y="441"/>
                  </a:cubicBezTo>
                  <a:cubicBezTo>
                    <a:pt x="665" y="414"/>
                    <a:pt x="1071" y="402"/>
                    <a:pt x="1440" y="402"/>
                  </a:cubicBezTo>
                  <a:cubicBezTo>
                    <a:pt x="3085" y="402"/>
                    <a:pt x="3997" y="626"/>
                    <a:pt x="4087" y="626"/>
                  </a:cubicBezTo>
                  <a:cubicBezTo>
                    <a:pt x="4183" y="626"/>
                    <a:pt x="4269" y="558"/>
                    <a:pt x="4286" y="462"/>
                  </a:cubicBezTo>
                  <a:cubicBezTo>
                    <a:pt x="4306" y="352"/>
                    <a:pt x="4234" y="246"/>
                    <a:pt x="4125" y="225"/>
                  </a:cubicBezTo>
                  <a:cubicBezTo>
                    <a:pt x="3526" y="114"/>
                    <a:pt x="2623" y="1"/>
                    <a:pt x="1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80"/>
            <p:cNvSpPr/>
            <p:nvPr/>
          </p:nvSpPr>
          <p:spPr>
            <a:xfrm>
              <a:off x="3302975" y="3911100"/>
              <a:ext cx="107675" cy="15700"/>
            </a:xfrm>
            <a:custGeom>
              <a:avLst/>
              <a:gdLst/>
              <a:ahLst/>
              <a:cxnLst/>
              <a:rect l="l" t="t" r="r" b="b"/>
              <a:pathLst>
                <a:path w="4307" h="628" extrusionOk="0">
                  <a:moveTo>
                    <a:pt x="1413" y="0"/>
                  </a:moveTo>
                  <a:cubicBezTo>
                    <a:pt x="1035" y="0"/>
                    <a:pt x="629" y="11"/>
                    <a:pt x="195" y="38"/>
                  </a:cubicBezTo>
                  <a:cubicBezTo>
                    <a:pt x="86" y="45"/>
                    <a:pt x="0" y="141"/>
                    <a:pt x="7" y="254"/>
                  </a:cubicBezTo>
                  <a:cubicBezTo>
                    <a:pt x="13" y="359"/>
                    <a:pt x="103" y="443"/>
                    <a:pt x="210" y="443"/>
                  </a:cubicBezTo>
                  <a:cubicBezTo>
                    <a:pt x="214" y="443"/>
                    <a:pt x="219" y="442"/>
                    <a:pt x="223" y="442"/>
                  </a:cubicBezTo>
                  <a:cubicBezTo>
                    <a:pt x="665" y="415"/>
                    <a:pt x="1071" y="403"/>
                    <a:pt x="1440" y="403"/>
                  </a:cubicBezTo>
                  <a:cubicBezTo>
                    <a:pt x="3085" y="403"/>
                    <a:pt x="3997" y="627"/>
                    <a:pt x="4087" y="627"/>
                  </a:cubicBezTo>
                  <a:cubicBezTo>
                    <a:pt x="4183" y="627"/>
                    <a:pt x="4269" y="559"/>
                    <a:pt x="4286" y="463"/>
                  </a:cubicBezTo>
                  <a:cubicBezTo>
                    <a:pt x="4306" y="353"/>
                    <a:pt x="4234" y="247"/>
                    <a:pt x="4125" y="226"/>
                  </a:cubicBezTo>
                  <a:cubicBezTo>
                    <a:pt x="3523" y="114"/>
                    <a:pt x="2611" y="0"/>
                    <a:pt x="1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80"/>
            <p:cNvSpPr/>
            <p:nvPr/>
          </p:nvSpPr>
          <p:spPr>
            <a:xfrm>
              <a:off x="3302975" y="3975925"/>
              <a:ext cx="107675" cy="15675"/>
            </a:xfrm>
            <a:custGeom>
              <a:avLst/>
              <a:gdLst/>
              <a:ahLst/>
              <a:cxnLst/>
              <a:rect l="l" t="t" r="r" b="b"/>
              <a:pathLst>
                <a:path w="4307" h="627" extrusionOk="0">
                  <a:moveTo>
                    <a:pt x="1434" y="1"/>
                  </a:moveTo>
                  <a:cubicBezTo>
                    <a:pt x="1050" y="1"/>
                    <a:pt x="637" y="13"/>
                    <a:pt x="195" y="40"/>
                  </a:cubicBezTo>
                  <a:cubicBezTo>
                    <a:pt x="86" y="47"/>
                    <a:pt x="0" y="143"/>
                    <a:pt x="7" y="253"/>
                  </a:cubicBezTo>
                  <a:cubicBezTo>
                    <a:pt x="13" y="361"/>
                    <a:pt x="102" y="442"/>
                    <a:pt x="210" y="442"/>
                  </a:cubicBezTo>
                  <a:cubicBezTo>
                    <a:pt x="214" y="442"/>
                    <a:pt x="218" y="442"/>
                    <a:pt x="223" y="441"/>
                  </a:cubicBezTo>
                  <a:cubicBezTo>
                    <a:pt x="660" y="415"/>
                    <a:pt x="1062" y="404"/>
                    <a:pt x="1429" y="404"/>
                  </a:cubicBezTo>
                  <a:cubicBezTo>
                    <a:pt x="3080" y="404"/>
                    <a:pt x="3997" y="626"/>
                    <a:pt x="4087" y="626"/>
                  </a:cubicBezTo>
                  <a:cubicBezTo>
                    <a:pt x="4183" y="626"/>
                    <a:pt x="4269" y="558"/>
                    <a:pt x="4286" y="462"/>
                  </a:cubicBezTo>
                  <a:cubicBezTo>
                    <a:pt x="4306" y="352"/>
                    <a:pt x="4234" y="246"/>
                    <a:pt x="4125" y="229"/>
                  </a:cubicBezTo>
                  <a:cubicBezTo>
                    <a:pt x="3526" y="115"/>
                    <a:pt x="2622" y="1"/>
                    <a:pt x="1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80"/>
            <p:cNvSpPr/>
            <p:nvPr/>
          </p:nvSpPr>
          <p:spPr>
            <a:xfrm>
              <a:off x="3302975" y="4008375"/>
              <a:ext cx="107675" cy="15700"/>
            </a:xfrm>
            <a:custGeom>
              <a:avLst/>
              <a:gdLst/>
              <a:ahLst/>
              <a:cxnLst/>
              <a:rect l="l" t="t" r="r" b="b"/>
              <a:pathLst>
                <a:path w="4307" h="628" extrusionOk="0">
                  <a:moveTo>
                    <a:pt x="1421" y="0"/>
                  </a:moveTo>
                  <a:cubicBezTo>
                    <a:pt x="1007" y="0"/>
                    <a:pt x="596" y="14"/>
                    <a:pt x="195" y="38"/>
                  </a:cubicBezTo>
                  <a:cubicBezTo>
                    <a:pt x="86" y="45"/>
                    <a:pt x="0" y="141"/>
                    <a:pt x="7" y="254"/>
                  </a:cubicBezTo>
                  <a:cubicBezTo>
                    <a:pt x="13" y="360"/>
                    <a:pt x="103" y="443"/>
                    <a:pt x="210" y="443"/>
                  </a:cubicBezTo>
                  <a:cubicBezTo>
                    <a:pt x="214" y="443"/>
                    <a:pt x="219" y="443"/>
                    <a:pt x="223" y="443"/>
                  </a:cubicBezTo>
                  <a:cubicBezTo>
                    <a:pt x="666" y="415"/>
                    <a:pt x="1073" y="404"/>
                    <a:pt x="1442" y="404"/>
                  </a:cubicBezTo>
                  <a:cubicBezTo>
                    <a:pt x="3087" y="404"/>
                    <a:pt x="3992" y="628"/>
                    <a:pt x="4087" y="628"/>
                  </a:cubicBezTo>
                  <a:cubicBezTo>
                    <a:pt x="4183" y="628"/>
                    <a:pt x="4269" y="559"/>
                    <a:pt x="4286" y="463"/>
                  </a:cubicBezTo>
                  <a:cubicBezTo>
                    <a:pt x="4306" y="354"/>
                    <a:pt x="4234" y="247"/>
                    <a:pt x="4125" y="227"/>
                  </a:cubicBezTo>
                  <a:cubicBezTo>
                    <a:pt x="3263" y="66"/>
                    <a:pt x="2335" y="0"/>
                    <a:pt x="1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80"/>
            <p:cNvSpPr/>
            <p:nvPr/>
          </p:nvSpPr>
          <p:spPr>
            <a:xfrm>
              <a:off x="3332525" y="3878350"/>
              <a:ext cx="77700" cy="15700"/>
            </a:xfrm>
            <a:custGeom>
              <a:avLst/>
              <a:gdLst/>
              <a:ahLst/>
              <a:cxnLst/>
              <a:rect l="l" t="t" r="r" b="b"/>
              <a:pathLst>
                <a:path w="3108" h="628" extrusionOk="0">
                  <a:moveTo>
                    <a:pt x="250" y="0"/>
                  </a:moveTo>
                  <a:cubicBezTo>
                    <a:pt x="234" y="0"/>
                    <a:pt x="217" y="0"/>
                    <a:pt x="200" y="0"/>
                  </a:cubicBezTo>
                  <a:cubicBezTo>
                    <a:pt x="90" y="0"/>
                    <a:pt x="1" y="93"/>
                    <a:pt x="1" y="202"/>
                  </a:cubicBezTo>
                  <a:cubicBezTo>
                    <a:pt x="1" y="312"/>
                    <a:pt x="90" y="405"/>
                    <a:pt x="200" y="405"/>
                  </a:cubicBezTo>
                  <a:lnTo>
                    <a:pt x="203" y="405"/>
                  </a:lnTo>
                  <a:cubicBezTo>
                    <a:pt x="216" y="405"/>
                    <a:pt x="228" y="405"/>
                    <a:pt x="241" y="405"/>
                  </a:cubicBezTo>
                  <a:cubicBezTo>
                    <a:pt x="1891" y="405"/>
                    <a:pt x="2827" y="628"/>
                    <a:pt x="2908" y="628"/>
                  </a:cubicBezTo>
                  <a:cubicBezTo>
                    <a:pt x="3015" y="628"/>
                    <a:pt x="3107" y="542"/>
                    <a:pt x="3107" y="425"/>
                  </a:cubicBezTo>
                  <a:cubicBezTo>
                    <a:pt x="3107" y="326"/>
                    <a:pt x="3035" y="244"/>
                    <a:pt x="2936" y="226"/>
                  </a:cubicBezTo>
                  <a:cubicBezTo>
                    <a:pt x="2381" y="122"/>
                    <a:pt x="1470" y="0"/>
                    <a:pt x="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80"/>
            <p:cNvSpPr/>
            <p:nvPr/>
          </p:nvSpPr>
          <p:spPr>
            <a:xfrm>
              <a:off x="3262425" y="3842550"/>
              <a:ext cx="344100" cy="262375"/>
            </a:xfrm>
            <a:custGeom>
              <a:avLst/>
              <a:gdLst/>
              <a:ahLst/>
              <a:cxnLst/>
              <a:rect l="l" t="t" r="r" b="b"/>
              <a:pathLst>
                <a:path w="13764" h="10495" extrusionOk="0">
                  <a:moveTo>
                    <a:pt x="3078" y="401"/>
                  </a:moveTo>
                  <a:cubicBezTo>
                    <a:pt x="4911" y="401"/>
                    <a:pt x="6048" y="678"/>
                    <a:pt x="6426" y="788"/>
                  </a:cubicBezTo>
                  <a:lnTo>
                    <a:pt x="6426" y="8773"/>
                  </a:lnTo>
                  <a:cubicBezTo>
                    <a:pt x="6361" y="8766"/>
                    <a:pt x="6299" y="8756"/>
                    <a:pt x="6237" y="8739"/>
                  </a:cubicBezTo>
                  <a:cubicBezTo>
                    <a:pt x="5669" y="8605"/>
                    <a:pt x="4608" y="8417"/>
                    <a:pt x="3084" y="8417"/>
                  </a:cubicBezTo>
                  <a:cubicBezTo>
                    <a:pt x="2577" y="8417"/>
                    <a:pt x="2018" y="8438"/>
                    <a:pt x="1409" y="8488"/>
                  </a:cubicBezTo>
                  <a:cubicBezTo>
                    <a:pt x="1404" y="8489"/>
                    <a:pt x="1398" y="8489"/>
                    <a:pt x="1392" y="8489"/>
                  </a:cubicBezTo>
                  <a:cubicBezTo>
                    <a:pt x="1279" y="8489"/>
                    <a:pt x="1183" y="8397"/>
                    <a:pt x="1183" y="8279"/>
                  </a:cubicBezTo>
                  <a:lnTo>
                    <a:pt x="1183" y="688"/>
                  </a:lnTo>
                  <a:cubicBezTo>
                    <a:pt x="1183" y="578"/>
                    <a:pt x="1265" y="486"/>
                    <a:pt x="1375" y="476"/>
                  </a:cubicBezTo>
                  <a:cubicBezTo>
                    <a:pt x="1996" y="422"/>
                    <a:pt x="2564" y="401"/>
                    <a:pt x="3078" y="401"/>
                  </a:cubicBezTo>
                  <a:close/>
                  <a:moveTo>
                    <a:pt x="10173" y="404"/>
                  </a:moveTo>
                  <a:cubicBezTo>
                    <a:pt x="10687" y="404"/>
                    <a:pt x="11255" y="426"/>
                    <a:pt x="11877" y="479"/>
                  </a:cubicBezTo>
                  <a:cubicBezTo>
                    <a:pt x="11987" y="489"/>
                    <a:pt x="12069" y="582"/>
                    <a:pt x="12069" y="692"/>
                  </a:cubicBezTo>
                  <a:lnTo>
                    <a:pt x="12069" y="3085"/>
                  </a:lnTo>
                  <a:cubicBezTo>
                    <a:pt x="12069" y="3188"/>
                    <a:pt x="12145" y="3280"/>
                    <a:pt x="12248" y="3291"/>
                  </a:cubicBezTo>
                  <a:cubicBezTo>
                    <a:pt x="12257" y="3292"/>
                    <a:pt x="12266" y="3293"/>
                    <a:pt x="12275" y="3293"/>
                  </a:cubicBezTo>
                  <a:cubicBezTo>
                    <a:pt x="12384" y="3293"/>
                    <a:pt x="12474" y="3202"/>
                    <a:pt x="12474" y="3092"/>
                  </a:cubicBezTo>
                  <a:lnTo>
                    <a:pt x="12474" y="1329"/>
                  </a:lnTo>
                  <a:cubicBezTo>
                    <a:pt x="12752" y="1408"/>
                    <a:pt x="12851" y="1549"/>
                    <a:pt x="12851" y="1833"/>
                  </a:cubicBezTo>
                  <a:lnTo>
                    <a:pt x="12851" y="3825"/>
                  </a:lnTo>
                  <a:lnTo>
                    <a:pt x="9347" y="3825"/>
                  </a:lnTo>
                  <a:cubicBezTo>
                    <a:pt x="9138" y="3825"/>
                    <a:pt x="8953" y="3928"/>
                    <a:pt x="8836" y="4086"/>
                  </a:cubicBezTo>
                  <a:lnTo>
                    <a:pt x="8836" y="4083"/>
                  </a:lnTo>
                  <a:cubicBezTo>
                    <a:pt x="8277" y="4127"/>
                    <a:pt x="7821" y="4192"/>
                    <a:pt x="7468" y="4257"/>
                  </a:cubicBezTo>
                  <a:cubicBezTo>
                    <a:pt x="7372" y="4278"/>
                    <a:pt x="7297" y="4360"/>
                    <a:pt x="7300" y="4456"/>
                  </a:cubicBezTo>
                  <a:cubicBezTo>
                    <a:pt x="7300" y="4573"/>
                    <a:pt x="7393" y="4659"/>
                    <a:pt x="7499" y="4659"/>
                  </a:cubicBezTo>
                  <a:cubicBezTo>
                    <a:pt x="7567" y="4659"/>
                    <a:pt x="7914" y="4569"/>
                    <a:pt x="8709" y="4497"/>
                  </a:cubicBezTo>
                  <a:lnTo>
                    <a:pt x="8709" y="5392"/>
                  </a:lnTo>
                  <a:cubicBezTo>
                    <a:pt x="8209" y="5433"/>
                    <a:pt x="7794" y="5495"/>
                    <a:pt x="7468" y="5557"/>
                  </a:cubicBezTo>
                  <a:cubicBezTo>
                    <a:pt x="7372" y="5574"/>
                    <a:pt x="7297" y="5656"/>
                    <a:pt x="7300" y="5756"/>
                  </a:cubicBezTo>
                  <a:cubicBezTo>
                    <a:pt x="7300" y="5872"/>
                    <a:pt x="7393" y="5958"/>
                    <a:pt x="7499" y="5958"/>
                  </a:cubicBezTo>
                  <a:cubicBezTo>
                    <a:pt x="7567" y="5958"/>
                    <a:pt x="7914" y="5865"/>
                    <a:pt x="8709" y="5797"/>
                  </a:cubicBezTo>
                  <a:lnTo>
                    <a:pt x="8709" y="6688"/>
                  </a:lnTo>
                  <a:cubicBezTo>
                    <a:pt x="8274" y="6726"/>
                    <a:pt x="7855" y="6781"/>
                    <a:pt x="7468" y="6853"/>
                  </a:cubicBezTo>
                  <a:cubicBezTo>
                    <a:pt x="7372" y="6870"/>
                    <a:pt x="7297" y="6952"/>
                    <a:pt x="7300" y="7052"/>
                  </a:cubicBezTo>
                  <a:cubicBezTo>
                    <a:pt x="7300" y="7168"/>
                    <a:pt x="7393" y="7254"/>
                    <a:pt x="7499" y="7254"/>
                  </a:cubicBezTo>
                  <a:cubicBezTo>
                    <a:pt x="7561" y="7254"/>
                    <a:pt x="7927" y="7162"/>
                    <a:pt x="8709" y="7093"/>
                  </a:cubicBezTo>
                  <a:lnTo>
                    <a:pt x="8709" y="9349"/>
                  </a:lnTo>
                  <a:cubicBezTo>
                    <a:pt x="8013" y="9414"/>
                    <a:pt x="7506" y="9510"/>
                    <a:pt x="7197" y="9586"/>
                  </a:cubicBezTo>
                  <a:cubicBezTo>
                    <a:pt x="7009" y="9632"/>
                    <a:pt x="6814" y="9655"/>
                    <a:pt x="6619" y="9655"/>
                  </a:cubicBezTo>
                  <a:cubicBezTo>
                    <a:pt x="6425" y="9655"/>
                    <a:pt x="6230" y="9632"/>
                    <a:pt x="6042" y="9586"/>
                  </a:cubicBezTo>
                  <a:cubicBezTo>
                    <a:pt x="5149" y="9373"/>
                    <a:pt x="4123" y="9289"/>
                    <a:pt x="3118" y="9289"/>
                  </a:cubicBezTo>
                  <a:cubicBezTo>
                    <a:pt x="2570" y="9289"/>
                    <a:pt x="2029" y="9314"/>
                    <a:pt x="1519" y="9356"/>
                  </a:cubicBezTo>
                  <a:cubicBezTo>
                    <a:pt x="1491" y="9358"/>
                    <a:pt x="1463" y="9359"/>
                    <a:pt x="1435" y="9359"/>
                  </a:cubicBezTo>
                  <a:cubicBezTo>
                    <a:pt x="872" y="9359"/>
                    <a:pt x="401" y="8902"/>
                    <a:pt x="401" y="8324"/>
                  </a:cubicBezTo>
                  <a:lnTo>
                    <a:pt x="401" y="1833"/>
                  </a:lnTo>
                  <a:cubicBezTo>
                    <a:pt x="401" y="1556"/>
                    <a:pt x="497" y="1418"/>
                    <a:pt x="779" y="1340"/>
                  </a:cubicBezTo>
                  <a:lnTo>
                    <a:pt x="779" y="8276"/>
                  </a:lnTo>
                  <a:cubicBezTo>
                    <a:pt x="779" y="8618"/>
                    <a:pt x="1054" y="8892"/>
                    <a:pt x="1390" y="8892"/>
                  </a:cubicBezTo>
                  <a:cubicBezTo>
                    <a:pt x="1408" y="8892"/>
                    <a:pt x="1426" y="8891"/>
                    <a:pt x="1444" y="8890"/>
                  </a:cubicBezTo>
                  <a:cubicBezTo>
                    <a:pt x="2041" y="8840"/>
                    <a:pt x="2588" y="8819"/>
                    <a:pt x="3085" y="8819"/>
                  </a:cubicBezTo>
                  <a:cubicBezTo>
                    <a:pt x="4566" y="8819"/>
                    <a:pt x="5594" y="9002"/>
                    <a:pt x="6141" y="9133"/>
                  </a:cubicBezTo>
                  <a:cubicBezTo>
                    <a:pt x="6297" y="9169"/>
                    <a:pt x="6460" y="9188"/>
                    <a:pt x="6625" y="9188"/>
                  </a:cubicBezTo>
                  <a:cubicBezTo>
                    <a:pt x="6786" y="9188"/>
                    <a:pt x="6949" y="9170"/>
                    <a:pt x="7108" y="9133"/>
                  </a:cubicBezTo>
                  <a:cubicBezTo>
                    <a:pt x="7382" y="9068"/>
                    <a:pt x="7684" y="9010"/>
                    <a:pt x="8010" y="8965"/>
                  </a:cubicBezTo>
                  <a:cubicBezTo>
                    <a:pt x="8102" y="8951"/>
                    <a:pt x="8181" y="8876"/>
                    <a:pt x="8188" y="8780"/>
                  </a:cubicBezTo>
                  <a:cubicBezTo>
                    <a:pt x="8198" y="8656"/>
                    <a:pt x="8099" y="8562"/>
                    <a:pt x="7986" y="8562"/>
                  </a:cubicBezTo>
                  <a:cubicBezTo>
                    <a:pt x="7977" y="8562"/>
                    <a:pt x="7968" y="8563"/>
                    <a:pt x="7958" y="8564"/>
                  </a:cubicBezTo>
                  <a:cubicBezTo>
                    <a:pt x="7619" y="8612"/>
                    <a:pt x="7300" y="8670"/>
                    <a:pt x="7015" y="8739"/>
                  </a:cubicBezTo>
                  <a:cubicBezTo>
                    <a:pt x="6954" y="8752"/>
                    <a:pt x="6892" y="8763"/>
                    <a:pt x="6827" y="8773"/>
                  </a:cubicBezTo>
                  <a:lnTo>
                    <a:pt x="6827" y="791"/>
                  </a:lnTo>
                  <a:cubicBezTo>
                    <a:pt x="7204" y="681"/>
                    <a:pt x="8340" y="404"/>
                    <a:pt x="10173" y="404"/>
                  </a:cubicBezTo>
                  <a:close/>
                  <a:moveTo>
                    <a:pt x="13098" y="4230"/>
                  </a:moveTo>
                  <a:cubicBezTo>
                    <a:pt x="13228" y="4230"/>
                    <a:pt x="13335" y="4333"/>
                    <a:pt x="13335" y="4463"/>
                  </a:cubicBezTo>
                  <a:lnTo>
                    <a:pt x="13335" y="9853"/>
                  </a:lnTo>
                  <a:cubicBezTo>
                    <a:pt x="13335" y="9983"/>
                    <a:pt x="13228" y="10090"/>
                    <a:pt x="13098" y="10090"/>
                  </a:cubicBezTo>
                  <a:lnTo>
                    <a:pt x="9347" y="10090"/>
                  </a:lnTo>
                  <a:cubicBezTo>
                    <a:pt x="9217" y="10090"/>
                    <a:pt x="9114" y="9983"/>
                    <a:pt x="9114" y="9853"/>
                  </a:cubicBezTo>
                  <a:lnTo>
                    <a:pt x="9114" y="4463"/>
                  </a:lnTo>
                  <a:cubicBezTo>
                    <a:pt x="9114" y="4333"/>
                    <a:pt x="9217" y="4230"/>
                    <a:pt x="9347" y="4230"/>
                  </a:cubicBezTo>
                  <a:close/>
                  <a:moveTo>
                    <a:pt x="3078" y="1"/>
                  </a:moveTo>
                  <a:cubicBezTo>
                    <a:pt x="2553" y="1"/>
                    <a:pt x="1974" y="23"/>
                    <a:pt x="1341" y="78"/>
                  </a:cubicBezTo>
                  <a:cubicBezTo>
                    <a:pt x="1025" y="105"/>
                    <a:pt x="779" y="373"/>
                    <a:pt x="779" y="688"/>
                  </a:cubicBezTo>
                  <a:lnTo>
                    <a:pt x="779" y="921"/>
                  </a:lnTo>
                  <a:cubicBezTo>
                    <a:pt x="384" y="1010"/>
                    <a:pt x="0" y="1213"/>
                    <a:pt x="0" y="1833"/>
                  </a:cubicBezTo>
                  <a:lnTo>
                    <a:pt x="0" y="8320"/>
                  </a:lnTo>
                  <a:cubicBezTo>
                    <a:pt x="0" y="9114"/>
                    <a:pt x="644" y="9758"/>
                    <a:pt x="1434" y="9758"/>
                  </a:cubicBezTo>
                  <a:cubicBezTo>
                    <a:pt x="1474" y="9758"/>
                    <a:pt x="1513" y="9757"/>
                    <a:pt x="1553" y="9754"/>
                  </a:cubicBezTo>
                  <a:cubicBezTo>
                    <a:pt x="2052" y="9712"/>
                    <a:pt x="2584" y="9688"/>
                    <a:pt x="3122" y="9688"/>
                  </a:cubicBezTo>
                  <a:cubicBezTo>
                    <a:pt x="4095" y="9688"/>
                    <a:pt x="5090" y="9768"/>
                    <a:pt x="5949" y="9973"/>
                  </a:cubicBezTo>
                  <a:cubicBezTo>
                    <a:pt x="6168" y="10026"/>
                    <a:pt x="6393" y="10053"/>
                    <a:pt x="6618" y="10053"/>
                  </a:cubicBezTo>
                  <a:cubicBezTo>
                    <a:pt x="6843" y="10053"/>
                    <a:pt x="7069" y="10026"/>
                    <a:pt x="7290" y="9973"/>
                  </a:cubicBezTo>
                  <a:cubicBezTo>
                    <a:pt x="7581" y="9901"/>
                    <a:pt x="8058" y="9812"/>
                    <a:pt x="8709" y="9750"/>
                  </a:cubicBezTo>
                  <a:lnTo>
                    <a:pt x="8709" y="9853"/>
                  </a:lnTo>
                  <a:cubicBezTo>
                    <a:pt x="8709" y="10206"/>
                    <a:pt x="8994" y="10494"/>
                    <a:pt x="9347" y="10494"/>
                  </a:cubicBezTo>
                  <a:lnTo>
                    <a:pt x="13125" y="10494"/>
                  </a:lnTo>
                  <a:cubicBezTo>
                    <a:pt x="13479" y="10494"/>
                    <a:pt x="13763" y="10206"/>
                    <a:pt x="13763" y="9853"/>
                  </a:cubicBezTo>
                  <a:lnTo>
                    <a:pt x="13763" y="4460"/>
                  </a:lnTo>
                  <a:cubicBezTo>
                    <a:pt x="13763" y="4155"/>
                    <a:pt x="13544" y="3897"/>
                    <a:pt x="13252" y="3836"/>
                  </a:cubicBezTo>
                  <a:lnTo>
                    <a:pt x="13252" y="1833"/>
                  </a:lnTo>
                  <a:cubicBezTo>
                    <a:pt x="13252" y="1213"/>
                    <a:pt x="12865" y="1007"/>
                    <a:pt x="12474" y="921"/>
                  </a:cubicBezTo>
                  <a:lnTo>
                    <a:pt x="12474" y="688"/>
                  </a:lnTo>
                  <a:cubicBezTo>
                    <a:pt x="12474" y="373"/>
                    <a:pt x="12227" y="105"/>
                    <a:pt x="11912" y="78"/>
                  </a:cubicBezTo>
                  <a:cubicBezTo>
                    <a:pt x="11278" y="23"/>
                    <a:pt x="10698" y="1"/>
                    <a:pt x="10173" y="1"/>
                  </a:cubicBezTo>
                  <a:cubicBezTo>
                    <a:pt x="8261" y="1"/>
                    <a:pt x="7076" y="297"/>
                    <a:pt x="6700" y="407"/>
                  </a:cubicBezTo>
                  <a:cubicBezTo>
                    <a:pt x="6676" y="414"/>
                    <a:pt x="6651" y="417"/>
                    <a:pt x="6626" y="417"/>
                  </a:cubicBezTo>
                  <a:cubicBezTo>
                    <a:pt x="6601" y="417"/>
                    <a:pt x="6575" y="414"/>
                    <a:pt x="6549" y="407"/>
                  </a:cubicBezTo>
                  <a:cubicBezTo>
                    <a:pt x="6173" y="297"/>
                    <a:pt x="4988" y="1"/>
                    <a:pt x="30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80"/>
            <p:cNvSpPr/>
            <p:nvPr/>
          </p:nvSpPr>
          <p:spPr>
            <a:xfrm>
              <a:off x="3500275" y="3958325"/>
              <a:ext cx="86100" cy="36350"/>
            </a:xfrm>
            <a:custGeom>
              <a:avLst/>
              <a:gdLst/>
              <a:ahLst/>
              <a:cxnLst/>
              <a:rect l="l" t="t" r="r" b="b"/>
              <a:pathLst>
                <a:path w="3444" h="1454" extrusionOk="0">
                  <a:moveTo>
                    <a:pt x="3039" y="405"/>
                  </a:moveTo>
                  <a:lnTo>
                    <a:pt x="3039" y="1049"/>
                  </a:lnTo>
                  <a:lnTo>
                    <a:pt x="406" y="1049"/>
                  </a:lnTo>
                  <a:lnTo>
                    <a:pt x="406" y="405"/>
                  </a:lnTo>
                  <a:close/>
                  <a:moveTo>
                    <a:pt x="282" y="0"/>
                  </a:moveTo>
                  <a:cubicBezTo>
                    <a:pt x="128" y="0"/>
                    <a:pt x="1" y="127"/>
                    <a:pt x="1" y="281"/>
                  </a:cubicBezTo>
                  <a:lnTo>
                    <a:pt x="1" y="1173"/>
                  </a:lnTo>
                  <a:cubicBezTo>
                    <a:pt x="1" y="1327"/>
                    <a:pt x="128" y="1454"/>
                    <a:pt x="282" y="1454"/>
                  </a:cubicBezTo>
                  <a:lnTo>
                    <a:pt x="3162" y="1454"/>
                  </a:lnTo>
                  <a:cubicBezTo>
                    <a:pt x="3317" y="1454"/>
                    <a:pt x="3443" y="1327"/>
                    <a:pt x="3443" y="1173"/>
                  </a:cubicBezTo>
                  <a:lnTo>
                    <a:pt x="3443" y="281"/>
                  </a:lnTo>
                  <a:cubicBezTo>
                    <a:pt x="3443" y="127"/>
                    <a:pt x="3317" y="0"/>
                    <a:pt x="3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 name="Google Shape;1180;p80"/>
          <p:cNvGrpSpPr/>
          <p:nvPr/>
        </p:nvGrpSpPr>
        <p:grpSpPr>
          <a:xfrm>
            <a:off x="2505175" y="3801975"/>
            <a:ext cx="343500" cy="343475"/>
            <a:chOff x="2505175" y="3801975"/>
            <a:chExt cx="343500" cy="343475"/>
          </a:xfrm>
        </p:grpSpPr>
        <p:sp>
          <p:nvSpPr>
            <p:cNvPr id="1181" name="Google Shape;1181;p80"/>
            <p:cNvSpPr/>
            <p:nvPr/>
          </p:nvSpPr>
          <p:spPr>
            <a:xfrm>
              <a:off x="2572825" y="3859825"/>
              <a:ext cx="208400" cy="10050"/>
            </a:xfrm>
            <a:custGeom>
              <a:avLst/>
              <a:gdLst/>
              <a:ahLst/>
              <a:cxnLst/>
              <a:rect l="l" t="t" r="r" b="b"/>
              <a:pathLst>
                <a:path w="8336" h="402" extrusionOk="0">
                  <a:moveTo>
                    <a:pt x="230" y="1"/>
                  </a:moveTo>
                  <a:cubicBezTo>
                    <a:pt x="134" y="1"/>
                    <a:pt x="48" y="62"/>
                    <a:pt x="28" y="155"/>
                  </a:cubicBezTo>
                  <a:cubicBezTo>
                    <a:pt x="0" y="289"/>
                    <a:pt x="100" y="402"/>
                    <a:pt x="223" y="402"/>
                  </a:cubicBezTo>
                  <a:lnTo>
                    <a:pt x="8102" y="402"/>
                  </a:lnTo>
                  <a:cubicBezTo>
                    <a:pt x="8198" y="402"/>
                    <a:pt x="8287" y="340"/>
                    <a:pt x="8304" y="244"/>
                  </a:cubicBezTo>
                  <a:cubicBezTo>
                    <a:pt x="8335" y="114"/>
                    <a:pt x="8236" y="1"/>
                    <a:pt x="81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80"/>
            <p:cNvSpPr/>
            <p:nvPr/>
          </p:nvSpPr>
          <p:spPr>
            <a:xfrm>
              <a:off x="2505175" y="3801975"/>
              <a:ext cx="343500" cy="343475"/>
            </a:xfrm>
            <a:custGeom>
              <a:avLst/>
              <a:gdLst/>
              <a:ahLst/>
              <a:cxnLst/>
              <a:rect l="l" t="t" r="r" b="b"/>
              <a:pathLst>
                <a:path w="13740" h="13739" extrusionOk="0">
                  <a:moveTo>
                    <a:pt x="12512" y="7286"/>
                  </a:moveTo>
                  <a:cubicBezTo>
                    <a:pt x="12625" y="7286"/>
                    <a:pt x="12715" y="7379"/>
                    <a:pt x="12715" y="7492"/>
                  </a:cubicBezTo>
                  <a:lnTo>
                    <a:pt x="12715" y="7691"/>
                  </a:lnTo>
                  <a:lnTo>
                    <a:pt x="10726" y="7691"/>
                  </a:lnTo>
                  <a:lnTo>
                    <a:pt x="10726" y="7492"/>
                  </a:lnTo>
                  <a:cubicBezTo>
                    <a:pt x="10726" y="7379"/>
                    <a:pt x="10818" y="7286"/>
                    <a:pt x="10932" y="7286"/>
                  </a:cubicBezTo>
                  <a:close/>
                  <a:moveTo>
                    <a:pt x="11964" y="1156"/>
                  </a:moveTo>
                  <a:lnTo>
                    <a:pt x="11964" y="6885"/>
                  </a:lnTo>
                  <a:lnTo>
                    <a:pt x="10932" y="6885"/>
                  </a:lnTo>
                  <a:cubicBezTo>
                    <a:pt x="10596" y="6885"/>
                    <a:pt x="10325" y="7156"/>
                    <a:pt x="10325" y="7492"/>
                  </a:cubicBezTo>
                  <a:lnTo>
                    <a:pt x="10325" y="7691"/>
                  </a:lnTo>
                  <a:lnTo>
                    <a:pt x="7386" y="7691"/>
                  </a:lnTo>
                  <a:cubicBezTo>
                    <a:pt x="7301" y="7691"/>
                    <a:pt x="7218" y="7746"/>
                    <a:pt x="7194" y="7828"/>
                  </a:cubicBezTo>
                  <a:cubicBezTo>
                    <a:pt x="7150" y="7965"/>
                    <a:pt x="7253" y="8092"/>
                    <a:pt x="7383" y="8092"/>
                  </a:cubicBezTo>
                  <a:lnTo>
                    <a:pt x="13291" y="8092"/>
                  </a:lnTo>
                  <a:cubicBezTo>
                    <a:pt x="13315" y="8092"/>
                    <a:pt x="13335" y="8113"/>
                    <a:pt x="13335" y="8137"/>
                  </a:cubicBezTo>
                  <a:lnTo>
                    <a:pt x="13335" y="8562"/>
                  </a:lnTo>
                  <a:cubicBezTo>
                    <a:pt x="13335" y="8586"/>
                    <a:pt x="13315" y="8603"/>
                    <a:pt x="13291" y="8603"/>
                  </a:cubicBezTo>
                  <a:lnTo>
                    <a:pt x="6488" y="8603"/>
                  </a:lnTo>
                  <a:lnTo>
                    <a:pt x="6824" y="6508"/>
                  </a:lnTo>
                  <a:lnTo>
                    <a:pt x="7911" y="6508"/>
                  </a:lnTo>
                  <a:cubicBezTo>
                    <a:pt x="8007" y="6508"/>
                    <a:pt x="8096" y="6443"/>
                    <a:pt x="8113" y="6350"/>
                  </a:cubicBezTo>
                  <a:cubicBezTo>
                    <a:pt x="8144" y="6220"/>
                    <a:pt x="8045" y="6103"/>
                    <a:pt x="7918" y="6103"/>
                  </a:cubicBezTo>
                  <a:lnTo>
                    <a:pt x="6930" y="6103"/>
                  </a:lnTo>
                  <a:lnTo>
                    <a:pt x="7071" y="5243"/>
                  </a:lnTo>
                  <a:lnTo>
                    <a:pt x="10798" y="5243"/>
                  </a:lnTo>
                  <a:cubicBezTo>
                    <a:pt x="10894" y="5243"/>
                    <a:pt x="10980" y="5181"/>
                    <a:pt x="11000" y="5085"/>
                  </a:cubicBezTo>
                  <a:cubicBezTo>
                    <a:pt x="11028" y="4955"/>
                    <a:pt x="10928" y="4842"/>
                    <a:pt x="10805" y="4842"/>
                  </a:cubicBezTo>
                  <a:lnTo>
                    <a:pt x="7136" y="4842"/>
                  </a:lnTo>
                  <a:lnTo>
                    <a:pt x="7273" y="3981"/>
                  </a:lnTo>
                  <a:lnTo>
                    <a:pt x="10808" y="3981"/>
                  </a:lnTo>
                  <a:cubicBezTo>
                    <a:pt x="10904" y="3981"/>
                    <a:pt x="10993" y="3916"/>
                    <a:pt x="11014" y="3823"/>
                  </a:cubicBezTo>
                  <a:cubicBezTo>
                    <a:pt x="11041" y="3693"/>
                    <a:pt x="10942" y="3576"/>
                    <a:pt x="10815" y="3576"/>
                  </a:cubicBezTo>
                  <a:lnTo>
                    <a:pt x="7218" y="3576"/>
                  </a:lnTo>
                  <a:cubicBezTo>
                    <a:pt x="7126" y="3408"/>
                    <a:pt x="6954" y="3305"/>
                    <a:pt x="6769" y="3295"/>
                  </a:cubicBezTo>
                  <a:cubicBezTo>
                    <a:pt x="6760" y="3295"/>
                    <a:pt x="6751" y="3295"/>
                    <a:pt x="6742" y="3295"/>
                  </a:cubicBezTo>
                  <a:cubicBezTo>
                    <a:pt x="6540" y="3295"/>
                    <a:pt x="6357" y="3406"/>
                    <a:pt x="6258" y="3576"/>
                  </a:cubicBezTo>
                  <a:lnTo>
                    <a:pt x="2936" y="3576"/>
                  </a:lnTo>
                  <a:cubicBezTo>
                    <a:pt x="2840" y="3576"/>
                    <a:pt x="2754" y="3641"/>
                    <a:pt x="2734" y="3734"/>
                  </a:cubicBezTo>
                  <a:cubicBezTo>
                    <a:pt x="2706" y="3864"/>
                    <a:pt x="2806" y="3981"/>
                    <a:pt x="2929" y="3981"/>
                  </a:cubicBezTo>
                  <a:lnTo>
                    <a:pt x="6155" y="3981"/>
                  </a:lnTo>
                  <a:lnTo>
                    <a:pt x="5987" y="4842"/>
                  </a:lnTo>
                  <a:lnTo>
                    <a:pt x="2950" y="4842"/>
                  </a:lnTo>
                  <a:cubicBezTo>
                    <a:pt x="2854" y="4842"/>
                    <a:pt x="2764" y="4903"/>
                    <a:pt x="2744" y="4996"/>
                  </a:cubicBezTo>
                  <a:cubicBezTo>
                    <a:pt x="2716" y="5130"/>
                    <a:pt x="2816" y="5243"/>
                    <a:pt x="2943" y="5243"/>
                  </a:cubicBezTo>
                  <a:lnTo>
                    <a:pt x="5912" y="5243"/>
                  </a:lnTo>
                  <a:lnTo>
                    <a:pt x="5744" y="6103"/>
                  </a:lnTo>
                  <a:lnTo>
                    <a:pt x="2950" y="6103"/>
                  </a:lnTo>
                  <a:cubicBezTo>
                    <a:pt x="2854" y="6103"/>
                    <a:pt x="2764" y="6168"/>
                    <a:pt x="2744" y="6261"/>
                  </a:cubicBezTo>
                  <a:cubicBezTo>
                    <a:pt x="2716" y="6391"/>
                    <a:pt x="2816" y="6508"/>
                    <a:pt x="2943" y="6508"/>
                  </a:cubicBezTo>
                  <a:lnTo>
                    <a:pt x="5693" y="6508"/>
                  </a:lnTo>
                  <a:lnTo>
                    <a:pt x="5291" y="8603"/>
                  </a:lnTo>
                  <a:lnTo>
                    <a:pt x="447" y="8603"/>
                  </a:lnTo>
                  <a:cubicBezTo>
                    <a:pt x="423" y="8603"/>
                    <a:pt x="402" y="8586"/>
                    <a:pt x="402" y="8562"/>
                  </a:cubicBezTo>
                  <a:lnTo>
                    <a:pt x="402" y="8137"/>
                  </a:lnTo>
                  <a:cubicBezTo>
                    <a:pt x="402" y="8113"/>
                    <a:pt x="423" y="8092"/>
                    <a:pt x="447" y="8092"/>
                  </a:cubicBezTo>
                  <a:lnTo>
                    <a:pt x="4671" y="8092"/>
                  </a:lnTo>
                  <a:cubicBezTo>
                    <a:pt x="4767" y="8092"/>
                    <a:pt x="4856" y="8030"/>
                    <a:pt x="4877" y="7938"/>
                  </a:cubicBezTo>
                  <a:cubicBezTo>
                    <a:pt x="4904" y="7804"/>
                    <a:pt x="4805" y="7691"/>
                    <a:pt x="4678" y="7691"/>
                  </a:cubicBezTo>
                  <a:lnTo>
                    <a:pt x="1774" y="7691"/>
                  </a:lnTo>
                  <a:lnTo>
                    <a:pt x="1774" y="1156"/>
                  </a:lnTo>
                  <a:close/>
                  <a:moveTo>
                    <a:pt x="6738" y="3693"/>
                  </a:moveTo>
                  <a:cubicBezTo>
                    <a:pt x="6741" y="3693"/>
                    <a:pt x="6743" y="3693"/>
                    <a:pt x="6745" y="3693"/>
                  </a:cubicBezTo>
                  <a:cubicBezTo>
                    <a:pt x="6834" y="3700"/>
                    <a:pt x="6896" y="3779"/>
                    <a:pt x="6882" y="3864"/>
                  </a:cubicBezTo>
                  <a:lnTo>
                    <a:pt x="5953" y="9652"/>
                  </a:lnTo>
                  <a:lnTo>
                    <a:pt x="5477" y="9652"/>
                  </a:lnTo>
                  <a:cubicBezTo>
                    <a:pt x="5624" y="8870"/>
                    <a:pt x="6471" y="4464"/>
                    <a:pt x="6594" y="3813"/>
                  </a:cubicBezTo>
                  <a:cubicBezTo>
                    <a:pt x="6608" y="3743"/>
                    <a:pt x="6669" y="3693"/>
                    <a:pt x="6738" y="3693"/>
                  </a:cubicBezTo>
                  <a:close/>
                  <a:moveTo>
                    <a:pt x="5727" y="10807"/>
                  </a:moveTo>
                  <a:cubicBezTo>
                    <a:pt x="5939" y="10807"/>
                    <a:pt x="5939" y="11130"/>
                    <a:pt x="5727" y="11130"/>
                  </a:cubicBezTo>
                  <a:lnTo>
                    <a:pt x="5264" y="11130"/>
                  </a:lnTo>
                  <a:cubicBezTo>
                    <a:pt x="5051" y="11130"/>
                    <a:pt x="5051" y="10807"/>
                    <a:pt x="5264" y="10807"/>
                  </a:cubicBezTo>
                  <a:close/>
                  <a:moveTo>
                    <a:pt x="5765" y="11534"/>
                  </a:moveTo>
                  <a:cubicBezTo>
                    <a:pt x="5977" y="11534"/>
                    <a:pt x="5977" y="11857"/>
                    <a:pt x="5765" y="11857"/>
                  </a:cubicBezTo>
                  <a:lnTo>
                    <a:pt x="5120" y="11857"/>
                  </a:lnTo>
                  <a:cubicBezTo>
                    <a:pt x="4907" y="11857"/>
                    <a:pt x="4907" y="11534"/>
                    <a:pt x="5120" y="11534"/>
                  </a:cubicBezTo>
                  <a:close/>
                  <a:moveTo>
                    <a:pt x="5634" y="12261"/>
                  </a:moveTo>
                  <a:cubicBezTo>
                    <a:pt x="5847" y="12261"/>
                    <a:pt x="5847" y="12584"/>
                    <a:pt x="5634" y="12584"/>
                  </a:cubicBezTo>
                  <a:lnTo>
                    <a:pt x="4925" y="12584"/>
                  </a:lnTo>
                  <a:cubicBezTo>
                    <a:pt x="4712" y="12584"/>
                    <a:pt x="4712" y="12261"/>
                    <a:pt x="4925" y="12261"/>
                  </a:cubicBezTo>
                  <a:close/>
                  <a:moveTo>
                    <a:pt x="1479" y="10862"/>
                  </a:moveTo>
                  <a:lnTo>
                    <a:pt x="1479" y="13040"/>
                  </a:lnTo>
                  <a:lnTo>
                    <a:pt x="498" y="13040"/>
                  </a:lnTo>
                  <a:cubicBezTo>
                    <a:pt x="460" y="13040"/>
                    <a:pt x="429" y="13009"/>
                    <a:pt x="429" y="12971"/>
                  </a:cubicBezTo>
                  <a:lnTo>
                    <a:pt x="429" y="10931"/>
                  </a:lnTo>
                  <a:cubicBezTo>
                    <a:pt x="429" y="10893"/>
                    <a:pt x="460" y="10862"/>
                    <a:pt x="498" y="10862"/>
                  </a:cubicBezTo>
                  <a:close/>
                  <a:moveTo>
                    <a:pt x="5967" y="10053"/>
                  </a:moveTo>
                  <a:lnTo>
                    <a:pt x="5967" y="10057"/>
                  </a:lnTo>
                  <a:cubicBezTo>
                    <a:pt x="5967" y="10249"/>
                    <a:pt x="5813" y="10406"/>
                    <a:pt x="5621" y="10406"/>
                  </a:cubicBezTo>
                  <a:lnTo>
                    <a:pt x="4314" y="10406"/>
                  </a:lnTo>
                  <a:cubicBezTo>
                    <a:pt x="4218" y="10406"/>
                    <a:pt x="4129" y="10468"/>
                    <a:pt x="4112" y="10564"/>
                  </a:cubicBezTo>
                  <a:cubicBezTo>
                    <a:pt x="4081" y="10694"/>
                    <a:pt x="4180" y="10807"/>
                    <a:pt x="4307" y="10807"/>
                  </a:cubicBezTo>
                  <a:lnTo>
                    <a:pt x="4736" y="10807"/>
                  </a:lnTo>
                  <a:cubicBezTo>
                    <a:pt x="4691" y="10958"/>
                    <a:pt x="4708" y="11119"/>
                    <a:pt x="4787" y="11253"/>
                  </a:cubicBezTo>
                  <a:cubicBezTo>
                    <a:pt x="4575" y="11421"/>
                    <a:pt x="4506" y="11713"/>
                    <a:pt x="4630" y="11956"/>
                  </a:cubicBezTo>
                  <a:cubicBezTo>
                    <a:pt x="4372" y="12121"/>
                    <a:pt x="4294" y="12460"/>
                    <a:pt x="4451" y="12721"/>
                  </a:cubicBezTo>
                  <a:cubicBezTo>
                    <a:pt x="4283" y="12858"/>
                    <a:pt x="4201" y="13084"/>
                    <a:pt x="4259" y="13307"/>
                  </a:cubicBezTo>
                  <a:cubicBezTo>
                    <a:pt x="4060" y="13290"/>
                    <a:pt x="3868" y="13256"/>
                    <a:pt x="3649" y="13180"/>
                  </a:cubicBezTo>
                  <a:lnTo>
                    <a:pt x="3104" y="12961"/>
                  </a:lnTo>
                  <a:cubicBezTo>
                    <a:pt x="2954" y="12903"/>
                    <a:pt x="2829" y="12899"/>
                    <a:pt x="2761" y="12899"/>
                  </a:cubicBezTo>
                  <a:cubicBezTo>
                    <a:pt x="2752" y="12899"/>
                    <a:pt x="2744" y="12900"/>
                    <a:pt x="2737" y="12900"/>
                  </a:cubicBezTo>
                  <a:cubicBezTo>
                    <a:pt x="2728" y="12900"/>
                    <a:pt x="2721" y="12899"/>
                    <a:pt x="2716" y="12899"/>
                  </a:cubicBezTo>
                  <a:lnTo>
                    <a:pt x="2716" y="10931"/>
                  </a:lnTo>
                  <a:cubicBezTo>
                    <a:pt x="3118" y="10828"/>
                    <a:pt x="3248" y="10516"/>
                    <a:pt x="3392" y="10362"/>
                  </a:cubicBezTo>
                  <a:cubicBezTo>
                    <a:pt x="3536" y="10177"/>
                    <a:pt x="3769" y="10067"/>
                    <a:pt x="4033" y="10053"/>
                  </a:cubicBezTo>
                  <a:close/>
                  <a:moveTo>
                    <a:pt x="5411" y="12985"/>
                  </a:moveTo>
                  <a:cubicBezTo>
                    <a:pt x="5627" y="12985"/>
                    <a:pt x="5627" y="13310"/>
                    <a:pt x="5411" y="13310"/>
                  </a:cubicBezTo>
                  <a:cubicBezTo>
                    <a:pt x="5183" y="13310"/>
                    <a:pt x="5001" y="13312"/>
                    <a:pt x="4890" y="13312"/>
                  </a:cubicBezTo>
                  <a:cubicBezTo>
                    <a:pt x="4834" y="13312"/>
                    <a:pt x="4795" y="13312"/>
                    <a:pt x="4777" y="13310"/>
                  </a:cubicBezTo>
                  <a:cubicBezTo>
                    <a:pt x="4575" y="13290"/>
                    <a:pt x="4588" y="12985"/>
                    <a:pt x="4794" y="12985"/>
                  </a:cubicBezTo>
                  <a:close/>
                  <a:moveTo>
                    <a:pt x="2209" y="10540"/>
                  </a:moveTo>
                  <a:cubicBezTo>
                    <a:pt x="2264" y="10540"/>
                    <a:pt x="2312" y="10588"/>
                    <a:pt x="2312" y="10643"/>
                  </a:cubicBezTo>
                  <a:lnTo>
                    <a:pt x="2312" y="13259"/>
                  </a:lnTo>
                  <a:cubicBezTo>
                    <a:pt x="2312" y="13317"/>
                    <a:pt x="2264" y="13362"/>
                    <a:pt x="2209" y="13362"/>
                  </a:cubicBezTo>
                  <a:lnTo>
                    <a:pt x="1986" y="13362"/>
                  </a:lnTo>
                  <a:cubicBezTo>
                    <a:pt x="1928" y="13362"/>
                    <a:pt x="1883" y="13317"/>
                    <a:pt x="1883" y="13259"/>
                  </a:cubicBezTo>
                  <a:lnTo>
                    <a:pt x="1883" y="10643"/>
                  </a:lnTo>
                  <a:cubicBezTo>
                    <a:pt x="1883" y="10588"/>
                    <a:pt x="1928" y="10540"/>
                    <a:pt x="1986" y="10540"/>
                  </a:cubicBezTo>
                  <a:close/>
                  <a:moveTo>
                    <a:pt x="1208" y="0"/>
                  </a:moveTo>
                  <a:cubicBezTo>
                    <a:pt x="882" y="0"/>
                    <a:pt x="618" y="264"/>
                    <a:pt x="618" y="593"/>
                  </a:cubicBezTo>
                  <a:lnTo>
                    <a:pt x="618" y="7691"/>
                  </a:lnTo>
                  <a:lnTo>
                    <a:pt x="309" y="7691"/>
                  </a:lnTo>
                  <a:cubicBezTo>
                    <a:pt x="138" y="7691"/>
                    <a:pt x="1" y="7828"/>
                    <a:pt x="1" y="7999"/>
                  </a:cubicBezTo>
                  <a:lnTo>
                    <a:pt x="1" y="8562"/>
                  </a:lnTo>
                  <a:cubicBezTo>
                    <a:pt x="1" y="8805"/>
                    <a:pt x="200" y="9007"/>
                    <a:pt x="447" y="9007"/>
                  </a:cubicBezTo>
                  <a:lnTo>
                    <a:pt x="5178" y="9007"/>
                  </a:lnTo>
                  <a:lnTo>
                    <a:pt x="5055" y="9652"/>
                  </a:lnTo>
                  <a:lnTo>
                    <a:pt x="4002" y="9652"/>
                  </a:lnTo>
                  <a:cubicBezTo>
                    <a:pt x="3625" y="9669"/>
                    <a:pt x="3286" y="9837"/>
                    <a:pt x="3073" y="10108"/>
                  </a:cubicBezTo>
                  <a:cubicBezTo>
                    <a:pt x="2898" y="10310"/>
                    <a:pt x="2860" y="10423"/>
                    <a:pt x="2699" y="10499"/>
                  </a:cubicBezTo>
                  <a:cubicBezTo>
                    <a:pt x="2651" y="10276"/>
                    <a:pt x="2452" y="10108"/>
                    <a:pt x="2212" y="10108"/>
                  </a:cubicBezTo>
                  <a:lnTo>
                    <a:pt x="1986" y="10108"/>
                  </a:lnTo>
                  <a:cubicBezTo>
                    <a:pt x="1770" y="10108"/>
                    <a:pt x="1585" y="10255"/>
                    <a:pt x="1513" y="10458"/>
                  </a:cubicBezTo>
                  <a:lnTo>
                    <a:pt x="495" y="10458"/>
                  </a:lnTo>
                  <a:cubicBezTo>
                    <a:pt x="237" y="10458"/>
                    <a:pt x="25" y="10667"/>
                    <a:pt x="25" y="10927"/>
                  </a:cubicBezTo>
                  <a:lnTo>
                    <a:pt x="25" y="12947"/>
                  </a:lnTo>
                  <a:cubicBezTo>
                    <a:pt x="25" y="13204"/>
                    <a:pt x="237" y="13417"/>
                    <a:pt x="495" y="13417"/>
                  </a:cubicBezTo>
                  <a:lnTo>
                    <a:pt x="1479" y="13417"/>
                  </a:lnTo>
                  <a:cubicBezTo>
                    <a:pt x="1551" y="13602"/>
                    <a:pt x="1732" y="13739"/>
                    <a:pt x="1945" y="13739"/>
                  </a:cubicBezTo>
                  <a:lnTo>
                    <a:pt x="2209" y="13739"/>
                  </a:lnTo>
                  <a:cubicBezTo>
                    <a:pt x="2466" y="13739"/>
                    <a:pt x="2682" y="13544"/>
                    <a:pt x="2710" y="13293"/>
                  </a:cubicBezTo>
                  <a:cubicBezTo>
                    <a:pt x="2727" y="13293"/>
                    <a:pt x="2749" y="13291"/>
                    <a:pt x="2777" y="13291"/>
                  </a:cubicBezTo>
                  <a:cubicBezTo>
                    <a:pt x="2823" y="13291"/>
                    <a:pt x="2882" y="13297"/>
                    <a:pt x="2950" y="13324"/>
                  </a:cubicBezTo>
                  <a:lnTo>
                    <a:pt x="3498" y="13544"/>
                  </a:lnTo>
                  <a:cubicBezTo>
                    <a:pt x="3886" y="13698"/>
                    <a:pt x="4369" y="13712"/>
                    <a:pt x="4739" y="13712"/>
                  </a:cubicBezTo>
                  <a:lnTo>
                    <a:pt x="5408" y="13712"/>
                  </a:lnTo>
                  <a:cubicBezTo>
                    <a:pt x="5819" y="13712"/>
                    <a:pt x="6094" y="13283"/>
                    <a:pt x="5915" y="12909"/>
                  </a:cubicBezTo>
                  <a:cubicBezTo>
                    <a:pt x="6186" y="12752"/>
                    <a:pt x="6275" y="12409"/>
                    <a:pt x="6118" y="12138"/>
                  </a:cubicBezTo>
                  <a:cubicBezTo>
                    <a:pt x="6371" y="11932"/>
                    <a:pt x="6399" y="11555"/>
                    <a:pt x="6173" y="11315"/>
                  </a:cubicBezTo>
                  <a:cubicBezTo>
                    <a:pt x="6337" y="11102"/>
                    <a:pt x="6323" y="10804"/>
                    <a:pt x="6142" y="10602"/>
                  </a:cubicBezTo>
                  <a:cubicBezTo>
                    <a:pt x="6392" y="10355"/>
                    <a:pt x="6406" y="9985"/>
                    <a:pt x="6327" y="9841"/>
                  </a:cubicBezTo>
                  <a:lnTo>
                    <a:pt x="6461" y="9007"/>
                  </a:lnTo>
                  <a:lnTo>
                    <a:pt x="13294" y="9007"/>
                  </a:lnTo>
                  <a:cubicBezTo>
                    <a:pt x="13537" y="9007"/>
                    <a:pt x="13740" y="8809"/>
                    <a:pt x="13740" y="8562"/>
                  </a:cubicBezTo>
                  <a:lnTo>
                    <a:pt x="13740" y="8133"/>
                  </a:lnTo>
                  <a:cubicBezTo>
                    <a:pt x="13740" y="7890"/>
                    <a:pt x="13537" y="7691"/>
                    <a:pt x="13294" y="7691"/>
                  </a:cubicBezTo>
                  <a:lnTo>
                    <a:pt x="13119" y="7691"/>
                  </a:lnTo>
                  <a:lnTo>
                    <a:pt x="13119" y="3641"/>
                  </a:lnTo>
                  <a:cubicBezTo>
                    <a:pt x="13119" y="3545"/>
                    <a:pt x="13054" y="3460"/>
                    <a:pt x="12961" y="3439"/>
                  </a:cubicBezTo>
                  <a:cubicBezTo>
                    <a:pt x="12947" y="3436"/>
                    <a:pt x="12932" y="3435"/>
                    <a:pt x="12918" y="3435"/>
                  </a:cubicBezTo>
                  <a:cubicBezTo>
                    <a:pt x="12806" y="3435"/>
                    <a:pt x="12715" y="3525"/>
                    <a:pt x="12715" y="3635"/>
                  </a:cubicBezTo>
                  <a:lnTo>
                    <a:pt x="12715" y="6906"/>
                  </a:lnTo>
                  <a:cubicBezTo>
                    <a:pt x="12632" y="6875"/>
                    <a:pt x="12565" y="6870"/>
                    <a:pt x="12501" y="6870"/>
                  </a:cubicBezTo>
                  <a:cubicBezTo>
                    <a:pt x="12465" y="6870"/>
                    <a:pt x="12430" y="6872"/>
                    <a:pt x="12394" y="6872"/>
                  </a:cubicBezTo>
                  <a:cubicBezTo>
                    <a:pt x="12384" y="6872"/>
                    <a:pt x="12375" y="6872"/>
                    <a:pt x="12365" y="6871"/>
                  </a:cubicBezTo>
                  <a:lnTo>
                    <a:pt x="12365" y="1070"/>
                  </a:lnTo>
                  <a:cubicBezTo>
                    <a:pt x="12365" y="895"/>
                    <a:pt x="12224" y="755"/>
                    <a:pt x="12049" y="755"/>
                  </a:cubicBezTo>
                  <a:lnTo>
                    <a:pt x="1688" y="755"/>
                  </a:lnTo>
                  <a:cubicBezTo>
                    <a:pt x="1513" y="755"/>
                    <a:pt x="1369" y="895"/>
                    <a:pt x="1369" y="1070"/>
                  </a:cubicBezTo>
                  <a:lnTo>
                    <a:pt x="1369" y="7691"/>
                  </a:lnTo>
                  <a:lnTo>
                    <a:pt x="1023" y="7691"/>
                  </a:lnTo>
                  <a:lnTo>
                    <a:pt x="1023" y="854"/>
                  </a:lnTo>
                  <a:cubicBezTo>
                    <a:pt x="1023" y="607"/>
                    <a:pt x="1221" y="405"/>
                    <a:pt x="1472" y="405"/>
                  </a:cubicBezTo>
                  <a:lnTo>
                    <a:pt x="12505" y="405"/>
                  </a:lnTo>
                  <a:cubicBezTo>
                    <a:pt x="12622" y="405"/>
                    <a:pt x="12715" y="501"/>
                    <a:pt x="12715" y="617"/>
                  </a:cubicBezTo>
                  <a:lnTo>
                    <a:pt x="12715" y="2767"/>
                  </a:lnTo>
                  <a:cubicBezTo>
                    <a:pt x="12715" y="2795"/>
                    <a:pt x="12725" y="2822"/>
                    <a:pt x="12745" y="2839"/>
                  </a:cubicBezTo>
                  <a:cubicBezTo>
                    <a:pt x="12802" y="2891"/>
                    <a:pt x="12862" y="2913"/>
                    <a:pt x="12917" y="2913"/>
                  </a:cubicBezTo>
                  <a:cubicBezTo>
                    <a:pt x="13028" y="2913"/>
                    <a:pt x="13119" y="2823"/>
                    <a:pt x="13119" y="2712"/>
                  </a:cubicBezTo>
                  <a:lnTo>
                    <a:pt x="13119" y="854"/>
                  </a:lnTo>
                  <a:cubicBezTo>
                    <a:pt x="13119" y="384"/>
                    <a:pt x="12735" y="0"/>
                    <a:pt x="12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80"/>
          <p:cNvGrpSpPr/>
          <p:nvPr/>
        </p:nvGrpSpPr>
        <p:grpSpPr>
          <a:xfrm>
            <a:off x="1756950" y="3807975"/>
            <a:ext cx="344175" cy="331475"/>
            <a:chOff x="1756950" y="3807975"/>
            <a:chExt cx="344175" cy="331475"/>
          </a:xfrm>
        </p:grpSpPr>
        <p:sp>
          <p:nvSpPr>
            <p:cNvPr id="1184" name="Google Shape;1184;p80"/>
            <p:cNvSpPr/>
            <p:nvPr/>
          </p:nvSpPr>
          <p:spPr>
            <a:xfrm>
              <a:off x="1801350" y="4044450"/>
              <a:ext cx="111450" cy="15900"/>
            </a:xfrm>
            <a:custGeom>
              <a:avLst/>
              <a:gdLst/>
              <a:ahLst/>
              <a:cxnLst/>
              <a:rect l="l" t="t" r="r" b="b"/>
              <a:pathLst>
                <a:path w="4458" h="636" extrusionOk="0">
                  <a:moveTo>
                    <a:pt x="1484" y="0"/>
                  </a:moveTo>
                  <a:cubicBezTo>
                    <a:pt x="1086" y="0"/>
                    <a:pt x="656" y="13"/>
                    <a:pt x="196" y="42"/>
                  </a:cubicBezTo>
                  <a:cubicBezTo>
                    <a:pt x="86" y="49"/>
                    <a:pt x="1" y="142"/>
                    <a:pt x="7" y="255"/>
                  </a:cubicBezTo>
                  <a:cubicBezTo>
                    <a:pt x="14" y="360"/>
                    <a:pt x="103" y="444"/>
                    <a:pt x="208" y="444"/>
                  </a:cubicBezTo>
                  <a:cubicBezTo>
                    <a:pt x="212" y="444"/>
                    <a:pt x="216" y="444"/>
                    <a:pt x="220" y="443"/>
                  </a:cubicBezTo>
                  <a:cubicBezTo>
                    <a:pt x="682" y="414"/>
                    <a:pt x="1106" y="402"/>
                    <a:pt x="1491" y="402"/>
                  </a:cubicBezTo>
                  <a:cubicBezTo>
                    <a:pt x="3200" y="402"/>
                    <a:pt x="4146" y="635"/>
                    <a:pt x="4238" y="635"/>
                  </a:cubicBezTo>
                  <a:cubicBezTo>
                    <a:pt x="4334" y="635"/>
                    <a:pt x="4420" y="567"/>
                    <a:pt x="4437" y="471"/>
                  </a:cubicBezTo>
                  <a:cubicBezTo>
                    <a:pt x="4458" y="361"/>
                    <a:pt x="4386" y="255"/>
                    <a:pt x="4276" y="234"/>
                  </a:cubicBezTo>
                  <a:cubicBezTo>
                    <a:pt x="3654" y="120"/>
                    <a:pt x="2717" y="0"/>
                    <a:pt x="1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80"/>
            <p:cNvSpPr/>
            <p:nvPr/>
          </p:nvSpPr>
          <p:spPr>
            <a:xfrm>
              <a:off x="1801350" y="4070275"/>
              <a:ext cx="111450" cy="15875"/>
            </a:xfrm>
            <a:custGeom>
              <a:avLst/>
              <a:gdLst/>
              <a:ahLst/>
              <a:cxnLst/>
              <a:rect l="l" t="t" r="r" b="b"/>
              <a:pathLst>
                <a:path w="4458" h="635" extrusionOk="0">
                  <a:moveTo>
                    <a:pt x="1476" y="1"/>
                  </a:moveTo>
                  <a:cubicBezTo>
                    <a:pt x="1080" y="1"/>
                    <a:pt x="653" y="13"/>
                    <a:pt x="196" y="41"/>
                  </a:cubicBezTo>
                  <a:cubicBezTo>
                    <a:pt x="86" y="48"/>
                    <a:pt x="1" y="144"/>
                    <a:pt x="7" y="254"/>
                  </a:cubicBezTo>
                  <a:cubicBezTo>
                    <a:pt x="14" y="359"/>
                    <a:pt x="103" y="443"/>
                    <a:pt x="208" y="443"/>
                  </a:cubicBezTo>
                  <a:cubicBezTo>
                    <a:pt x="212" y="443"/>
                    <a:pt x="216" y="443"/>
                    <a:pt x="220" y="442"/>
                  </a:cubicBezTo>
                  <a:cubicBezTo>
                    <a:pt x="677" y="414"/>
                    <a:pt x="1098" y="403"/>
                    <a:pt x="1480" y="403"/>
                  </a:cubicBezTo>
                  <a:cubicBezTo>
                    <a:pt x="3196" y="403"/>
                    <a:pt x="4146" y="634"/>
                    <a:pt x="4238" y="634"/>
                  </a:cubicBezTo>
                  <a:cubicBezTo>
                    <a:pt x="4334" y="634"/>
                    <a:pt x="4420" y="566"/>
                    <a:pt x="4437" y="470"/>
                  </a:cubicBezTo>
                  <a:cubicBezTo>
                    <a:pt x="4458" y="360"/>
                    <a:pt x="4386" y="254"/>
                    <a:pt x="4276" y="233"/>
                  </a:cubicBezTo>
                  <a:cubicBezTo>
                    <a:pt x="3653" y="119"/>
                    <a:pt x="2713" y="1"/>
                    <a:pt x="1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80"/>
            <p:cNvSpPr/>
            <p:nvPr/>
          </p:nvSpPr>
          <p:spPr>
            <a:xfrm>
              <a:off x="1801350" y="4018600"/>
              <a:ext cx="111450" cy="15950"/>
            </a:xfrm>
            <a:custGeom>
              <a:avLst/>
              <a:gdLst/>
              <a:ahLst/>
              <a:cxnLst/>
              <a:rect l="l" t="t" r="r" b="b"/>
              <a:pathLst>
                <a:path w="4458" h="638" extrusionOk="0">
                  <a:moveTo>
                    <a:pt x="1474" y="0"/>
                  </a:moveTo>
                  <a:cubicBezTo>
                    <a:pt x="1078" y="0"/>
                    <a:pt x="652" y="12"/>
                    <a:pt x="196" y="41"/>
                  </a:cubicBezTo>
                  <a:cubicBezTo>
                    <a:pt x="86" y="48"/>
                    <a:pt x="1" y="144"/>
                    <a:pt x="7" y="257"/>
                  </a:cubicBezTo>
                  <a:cubicBezTo>
                    <a:pt x="14" y="362"/>
                    <a:pt x="103" y="446"/>
                    <a:pt x="208" y="446"/>
                  </a:cubicBezTo>
                  <a:cubicBezTo>
                    <a:pt x="212" y="446"/>
                    <a:pt x="216" y="446"/>
                    <a:pt x="220" y="445"/>
                  </a:cubicBezTo>
                  <a:cubicBezTo>
                    <a:pt x="682" y="416"/>
                    <a:pt x="1106" y="404"/>
                    <a:pt x="1491" y="404"/>
                  </a:cubicBezTo>
                  <a:cubicBezTo>
                    <a:pt x="3200" y="404"/>
                    <a:pt x="4146" y="637"/>
                    <a:pt x="4238" y="637"/>
                  </a:cubicBezTo>
                  <a:cubicBezTo>
                    <a:pt x="4334" y="637"/>
                    <a:pt x="4420" y="569"/>
                    <a:pt x="4437" y="473"/>
                  </a:cubicBezTo>
                  <a:cubicBezTo>
                    <a:pt x="4458" y="363"/>
                    <a:pt x="4386" y="257"/>
                    <a:pt x="4276" y="236"/>
                  </a:cubicBezTo>
                  <a:cubicBezTo>
                    <a:pt x="3653" y="119"/>
                    <a:pt x="2712" y="0"/>
                    <a:pt x="1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80"/>
            <p:cNvSpPr/>
            <p:nvPr/>
          </p:nvSpPr>
          <p:spPr>
            <a:xfrm>
              <a:off x="1945275" y="4044450"/>
              <a:ext cx="111550" cy="15900"/>
            </a:xfrm>
            <a:custGeom>
              <a:avLst/>
              <a:gdLst/>
              <a:ahLst/>
              <a:cxnLst/>
              <a:rect l="l" t="t" r="r" b="b"/>
              <a:pathLst>
                <a:path w="4462" h="636" extrusionOk="0">
                  <a:moveTo>
                    <a:pt x="2977" y="0"/>
                  </a:moveTo>
                  <a:cubicBezTo>
                    <a:pt x="1743" y="0"/>
                    <a:pt x="804" y="120"/>
                    <a:pt x="182" y="234"/>
                  </a:cubicBezTo>
                  <a:cubicBezTo>
                    <a:pt x="72" y="255"/>
                    <a:pt x="0" y="361"/>
                    <a:pt x="21" y="471"/>
                  </a:cubicBezTo>
                  <a:cubicBezTo>
                    <a:pt x="42" y="567"/>
                    <a:pt x="124" y="635"/>
                    <a:pt x="220" y="635"/>
                  </a:cubicBezTo>
                  <a:cubicBezTo>
                    <a:pt x="293" y="635"/>
                    <a:pt x="1276" y="404"/>
                    <a:pt x="2988" y="404"/>
                  </a:cubicBezTo>
                  <a:cubicBezTo>
                    <a:pt x="3369" y="404"/>
                    <a:pt x="3787" y="415"/>
                    <a:pt x="4238" y="443"/>
                  </a:cubicBezTo>
                  <a:cubicBezTo>
                    <a:pt x="4243" y="444"/>
                    <a:pt x="4247" y="444"/>
                    <a:pt x="4251" y="444"/>
                  </a:cubicBezTo>
                  <a:cubicBezTo>
                    <a:pt x="4359" y="444"/>
                    <a:pt x="4448" y="360"/>
                    <a:pt x="4454" y="255"/>
                  </a:cubicBezTo>
                  <a:cubicBezTo>
                    <a:pt x="4461" y="142"/>
                    <a:pt x="4375" y="49"/>
                    <a:pt x="4266" y="42"/>
                  </a:cubicBezTo>
                  <a:cubicBezTo>
                    <a:pt x="3806" y="13"/>
                    <a:pt x="3376" y="0"/>
                    <a:pt x="2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80"/>
            <p:cNvSpPr/>
            <p:nvPr/>
          </p:nvSpPr>
          <p:spPr>
            <a:xfrm>
              <a:off x="1945275" y="4070275"/>
              <a:ext cx="111550" cy="15875"/>
            </a:xfrm>
            <a:custGeom>
              <a:avLst/>
              <a:gdLst/>
              <a:ahLst/>
              <a:cxnLst/>
              <a:rect l="l" t="t" r="r" b="b"/>
              <a:pathLst>
                <a:path w="4462" h="635" extrusionOk="0">
                  <a:moveTo>
                    <a:pt x="2985" y="1"/>
                  </a:moveTo>
                  <a:cubicBezTo>
                    <a:pt x="1747" y="1"/>
                    <a:pt x="805" y="119"/>
                    <a:pt x="182" y="233"/>
                  </a:cubicBezTo>
                  <a:cubicBezTo>
                    <a:pt x="72" y="254"/>
                    <a:pt x="0" y="360"/>
                    <a:pt x="21" y="470"/>
                  </a:cubicBezTo>
                  <a:cubicBezTo>
                    <a:pt x="42" y="566"/>
                    <a:pt x="124" y="634"/>
                    <a:pt x="220" y="634"/>
                  </a:cubicBezTo>
                  <a:cubicBezTo>
                    <a:pt x="293" y="634"/>
                    <a:pt x="1276" y="403"/>
                    <a:pt x="2988" y="403"/>
                  </a:cubicBezTo>
                  <a:cubicBezTo>
                    <a:pt x="3369" y="403"/>
                    <a:pt x="3787" y="414"/>
                    <a:pt x="4238" y="442"/>
                  </a:cubicBezTo>
                  <a:cubicBezTo>
                    <a:pt x="4243" y="443"/>
                    <a:pt x="4247" y="443"/>
                    <a:pt x="4251" y="443"/>
                  </a:cubicBezTo>
                  <a:cubicBezTo>
                    <a:pt x="4359" y="443"/>
                    <a:pt x="4448" y="359"/>
                    <a:pt x="4454" y="254"/>
                  </a:cubicBezTo>
                  <a:cubicBezTo>
                    <a:pt x="4461" y="144"/>
                    <a:pt x="4375" y="48"/>
                    <a:pt x="4266" y="41"/>
                  </a:cubicBezTo>
                  <a:cubicBezTo>
                    <a:pt x="3809" y="13"/>
                    <a:pt x="3382"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80"/>
            <p:cNvSpPr/>
            <p:nvPr/>
          </p:nvSpPr>
          <p:spPr>
            <a:xfrm>
              <a:off x="1945275" y="4018600"/>
              <a:ext cx="111550" cy="15950"/>
            </a:xfrm>
            <a:custGeom>
              <a:avLst/>
              <a:gdLst/>
              <a:ahLst/>
              <a:cxnLst/>
              <a:rect l="l" t="t" r="r" b="b"/>
              <a:pathLst>
                <a:path w="4462" h="638" extrusionOk="0">
                  <a:moveTo>
                    <a:pt x="2987" y="0"/>
                  </a:moveTo>
                  <a:cubicBezTo>
                    <a:pt x="1748" y="0"/>
                    <a:pt x="806" y="119"/>
                    <a:pt x="182" y="236"/>
                  </a:cubicBezTo>
                  <a:cubicBezTo>
                    <a:pt x="72" y="257"/>
                    <a:pt x="0" y="363"/>
                    <a:pt x="21" y="473"/>
                  </a:cubicBezTo>
                  <a:cubicBezTo>
                    <a:pt x="42" y="569"/>
                    <a:pt x="124" y="637"/>
                    <a:pt x="220" y="637"/>
                  </a:cubicBezTo>
                  <a:cubicBezTo>
                    <a:pt x="293" y="637"/>
                    <a:pt x="1276" y="406"/>
                    <a:pt x="2988" y="406"/>
                  </a:cubicBezTo>
                  <a:cubicBezTo>
                    <a:pt x="3369" y="406"/>
                    <a:pt x="3787" y="417"/>
                    <a:pt x="4238" y="445"/>
                  </a:cubicBezTo>
                  <a:cubicBezTo>
                    <a:pt x="4243" y="446"/>
                    <a:pt x="4247" y="446"/>
                    <a:pt x="4251" y="446"/>
                  </a:cubicBezTo>
                  <a:cubicBezTo>
                    <a:pt x="4359" y="446"/>
                    <a:pt x="4448" y="362"/>
                    <a:pt x="4454" y="257"/>
                  </a:cubicBezTo>
                  <a:cubicBezTo>
                    <a:pt x="4461" y="144"/>
                    <a:pt x="4375" y="48"/>
                    <a:pt x="4266" y="41"/>
                  </a:cubicBezTo>
                  <a:cubicBezTo>
                    <a:pt x="3810" y="12"/>
                    <a:pt x="3384" y="0"/>
                    <a:pt x="29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80"/>
            <p:cNvSpPr/>
            <p:nvPr/>
          </p:nvSpPr>
          <p:spPr>
            <a:xfrm>
              <a:off x="1756950" y="3807975"/>
              <a:ext cx="344175" cy="331475"/>
            </a:xfrm>
            <a:custGeom>
              <a:avLst/>
              <a:gdLst/>
              <a:ahLst/>
              <a:cxnLst/>
              <a:rect l="l" t="t" r="r" b="b"/>
              <a:pathLst>
                <a:path w="13767" h="13259" extrusionOk="0">
                  <a:moveTo>
                    <a:pt x="6883" y="1442"/>
                  </a:moveTo>
                  <a:cubicBezTo>
                    <a:pt x="7539" y="1442"/>
                    <a:pt x="8196" y="1650"/>
                    <a:pt x="8751" y="2068"/>
                  </a:cubicBezTo>
                  <a:cubicBezTo>
                    <a:pt x="8805" y="2109"/>
                    <a:pt x="8860" y="2153"/>
                    <a:pt x="8912" y="2198"/>
                  </a:cubicBezTo>
                  <a:cubicBezTo>
                    <a:pt x="7883" y="2297"/>
                    <a:pt x="7221" y="2469"/>
                    <a:pt x="6964" y="2544"/>
                  </a:cubicBezTo>
                  <a:cubicBezTo>
                    <a:pt x="6939" y="2551"/>
                    <a:pt x="6912" y="2555"/>
                    <a:pt x="6885" y="2555"/>
                  </a:cubicBezTo>
                  <a:cubicBezTo>
                    <a:pt x="6858" y="2555"/>
                    <a:pt x="6831" y="2551"/>
                    <a:pt x="6803" y="2544"/>
                  </a:cubicBezTo>
                  <a:cubicBezTo>
                    <a:pt x="6549" y="2469"/>
                    <a:pt x="5884" y="2297"/>
                    <a:pt x="4856" y="2198"/>
                  </a:cubicBezTo>
                  <a:cubicBezTo>
                    <a:pt x="4917" y="2147"/>
                    <a:pt x="4979" y="2095"/>
                    <a:pt x="5044" y="2047"/>
                  </a:cubicBezTo>
                  <a:cubicBezTo>
                    <a:pt x="5590" y="1644"/>
                    <a:pt x="6236" y="1442"/>
                    <a:pt x="6883" y="1442"/>
                  </a:cubicBezTo>
                  <a:close/>
                  <a:moveTo>
                    <a:pt x="6885" y="402"/>
                  </a:moveTo>
                  <a:cubicBezTo>
                    <a:pt x="7945" y="402"/>
                    <a:pt x="9004" y="808"/>
                    <a:pt x="9814" y="1619"/>
                  </a:cubicBezTo>
                  <a:cubicBezTo>
                    <a:pt x="10156" y="1958"/>
                    <a:pt x="10431" y="2349"/>
                    <a:pt x="10633" y="2774"/>
                  </a:cubicBezTo>
                  <a:cubicBezTo>
                    <a:pt x="10751" y="3026"/>
                    <a:pt x="10540" y="3234"/>
                    <a:pt x="10331" y="3234"/>
                  </a:cubicBezTo>
                  <a:cubicBezTo>
                    <a:pt x="10223" y="3234"/>
                    <a:pt x="10116" y="3179"/>
                    <a:pt x="10054" y="3048"/>
                  </a:cubicBezTo>
                  <a:cubicBezTo>
                    <a:pt x="9810" y="2537"/>
                    <a:pt x="9443" y="2085"/>
                    <a:pt x="8994" y="1745"/>
                  </a:cubicBezTo>
                  <a:cubicBezTo>
                    <a:pt x="8369" y="1274"/>
                    <a:pt x="7629" y="1040"/>
                    <a:pt x="6889" y="1040"/>
                  </a:cubicBezTo>
                  <a:cubicBezTo>
                    <a:pt x="6157" y="1040"/>
                    <a:pt x="5425" y="1269"/>
                    <a:pt x="4808" y="1725"/>
                  </a:cubicBezTo>
                  <a:cubicBezTo>
                    <a:pt x="4352" y="2061"/>
                    <a:pt x="3995" y="2483"/>
                    <a:pt x="3745" y="2983"/>
                  </a:cubicBezTo>
                  <a:cubicBezTo>
                    <a:pt x="3689" y="3095"/>
                    <a:pt x="3576" y="3162"/>
                    <a:pt x="3458" y="3162"/>
                  </a:cubicBezTo>
                  <a:cubicBezTo>
                    <a:pt x="3417" y="3162"/>
                    <a:pt x="3376" y="3154"/>
                    <a:pt x="3337" y="3137"/>
                  </a:cubicBezTo>
                  <a:cubicBezTo>
                    <a:pt x="3169" y="3065"/>
                    <a:pt x="3090" y="2867"/>
                    <a:pt x="3172" y="2702"/>
                  </a:cubicBezTo>
                  <a:cubicBezTo>
                    <a:pt x="3371" y="2304"/>
                    <a:pt x="3635" y="1941"/>
                    <a:pt x="3957" y="1619"/>
                  </a:cubicBezTo>
                  <a:cubicBezTo>
                    <a:pt x="4766" y="808"/>
                    <a:pt x="5826" y="402"/>
                    <a:pt x="6885" y="402"/>
                  </a:cubicBezTo>
                  <a:close/>
                  <a:moveTo>
                    <a:pt x="2990" y="3395"/>
                  </a:moveTo>
                  <a:cubicBezTo>
                    <a:pt x="3110" y="3497"/>
                    <a:pt x="3261" y="3556"/>
                    <a:pt x="3422" y="3563"/>
                  </a:cubicBezTo>
                  <a:cubicBezTo>
                    <a:pt x="3347" y="3820"/>
                    <a:pt x="3302" y="4087"/>
                    <a:pt x="3289" y="4358"/>
                  </a:cubicBezTo>
                  <a:cubicBezTo>
                    <a:pt x="3114" y="4410"/>
                    <a:pt x="2956" y="4502"/>
                    <a:pt x="2826" y="4622"/>
                  </a:cubicBezTo>
                  <a:lnTo>
                    <a:pt x="2826" y="4547"/>
                  </a:lnTo>
                  <a:cubicBezTo>
                    <a:pt x="2826" y="4152"/>
                    <a:pt x="2881" y="3765"/>
                    <a:pt x="2990" y="3395"/>
                  </a:cubicBezTo>
                  <a:close/>
                  <a:moveTo>
                    <a:pt x="10801" y="3473"/>
                  </a:moveTo>
                  <a:cubicBezTo>
                    <a:pt x="10897" y="3820"/>
                    <a:pt x="10945" y="4180"/>
                    <a:pt x="10945" y="4547"/>
                  </a:cubicBezTo>
                  <a:lnTo>
                    <a:pt x="10945" y="4622"/>
                  </a:lnTo>
                  <a:cubicBezTo>
                    <a:pt x="10811" y="4502"/>
                    <a:pt x="10654" y="4410"/>
                    <a:pt x="10479" y="4358"/>
                  </a:cubicBezTo>
                  <a:cubicBezTo>
                    <a:pt x="10465" y="4111"/>
                    <a:pt x="10427" y="3871"/>
                    <a:pt x="10366" y="3635"/>
                  </a:cubicBezTo>
                  <a:cubicBezTo>
                    <a:pt x="10523" y="3631"/>
                    <a:pt x="10674" y="3576"/>
                    <a:pt x="10801" y="3473"/>
                  </a:cubicBezTo>
                  <a:close/>
                  <a:moveTo>
                    <a:pt x="10300" y="4718"/>
                  </a:moveTo>
                  <a:cubicBezTo>
                    <a:pt x="10667" y="4804"/>
                    <a:pt x="10945" y="5133"/>
                    <a:pt x="10945" y="5531"/>
                  </a:cubicBezTo>
                  <a:lnTo>
                    <a:pt x="10945" y="6549"/>
                  </a:lnTo>
                  <a:cubicBezTo>
                    <a:pt x="10945" y="6943"/>
                    <a:pt x="10667" y="7276"/>
                    <a:pt x="10300" y="7362"/>
                  </a:cubicBezTo>
                  <a:lnTo>
                    <a:pt x="10300" y="4718"/>
                  </a:lnTo>
                  <a:close/>
                  <a:moveTo>
                    <a:pt x="4081" y="4704"/>
                  </a:moveTo>
                  <a:cubicBezTo>
                    <a:pt x="4204" y="4704"/>
                    <a:pt x="4304" y="4804"/>
                    <a:pt x="4304" y="4927"/>
                  </a:cubicBezTo>
                  <a:lnTo>
                    <a:pt x="4304" y="7142"/>
                  </a:lnTo>
                  <a:cubicBezTo>
                    <a:pt x="4304" y="7266"/>
                    <a:pt x="4204" y="7365"/>
                    <a:pt x="4081" y="7365"/>
                  </a:cubicBezTo>
                  <a:lnTo>
                    <a:pt x="3872" y="7365"/>
                  </a:lnTo>
                  <a:lnTo>
                    <a:pt x="3872" y="6131"/>
                  </a:lnTo>
                  <a:cubicBezTo>
                    <a:pt x="3872" y="6028"/>
                    <a:pt x="3800" y="5935"/>
                    <a:pt x="3697" y="5922"/>
                  </a:cubicBezTo>
                  <a:cubicBezTo>
                    <a:pt x="3689" y="5921"/>
                    <a:pt x="3681" y="5920"/>
                    <a:pt x="3673" y="5920"/>
                  </a:cubicBezTo>
                  <a:cubicBezTo>
                    <a:pt x="3560" y="5920"/>
                    <a:pt x="3470" y="6012"/>
                    <a:pt x="3470" y="6124"/>
                  </a:cubicBezTo>
                  <a:lnTo>
                    <a:pt x="3470" y="7362"/>
                  </a:lnTo>
                  <a:cubicBezTo>
                    <a:pt x="3100" y="7276"/>
                    <a:pt x="2826" y="6943"/>
                    <a:pt x="2826" y="6549"/>
                  </a:cubicBezTo>
                  <a:lnTo>
                    <a:pt x="2826" y="5531"/>
                  </a:lnTo>
                  <a:cubicBezTo>
                    <a:pt x="2826" y="5133"/>
                    <a:pt x="3100" y="4804"/>
                    <a:pt x="3470" y="4718"/>
                  </a:cubicBezTo>
                  <a:lnTo>
                    <a:pt x="3470" y="5178"/>
                  </a:lnTo>
                  <a:cubicBezTo>
                    <a:pt x="3470" y="5280"/>
                    <a:pt x="3546" y="5373"/>
                    <a:pt x="3645" y="5387"/>
                  </a:cubicBezTo>
                  <a:cubicBezTo>
                    <a:pt x="3653" y="5388"/>
                    <a:pt x="3661" y="5388"/>
                    <a:pt x="3669" y="5388"/>
                  </a:cubicBezTo>
                  <a:cubicBezTo>
                    <a:pt x="3781" y="5388"/>
                    <a:pt x="3872" y="5297"/>
                    <a:pt x="3872" y="5184"/>
                  </a:cubicBezTo>
                  <a:lnTo>
                    <a:pt x="3872" y="4704"/>
                  </a:lnTo>
                  <a:close/>
                  <a:moveTo>
                    <a:pt x="9896" y="4704"/>
                  </a:moveTo>
                  <a:lnTo>
                    <a:pt x="9896" y="7365"/>
                  </a:lnTo>
                  <a:lnTo>
                    <a:pt x="9690" y="7365"/>
                  </a:lnTo>
                  <a:cubicBezTo>
                    <a:pt x="9567" y="7365"/>
                    <a:pt x="9464" y="7266"/>
                    <a:pt x="9464" y="7142"/>
                  </a:cubicBezTo>
                  <a:lnTo>
                    <a:pt x="9464" y="4927"/>
                  </a:lnTo>
                  <a:cubicBezTo>
                    <a:pt x="9464" y="4804"/>
                    <a:pt x="9567" y="4704"/>
                    <a:pt x="9690" y="4704"/>
                  </a:cubicBezTo>
                  <a:close/>
                  <a:moveTo>
                    <a:pt x="2805" y="2524"/>
                  </a:moveTo>
                  <a:lnTo>
                    <a:pt x="2805" y="2524"/>
                  </a:lnTo>
                  <a:cubicBezTo>
                    <a:pt x="2750" y="2640"/>
                    <a:pt x="2726" y="2771"/>
                    <a:pt x="2737" y="2897"/>
                  </a:cubicBezTo>
                  <a:cubicBezTo>
                    <a:pt x="2527" y="3425"/>
                    <a:pt x="2421" y="3981"/>
                    <a:pt x="2421" y="4554"/>
                  </a:cubicBezTo>
                  <a:lnTo>
                    <a:pt x="2421" y="6539"/>
                  </a:lnTo>
                  <a:cubicBezTo>
                    <a:pt x="2421" y="7218"/>
                    <a:pt x="2973" y="7770"/>
                    <a:pt x="3652" y="7770"/>
                  </a:cubicBezTo>
                  <a:lnTo>
                    <a:pt x="4081" y="7770"/>
                  </a:lnTo>
                  <a:cubicBezTo>
                    <a:pt x="4427" y="7770"/>
                    <a:pt x="4708" y="7488"/>
                    <a:pt x="4708" y="7142"/>
                  </a:cubicBezTo>
                  <a:lnTo>
                    <a:pt x="4708" y="4927"/>
                  </a:lnTo>
                  <a:cubicBezTo>
                    <a:pt x="4708" y="4581"/>
                    <a:pt x="4427" y="4300"/>
                    <a:pt x="4081" y="4300"/>
                  </a:cubicBezTo>
                  <a:lnTo>
                    <a:pt x="3690" y="4300"/>
                  </a:lnTo>
                  <a:cubicBezTo>
                    <a:pt x="3714" y="3995"/>
                    <a:pt x="3779" y="3696"/>
                    <a:pt x="3889" y="3412"/>
                  </a:cubicBezTo>
                  <a:cubicBezTo>
                    <a:pt x="3971" y="3347"/>
                    <a:pt x="4043" y="3264"/>
                    <a:pt x="4094" y="3161"/>
                  </a:cubicBezTo>
                  <a:cubicBezTo>
                    <a:pt x="4197" y="2949"/>
                    <a:pt x="4328" y="2753"/>
                    <a:pt x="4478" y="2572"/>
                  </a:cubicBezTo>
                  <a:cubicBezTo>
                    <a:pt x="5648" y="2661"/>
                    <a:pt x="6392" y="2846"/>
                    <a:pt x="6669" y="2928"/>
                  </a:cubicBezTo>
                  <a:lnTo>
                    <a:pt x="6669" y="11936"/>
                  </a:lnTo>
                  <a:cubicBezTo>
                    <a:pt x="6601" y="11925"/>
                    <a:pt x="6532" y="11915"/>
                    <a:pt x="6464" y="11898"/>
                  </a:cubicBezTo>
                  <a:cubicBezTo>
                    <a:pt x="5875" y="11756"/>
                    <a:pt x="4777" y="11563"/>
                    <a:pt x="3199" y="11563"/>
                  </a:cubicBezTo>
                  <a:cubicBezTo>
                    <a:pt x="2672" y="11563"/>
                    <a:pt x="2091" y="11585"/>
                    <a:pt x="1458" y="11637"/>
                  </a:cubicBezTo>
                  <a:cubicBezTo>
                    <a:pt x="1451" y="11638"/>
                    <a:pt x="1444" y="11638"/>
                    <a:pt x="1437" y="11638"/>
                  </a:cubicBezTo>
                  <a:cubicBezTo>
                    <a:pt x="1370" y="11638"/>
                    <a:pt x="1309" y="11608"/>
                    <a:pt x="1262" y="11555"/>
                  </a:cubicBezTo>
                  <a:cubicBezTo>
                    <a:pt x="1228" y="11514"/>
                    <a:pt x="1211" y="11459"/>
                    <a:pt x="1211" y="11404"/>
                  </a:cubicBezTo>
                  <a:lnTo>
                    <a:pt x="1211" y="2825"/>
                  </a:lnTo>
                  <a:cubicBezTo>
                    <a:pt x="1211" y="2709"/>
                    <a:pt x="1303" y="2609"/>
                    <a:pt x="1420" y="2599"/>
                  </a:cubicBezTo>
                  <a:cubicBezTo>
                    <a:pt x="1890" y="2558"/>
                    <a:pt x="2353" y="2534"/>
                    <a:pt x="2805" y="2524"/>
                  </a:cubicBezTo>
                  <a:close/>
                  <a:moveTo>
                    <a:pt x="10962" y="2524"/>
                  </a:moveTo>
                  <a:cubicBezTo>
                    <a:pt x="11415" y="2534"/>
                    <a:pt x="11881" y="2558"/>
                    <a:pt x="12347" y="2599"/>
                  </a:cubicBezTo>
                  <a:cubicBezTo>
                    <a:pt x="12464" y="2606"/>
                    <a:pt x="12557" y="2705"/>
                    <a:pt x="12557" y="2822"/>
                  </a:cubicBezTo>
                  <a:lnTo>
                    <a:pt x="12557" y="9299"/>
                  </a:lnTo>
                  <a:cubicBezTo>
                    <a:pt x="12557" y="9402"/>
                    <a:pt x="12629" y="9494"/>
                    <a:pt x="12731" y="9505"/>
                  </a:cubicBezTo>
                  <a:cubicBezTo>
                    <a:pt x="12741" y="9506"/>
                    <a:pt x="12751" y="9507"/>
                    <a:pt x="12760" y="9507"/>
                  </a:cubicBezTo>
                  <a:cubicBezTo>
                    <a:pt x="12870" y="9507"/>
                    <a:pt x="12958" y="9416"/>
                    <a:pt x="12958" y="9306"/>
                  </a:cubicBezTo>
                  <a:lnTo>
                    <a:pt x="12958" y="3501"/>
                  </a:lnTo>
                  <a:cubicBezTo>
                    <a:pt x="13259" y="3587"/>
                    <a:pt x="13362" y="3734"/>
                    <a:pt x="13362" y="4036"/>
                  </a:cubicBezTo>
                  <a:lnTo>
                    <a:pt x="13362" y="11479"/>
                  </a:lnTo>
                  <a:lnTo>
                    <a:pt x="13366" y="11479"/>
                  </a:lnTo>
                  <a:cubicBezTo>
                    <a:pt x="13366" y="12074"/>
                    <a:pt x="12869" y="12550"/>
                    <a:pt x="12282" y="12550"/>
                  </a:cubicBezTo>
                  <a:cubicBezTo>
                    <a:pt x="12253" y="12550"/>
                    <a:pt x="12223" y="12548"/>
                    <a:pt x="12193" y="12546"/>
                  </a:cubicBezTo>
                  <a:cubicBezTo>
                    <a:pt x="11627" y="12501"/>
                    <a:pt x="11072" y="12477"/>
                    <a:pt x="10537" y="12477"/>
                  </a:cubicBezTo>
                  <a:cubicBezTo>
                    <a:pt x="9011" y="12477"/>
                    <a:pt x="7972" y="12669"/>
                    <a:pt x="7489" y="12786"/>
                  </a:cubicBezTo>
                  <a:cubicBezTo>
                    <a:pt x="7292" y="12832"/>
                    <a:pt x="7089" y="12855"/>
                    <a:pt x="6885" y="12855"/>
                  </a:cubicBezTo>
                  <a:cubicBezTo>
                    <a:pt x="6682" y="12855"/>
                    <a:pt x="6479" y="12832"/>
                    <a:pt x="6282" y="12786"/>
                  </a:cubicBezTo>
                  <a:cubicBezTo>
                    <a:pt x="5798" y="12669"/>
                    <a:pt x="4760" y="12477"/>
                    <a:pt x="3230" y="12477"/>
                  </a:cubicBezTo>
                  <a:cubicBezTo>
                    <a:pt x="2699" y="12477"/>
                    <a:pt x="2143" y="12501"/>
                    <a:pt x="1578" y="12546"/>
                  </a:cubicBezTo>
                  <a:cubicBezTo>
                    <a:pt x="1548" y="12548"/>
                    <a:pt x="1518" y="12549"/>
                    <a:pt x="1489" y="12549"/>
                  </a:cubicBezTo>
                  <a:cubicBezTo>
                    <a:pt x="897" y="12549"/>
                    <a:pt x="405" y="12067"/>
                    <a:pt x="405" y="11466"/>
                  </a:cubicBezTo>
                  <a:lnTo>
                    <a:pt x="405" y="4025"/>
                  </a:lnTo>
                  <a:cubicBezTo>
                    <a:pt x="405" y="3724"/>
                    <a:pt x="834" y="3491"/>
                    <a:pt x="834" y="3491"/>
                  </a:cubicBezTo>
                  <a:lnTo>
                    <a:pt x="834" y="11411"/>
                  </a:lnTo>
                  <a:cubicBezTo>
                    <a:pt x="834" y="11586"/>
                    <a:pt x="909" y="11757"/>
                    <a:pt x="1039" y="11874"/>
                  </a:cubicBezTo>
                  <a:cubicBezTo>
                    <a:pt x="1152" y="11981"/>
                    <a:pt x="1303" y="12041"/>
                    <a:pt x="1458" y="12041"/>
                  </a:cubicBezTo>
                  <a:cubicBezTo>
                    <a:pt x="1477" y="12041"/>
                    <a:pt x="1497" y="12040"/>
                    <a:pt x="1516" y="12038"/>
                  </a:cubicBezTo>
                  <a:cubicBezTo>
                    <a:pt x="2133" y="11988"/>
                    <a:pt x="2699" y="11967"/>
                    <a:pt x="3212" y="11967"/>
                  </a:cubicBezTo>
                  <a:cubicBezTo>
                    <a:pt x="4757" y="11967"/>
                    <a:pt x="5827" y="12156"/>
                    <a:pt x="6399" y="12292"/>
                  </a:cubicBezTo>
                  <a:cubicBezTo>
                    <a:pt x="6558" y="12330"/>
                    <a:pt x="6725" y="12350"/>
                    <a:pt x="6895" y="12350"/>
                  </a:cubicBezTo>
                  <a:cubicBezTo>
                    <a:pt x="7061" y="12350"/>
                    <a:pt x="7230" y="12331"/>
                    <a:pt x="7396" y="12292"/>
                  </a:cubicBezTo>
                  <a:cubicBezTo>
                    <a:pt x="7968" y="12156"/>
                    <a:pt x="9037" y="11967"/>
                    <a:pt x="10583" y="11967"/>
                  </a:cubicBezTo>
                  <a:cubicBezTo>
                    <a:pt x="11096" y="11967"/>
                    <a:pt x="11661" y="11988"/>
                    <a:pt x="12279" y="12038"/>
                  </a:cubicBezTo>
                  <a:cubicBezTo>
                    <a:pt x="12296" y="12040"/>
                    <a:pt x="12312" y="12040"/>
                    <a:pt x="12329" y="12040"/>
                  </a:cubicBezTo>
                  <a:cubicBezTo>
                    <a:pt x="12487" y="12040"/>
                    <a:pt x="12641" y="11982"/>
                    <a:pt x="12755" y="11874"/>
                  </a:cubicBezTo>
                  <a:cubicBezTo>
                    <a:pt x="12886" y="11757"/>
                    <a:pt x="12961" y="11589"/>
                    <a:pt x="12961" y="11411"/>
                  </a:cubicBezTo>
                  <a:lnTo>
                    <a:pt x="12961" y="10255"/>
                  </a:lnTo>
                  <a:cubicBezTo>
                    <a:pt x="12961" y="10153"/>
                    <a:pt x="12886" y="10060"/>
                    <a:pt x="12783" y="10050"/>
                  </a:cubicBezTo>
                  <a:cubicBezTo>
                    <a:pt x="12773" y="10048"/>
                    <a:pt x="12764" y="10048"/>
                    <a:pt x="12754" y="10048"/>
                  </a:cubicBezTo>
                  <a:cubicBezTo>
                    <a:pt x="12644" y="10048"/>
                    <a:pt x="12557" y="10138"/>
                    <a:pt x="12557" y="10249"/>
                  </a:cubicBezTo>
                  <a:lnTo>
                    <a:pt x="12557" y="11404"/>
                  </a:lnTo>
                  <a:cubicBezTo>
                    <a:pt x="12557" y="11459"/>
                    <a:pt x="12539" y="11514"/>
                    <a:pt x="12505" y="11555"/>
                  </a:cubicBezTo>
                  <a:cubicBezTo>
                    <a:pt x="12458" y="11608"/>
                    <a:pt x="12398" y="11638"/>
                    <a:pt x="12330" y="11638"/>
                  </a:cubicBezTo>
                  <a:cubicBezTo>
                    <a:pt x="12323" y="11638"/>
                    <a:pt x="12317" y="11638"/>
                    <a:pt x="12310" y="11637"/>
                  </a:cubicBezTo>
                  <a:cubicBezTo>
                    <a:pt x="11664" y="11584"/>
                    <a:pt x="11080" y="11562"/>
                    <a:pt x="10555" y="11562"/>
                  </a:cubicBezTo>
                  <a:cubicBezTo>
                    <a:pt x="8465" y="11562"/>
                    <a:pt x="7325" y="11905"/>
                    <a:pt x="7071" y="11936"/>
                  </a:cubicBezTo>
                  <a:lnTo>
                    <a:pt x="7071" y="2932"/>
                  </a:lnTo>
                  <a:cubicBezTo>
                    <a:pt x="7348" y="2849"/>
                    <a:pt x="8096" y="2664"/>
                    <a:pt x="9268" y="2575"/>
                  </a:cubicBezTo>
                  <a:cubicBezTo>
                    <a:pt x="9433" y="2774"/>
                    <a:pt x="9570" y="2990"/>
                    <a:pt x="9683" y="3223"/>
                  </a:cubicBezTo>
                  <a:cubicBezTo>
                    <a:pt x="9731" y="3326"/>
                    <a:pt x="9800" y="3408"/>
                    <a:pt x="9882" y="3477"/>
                  </a:cubicBezTo>
                  <a:cubicBezTo>
                    <a:pt x="9978" y="3741"/>
                    <a:pt x="10040" y="4019"/>
                    <a:pt x="10060" y="4303"/>
                  </a:cubicBezTo>
                  <a:lnTo>
                    <a:pt x="9687" y="4303"/>
                  </a:lnTo>
                  <a:cubicBezTo>
                    <a:pt x="9340" y="4303"/>
                    <a:pt x="9063" y="4581"/>
                    <a:pt x="9063" y="4927"/>
                  </a:cubicBezTo>
                  <a:lnTo>
                    <a:pt x="9063" y="7142"/>
                  </a:lnTo>
                  <a:cubicBezTo>
                    <a:pt x="9063" y="7488"/>
                    <a:pt x="9340" y="7770"/>
                    <a:pt x="9687" y="7770"/>
                  </a:cubicBezTo>
                  <a:lnTo>
                    <a:pt x="10115" y="7770"/>
                  </a:lnTo>
                  <a:cubicBezTo>
                    <a:pt x="10794" y="7770"/>
                    <a:pt x="11346" y="7218"/>
                    <a:pt x="11346" y="6539"/>
                  </a:cubicBezTo>
                  <a:lnTo>
                    <a:pt x="11346" y="4540"/>
                  </a:lnTo>
                  <a:cubicBezTo>
                    <a:pt x="11346" y="4001"/>
                    <a:pt x="11250" y="3477"/>
                    <a:pt x="11065" y="2980"/>
                  </a:cubicBezTo>
                  <a:cubicBezTo>
                    <a:pt x="11079" y="2849"/>
                    <a:pt x="11055" y="2719"/>
                    <a:pt x="11000" y="2596"/>
                  </a:cubicBezTo>
                  <a:cubicBezTo>
                    <a:pt x="10986" y="2572"/>
                    <a:pt x="10976" y="2548"/>
                    <a:pt x="10962" y="2524"/>
                  </a:cubicBezTo>
                  <a:close/>
                  <a:moveTo>
                    <a:pt x="6896" y="1"/>
                  </a:moveTo>
                  <a:cubicBezTo>
                    <a:pt x="5733" y="1"/>
                    <a:pt x="4571" y="445"/>
                    <a:pt x="3683" y="1334"/>
                  </a:cubicBezTo>
                  <a:cubicBezTo>
                    <a:pt x="3443" y="1574"/>
                    <a:pt x="3230" y="1841"/>
                    <a:pt x="3049" y="2123"/>
                  </a:cubicBezTo>
                  <a:cubicBezTo>
                    <a:pt x="2517" y="2129"/>
                    <a:pt x="1965" y="2153"/>
                    <a:pt x="1410" y="2201"/>
                  </a:cubicBezTo>
                  <a:cubicBezTo>
                    <a:pt x="1087" y="2232"/>
                    <a:pt x="834" y="2507"/>
                    <a:pt x="834" y="2829"/>
                  </a:cubicBezTo>
                  <a:lnTo>
                    <a:pt x="834" y="3065"/>
                  </a:lnTo>
                  <a:cubicBezTo>
                    <a:pt x="415" y="3158"/>
                    <a:pt x="1" y="3374"/>
                    <a:pt x="1" y="4032"/>
                  </a:cubicBezTo>
                  <a:lnTo>
                    <a:pt x="1" y="11466"/>
                  </a:lnTo>
                  <a:cubicBezTo>
                    <a:pt x="1" y="12293"/>
                    <a:pt x="677" y="12955"/>
                    <a:pt x="1489" y="12955"/>
                  </a:cubicBezTo>
                  <a:cubicBezTo>
                    <a:pt x="1529" y="12955"/>
                    <a:pt x="1569" y="12954"/>
                    <a:pt x="1609" y="12950"/>
                  </a:cubicBezTo>
                  <a:cubicBezTo>
                    <a:pt x="2164" y="12902"/>
                    <a:pt x="2709" y="12878"/>
                    <a:pt x="3230" y="12878"/>
                  </a:cubicBezTo>
                  <a:cubicBezTo>
                    <a:pt x="4718" y="12878"/>
                    <a:pt x="5720" y="13067"/>
                    <a:pt x="6186" y="13177"/>
                  </a:cubicBezTo>
                  <a:cubicBezTo>
                    <a:pt x="6416" y="13232"/>
                    <a:pt x="6650" y="13259"/>
                    <a:pt x="6883" y="13259"/>
                  </a:cubicBezTo>
                  <a:cubicBezTo>
                    <a:pt x="7117" y="13259"/>
                    <a:pt x="7350" y="13232"/>
                    <a:pt x="7578" y="13177"/>
                  </a:cubicBezTo>
                  <a:cubicBezTo>
                    <a:pt x="8044" y="13067"/>
                    <a:pt x="9049" y="12878"/>
                    <a:pt x="10537" y="12878"/>
                  </a:cubicBezTo>
                  <a:cubicBezTo>
                    <a:pt x="11058" y="12878"/>
                    <a:pt x="11603" y="12902"/>
                    <a:pt x="12155" y="12950"/>
                  </a:cubicBezTo>
                  <a:cubicBezTo>
                    <a:pt x="12196" y="12954"/>
                    <a:pt x="12236" y="12955"/>
                    <a:pt x="12276" y="12955"/>
                  </a:cubicBezTo>
                  <a:cubicBezTo>
                    <a:pt x="13085" y="12955"/>
                    <a:pt x="13767" y="12303"/>
                    <a:pt x="13767" y="11469"/>
                  </a:cubicBezTo>
                  <a:lnTo>
                    <a:pt x="13767" y="4019"/>
                  </a:lnTo>
                  <a:cubicBezTo>
                    <a:pt x="13767" y="3381"/>
                    <a:pt x="13366" y="3168"/>
                    <a:pt x="12958" y="3083"/>
                  </a:cubicBezTo>
                  <a:lnTo>
                    <a:pt x="12961" y="3083"/>
                  </a:lnTo>
                  <a:lnTo>
                    <a:pt x="12961" y="2829"/>
                  </a:lnTo>
                  <a:cubicBezTo>
                    <a:pt x="12961" y="2507"/>
                    <a:pt x="12707" y="2232"/>
                    <a:pt x="12385" y="2201"/>
                  </a:cubicBezTo>
                  <a:cubicBezTo>
                    <a:pt x="11830" y="2153"/>
                    <a:pt x="11278" y="2129"/>
                    <a:pt x="10746" y="2123"/>
                  </a:cubicBezTo>
                  <a:cubicBezTo>
                    <a:pt x="10564" y="1841"/>
                    <a:pt x="10355" y="1574"/>
                    <a:pt x="10112" y="1334"/>
                  </a:cubicBezTo>
                  <a:cubicBezTo>
                    <a:pt x="9223" y="445"/>
                    <a:pt x="8059" y="1"/>
                    <a:pt x="68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 name="Google Shape;1191;p80"/>
          <p:cNvGrpSpPr/>
          <p:nvPr/>
        </p:nvGrpSpPr>
        <p:grpSpPr>
          <a:xfrm>
            <a:off x="999375" y="3287750"/>
            <a:ext cx="344175" cy="225900"/>
            <a:chOff x="999375" y="3287750"/>
            <a:chExt cx="344175" cy="225900"/>
          </a:xfrm>
        </p:grpSpPr>
        <p:sp>
          <p:nvSpPr>
            <p:cNvPr id="1192" name="Google Shape;1192;p80"/>
            <p:cNvSpPr/>
            <p:nvPr/>
          </p:nvSpPr>
          <p:spPr>
            <a:xfrm>
              <a:off x="1151350" y="3366425"/>
              <a:ext cx="39550" cy="58500"/>
            </a:xfrm>
            <a:custGeom>
              <a:avLst/>
              <a:gdLst/>
              <a:ahLst/>
              <a:cxnLst/>
              <a:rect l="l" t="t" r="r" b="b"/>
              <a:pathLst>
                <a:path w="1582" h="2340" extrusionOk="0">
                  <a:moveTo>
                    <a:pt x="758" y="402"/>
                  </a:moveTo>
                  <a:cubicBezTo>
                    <a:pt x="882" y="402"/>
                    <a:pt x="991" y="491"/>
                    <a:pt x="1009" y="611"/>
                  </a:cubicBezTo>
                  <a:cubicBezTo>
                    <a:pt x="1029" y="762"/>
                    <a:pt x="913" y="892"/>
                    <a:pt x="765" y="892"/>
                  </a:cubicBezTo>
                  <a:cubicBezTo>
                    <a:pt x="697" y="892"/>
                    <a:pt x="535" y="896"/>
                    <a:pt x="402" y="896"/>
                  </a:cubicBezTo>
                  <a:lnTo>
                    <a:pt x="402" y="402"/>
                  </a:lnTo>
                  <a:close/>
                  <a:moveTo>
                    <a:pt x="718" y="1302"/>
                  </a:moveTo>
                  <a:cubicBezTo>
                    <a:pt x="836" y="1302"/>
                    <a:pt x="806" y="1304"/>
                    <a:pt x="854" y="1304"/>
                  </a:cubicBezTo>
                  <a:cubicBezTo>
                    <a:pt x="1022" y="1304"/>
                    <a:pt x="1166" y="1427"/>
                    <a:pt x="1183" y="1592"/>
                  </a:cubicBezTo>
                  <a:cubicBezTo>
                    <a:pt x="1201" y="1784"/>
                    <a:pt x="1050" y="1945"/>
                    <a:pt x="865" y="1945"/>
                  </a:cubicBezTo>
                  <a:cubicBezTo>
                    <a:pt x="779" y="1945"/>
                    <a:pt x="566" y="1945"/>
                    <a:pt x="402" y="1948"/>
                  </a:cubicBezTo>
                  <a:lnTo>
                    <a:pt x="402" y="1304"/>
                  </a:lnTo>
                  <a:cubicBezTo>
                    <a:pt x="563" y="1303"/>
                    <a:pt x="659" y="1302"/>
                    <a:pt x="718" y="1302"/>
                  </a:cubicBezTo>
                  <a:close/>
                  <a:moveTo>
                    <a:pt x="199" y="1"/>
                  </a:moveTo>
                  <a:cubicBezTo>
                    <a:pt x="90" y="1"/>
                    <a:pt x="1" y="90"/>
                    <a:pt x="1" y="200"/>
                  </a:cubicBezTo>
                  <a:lnTo>
                    <a:pt x="1" y="2137"/>
                  </a:lnTo>
                  <a:cubicBezTo>
                    <a:pt x="1" y="2247"/>
                    <a:pt x="90" y="2339"/>
                    <a:pt x="199" y="2339"/>
                  </a:cubicBezTo>
                  <a:cubicBezTo>
                    <a:pt x="199" y="2339"/>
                    <a:pt x="717" y="2336"/>
                    <a:pt x="861" y="2336"/>
                  </a:cubicBezTo>
                  <a:cubicBezTo>
                    <a:pt x="1259" y="2336"/>
                    <a:pt x="1581" y="2014"/>
                    <a:pt x="1581" y="1612"/>
                  </a:cubicBezTo>
                  <a:cubicBezTo>
                    <a:pt x="1581" y="1372"/>
                    <a:pt x="1465" y="1160"/>
                    <a:pt x="1283" y="1030"/>
                  </a:cubicBezTo>
                  <a:cubicBezTo>
                    <a:pt x="1362" y="923"/>
                    <a:pt x="1410" y="790"/>
                    <a:pt x="1410" y="646"/>
                  </a:cubicBezTo>
                  <a:cubicBezTo>
                    <a:pt x="1410" y="289"/>
                    <a:pt x="1118" y="1"/>
                    <a:pt x="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80"/>
            <p:cNvSpPr/>
            <p:nvPr/>
          </p:nvSpPr>
          <p:spPr>
            <a:xfrm>
              <a:off x="1081575" y="3367025"/>
              <a:ext cx="50250" cy="59150"/>
            </a:xfrm>
            <a:custGeom>
              <a:avLst/>
              <a:gdLst/>
              <a:ahLst/>
              <a:cxnLst/>
              <a:rect l="l" t="t" r="r" b="b"/>
              <a:pathLst>
                <a:path w="2010" h="2366" extrusionOk="0">
                  <a:moveTo>
                    <a:pt x="1005" y="704"/>
                  </a:moveTo>
                  <a:lnTo>
                    <a:pt x="1300" y="1482"/>
                  </a:lnTo>
                  <a:lnTo>
                    <a:pt x="710" y="1482"/>
                  </a:lnTo>
                  <a:lnTo>
                    <a:pt x="1005" y="704"/>
                  </a:lnTo>
                  <a:close/>
                  <a:moveTo>
                    <a:pt x="1009" y="1"/>
                  </a:moveTo>
                  <a:cubicBezTo>
                    <a:pt x="906" y="1"/>
                    <a:pt x="817" y="63"/>
                    <a:pt x="779" y="155"/>
                  </a:cubicBezTo>
                  <a:cubicBezTo>
                    <a:pt x="779" y="159"/>
                    <a:pt x="775" y="159"/>
                    <a:pt x="775" y="162"/>
                  </a:cubicBezTo>
                  <a:lnTo>
                    <a:pt x="42" y="2089"/>
                  </a:lnTo>
                  <a:cubicBezTo>
                    <a:pt x="1" y="2195"/>
                    <a:pt x="55" y="2312"/>
                    <a:pt x="158" y="2353"/>
                  </a:cubicBezTo>
                  <a:cubicBezTo>
                    <a:pt x="182" y="2361"/>
                    <a:pt x="206" y="2365"/>
                    <a:pt x="229" y="2365"/>
                  </a:cubicBezTo>
                  <a:cubicBezTo>
                    <a:pt x="312" y="2365"/>
                    <a:pt x="390" y="2316"/>
                    <a:pt x="422" y="2233"/>
                  </a:cubicBezTo>
                  <a:lnTo>
                    <a:pt x="553" y="1883"/>
                  </a:lnTo>
                  <a:lnTo>
                    <a:pt x="1454" y="1883"/>
                  </a:lnTo>
                  <a:lnTo>
                    <a:pt x="1585" y="2230"/>
                  </a:lnTo>
                  <a:cubicBezTo>
                    <a:pt x="1616" y="2310"/>
                    <a:pt x="1691" y="2365"/>
                    <a:pt x="1776" y="2365"/>
                  </a:cubicBezTo>
                  <a:cubicBezTo>
                    <a:pt x="1785" y="2365"/>
                    <a:pt x="1795" y="2365"/>
                    <a:pt x="1804" y="2363"/>
                  </a:cubicBezTo>
                  <a:cubicBezTo>
                    <a:pt x="1938" y="2343"/>
                    <a:pt x="2010" y="2209"/>
                    <a:pt x="1965" y="2089"/>
                  </a:cubicBezTo>
                  <a:lnTo>
                    <a:pt x="1238" y="162"/>
                  </a:lnTo>
                  <a:cubicBezTo>
                    <a:pt x="1238" y="162"/>
                    <a:pt x="1238" y="159"/>
                    <a:pt x="1235" y="155"/>
                  </a:cubicBezTo>
                  <a:cubicBezTo>
                    <a:pt x="1197" y="63"/>
                    <a:pt x="1108" y="1"/>
                    <a:pt x="1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80"/>
            <p:cNvSpPr/>
            <p:nvPr/>
          </p:nvSpPr>
          <p:spPr>
            <a:xfrm>
              <a:off x="1210850" y="3366525"/>
              <a:ext cx="50325" cy="58750"/>
            </a:xfrm>
            <a:custGeom>
              <a:avLst/>
              <a:gdLst/>
              <a:ahLst/>
              <a:cxnLst/>
              <a:rect l="l" t="t" r="r" b="b"/>
              <a:pathLst>
                <a:path w="2013" h="2350" extrusionOk="0">
                  <a:moveTo>
                    <a:pt x="1173" y="0"/>
                  </a:moveTo>
                  <a:cubicBezTo>
                    <a:pt x="528" y="0"/>
                    <a:pt x="0" y="528"/>
                    <a:pt x="0" y="1173"/>
                  </a:cubicBezTo>
                  <a:cubicBezTo>
                    <a:pt x="0" y="1821"/>
                    <a:pt x="528" y="2349"/>
                    <a:pt x="1173" y="2349"/>
                  </a:cubicBezTo>
                  <a:cubicBezTo>
                    <a:pt x="1481" y="2349"/>
                    <a:pt x="1752" y="2229"/>
                    <a:pt x="1941" y="2003"/>
                  </a:cubicBezTo>
                  <a:cubicBezTo>
                    <a:pt x="2013" y="1917"/>
                    <a:pt x="1999" y="1790"/>
                    <a:pt x="1917" y="1718"/>
                  </a:cubicBezTo>
                  <a:cubicBezTo>
                    <a:pt x="1879" y="1686"/>
                    <a:pt x="1832" y="1670"/>
                    <a:pt x="1786" y="1670"/>
                  </a:cubicBezTo>
                  <a:cubicBezTo>
                    <a:pt x="1729" y="1670"/>
                    <a:pt x="1672" y="1695"/>
                    <a:pt x="1632" y="1742"/>
                  </a:cubicBezTo>
                  <a:cubicBezTo>
                    <a:pt x="1512" y="1883"/>
                    <a:pt x="1354" y="1944"/>
                    <a:pt x="1173" y="1944"/>
                  </a:cubicBezTo>
                  <a:cubicBezTo>
                    <a:pt x="748" y="1944"/>
                    <a:pt x="405" y="1598"/>
                    <a:pt x="405" y="1173"/>
                  </a:cubicBezTo>
                  <a:cubicBezTo>
                    <a:pt x="405" y="751"/>
                    <a:pt x="748" y="405"/>
                    <a:pt x="1173" y="405"/>
                  </a:cubicBezTo>
                  <a:cubicBezTo>
                    <a:pt x="1327" y="405"/>
                    <a:pt x="1478" y="450"/>
                    <a:pt x="1605" y="535"/>
                  </a:cubicBezTo>
                  <a:cubicBezTo>
                    <a:pt x="1639" y="558"/>
                    <a:pt x="1678" y="569"/>
                    <a:pt x="1717" y="569"/>
                  </a:cubicBezTo>
                  <a:cubicBezTo>
                    <a:pt x="1781" y="569"/>
                    <a:pt x="1844" y="538"/>
                    <a:pt x="1882" y="480"/>
                  </a:cubicBezTo>
                  <a:cubicBezTo>
                    <a:pt x="1944" y="388"/>
                    <a:pt x="1920" y="264"/>
                    <a:pt x="1831" y="203"/>
                  </a:cubicBezTo>
                  <a:cubicBezTo>
                    <a:pt x="1636" y="69"/>
                    <a:pt x="1409"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80"/>
            <p:cNvSpPr/>
            <p:nvPr/>
          </p:nvSpPr>
          <p:spPr>
            <a:xfrm>
              <a:off x="999375" y="3287750"/>
              <a:ext cx="344175" cy="225900"/>
            </a:xfrm>
            <a:custGeom>
              <a:avLst/>
              <a:gdLst/>
              <a:ahLst/>
              <a:cxnLst/>
              <a:rect l="l" t="t" r="r" b="b"/>
              <a:pathLst>
                <a:path w="13767" h="9036" extrusionOk="0">
                  <a:moveTo>
                    <a:pt x="12584" y="6563"/>
                  </a:moveTo>
                  <a:cubicBezTo>
                    <a:pt x="12745" y="6563"/>
                    <a:pt x="12879" y="6693"/>
                    <a:pt x="12879" y="6858"/>
                  </a:cubicBezTo>
                  <a:lnTo>
                    <a:pt x="12879" y="7153"/>
                  </a:lnTo>
                  <a:lnTo>
                    <a:pt x="10218" y="7153"/>
                  </a:lnTo>
                  <a:lnTo>
                    <a:pt x="10218" y="6858"/>
                  </a:lnTo>
                  <a:cubicBezTo>
                    <a:pt x="10218" y="6693"/>
                    <a:pt x="10352" y="6563"/>
                    <a:pt x="10516" y="6563"/>
                  </a:cubicBezTo>
                  <a:close/>
                  <a:moveTo>
                    <a:pt x="8377" y="7557"/>
                  </a:moveTo>
                  <a:cubicBezTo>
                    <a:pt x="8298" y="7746"/>
                    <a:pt x="8106" y="7880"/>
                    <a:pt x="7880" y="7880"/>
                  </a:cubicBezTo>
                  <a:lnTo>
                    <a:pt x="5891" y="7880"/>
                  </a:lnTo>
                  <a:cubicBezTo>
                    <a:pt x="5665" y="7880"/>
                    <a:pt x="5473" y="7746"/>
                    <a:pt x="5394" y="7557"/>
                  </a:cubicBezTo>
                  <a:close/>
                  <a:moveTo>
                    <a:pt x="13201" y="7557"/>
                  </a:moveTo>
                  <a:cubicBezTo>
                    <a:pt x="13294" y="7557"/>
                    <a:pt x="13372" y="7629"/>
                    <a:pt x="13372" y="7722"/>
                  </a:cubicBezTo>
                  <a:cubicBezTo>
                    <a:pt x="13376" y="8222"/>
                    <a:pt x="12971" y="8630"/>
                    <a:pt x="12471" y="8630"/>
                  </a:cubicBezTo>
                  <a:lnTo>
                    <a:pt x="1300" y="8630"/>
                  </a:lnTo>
                  <a:cubicBezTo>
                    <a:pt x="799" y="8630"/>
                    <a:pt x="395" y="8222"/>
                    <a:pt x="395" y="7722"/>
                  </a:cubicBezTo>
                  <a:cubicBezTo>
                    <a:pt x="398" y="7629"/>
                    <a:pt x="474" y="7557"/>
                    <a:pt x="570" y="7557"/>
                  </a:cubicBezTo>
                  <a:lnTo>
                    <a:pt x="5003" y="7557"/>
                  </a:lnTo>
                  <a:cubicBezTo>
                    <a:pt x="5096" y="7969"/>
                    <a:pt x="5466" y="8281"/>
                    <a:pt x="5908" y="8281"/>
                  </a:cubicBezTo>
                  <a:lnTo>
                    <a:pt x="7862" y="8281"/>
                  </a:lnTo>
                  <a:cubicBezTo>
                    <a:pt x="8305" y="8281"/>
                    <a:pt x="8675" y="7972"/>
                    <a:pt x="8768" y="7557"/>
                  </a:cubicBezTo>
                  <a:close/>
                  <a:moveTo>
                    <a:pt x="1989" y="0"/>
                  </a:moveTo>
                  <a:cubicBezTo>
                    <a:pt x="1471" y="0"/>
                    <a:pt x="1050" y="422"/>
                    <a:pt x="1050" y="940"/>
                  </a:cubicBezTo>
                  <a:lnTo>
                    <a:pt x="1050" y="7153"/>
                  </a:lnTo>
                  <a:lnTo>
                    <a:pt x="576" y="7153"/>
                  </a:lnTo>
                  <a:cubicBezTo>
                    <a:pt x="576" y="7153"/>
                    <a:pt x="0" y="7400"/>
                    <a:pt x="0" y="7715"/>
                  </a:cubicBezTo>
                  <a:cubicBezTo>
                    <a:pt x="0" y="8435"/>
                    <a:pt x="587" y="9021"/>
                    <a:pt x="1307" y="9035"/>
                  </a:cubicBezTo>
                  <a:lnTo>
                    <a:pt x="12460" y="9035"/>
                  </a:lnTo>
                  <a:cubicBezTo>
                    <a:pt x="13180" y="9021"/>
                    <a:pt x="13767" y="8435"/>
                    <a:pt x="13767" y="7715"/>
                  </a:cubicBezTo>
                  <a:cubicBezTo>
                    <a:pt x="13767" y="7430"/>
                    <a:pt x="13558" y="7194"/>
                    <a:pt x="13283" y="7149"/>
                  </a:cubicBezTo>
                  <a:lnTo>
                    <a:pt x="13283" y="6844"/>
                  </a:lnTo>
                  <a:cubicBezTo>
                    <a:pt x="13283" y="6505"/>
                    <a:pt x="12718" y="6158"/>
                    <a:pt x="12718" y="6158"/>
                  </a:cubicBezTo>
                  <a:lnTo>
                    <a:pt x="12718" y="5455"/>
                  </a:lnTo>
                  <a:cubicBezTo>
                    <a:pt x="12718" y="5353"/>
                    <a:pt x="12646" y="5260"/>
                    <a:pt x="12543" y="5246"/>
                  </a:cubicBezTo>
                  <a:cubicBezTo>
                    <a:pt x="12535" y="5245"/>
                    <a:pt x="12527" y="5245"/>
                    <a:pt x="12519" y="5245"/>
                  </a:cubicBezTo>
                  <a:cubicBezTo>
                    <a:pt x="12407" y="5245"/>
                    <a:pt x="12316" y="5336"/>
                    <a:pt x="12316" y="5449"/>
                  </a:cubicBezTo>
                  <a:lnTo>
                    <a:pt x="12316" y="6158"/>
                  </a:lnTo>
                  <a:lnTo>
                    <a:pt x="11806" y="6158"/>
                  </a:lnTo>
                  <a:lnTo>
                    <a:pt x="11806" y="1307"/>
                  </a:lnTo>
                  <a:cubicBezTo>
                    <a:pt x="11806" y="1091"/>
                    <a:pt x="11627" y="916"/>
                    <a:pt x="11411" y="916"/>
                  </a:cubicBezTo>
                  <a:lnTo>
                    <a:pt x="2178" y="916"/>
                  </a:lnTo>
                  <a:cubicBezTo>
                    <a:pt x="2061" y="916"/>
                    <a:pt x="1965" y="1012"/>
                    <a:pt x="1965" y="1128"/>
                  </a:cubicBezTo>
                  <a:lnTo>
                    <a:pt x="1965" y="1924"/>
                  </a:lnTo>
                  <a:cubicBezTo>
                    <a:pt x="1965" y="1958"/>
                    <a:pt x="1979" y="1992"/>
                    <a:pt x="2006" y="2013"/>
                  </a:cubicBezTo>
                  <a:cubicBezTo>
                    <a:pt x="2059" y="2058"/>
                    <a:pt x="2115" y="2078"/>
                    <a:pt x="2166" y="2078"/>
                  </a:cubicBezTo>
                  <a:cubicBezTo>
                    <a:pt x="2278" y="2078"/>
                    <a:pt x="2370" y="1986"/>
                    <a:pt x="2370" y="1876"/>
                  </a:cubicBezTo>
                  <a:lnTo>
                    <a:pt x="2370" y="1320"/>
                  </a:lnTo>
                  <a:lnTo>
                    <a:pt x="11401" y="1320"/>
                  </a:lnTo>
                  <a:lnTo>
                    <a:pt x="11401" y="6158"/>
                  </a:lnTo>
                  <a:lnTo>
                    <a:pt x="10516" y="6158"/>
                  </a:lnTo>
                  <a:cubicBezTo>
                    <a:pt x="10129" y="6158"/>
                    <a:pt x="9813" y="6470"/>
                    <a:pt x="9813" y="6858"/>
                  </a:cubicBezTo>
                  <a:lnTo>
                    <a:pt x="9813" y="7153"/>
                  </a:lnTo>
                  <a:lnTo>
                    <a:pt x="2370" y="7153"/>
                  </a:lnTo>
                  <a:lnTo>
                    <a:pt x="2370" y="2826"/>
                  </a:lnTo>
                  <a:cubicBezTo>
                    <a:pt x="2370" y="2723"/>
                    <a:pt x="2294" y="2630"/>
                    <a:pt x="2191" y="2620"/>
                  </a:cubicBezTo>
                  <a:cubicBezTo>
                    <a:pt x="2182" y="2619"/>
                    <a:pt x="2172" y="2618"/>
                    <a:pt x="2163" y="2618"/>
                  </a:cubicBezTo>
                  <a:cubicBezTo>
                    <a:pt x="2052" y="2618"/>
                    <a:pt x="1965" y="2708"/>
                    <a:pt x="1965" y="2819"/>
                  </a:cubicBezTo>
                  <a:lnTo>
                    <a:pt x="1965" y="7153"/>
                  </a:lnTo>
                  <a:lnTo>
                    <a:pt x="1454" y="7153"/>
                  </a:lnTo>
                  <a:lnTo>
                    <a:pt x="1454" y="940"/>
                  </a:lnTo>
                  <a:cubicBezTo>
                    <a:pt x="1454" y="645"/>
                    <a:pt x="1694" y="405"/>
                    <a:pt x="1989" y="405"/>
                  </a:cubicBezTo>
                  <a:lnTo>
                    <a:pt x="12104" y="405"/>
                  </a:lnTo>
                  <a:cubicBezTo>
                    <a:pt x="12220" y="405"/>
                    <a:pt x="12313" y="501"/>
                    <a:pt x="12313" y="618"/>
                  </a:cubicBezTo>
                  <a:lnTo>
                    <a:pt x="12313" y="4588"/>
                  </a:lnTo>
                  <a:cubicBezTo>
                    <a:pt x="12313" y="4612"/>
                    <a:pt x="12323" y="4633"/>
                    <a:pt x="12340" y="4650"/>
                  </a:cubicBezTo>
                  <a:cubicBezTo>
                    <a:pt x="12399" y="4703"/>
                    <a:pt x="12460" y="4726"/>
                    <a:pt x="12515" y="4726"/>
                  </a:cubicBezTo>
                  <a:cubicBezTo>
                    <a:pt x="12627" y="4726"/>
                    <a:pt x="12718" y="4635"/>
                    <a:pt x="12718" y="4523"/>
                  </a:cubicBezTo>
                  <a:lnTo>
                    <a:pt x="12718" y="940"/>
                  </a:lnTo>
                  <a:cubicBezTo>
                    <a:pt x="12718" y="422"/>
                    <a:pt x="12299" y="0"/>
                    <a:pt x="117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80"/>
          <p:cNvGrpSpPr/>
          <p:nvPr/>
        </p:nvGrpSpPr>
        <p:grpSpPr>
          <a:xfrm>
            <a:off x="7804025" y="3228700"/>
            <a:ext cx="331400" cy="344000"/>
            <a:chOff x="7804025" y="3228700"/>
            <a:chExt cx="331400" cy="344000"/>
          </a:xfrm>
        </p:grpSpPr>
        <p:sp>
          <p:nvSpPr>
            <p:cNvPr id="1197" name="Google Shape;1197;p80"/>
            <p:cNvSpPr/>
            <p:nvPr/>
          </p:nvSpPr>
          <p:spPr>
            <a:xfrm>
              <a:off x="7897550" y="3376400"/>
              <a:ext cx="120275" cy="126350"/>
            </a:xfrm>
            <a:custGeom>
              <a:avLst/>
              <a:gdLst/>
              <a:ahLst/>
              <a:cxnLst/>
              <a:rect l="l" t="t" r="r" b="b"/>
              <a:pathLst>
                <a:path w="4811" h="5054" extrusionOk="0">
                  <a:moveTo>
                    <a:pt x="4406" y="463"/>
                  </a:moveTo>
                  <a:lnTo>
                    <a:pt x="4406" y="1025"/>
                  </a:lnTo>
                  <a:lnTo>
                    <a:pt x="1584" y="1721"/>
                  </a:lnTo>
                  <a:lnTo>
                    <a:pt x="1584" y="1159"/>
                  </a:lnTo>
                  <a:lnTo>
                    <a:pt x="4406" y="463"/>
                  </a:lnTo>
                  <a:close/>
                  <a:moveTo>
                    <a:pt x="4019" y="3404"/>
                  </a:moveTo>
                  <a:cubicBezTo>
                    <a:pt x="4248" y="3404"/>
                    <a:pt x="4406" y="3531"/>
                    <a:pt x="4406" y="3641"/>
                  </a:cubicBezTo>
                  <a:cubicBezTo>
                    <a:pt x="4406" y="3754"/>
                    <a:pt x="4248" y="3881"/>
                    <a:pt x="4019" y="3881"/>
                  </a:cubicBezTo>
                  <a:cubicBezTo>
                    <a:pt x="3789" y="3881"/>
                    <a:pt x="3628" y="3754"/>
                    <a:pt x="3628" y="3641"/>
                  </a:cubicBezTo>
                  <a:cubicBezTo>
                    <a:pt x="3628" y="3531"/>
                    <a:pt x="3789" y="3404"/>
                    <a:pt x="4019" y="3404"/>
                  </a:cubicBezTo>
                  <a:close/>
                  <a:moveTo>
                    <a:pt x="778" y="4172"/>
                  </a:moveTo>
                  <a:cubicBezTo>
                    <a:pt x="1008" y="4172"/>
                    <a:pt x="1166" y="4299"/>
                    <a:pt x="1166" y="4412"/>
                  </a:cubicBezTo>
                  <a:cubicBezTo>
                    <a:pt x="1166" y="4526"/>
                    <a:pt x="1008" y="4649"/>
                    <a:pt x="778" y="4649"/>
                  </a:cubicBezTo>
                  <a:cubicBezTo>
                    <a:pt x="549" y="4649"/>
                    <a:pt x="391" y="4526"/>
                    <a:pt x="391" y="4412"/>
                  </a:cubicBezTo>
                  <a:cubicBezTo>
                    <a:pt x="391" y="4299"/>
                    <a:pt x="549" y="4172"/>
                    <a:pt x="778" y="4172"/>
                  </a:cubicBezTo>
                  <a:close/>
                  <a:moveTo>
                    <a:pt x="4608" y="1"/>
                  </a:moveTo>
                  <a:cubicBezTo>
                    <a:pt x="4593" y="1"/>
                    <a:pt x="4577" y="3"/>
                    <a:pt x="4560" y="7"/>
                  </a:cubicBezTo>
                  <a:lnTo>
                    <a:pt x="1334" y="802"/>
                  </a:lnTo>
                  <a:cubicBezTo>
                    <a:pt x="1245" y="826"/>
                    <a:pt x="1183" y="905"/>
                    <a:pt x="1183" y="997"/>
                  </a:cubicBezTo>
                  <a:lnTo>
                    <a:pt x="1183" y="3850"/>
                  </a:lnTo>
                  <a:cubicBezTo>
                    <a:pt x="1066" y="3799"/>
                    <a:pt x="936" y="3771"/>
                    <a:pt x="792" y="3771"/>
                  </a:cubicBezTo>
                  <a:cubicBezTo>
                    <a:pt x="350" y="3771"/>
                    <a:pt x="0" y="4052"/>
                    <a:pt x="0" y="4412"/>
                  </a:cubicBezTo>
                  <a:cubicBezTo>
                    <a:pt x="0" y="4772"/>
                    <a:pt x="350" y="5054"/>
                    <a:pt x="792" y="5054"/>
                  </a:cubicBezTo>
                  <a:cubicBezTo>
                    <a:pt x="1238" y="5054"/>
                    <a:pt x="1584" y="4772"/>
                    <a:pt x="1584" y="4412"/>
                  </a:cubicBezTo>
                  <a:lnTo>
                    <a:pt x="1584" y="2139"/>
                  </a:lnTo>
                  <a:lnTo>
                    <a:pt x="4406" y="1443"/>
                  </a:lnTo>
                  <a:lnTo>
                    <a:pt x="4406" y="3082"/>
                  </a:lnTo>
                  <a:cubicBezTo>
                    <a:pt x="4293" y="3031"/>
                    <a:pt x="4163" y="3000"/>
                    <a:pt x="4019" y="3000"/>
                  </a:cubicBezTo>
                  <a:cubicBezTo>
                    <a:pt x="3576" y="3000"/>
                    <a:pt x="3227" y="3281"/>
                    <a:pt x="3227" y="3641"/>
                  </a:cubicBezTo>
                  <a:cubicBezTo>
                    <a:pt x="3227" y="4001"/>
                    <a:pt x="3576" y="4286"/>
                    <a:pt x="4019" y="4286"/>
                  </a:cubicBezTo>
                  <a:cubicBezTo>
                    <a:pt x="4464" y="4286"/>
                    <a:pt x="4811" y="4001"/>
                    <a:pt x="4811" y="3641"/>
                  </a:cubicBezTo>
                  <a:cubicBezTo>
                    <a:pt x="4811" y="3638"/>
                    <a:pt x="4811" y="3631"/>
                    <a:pt x="4811" y="3624"/>
                  </a:cubicBezTo>
                  <a:cubicBezTo>
                    <a:pt x="4811" y="3620"/>
                    <a:pt x="4811" y="3617"/>
                    <a:pt x="4811" y="3614"/>
                  </a:cubicBezTo>
                  <a:lnTo>
                    <a:pt x="4811" y="202"/>
                  </a:lnTo>
                  <a:cubicBezTo>
                    <a:pt x="4811" y="88"/>
                    <a:pt x="4717" y="1"/>
                    <a:pt x="4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80"/>
            <p:cNvSpPr/>
            <p:nvPr/>
          </p:nvSpPr>
          <p:spPr>
            <a:xfrm>
              <a:off x="7860250" y="3448775"/>
              <a:ext cx="219050" cy="103100"/>
            </a:xfrm>
            <a:custGeom>
              <a:avLst/>
              <a:gdLst/>
              <a:ahLst/>
              <a:cxnLst/>
              <a:rect l="l" t="t" r="r" b="b"/>
              <a:pathLst>
                <a:path w="8762" h="4124" extrusionOk="0">
                  <a:moveTo>
                    <a:pt x="217" y="0"/>
                  </a:moveTo>
                  <a:cubicBezTo>
                    <a:pt x="209" y="0"/>
                    <a:pt x="201" y="1"/>
                    <a:pt x="193" y="2"/>
                  </a:cubicBezTo>
                  <a:cubicBezTo>
                    <a:pt x="80" y="12"/>
                    <a:pt x="1" y="112"/>
                    <a:pt x="14" y="225"/>
                  </a:cubicBezTo>
                  <a:cubicBezTo>
                    <a:pt x="124" y="1223"/>
                    <a:pt x="563" y="2128"/>
                    <a:pt x="1273" y="2837"/>
                  </a:cubicBezTo>
                  <a:cubicBezTo>
                    <a:pt x="2130" y="3695"/>
                    <a:pt x="3255" y="4123"/>
                    <a:pt x="4383" y="4123"/>
                  </a:cubicBezTo>
                  <a:cubicBezTo>
                    <a:pt x="5507" y="4123"/>
                    <a:pt x="6635" y="3695"/>
                    <a:pt x="7489" y="2837"/>
                  </a:cubicBezTo>
                  <a:cubicBezTo>
                    <a:pt x="8202" y="2128"/>
                    <a:pt x="8638" y="1226"/>
                    <a:pt x="8751" y="228"/>
                  </a:cubicBezTo>
                  <a:cubicBezTo>
                    <a:pt x="8761" y="119"/>
                    <a:pt x="8682" y="16"/>
                    <a:pt x="8572" y="5"/>
                  </a:cubicBezTo>
                  <a:cubicBezTo>
                    <a:pt x="8564" y="4"/>
                    <a:pt x="8556" y="4"/>
                    <a:pt x="8548" y="4"/>
                  </a:cubicBezTo>
                  <a:cubicBezTo>
                    <a:pt x="8448" y="4"/>
                    <a:pt x="8362" y="79"/>
                    <a:pt x="8350" y="184"/>
                  </a:cubicBezTo>
                  <a:cubicBezTo>
                    <a:pt x="8247" y="1089"/>
                    <a:pt x="7852" y="1908"/>
                    <a:pt x="7204" y="2553"/>
                  </a:cubicBezTo>
                  <a:cubicBezTo>
                    <a:pt x="6426" y="3331"/>
                    <a:pt x="5403" y="3720"/>
                    <a:pt x="4381" y="3720"/>
                  </a:cubicBezTo>
                  <a:cubicBezTo>
                    <a:pt x="3358" y="3720"/>
                    <a:pt x="2336" y="3331"/>
                    <a:pt x="1557" y="2553"/>
                  </a:cubicBezTo>
                  <a:cubicBezTo>
                    <a:pt x="913" y="1905"/>
                    <a:pt x="515" y="1085"/>
                    <a:pt x="416" y="177"/>
                  </a:cubicBezTo>
                  <a:cubicBezTo>
                    <a:pt x="403" y="75"/>
                    <a:pt x="317"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80"/>
            <p:cNvSpPr/>
            <p:nvPr/>
          </p:nvSpPr>
          <p:spPr>
            <a:xfrm>
              <a:off x="7804025" y="3228700"/>
              <a:ext cx="331400" cy="344000"/>
            </a:xfrm>
            <a:custGeom>
              <a:avLst/>
              <a:gdLst/>
              <a:ahLst/>
              <a:cxnLst/>
              <a:rect l="l" t="t" r="r" b="b"/>
              <a:pathLst>
                <a:path w="13256" h="13760" extrusionOk="0">
                  <a:moveTo>
                    <a:pt x="6630" y="400"/>
                  </a:moveTo>
                  <a:cubicBezTo>
                    <a:pt x="6753" y="400"/>
                    <a:pt x="6877" y="420"/>
                    <a:pt x="6995" y="459"/>
                  </a:cubicBezTo>
                  <a:lnTo>
                    <a:pt x="10523" y="1670"/>
                  </a:lnTo>
                  <a:lnTo>
                    <a:pt x="6995" y="2877"/>
                  </a:lnTo>
                  <a:cubicBezTo>
                    <a:pt x="6877" y="2918"/>
                    <a:pt x="6753" y="2938"/>
                    <a:pt x="6630" y="2938"/>
                  </a:cubicBezTo>
                  <a:cubicBezTo>
                    <a:pt x="6507" y="2938"/>
                    <a:pt x="6385" y="2918"/>
                    <a:pt x="6268" y="2877"/>
                  </a:cubicBezTo>
                  <a:lnTo>
                    <a:pt x="2740" y="1670"/>
                  </a:lnTo>
                  <a:lnTo>
                    <a:pt x="6268" y="459"/>
                  </a:lnTo>
                  <a:cubicBezTo>
                    <a:pt x="6385" y="420"/>
                    <a:pt x="6507" y="400"/>
                    <a:pt x="6630" y="400"/>
                  </a:cubicBezTo>
                  <a:close/>
                  <a:moveTo>
                    <a:pt x="11260" y="2736"/>
                  </a:moveTo>
                  <a:lnTo>
                    <a:pt x="11401" y="3785"/>
                  </a:lnTo>
                  <a:lnTo>
                    <a:pt x="10671" y="3785"/>
                  </a:lnTo>
                  <a:lnTo>
                    <a:pt x="10815" y="2736"/>
                  </a:lnTo>
                  <a:close/>
                  <a:moveTo>
                    <a:pt x="9412" y="2479"/>
                  </a:moveTo>
                  <a:lnTo>
                    <a:pt x="9412" y="4207"/>
                  </a:lnTo>
                  <a:cubicBezTo>
                    <a:pt x="9412" y="4262"/>
                    <a:pt x="9378" y="4306"/>
                    <a:pt x="9327" y="4324"/>
                  </a:cubicBezTo>
                  <a:cubicBezTo>
                    <a:pt x="8465" y="4592"/>
                    <a:pt x="7560" y="4733"/>
                    <a:pt x="6642" y="4733"/>
                  </a:cubicBezTo>
                  <a:cubicBezTo>
                    <a:pt x="5752" y="4733"/>
                    <a:pt x="4848" y="4600"/>
                    <a:pt x="3957" y="4324"/>
                  </a:cubicBezTo>
                  <a:cubicBezTo>
                    <a:pt x="3909" y="4306"/>
                    <a:pt x="3875" y="4262"/>
                    <a:pt x="3875" y="4207"/>
                  </a:cubicBezTo>
                  <a:lnTo>
                    <a:pt x="3875" y="2479"/>
                  </a:lnTo>
                  <a:lnTo>
                    <a:pt x="6148" y="3261"/>
                  </a:lnTo>
                  <a:cubicBezTo>
                    <a:pt x="6308" y="3316"/>
                    <a:pt x="6476" y="3343"/>
                    <a:pt x="6643" y="3343"/>
                  </a:cubicBezTo>
                  <a:cubicBezTo>
                    <a:pt x="6811" y="3343"/>
                    <a:pt x="6978" y="3316"/>
                    <a:pt x="7136" y="3261"/>
                  </a:cubicBezTo>
                  <a:lnTo>
                    <a:pt x="9412" y="2479"/>
                  </a:lnTo>
                  <a:close/>
                  <a:moveTo>
                    <a:pt x="3738" y="4670"/>
                  </a:moveTo>
                  <a:lnTo>
                    <a:pt x="3738" y="4670"/>
                  </a:lnTo>
                  <a:cubicBezTo>
                    <a:pt x="3827" y="4718"/>
                    <a:pt x="4159" y="4807"/>
                    <a:pt x="4259" y="4831"/>
                  </a:cubicBezTo>
                  <a:cubicBezTo>
                    <a:pt x="3199" y="5510"/>
                    <a:pt x="2418" y="6652"/>
                    <a:pt x="2263" y="8037"/>
                  </a:cubicBezTo>
                  <a:cubicBezTo>
                    <a:pt x="2250" y="8150"/>
                    <a:pt x="2329" y="8249"/>
                    <a:pt x="2438" y="8260"/>
                  </a:cubicBezTo>
                  <a:cubicBezTo>
                    <a:pt x="2449" y="8263"/>
                    <a:pt x="2455" y="8263"/>
                    <a:pt x="2462" y="8263"/>
                  </a:cubicBezTo>
                  <a:cubicBezTo>
                    <a:pt x="2565" y="8263"/>
                    <a:pt x="2651" y="8188"/>
                    <a:pt x="2661" y="8085"/>
                  </a:cubicBezTo>
                  <a:cubicBezTo>
                    <a:pt x="2822" y="6672"/>
                    <a:pt x="3693" y="5537"/>
                    <a:pt x="4838" y="4965"/>
                  </a:cubicBezTo>
                  <a:cubicBezTo>
                    <a:pt x="5432" y="5080"/>
                    <a:pt x="6031" y="5137"/>
                    <a:pt x="6630" y="5137"/>
                  </a:cubicBezTo>
                  <a:cubicBezTo>
                    <a:pt x="7230" y="5137"/>
                    <a:pt x="7830" y="5080"/>
                    <a:pt x="8425" y="4965"/>
                  </a:cubicBezTo>
                  <a:cubicBezTo>
                    <a:pt x="9573" y="5541"/>
                    <a:pt x="10441" y="6679"/>
                    <a:pt x="10599" y="8085"/>
                  </a:cubicBezTo>
                  <a:cubicBezTo>
                    <a:pt x="10612" y="8188"/>
                    <a:pt x="10698" y="8263"/>
                    <a:pt x="10801" y="8263"/>
                  </a:cubicBezTo>
                  <a:lnTo>
                    <a:pt x="10821" y="8263"/>
                  </a:lnTo>
                  <a:cubicBezTo>
                    <a:pt x="10931" y="8249"/>
                    <a:pt x="11013" y="8150"/>
                    <a:pt x="11000" y="8040"/>
                  </a:cubicBezTo>
                  <a:cubicBezTo>
                    <a:pt x="10842" y="6652"/>
                    <a:pt x="10064" y="5510"/>
                    <a:pt x="9004" y="4831"/>
                  </a:cubicBezTo>
                  <a:cubicBezTo>
                    <a:pt x="9104" y="4807"/>
                    <a:pt x="9436" y="4718"/>
                    <a:pt x="9525" y="4670"/>
                  </a:cubicBezTo>
                  <a:lnTo>
                    <a:pt x="9525" y="4670"/>
                  </a:lnTo>
                  <a:cubicBezTo>
                    <a:pt x="13256" y="7475"/>
                    <a:pt x="11212" y="13358"/>
                    <a:pt x="6632" y="13358"/>
                  </a:cubicBezTo>
                  <a:cubicBezTo>
                    <a:pt x="2054" y="13358"/>
                    <a:pt x="0" y="7478"/>
                    <a:pt x="3738" y="4670"/>
                  </a:cubicBezTo>
                  <a:close/>
                  <a:moveTo>
                    <a:pt x="6638" y="0"/>
                  </a:moveTo>
                  <a:cubicBezTo>
                    <a:pt x="6471" y="0"/>
                    <a:pt x="6304" y="27"/>
                    <a:pt x="6145" y="82"/>
                  </a:cubicBezTo>
                  <a:lnTo>
                    <a:pt x="2209" y="1437"/>
                  </a:lnTo>
                  <a:cubicBezTo>
                    <a:pt x="2106" y="1471"/>
                    <a:pt x="2037" y="1570"/>
                    <a:pt x="2037" y="1677"/>
                  </a:cubicBezTo>
                  <a:cubicBezTo>
                    <a:pt x="2037" y="1786"/>
                    <a:pt x="2106" y="1882"/>
                    <a:pt x="2209" y="1917"/>
                  </a:cubicBezTo>
                  <a:lnTo>
                    <a:pt x="3470" y="2352"/>
                  </a:lnTo>
                  <a:lnTo>
                    <a:pt x="3470" y="4207"/>
                  </a:lnTo>
                  <a:cubicBezTo>
                    <a:pt x="3470" y="4258"/>
                    <a:pt x="3477" y="4310"/>
                    <a:pt x="3491" y="4358"/>
                  </a:cubicBezTo>
                  <a:cubicBezTo>
                    <a:pt x="2222" y="5318"/>
                    <a:pt x="1413" y="6827"/>
                    <a:pt x="1413" y="8534"/>
                  </a:cubicBezTo>
                  <a:cubicBezTo>
                    <a:pt x="1413" y="11435"/>
                    <a:pt x="3762" y="13759"/>
                    <a:pt x="6642" y="13759"/>
                  </a:cubicBezTo>
                  <a:cubicBezTo>
                    <a:pt x="9522" y="13759"/>
                    <a:pt x="11874" y="11435"/>
                    <a:pt x="11874" y="8534"/>
                  </a:cubicBezTo>
                  <a:cubicBezTo>
                    <a:pt x="11874" y="6827"/>
                    <a:pt x="11061" y="5318"/>
                    <a:pt x="9793" y="4358"/>
                  </a:cubicBezTo>
                  <a:cubicBezTo>
                    <a:pt x="9807" y="4310"/>
                    <a:pt x="9817" y="4258"/>
                    <a:pt x="9817" y="4207"/>
                  </a:cubicBezTo>
                  <a:lnTo>
                    <a:pt x="9817" y="2352"/>
                  </a:lnTo>
                  <a:lnTo>
                    <a:pt x="10839" y="1999"/>
                  </a:lnTo>
                  <a:lnTo>
                    <a:pt x="10839" y="2335"/>
                  </a:lnTo>
                  <a:lnTo>
                    <a:pt x="10794" y="2335"/>
                  </a:lnTo>
                  <a:cubicBezTo>
                    <a:pt x="10605" y="2335"/>
                    <a:pt x="10444" y="2476"/>
                    <a:pt x="10420" y="2661"/>
                  </a:cubicBezTo>
                  <a:lnTo>
                    <a:pt x="10273" y="3761"/>
                  </a:lnTo>
                  <a:cubicBezTo>
                    <a:pt x="10242" y="3988"/>
                    <a:pt x="10417" y="4190"/>
                    <a:pt x="10647" y="4190"/>
                  </a:cubicBezTo>
                  <a:lnTo>
                    <a:pt x="11432" y="4190"/>
                  </a:lnTo>
                  <a:cubicBezTo>
                    <a:pt x="11658" y="4190"/>
                    <a:pt x="11836" y="3988"/>
                    <a:pt x="11806" y="3761"/>
                  </a:cubicBezTo>
                  <a:lnTo>
                    <a:pt x="11658" y="2661"/>
                  </a:lnTo>
                  <a:cubicBezTo>
                    <a:pt x="11634" y="2476"/>
                    <a:pt x="11473" y="2335"/>
                    <a:pt x="11284" y="2335"/>
                  </a:cubicBezTo>
                  <a:lnTo>
                    <a:pt x="11240" y="2335"/>
                  </a:lnTo>
                  <a:lnTo>
                    <a:pt x="11240" y="1677"/>
                  </a:lnTo>
                  <a:cubicBezTo>
                    <a:pt x="11240" y="1570"/>
                    <a:pt x="11171" y="1471"/>
                    <a:pt x="11068" y="1437"/>
                  </a:cubicBezTo>
                  <a:lnTo>
                    <a:pt x="7132" y="82"/>
                  </a:lnTo>
                  <a:cubicBezTo>
                    <a:pt x="6973" y="27"/>
                    <a:pt x="6806" y="0"/>
                    <a:pt x="6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 name="Google Shape;1200;p80"/>
          <p:cNvSpPr/>
          <p:nvPr/>
        </p:nvSpPr>
        <p:spPr>
          <a:xfrm>
            <a:off x="7040350" y="3248050"/>
            <a:ext cx="344450" cy="305200"/>
          </a:xfrm>
          <a:custGeom>
            <a:avLst/>
            <a:gdLst/>
            <a:ahLst/>
            <a:cxnLst/>
            <a:rect l="l" t="t" r="r" b="b"/>
            <a:pathLst>
              <a:path w="13778" h="12208" extrusionOk="0">
                <a:moveTo>
                  <a:pt x="11254" y="1427"/>
                </a:moveTo>
                <a:lnTo>
                  <a:pt x="11254" y="1750"/>
                </a:lnTo>
                <a:lnTo>
                  <a:pt x="9156" y="1750"/>
                </a:lnTo>
                <a:lnTo>
                  <a:pt x="9156" y="1427"/>
                </a:lnTo>
                <a:close/>
                <a:moveTo>
                  <a:pt x="1575" y="1472"/>
                </a:moveTo>
                <a:lnTo>
                  <a:pt x="1575" y="2418"/>
                </a:lnTo>
                <a:cubicBezTo>
                  <a:pt x="1468" y="2384"/>
                  <a:pt x="1489" y="2384"/>
                  <a:pt x="495" y="1945"/>
                </a:cubicBezTo>
                <a:cubicBezTo>
                  <a:pt x="1489" y="1506"/>
                  <a:pt x="1468" y="1510"/>
                  <a:pt x="1575" y="1472"/>
                </a:cubicBezTo>
                <a:close/>
                <a:moveTo>
                  <a:pt x="4801" y="1427"/>
                </a:moveTo>
                <a:lnTo>
                  <a:pt x="4801" y="1750"/>
                </a:lnTo>
                <a:lnTo>
                  <a:pt x="3786" y="1750"/>
                </a:lnTo>
                <a:cubicBezTo>
                  <a:pt x="3683" y="1750"/>
                  <a:pt x="3591" y="1825"/>
                  <a:pt x="3577" y="1928"/>
                </a:cubicBezTo>
                <a:cubicBezTo>
                  <a:pt x="3563" y="2051"/>
                  <a:pt x="3659" y="2154"/>
                  <a:pt x="3776" y="2154"/>
                </a:cubicBezTo>
                <a:lnTo>
                  <a:pt x="4705" y="2154"/>
                </a:lnTo>
                <a:cubicBezTo>
                  <a:pt x="4657" y="2339"/>
                  <a:pt x="4486" y="2476"/>
                  <a:pt x="4283" y="2476"/>
                </a:cubicBezTo>
                <a:lnTo>
                  <a:pt x="1979" y="2476"/>
                </a:lnTo>
                <a:lnTo>
                  <a:pt x="1979" y="2154"/>
                </a:lnTo>
                <a:lnTo>
                  <a:pt x="2819" y="2154"/>
                </a:lnTo>
                <a:cubicBezTo>
                  <a:pt x="2922" y="2154"/>
                  <a:pt x="3015" y="2079"/>
                  <a:pt x="3025" y="1979"/>
                </a:cubicBezTo>
                <a:cubicBezTo>
                  <a:pt x="3042" y="1856"/>
                  <a:pt x="2946" y="1750"/>
                  <a:pt x="2826" y="1750"/>
                </a:cubicBezTo>
                <a:lnTo>
                  <a:pt x="1979" y="1750"/>
                </a:lnTo>
                <a:lnTo>
                  <a:pt x="1979" y="1427"/>
                </a:lnTo>
                <a:close/>
                <a:moveTo>
                  <a:pt x="11254" y="2154"/>
                </a:moveTo>
                <a:lnTo>
                  <a:pt x="11254" y="2476"/>
                </a:lnTo>
                <a:lnTo>
                  <a:pt x="9145" y="2476"/>
                </a:lnTo>
                <a:cubicBezTo>
                  <a:pt x="9152" y="2387"/>
                  <a:pt x="9156" y="2295"/>
                  <a:pt x="9156" y="2206"/>
                </a:cubicBezTo>
                <a:lnTo>
                  <a:pt x="9156" y="2154"/>
                </a:lnTo>
                <a:close/>
                <a:moveTo>
                  <a:pt x="12111" y="1400"/>
                </a:moveTo>
                <a:lnTo>
                  <a:pt x="12111" y="2476"/>
                </a:lnTo>
                <a:lnTo>
                  <a:pt x="11655" y="2476"/>
                </a:lnTo>
                <a:lnTo>
                  <a:pt x="11655" y="1400"/>
                </a:lnTo>
                <a:close/>
                <a:moveTo>
                  <a:pt x="12814" y="1400"/>
                </a:moveTo>
                <a:cubicBezTo>
                  <a:pt x="13061" y="1400"/>
                  <a:pt x="13280" y="1561"/>
                  <a:pt x="13339" y="1798"/>
                </a:cubicBezTo>
                <a:cubicBezTo>
                  <a:pt x="13431" y="2154"/>
                  <a:pt x="13164" y="2476"/>
                  <a:pt x="12821" y="2476"/>
                </a:cubicBezTo>
                <a:lnTo>
                  <a:pt x="12516" y="2476"/>
                </a:lnTo>
                <a:lnTo>
                  <a:pt x="12516" y="1400"/>
                </a:lnTo>
                <a:close/>
                <a:moveTo>
                  <a:pt x="5621" y="405"/>
                </a:moveTo>
                <a:cubicBezTo>
                  <a:pt x="5717" y="405"/>
                  <a:pt x="5795" y="484"/>
                  <a:pt x="5795" y="580"/>
                </a:cubicBezTo>
                <a:lnTo>
                  <a:pt x="5795" y="704"/>
                </a:lnTo>
                <a:cubicBezTo>
                  <a:pt x="5795" y="800"/>
                  <a:pt x="5864" y="889"/>
                  <a:pt x="5960" y="906"/>
                </a:cubicBezTo>
                <a:cubicBezTo>
                  <a:pt x="5974" y="909"/>
                  <a:pt x="5987" y="910"/>
                  <a:pt x="6000" y="910"/>
                </a:cubicBezTo>
                <a:cubicBezTo>
                  <a:pt x="6109" y="910"/>
                  <a:pt x="6197" y="825"/>
                  <a:pt x="6200" y="717"/>
                </a:cubicBezTo>
                <a:cubicBezTo>
                  <a:pt x="6203" y="618"/>
                  <a:pt x="6279" y="543"/>
                  <a:pt x="6375" y="543"/>
                </a:cubicBezTo>
                <a:lnTo>
                  <a:pt x="6618" y="543"/>
                </a:lnTo>
                <a:cubicBezTo>
                  <a:pt x="6714" y="543"/>
                  <a:pt x="6790" y="618"/>
                  <a:pt x="6790" y="714"/>
                </a:cubicBezTo>
                <a:lnTo>
                  <a:pt x="6790" y="892"/>
                </a:lnTo>
                <a:cubicBezTo>
                  <a:pt x="6790" y="988"/>
                  <a:pt x="6858" y="1078"/>
                  <a:pt x="6954" y="1095"/>
                </a:cubicBezTo>
                <a:cubicBezTo>
                  <a:pt x="6968" y="1097"/>
                  <a:pt x="6981" y="1098"/>
                  <a:pt x="6995" y="1098"/>
                </a:cubicBezTo>
                <a:cubicBezTo>
                  <a:pt x="7104" y="1098"/>
                  <a:pt x="7194" y="1013"/>
                  <a:pt x="7194" y="906"/>
                </a:cubicBezTo>
                <a:cubicBezTo>
                  <a:pt x="7198" y="807"/>
                  <a:pt x="7273" y="731"/>
                  <a:pt x="7369" y="731"/>
                </a:cubicBezTo>
                <a:lnTo>
                  <a:pt x="7585" y="731"/>
                </a:lnTo>
                <a:cubicBezTo>
                  <a:pt x="7681" y="731"/>
                  <a:pt x="7757" y="807"/>
                  <a:pt x="7757" y="903"/>
                </a:cubicBezTo>
                <a:lnTo>
                  <a:pt x="7757" y="1143"/>
                </a:lnTo>
                <a:cubicBezTo>
                  <a:pt x="7757" y="1239"/>
                  <a:pt x="7825" y="1328"/>
                  <a:pt x="7921" y="1345"/>
                </a:cubicBezTo>
                <a:cubicBezTo>
                  <a:pt x="7935" y="1347"/>
                  <a:pt x="7948" y="1349"/>
                  <a:pt x="7961" y="1349"/>
                </a:cubicBezTo>
                <a:cubicBezTo>
                  <a:pt x="8073" y="1349"/>
                  <a:pt x="8162" y="1260"/>
                  <a:pt x="8165" y="1146"/>
                </a:cubicBezTo>
                <a:cubicBezTo>
                  <a:pt x="8165" y="1050"/>
                  <a:pt x="8240" y="971"/>
                  <a:pt x="8336" y="971"/>
                </a:cubicBezTo>
                <a:lnTo>
                  <a:pt x="8580" y="971"/>
                </a:lnTo>
                <a:cubicBezTo>
                  <a:pt x="8676" y="971"/>
                  <a:pt x="8754" y="1050"/>
                  <a:pt x="8754" y="1146"/>
                </a:cubicBezTo>
                <a:lnTo>
                  <a:pt x="8754" y="2199"/>
                </a:lnTo>
                <a:cubicBezTo>
                  <a:pt x="8754" y="3347"/>
                  <a:pt x="8216" y="3855"/>
                  <a:pt x="8216" y="4396"/>
                </a:cubicBezTo>
                <a:lnTo>
                  <a:pt x="8216" y="4547"/>
                </a:lnTo>
                <a:lnTo>
                  <a:pt x="5583" y="4547"/>
                </a:lnTo>
                <a:cubicBezTo>
                  <a:pt x="5480" y="4006"/>
                  <a:pt x="5051" y="3834"/>
                  <a:pt x="4856" y="3646"/>
                </a:cubicBezTo>
                <a:cubicBezTo>
                  <a:pt x="4626" y="3464"/>
                  <a:pt x="4469" y="3183"/>
                  <a:pt x="4421" y="2878"/>
                </a:cubicBezTo>
                <a:cubicBezTo>
                  <a:pt x="4853" y="2840"/>
                  <a:pt x="5195" y="2476"/>
                  <a:pt x="5195" y="2031"/>
                </a:cubicBezTo>
                <a:lnTo>
                  <a:pt x="5195" y="580"/>
                </a:lnTo>
                <a:cubicBezTo>
                  <a:pt x="5195" y="484"/>
                  <a:pt x="5274" y="405"/>
                  <a:pt x="5370" y="405"/>
                </a:cubicBezTo>
                <a:close/>
                <a:moveTo>
                  <a:pt x="8508" y="4952"/>
                </a:moveTo>
                <a:cubicBezTo>
                  <a:pt x="8552" y="4952"/>
                  <a:pt x="8590" y="4986"/>
                  <a:pt x="8590" y="5034"/>
                </a:cubicBezTo>
                <a:lnTo>
                  <a:pt x="8590" y="5597"/>
                </a:lnTo>
                <a:cubicBezTo>
                  <a:pt x="8590" y="5641"/>
                  <a:pt x="8556" y="5675"/>
                  <a:pt x="8511" y="5675"/>
                </a:cubicBezTo>
                <a:lnTo>
                  <a:pt x="5394" y="5675"/>
                </a:lnTo>
                <a:cubicBezTo>
                  <a:pt x="5350" y="5675"/>
                  <a:pt x="5312" y="5638"/>
                  <a:pt x="5312" y="5593"/>
                </a:cubicBezTo>
                <a:lnTo>
                  <a:pt x="5312" y="5034"/>
                </a:lnTo>
                <a:cubicBezTo>
                  <a:pt x="5312" y="4986"/>
                  <a:pt x="5350" y="4952"/>
                  <a:pt x="5394" y="4952"/>
                </a:cubicBezTo>
                <a:close/>
                <a:moveTo>
                  <a:pt x="3465" y="9332"/>
                </a:moveTo>
                <a:cubicBezTo>
                  <a:pt x="4643" y="9332"/>
                  <a:pt x="5809" y="9621"/>
                  <a:pt x="6683" y="10352"/>
                </a:cubicBezTo>
                <a:lnTo>
                  <a:pt x="6683" y="10818"/>
                </a:lnTo>
                <a:cubicBezTo>
                  <a:pt x="5706" y="10114"/>
                  <a:pt x="4497" y="9839"/>
                  <a:pt x="3279" y="9839"/>
                </a:cubicBezTo>
                <a:cubicBezTo>
                  <a:pt x="2612" y="9839"/>
                  <a:pt x="1943" y="9921"/>
                  <a:pt x="1307" y="10061"/>
                </a:cubicBezTo>
                <a:lnTo>
                  <a:pt x="1307" y="9649"/>
                </a:lnTo>
                <a:cubicBezTo>
                  <a:pt x="1307" y="9642"/>
                  <a:pt x="1311" y="9636"/>
                  <a:pt x="1318" y="9632"/>
                </a:cubicBezTo>
                <a:cubicBezTo>
                  <a:pt x="1993" y="9444"/>
                  <a:pt x="2731" y="9332"/>
                  <a:pt x="3465" y="9332"/>
                </a:cubicBezTo>
                <a:close/>
                <a:moveTo>
                  <a:pt x="10296" y="9329"/>
                </a:moveTo>
                <a:cubicBezTo>
                  <a:pt x="11032" y="9329"/>
                  <a:pt x="11773" y="9443"/>
                  <a:pt x="12451" y="9632"/>
                </a:cubicBezTo>
                <a:cubicBezTo>
                  <a:pt x="12457" y="9636"/>
                  <a:pt x="12461" y="9642"/>
                  <a:pt x="12461" y="9649"/>
                </a:cubicBezTo>
                <a:lnTo>
                  <a:pt x="12461" y="10061"/>
                </a:lnTo>
                <a:cubicBezTo>
                  <a:pt x="11824" y="9920"/>
                  <a:pt x="11154" y="9837"/>
                  <a:pt x="10487" y="9837"/>
                </a:cubicBezTo>
                <a:cubicBezTo>
                  <a:pt x="9268" y="9837"/>
                  <a:pt x="8060" y="10114"/>
                  <a:pt x="7085" y="10818"/>
                </a:cubicBezTo>
                <a:lnTo>
                  <a:pt x="7085" y="10352"/>
                </a:lnTo>
                <a:cubicBezTo>
                  <a:pt x="7965" y="9617"/>
                  <a:pt x="9125" y="9329"/>
                  <a:pt x="10296" y="9329"/>
                </a:cubicBezTo>
                <a:close/>
                <a:moveTo>
                  <a:pt x="3259" y="10230"/>
                </a:moveTo>
                <a:cubicBezTo>
                  <a:pt x="4293" y="10230"/>
                  <a:pt x="5324" y="10438"/>
                  <a:pt x="6162" y="10945"/>
                </a:cubicBezTo>
                <a:lnTo>
                  <a:pt x="957" y="10945"/>
                </a:lnTo>
                <a:lnTo>
                  <a:pt x="957" y="10568"/>
                </a:lnTo>
                <a:cubicBezTo>
                  <a:pt x="957" y="10558"/>
                  <a:pt x="961" y="10551"/>
                  <a:pt x="968" y="10551"/>
                </a:cubicBezTo>
                <a:cubicBezTo>
                  <a:pt x="1678" y="10351"/>
                  <a:pt x="2470" y="10230"/>
                  <a:pt x="3259" y="10230"/>
                </a:cubicBezTo>
                <a:close/>
                <a:moveTo>
                  <a:pt x="10509" y="10229"/>
                </a:moveTo>
                <a:cubicBezTo>
                  <a:pt x="11299" y="10229"/>
                  <a:pt x="12091" y="10350"/>
                  <a:pt x="12800" y="10551"/>
                </a:cubicBezTo>
                <a:cubicBezTo>
                  <a:pt x="12807" y="10551"/>
                  <a:pt x="12811" y="10558"/>
                  <a:pt x="12811" y="10568"/>
                </a:cubicBezTo>
                <a:lnTo>
                  <a:pt x="12811" y="10945"/>
                </a:lnTo>
                <a:lnTo>
                  <a:pt x="7602" y="10945"/>
                </a:lnTo>
                <a:cubicBezTo>
                  <a:pt x="8443" y="10436"/>
                  <a:pt x="9475" y="10229"/>
                  <a:pt x="10509" y="10229"/>
                </a:cubicBezTo>
                <a:close/>
                <a:moveTo>
                  <a:pt x="13116" y="11350"/>
                </a:moveTo>
                <a:cubicBezTo>
                  <a:pt x="13219" y="11350"/>
                  <a:pt x="13315" y="11418"/>
                  <a:pt x="13339" y="11521"/>
                </a:cubicBezTo>
                <a:cubicBezTo>
                  <a:pt x="13373" y="11672"/>
                  <a:pt x="13263" y="11806"/>
                  <a:pt x="13123" y="11806"/>
                </a:cubicBezTo>
                <a:lnTo>
                  <a:pt x="663" y="11806"/>
                </a:lnTo>
                <a:cubicBezTo>
                  <a:pt x="556" y="11806"/>
                  <a:pt x="460" y="11737"/>
                  <a:pt x="436" y="11634"/>
                </a:cubicBezTo>
                <a:cubicBezTo>
                  <a:pt x="402" y="11484"/>
                  <a:pt x="512" y="11350"/>
                  <a:pt x="656" y="11350"/>
                </a:cubicBezTo>
                <a:close/>
                <a:moveTo>
                  <a:pt x="5370" y="1"/>
                </a:moveTo>
                <a:cubicBezTo>
                  <a:pt x="5055" y="1"/>
                  <a:pt x="4801" y="258"/>
                  <a:pt x="4801" y="570"/>
                </a:cubicBezTo>
                <a:lnTo>
                  <a:pt x="4801" y="999"/>
                </a:lnTo>
                <a:lnTo>
                  <a:pt x="1983" y="999"/>
                </a:lnTo>
                <a:cubicBezTo>
                  <a:pt x="1753" y="999"/>
                  <a:pt x="1534" y="1043"/>
                  <a:pt x="1324" y="1139"/>
                </a:cubicBezTo>
                <a:lnTo>
                  <a:pt x="237" y="1626"/>
                </a:lnTo>
                <a:cubicBezTo>
                  <a:pt x="141" y="1671"/>
                  <a:pt x="66" y="1753"/>
                  <a:pt x="42" y="1852"/>
                </a:cubicBezTo>
                <a:cubicBezTo>
                  <a:pt x="1" y="2017"/>
                  <a:pt x="83" y="2182"/>
                  <a:pt x="227" y="2243"/>
                </a:cubicBezTo>
                <a:lnTo>
                  <a:pt x="1324" y="2737"/>
                </a:lnTo>
                <a:cubicBezTo>
                  <a:pt x="1534" y="2833"/>
                  <a:pt x="1753" y="2878"/>
                  <a:pt x="1983" y="2878"/>
                </a:cubicBezTo>
                <a:lnTo>
                  <a:pt x="4026" y="2878"/>
                </a:lnTo>
                <a:cubicBezTo>
                  <a:pt x="4078" y="3306"/>
                  <a:pt x="4294" y="3711"/>
                  <a:pt x="4616" y="3964"/>
                </a:cubicBezTo>
                <a:cubicBezTo>
                  <a:pt x="4849" y="4180"/>
                  <a:pt x="5106" y="4270"/>
                  <a:pt x="5185" y="4602"/>
                </a:cubicBezTo>
                <a:cubicBezTo>
                  <a:pt x="5021" y="4681"/>
                  <a:pt x="4907" y="4849"/>
                  <a:pt x="4907" y="5045"/>
                </a:cubicBezTo>
                <a:lnTo>
                  <a:pt x="4907" y="5624"/>
                </a:lnTo>
                <a:cubicBezTo>
                  <a:pt x="4907" y="5826"/>
                  <a:pt x="5031" y="6001"/>
                  <a:pt x="5202" y="6073"/>
                </a:cubicBezTo>
                <a:lnTo>
                  <a:pt x="5202" y="9149"/>
                </a:lnTo>
                <a:cubicBezTo>
                  <a:pt x="4661" y="8998"/>
                  <a:pt x="4074" y="8931"/>
                  <a:pt x="3481" y="8931"/>
                </a:cubicBezTo>
                <a:cubicBezTo>
                  <a:pt x="2700" y="8931"/>
                  <a:pt x="1911" y="9048"/>
                  <a:pt x="1211" y="9245"/>
                </a:cubicBezTo>
                <a:cubicBezTo>
                  <a:pt x="1029" y="9293"/>
                  <a:pt x="903" y="9461"/>
                  <a:pt x="903" y="9649"/>
                </a:cubicBezTo>
                <a:lnTo>
                  <a:pt x="903" y="10157"/>
                </a:lnTo>
                <a:cubicBezTo>
                  <a:pt x="885" y="10160"/>
                  <a:pt x="868" y="10167"/>
                  <a:pt x="851" y="10170"/>
                </a:cubicBezTo>
                <a:cubicBezTo>
                  <a:pt x="676" y="10222"/>
                  <a:pt x="553" y="10386"/>
                  <a:pt x="553" y="10575"/>
                </a:cubicBezTo>
                <a:lnTo>
                  <a:pt x="553" y="10962"/>
                </a:lnTo>
                <a:cubicBezTo>
                  <a:pt x="255" y="11010"/>
                  <a:pt x="25" y="11285"/>
                  <a:pt x="39" y="11607"/>
                </a:cubicBezTo>
                <a:cubicBezTo>
                  <a:pt x="52" y="11947"/>
                  <a:pt x="340" y="12207"/>
                  <a:pt x="680" y="12207"/>
                </a:cubicBezTo>
                <a:lnTo>
                  <a:pt x="13119" y="12207"/>
                </a:lnTo>
                <a:cubicBezTo>
                  <a:pt x="13455" y="12207"/>
                  <a:pt x="13730" y="11926"/>
                  <a:pt x="13730" y="11580"/>
                </a:cubicBezTo>
                <a:cubicBezTo>
                  <a:pt x="13730" y="11271"/>
                  <a:pt x="13507" y="11010"/>
                  <a:pt x="13215" y="10962"/>
                </a:cubicBezTo>
                <a:lnTo>
                  <a:pt x="13215" y="10575"/>
                </a:lnTo>
                <a:cubicBezTo>
                  <a:pt x="13215" y="10390"/>
                  <a:pt x="13092" y="10222"/>
                  <a:pt x="12917" y="10170"/>
                </a:cubicBezTo>
                <a:cubicBezTo>
                  <a:pt x="12900" y="10167"/>
                  <a:pt x="12883" y="10160"/>
                  <a:pt x="12865" y="10157"/>
                </a:cubicBezTo>
                <a:lnTo>
                  <a:pt x="12865" y="9649"/>
                </a:lnTo>
                <a:cubicBezTo>
                  <a:pt x="12865" y="9461"/>
                  <a:pt x="12739" y="9296"/>
                  <a:pt x="12557" y="9245"/>
                </a:cubicBezTo>
                <a:cubicBezTo>
                  <a:pt x="11860" y="9050"/>
                  <a:pt x="11068" y="8932"/>
                  <a:pt x="10280" y="8932"/>
                </a:cubicBezTo>
                <a:cubicBezTo>
                  <a:pt x="9711" y="8932"/>
                  <a:pt x="9144" y="8993"/>
                  <a:pt x="8617" y="9132"/>
                </a:cubicBezTo>
                <a:lnTo>
                  <a:pt x="8617" y="8127"/>
                </a:lnTo>
                <a:cubicBezTo>
                  <a:pt x="8617" y="8021"/>
                  <a:pt x="8545" y="7931"/>
                  <a:pt x="8442" y="7918"/>
                </a:cubicBezTo>
                <a:cubicBezTo>
                  <a:pt x="8434" y="7917"/>
                  <a:pt x="8426" y="7916"/>
                  <a:pt x="8418" y="7916"/>
                </a:cubicBezTo>
                <a:cubicBezTo>
                  <a:pt x="8306" y="7916"/>
                  <a:pt x="8216" y="8005"/>
                  <a:pt x="8216" y="8117"/>
                </a:cubicBezTo>
                <a:lnTo>
                  <a:pt x="8216" y="9269"/>
                </a:lnTo>
                <a:cubicBezTo>
                  <a:pt x="7719" y="9444"/>
                  <a:pt x="7273" y="9690"/>
                  <a:pt x="6882" y="10009"/>
                </a:cubicBezTo>
                <a:cubicBezTo>
                  <a:pt x="6505" y="9704"/>
                  <a:pt x="6080" y="9464"/>
                  <a:pt x="5607" y="9289"/>
                </a:cubicBezTo>
                <a:lnTo>
                  <a:pt x="5607" y="6107"/>
                </a:lnTo>
                <a:lnTo>
                  <a:pt x="8216" y="6107"/>
                </a:lnTo>
                <a:lnTo>
                  <a:pt x="8216" y="7184"/>
                </a:lnTo>
                <a:cubicBezTo>
                  <a:pt x="8216" y="7287"/>
                  <a:pt x="8288" y="7379"/>
                  <a:pt x="8391" y="7390"/>
                </a:cubicBezTo>
                <a:cubicBezTo>
                  <a:pt x="8401" y="7391"/>
                  <a:pt x="8410" y="7392"/>
                  <a:pt x="8420" y="7392"/>
                </a:cubicBezTo>
                <a:cubicBezTo>
                  <a:pt x="8530" y="7392"/>
                  <a:pt x="8617" y="7302"/>
                  <a:pt x="8617" y="7191"/>
                </a:cubicBezTo>
                <a:lnTo>
                  <a:pt x="8617" y="6053"/>
                </a:lnTo>
                <a:cubicBezTo>
                  <a:pt x="8833" y="6005"/>
                  <a:pt x="8994" y="5813"/>
                  <a:pt x="8994" y="5583"/>
                </a:cubicBezTo>
                <a:lnTo>
                  <a:pt x="8994" y="5014"/>
                </a:lnTo>
                <a:cubicBezTo>
                  <a:pt x="8994" y="4784"/>
                  <a:pt x="8833" y="4595"/>
                  <a:pt x="8617" y="4544"/>
                </a:cubicBezTo>
                <a:lnTo>
                  <a:pt x="8617" y="4379"/>
                </a:lnTo>
                <a:cubicBezTo>
                  <a:pt x="8617" y="4054"/>
                  <a:pt x="8946" y="3676"/>
                  <a:pt x="9094" y="2881"/>
                </a:cubicBezTo>
                <a:lnTo>
                  <a:pt x="12797" y="2881"/>
                </a:lnTo>
                <a:cubicBezTo>
                  <a:pt x="13339" y="2881"/>
                  <a:pt x="13778" y="2435"/>
                  <a:pt x="13743" y="1894"/>
                </a:cubicBezTo>
                <a:cubicBezTo>
                  <a:pt x="13712" y="1410"/>
                  <a:pt x="13304" y="1026"/>
                  <a:pt x="12811" y="1026"/>
                </a:cubicBezTo>
                <a:lnTo>
                  <a:pt x="9152" y="1026"/>
                </a:lnTo>
                <a:cubicBezTo>
                  <a:pt x="9090" y="762"/>
                  <a:pt x="8854" y="567"/>
                  <a:pt x="8576" y="567"/>
                </a:cubicBezTo>
                <a:lnTo>
                  <a:pt x="8350" y="567"/>
                </a:lnTo>
                <a:cubicBezTo>
                  <a:pt x="8261" y="567"/>
                  <a:pt x="8178" y="587"/>
                  <a:pt x="8103" y="625"/>
                </a:cubicBezTo>
                <a:cubicBezTo>
                  <a:pt x="8004" y="447"/>
                  <a:pt x="7812" y="327"/>
                  <a:pt x="7596" y="327"/>
                </a:cubicBezTo>
                <a:lnTo>
                  <a:pt x="7352" y="327"/>
                </a:lnTo>
                <a:cubicBezTo>
                  <a:pt x="7256" y="327"/>
                  <a:pt x="7163" y="351"/>
                  <a:pt x="7085" y="392"/>
                </a:cubicBezTo>
                <a:cubicBezTo>
                  <a:pt x="6982" y="237"/>
                  <a:pt x="6810" y="138"/>
                  <a:pt x="6611" y="138"/>
                </a:cubicBezTo>
                <a:lnTo>
                  <a:pt x="6375" y="138"/>
                </a:lnTo>
                <a:cubicBezTo>
                  <a:pt x="6262" y="138"/>
                  <a:pt x="6159" y="169"/>
                  <a:pt x="6066" y="224"/>
                </a:cubicBezTo>
                <a:cubicBezTo>
                  <a:pt x="5960" y="90"/>
                  <a:pt x="5792" y="1"/>
                  <a:pt x="56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 name="Google Shape;1201;p80"/>
          <p:cNvGrpSpPr/>
          <p:nvPr/>
        </p:nvGrpSpPr>
        <p:grpSpPr>
          <a:xfrm>
            <a:off x="6302675" y="3228600"/>
            <a:ext cx="324025" cy="344175"/>
            <a:chOff x="6302675" y="3228600"/>
            <a:chExt cx="324025" cy="344175"/>
          </a:xfrm>
        </p:grpSpPr>
        <p:sp>
          <p:nvSpPr>
            <p:cNvPr id="1202" name="Google Shape;1202;p80"/>
            <p:cNvSpPr/>
            <p:nvPr/>
          </p:nvSpPr>
          <p:spPr>
            <a:xfrm>
              <a:off x="6441950" y="3265625"/>
              <a:ext cx="109400" cy="10050"/>
            </a:xfrm>
            <a:custGeom>
              <a:avLst/>
              <a:gdLst/>
              <a:ahLst/>
              <a:cxnLst/>
              <a:rect l="l" t="t" r="r" b="b"/>
              <a:pathLst>
                <a:path w="4376" h="402" extrusionOk="0">
                  <a:moveTo>
                    <a:pt x="224" y="1"/>
                  </a:moveTo>
                  <a:cubicBezTo>
                    <a:pt x="121" y="1"/>
                    <a:pt x="28" y="73"/>
                    <a:pt x="18" y="176"/>
                  </a:cubicBezTo>
                  <a:cubicBezTo>
                    <a:pt x="1" y="299"/>
                    <a:pt x="97" y="402"/>
                    <a:pt x="217" y="402"/>
                  </a:cubicBezTo>
                  <a:lnTo>
                    <a:pt x="4153" y="402"/>
                  </a:lnTo>
                  <a:cubicBezTo>
                    <a:pt x="4256" y="402"/>
                    <a:pt x="4349" y="327"/>
                    <a:pt x="4359" y="227"/>
                  </a:cubicBezTo>
                  <a:cubicBezTo>
                    <a:pt x="4376" y="104"/>
                    <a:pt x="4280" y="1"/>
                    <a:pt x="4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80"/>
            <p:cNvSpPr/>
            <p:nvPr/>
          </p:nvSpPr>
          <p:spPr>
            <a:xfrm>
              <a:off x="6441950" y="3289125"/>
              <a:ext cx="81800" cy="10125"/>
            </a:xfrm>
            <a:custGeom>
              <a:avLst/>
              <a:gdLst/>
              <a:ahLst/>
              <a:cxnLst/>
              <a:rect l="l" t="t" r="r" b="b"/>
              <a:pathLst>
                <a:path w="3272" h="405" extrusionOk="0">
                  <a:moveTo>
                    <a:pt x="224" y="0"/>
                  </a:moveTo>
                  <a:cubicBezTo>
                    <a:pt x="121" y="0"/>
                    <a:pt x="28" y="76"/>
                    <a:pt x="18" y="175"/>
                  </a:cubicBezTo>
                  <a:cubicBezTo>
                    <a:pt x="1" y="299"/>
                    <a:pt x="97" y="405"/>
                    <a:pt x="217" y="405"/>
                  </a:cubicBezTo>
                  <a:lnTo>
                    <a:pt x="3049" y="405"/>
                  </a:lnTo>
                  <a:cubicBezTo>
                    <a:pt x="3155" y="405"/>
                    <a:pt x="3245" y="329"/>
                    <a:pt x="3258" y="227"/>
                  </a:cubicBezTo>
                  <a:cubicBezTo>
                    <a:pt x="3272" y="103"/>
                    <a:pt x="3179" y="0"/>
                    <a:pt x="30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80"/>
            <p:cNvSpPr/>
            <p:nvPr/>
          </p:nvSpPr>
          <p:spPr>
            <a:xfrm>
              <a:off x="6441950" y="3335500"/>
              <a:ext cx="109400" cy="10125"/>
            </a:xfrm>
            <a:custGeom>
              <a:avLst/>
              <a:gdLst/>
              <a:ahLst/>
              <a:cxnLst/>
              <a:rect l="l" t="t" r="r" b="b"/>
              <a:pathLst>
                <a:path w="4376" h="405" extrusionOk="0">
                  <a:moveTo>
                    <a:pt x="224" y="0"/>
                  </a:moveTo>
                  <a:cubicBezTo>
                    <a:pt x="121" y="0"/>
                    <a:pt x="28" y="76"/>
                    <a:pt x="18" y="175"/>
                  </a:cubicBezTo>
                  <a:cubicBezTo>
                    <a:pt x="1" y="298"/>
                    <a:pt x="97" y="405"/>
                    <a:pt x="217" y="405"/>
                  </a:cubicBezTo>
                  <a:lnTo>
                    <a:pt x="4153" y="405"/>
                  </a:lnTo>
                  <a:cubicBezTo>
                    <a:pt x="4256" y="405"/>
                    <a:pt x="4349" y="329"/>
                    <a:pt x="4359" y="226"/>
                  </a:cubicBezTo>
                  <a:cubicBezTo>
                    <a:pt x="4376" y="103"/>
                    <a:pt x="4280" y="0"/>
                    <a:pt x="4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80"/>
            <p:cNvSpPr/>
            <p:nvPr/>
          </p:nvSpPr>
          <p:spPr>
            <a:xfrm>
              <a:off x="6441950" y="3358375"/>
              <a:ext cx="81800" cy="10050"/>
            </a:xfrm>
            <a:custGeom>
              <a:avLst/>
              <a:gdLst/>
              <a:ahLst/>
              <a:cxnLst/>
              <a:rect l="l" t="t" r="r" b="b"/>
              <a:pathLst>
                <a:path w="3272" h="402" extrusionOk="0">
                  <a:moveTo>
                    <a:pt x="224" y="1"/>
                  </a:moveTo>
                  <a:cubicBezTo>
                    <a:pt x="121" y="1"/>
                    <a:pt x="28" y="73"/>
                    <a:pt x="18" y="176"/>
                  </a:cubicBezTo>
                  <a:cubicBezTo>
                    <a:pt x="1" y="299"/>
                    <a:pt x="97" y="402"/>
                    <a:pt x="217" y="402"/>
                  </a:cubicBezTo>
                  <a:lnTo>
                    <a:pt x="3049" y="402"/>
                  </a:lnTo>
                  <a:cubicBezTo>
                    <a:pt x="3155" y="402"/>
                    <a:pt x="3245" y="330"/>
                    <a:pt x="3258" y="227"/>
                  </a:cubicBezTo>
                  <a:cubicBezTo>
                    <a:pt x="3272" y="104"/>
                    <a:pt x="3179" y="1"/>
                    <a:pt x="3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80"/>
            <p:cNvSpPr/>
            <p:nvPr/>
          </p:nvSpPr>
          <p:spPr>
            <a:xfrm>
              <a:off x="6441950" y="3406050"/>
              <a:ext cx="109400" cy="10125"/>
            </a:xfrm>
            <a:custGeom>
              <a:avLst/>
              <a:gdLst/>
              <a:ahLst/>
              <a:cxnLst/>
              <a:rect l="l" t="t" r="r" b="b"/>
              <a:pathLst>
                <a:path w="4376" h="405" extrusionOk="0">
                  <a:moveTo>
                    <a:pt x="224" y="0"/>
                  </a:moveTo>
                  <a:cubicBezTo>
                    <a:pt x="121" y="0"/>
                    <a:pt x="28" y="75"/>
                    <a:pt x="18" y="178"/>
                  </a:cubicBezTo>
                  <a:cubicBezTo>
                    <a:pt x="1" y="298"/>
                    <a:pt x="97" y="405"/>
                    <a:pt x="217" y="405"/>
                  </a:cubicBezTo>
                  <a:lnTo>
                    <a:pt x="4153" y="405"/>
                  </a:lnTo>
                  <a:cubicBezTo>
                    <a:pt x="4256" y="405"/>
                    <a:pt x="4349" y="329"/>
                    <a:pt x="4359" y="226"/>
                  </a:cubicBezTo>
                  <a:cubicBezTo>
                    <a:pt x="4376" y="106"/>
                    <a:pt x="4280" y="0"/>
                    <a:pt x="4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80"/>
            <p:cNvSpPr/>
            <p:nvPr/>
          </p:nvSpPr>
          <p:spPr>
            <a:xfrm>
              <a:off x="6441950" y="3428925"/>
              <a:ext cx="81800" cy="10050"/>
            </a:xfrm>
            <a:custGeom>
              <a:avLst/>
              <a:gdLst/>
              <a:ahLst/>
              <a:cxnLst/>
              <a:rect l="l" t="t" r="r" b="b"/>
              <a:pathLst>
                <a:path w="3272" h="402" extrusionOk="0">
                  <a:moveTo>
                    <a:pt x="224" y="0"/>
                  </a:moveTo>
                  <a:cubicBezTo>
                    <a:pt x="121" y="0"/>
                    <a:pt x="28" y="76"/>
                    <a:pt x="18" y="175"/>
                  </a:cubicBezTo>
                  <a:cubicBezTo>
                    <a:pt x="1" y="299"/>
                    <a:pt x="97" y="402"/>
                    <a:pt x="217" y="402"/>
                  </a:cubicBezTo>
                  <a:lnTo>
                    <a:pt x="3049" y="402"/>
                  </a:lnTo>
                  <a:cubicBezTo>
                    <a:pt x="3152" y="402"/>
                    <a:pt x="3245" y="330"/>
                    <a:pt x="3258" y="227"/>
                  </a:cubicBezTo>
                  <a:cubicBezTo>
                    <a:pt x="3272" y="103"/>
                    <a:pt x="3176" y="0"/>
                    <a:pt x="30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80"/>
            <p:cNvSpPr/>
            <p:nvPr/>
          </p:nvSpPr>
          <p:spPr>
            <a:xfrm>
              <a:off x="6302675" y="3228600"/>
              <a:ext cx="324025" cy="344175"/>
            </a:xfrm>
            <a:custGeom>
              <a:avLst/>
              <a:gdLst/>
              <a:ahLst/>
              <a:cxnLst/>
              <a:rect l="l" t="t" r="r" b="b"/>
              <a:pathLst>
                <a:path w="12961" h="13767" extrusionOk="0">
                  <a:moveTo>
                    <a:pt x="10598" y="405"/>
                  </a:moveTo>
                  <a:cubicBezTo>
                    <a:pt x="10715" y="405"/>
                    <a:pt x="10808" y="498"/>
                    <a:pt x="10808" y="614"/>
                  </a:cubicBezTo>
                  <a:lnTo>
                    <a:pt x="10808" y="5733"/>
                  </a:lnTo>
                  <a:cubicBezTo>
                    <a:pt x="10808" y="5802"/>
                    <a:pt x="10845" y="5867"/>
                    <a:pt x="10910" y="5898"/>
                  </a:cubicBezTo>
                  <a:cubicBezTo>
                    <a:pt x="10945" y="5916"/>
                    <a:pt x="10980" y="5924"/>
                    <a:pt x="11013" y="5924"/>
                  </a:cubicBezTo>
                  <a:cubicBezTo>
                    <a:pt x="11123" y="5924"/>
                    <a:pt x="11212" y="5834"/>
                    <a:pt x="11212" y="5723"/>
                  </a:cubicBezTo>
                  <a:lnTo>
                    <a:pt x="11212" y="2366"/>
                  </a:lnTo>
                  <a:lnTo>
                    <a:pt x="11939" y="2366"/>
                  </a:lnTo>
                  <a:cubicBezTo>
                    <a:pt x="12279" y="2366"/>
                    <a:pt x="12556" y="2644"/>
                    <a:pt x="12556" y="2984"/>
                  </a:cubicBezTo>
                  <a:lnTo>
                    <a:pt x="12556" y="9464"/>
                  </a:lnTo>
                  <a:lnTo>
                    <a:pt x="11212" y="9464"/>
                  </a:lnTo>
                  <a:lnTo>
                    <a:pt x="11212" y="6669"/>
                  </a:lnTo>
                  <a:cubicBezTo>
                    <a:pt x="11212" y="6567"/>
                    <a:pt x="11140" y="6474"/>
                    <a:pt x="11037" y="6460"/>
                  </a:cubicBezTo>
                  <a:cubicBezTo>
                    <a:pt x="11029" y="6459"/>
                    <a:pt x="11022" y="6459"/>
                    <a:pt x="11014" y="6459"/>
                  </a:cubicBezTo>
                  <a:cubicBezTo>
                    <a:pt x="10901" y="6459"/>
                    <a:pt x="10811" y="6550"/>
                    <a:pt x="10811" y="6663"/>
                  </a:cubicBezTo>
                  <a:lnTo>
                    <a:pt x="10811" y="9464"/>
                  </a:lnTo>
                  <a:lnTo>
                    <a:pt x="2154" y="9464"/>
                  </a:lnTo>
                  <a:lnTo>
                    <a:pt x="2154" y="4036"/>
                  </a:lnTo>
                  <a:cubicBezTo>
                    <a:pt x="2154" y="3933"/>
                    <a:pt x="2078" y="3841"/>
                    <a:pt x="1975" y="3827"/>
                  </a:cubicBezTo>
                  <a:cubicBezTo>
                    <a:pt x="1968" y="3826"/>
                    <a:pt x="1960" y="3826"/>
                    <a:pt x="1952" y="3826"/>
                  </a:cubicBezTo>
                  <a:cubicBezTo>
                    <a:pt x="1842" y="3826"/>
                    <a:pt x="1749" y="3917"/>
                    <a:pt x="1749" y="4026"/>
                  </a:cubicBezTo>
                  <a:lnTo>
                    <a:pt x="1749" y="9464"/>
                  </a:lnTo>
                  <a:lnTo>
                    <a:pt x="405" y="9464"/>
                  </a:lnTo>
                  <a:lnTo>
                    <a:pt x="405" y="2984"/>
                  </a:lnTo>
                  <a:cubicBezTo>
                    <a:pt x="405" y="2644"/>
                    <a:pt x="683" y="2366"/>
                    <a:pt x="1022" y="2366"/>
                  </a:cubicBezTo>
                  <a:lnTo>
                    <a:pt x="1749" y="2366"/>
                  </a:lnTo>
                  <a:lnTo>
                    <a:pt x="1749" y="3097"/>
                  </a:lnTo>
                  <a:cubicBezTo>
                    <a:pt x="1749" y="3193"/>
                    <a:pt x="1814" y="3278"/>
                    <a:pt x="1907" y="3299"/>
                  </a:cubicBezTo>
                  <a:cubicBezTo>
                    <a:pt x="1921" y="3302"/>
                    <a:pt x="1936" y="3304"/>
                    <a:pt x="1950" y="3304"/>
                  </a:cubicBezTo>
                  <a:cubicBezTo>
                    <a:pt x="2062" y="3304"/>
                    <a:pt x="2154" y="3213"/>
                    <a:pt x="2154" y="3100"/>
                  </a:cubicBezTo>
                  <a:lnTo>
                    <a:pt x="2154" y="642"/>
                  </a:lnTo>
                  <a:cubicBezTo>
                    <a:pt x="2154" y="508"/>
                    <a:pt x="2260" y="405"/>
                    <a:pt x="2390" y="405"/>
                  </a:cubicBezTo>
                  <a:close/>
                  <a:moveTo>
                    <a:pt x="12556" y="9868"/>
                  </a:moveTo>
                  <a:lnTo>
                    <a:pt x="12556" y="10324"/>
                  </a:lnTo>
                  <a:cubicBezTo>
                    <a:pt x="12556" y="10650"/>
                    <a:pt x="12292" y="10918"/>
                    <a:pt x="11967" y="10918"/>
                  </a:cubicBezTo>
                  <a:lnTo>
                    <a:pt x="1022" y="10918"/>
                  </a:lnTo>
                  <a:cubicBezTo>
                    <a:pt x="683" y="10918"/>
                    <a:pt x="405" y="10640"/>
                    <a:pt x="405" y="10297"/>
                  </a:cubicBezTo>
                  <a:lnTo>
                    <a:pt x="405" y="9868"/>
                  </a:lnTo>
                  <a:close/>
                  <a:moveTo>
                    <a:pt x="7159" y="11346"/>
                  </a:moveTo>
                  <a:lnTo>
                    <a:pt x="7262" y="12124"/>
                  </a:lnTo>
                  <a:lnTo>
                    <a:pt x="5462" y="12124"/>
                  </a:lnTo>
                  <a:lnTo>
                    <a:pt x="5562" y="11346"/>
                  </a:lnTo>
                  <a:close/>
                  <a:moveTo>
                    <a:pt x="7934" y="12529"/>
                  </a:moveTo>
                  <a:cubicBezTo>
                    <a:pt x="8298" y="12529"/>
                    <a:pt x="8593" y="12824"/>
                    <a:pt x="8593" y="13191"/>
                  </a:cubicBezTo>
                  <a:cubicBezTo>
                    <a:pt x="8593" y="13283"/>
                    <a:pt x="8510" y="13362"/>
                    <a:pt x="8418" y="13362"/>
                  </a:cubicBezTo>
                  <a:lnTo>
                    <a:pt x="4307" y="13362"/>
                  </a:lnTo>
                  <a:cubicBezTo>
                    <a:pt x="4211" y="13362"/>
                    <a:pt x="4128" y="13283"/>
                    <a:pt x="4128" y="13191"/>
                  </a:cubicBezTo>
                  <a:cubicBezTo>
                    <a:pt x="4128" y="12824"/>
                    <a:pt x="4427" y="12529"/>
                    <a:pt x="4790" y="12529"/>
                  </a:cubicBezTo>
                  <a:close/>
                  <a:moveTo>
                    <a:pt x="2298" y="1"/>
                  </a:moveTo>
                  <a:cubicBezTo>
                    <a:pt x="1996" y="1"/>
                    <a:pt x="1749" y="247"/>
                    <a:pt x="1749" y="549"/>
                  </a:cubicBezTo>
                  <a:lnTo>
                    <a:pt x="1749" y="1965"/>
                  </a:lnTo>
                  <a:lnTo>
                    <a:pt x="875" y="1965"/>
                  </a:lnTo>
                  <a:cubicBezTo>
                    <a:pt x="391" y="1965"/>
                    <a:pt x="0" y="2356"/>
                    <a:pt x="0" y="2840"/>
                  </a:cubicBezTo>
                  <a:lnTo>
                    <a:pt x="0" y="10324"/>
                  </a:lnTo>
                  <a:cubicBezTo>
                    <a:pt x="0" y="10890"/>
                    <a:pt x="460" y="11346"/>
                    <a:pt x="1022" y="11346"/>
                  </a:cubicBezTo>
                  <a:lnTo>
                    <a:pt x="5171" y="11346"/>
                  </a:lnTo>
                  <a:lnTo>
                    <a:pt x="5071" y="12128"/>
                  </a:lnTo>
                  <a:lnTo>
                    <a:pt x="4776" y="12128"/>
                  </a:lnTo>
                  <a:cubicBezTo>
                    <a:pt x="4194" y="12128"/>
                    <a:pt x="3717" y="12598"/>
                    <a:pt x="3710" y="13181"/>
                  </a:cubicBezTo>
                  <a:cubicBezTo>
                    <a:pt x="3710" y="13503"/>
                    <a:pt x="3974" y="13767"/>
                    <a:pt x="4293" y="13767"/>
                  </a:cubicBezTo>
                  <a:lnTo>
                    <a:pt x="8428" y="13767"/>
                  </a:lnTo>
                  <a:cubicBezTo>
                    <a:pt x="8750" y="13767"/>
                    <a:pt x="9011" y="13503"/>
                    <a:pt x="9011" y="13181"/>
                  </a:cubicBezTo>
                  <a:cubicBezTo>
                    <a:pt x="9004" y="12598"/>
                    <a:pt x="8528" y="12128"/>
                    <a:pt x="7945" y="12128"/>
                  </a:cubicBezTo>
                  <a:lnTo>
                    <a:pt x="7657" y="12128"/>
                  </a:lnTo>
                  <a:lnTo>
                    <a:pt x="7554" y="11346"/>
                  </a:lnTo>
                  <a:lnTo>
                    <a:pt x="11939" y="11346"/>
                  </a:lnTo>
                  <a:cubicBezTo>
                    <a:pt x="12505" y="11346"/>
                    <a:pt x="12961" y="10890"/>
                    <a:pt x="12961" y="10324"/>
                  </a:cubicBezTo>
                  <a:lnTo>
                    <a:pt x="12961" y="2990"/>
                  </a:lnTo>
                  <a:cubicBezTo>
                    <a:pt x="12961" y="2425"/>
                    <a:pt x="12505" y="1965"/>
                    <a:pt x="11946" y="1965"/>
                  </a:cubicBezTo>
                  <a:lnTo>
                    <a:pt x="11212" y="1965"/>
                  </a:lnTo>
                  <a:lnTo>
                    <a:pt x="11212" y="642"/>
                  </a:lnTo>
                  <a:cubicBezTo>
                    <a:pt x="11212" y="289"/>
                    <a:pt x="10928" y="1"/>
                    <a:pt x="10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80"/>
            <p:cNvSpPr/>
            <p:nvPr/>
          </p:nvSpPr>
          <p:spPr>
            <a:xfrm>
              <a:off x="6373975" y="3260925"/>
              <a:ext cx="44350" cy="44325"/>
            </a:xfrm>
            <a:custGeom>
              <a:avLst/>
              <a:gdLst/>
              <a:ahLst/>
              <a:cxnLst/>
              <a:rect l="l" t="t" r="r" b="b"/>
              <a:pathLst>
                <a:path w="1774" h="1773" extrusionOk="0">
                  <a:moveTo>
                    <a:pt x="1369" y="401"/>
                  </a:moveTo>
                  <a:lnTo>
                    <a:pt x="1369" y="1368"/>
                  </a:lnTo>
                  <a:lnTo>
                    <a:pt x="1369" y="1372"/>
                  </a:lnTo>
                  <a:lnTo>
                    <a:pt x="402" y="1372"/>
                  </a:lnTo>
                  <a:lnTo>
                    <a:pt x="402" y="401"/>
                  </a:lnTo>
                  <a:close/>
                  <a:moveTo>
                    <a:pt x="402" y="0"/>
                  </a:moveTo>
                  <a:cubicBezTo>
                    <a:pt x="179" y="0"/>
                    <a:pt x="1" y="178"/>
                    <a:pt x="1" y="401"/>
                  </a:cubicBezTo>
                  <a:lnTo>
                    <a:pt x="1" y="1368"/>
                  </a:lnTo>
                  <a:cubicBezTo>
                    <a:pt x="1" y="1591"/>
                    <a:pt x="179" y="1773"/>
                    <a:pt x="402" y="1773"/>
                  </a:cubicBezTo>
                  <a:lnTo>
                    <a:pt x="1369" y="1773"/>
                  </a:lnTo>
                  <a:cubicBezTo>
                    <a:pt x="1592" y="1773"/>
                    <a:pt x="1774" y="1591"/>
                    <a:pt x="1774" y="1368"/>
                  </a:cubicBezTo>
                  <a:lnTo>
                    <a:pt x="1774" y="401"/>
                  </a:lnTo>
                  <a:cubicBezTo>
                    <a:pt x="1774" y="178"/>
                    <a:pt x="1592" y="0"/>
                    <a:pt x="1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80"/>
            <p:cNvSpPr/>
            <p:nvPr/>
          </p:nvSpPr>
          <p:spPr>
            <a:xfrm>
              <a:off x="6373975" y="3330100"/>
              <a:ext cx="44350" cy="44425"/>
            </a:xfrm>
            <a:custGeom>
              <a:avLst/>
              <a:gdLst/>
              <a:ahLst/>
              <a:cxnLst/>
              <a:rect l="l" t="t" r="r" b="b"/>
              <a:pathLst>
                <a:path w="1774" h="1777" extrusionOk="0">
                  <a:moveTo>
                    <a:pt x="1369" y="405"/>
                  </a:moveTo>
                  <a:lnTo>
                    <a:pt x="1369" y="1372"/>
                  </a:lnTo>
                  <a:lnTo>
                    <a:pt x="402" y="1372"/>
                  </a:lnTo>
                  <a:lnTo>
                    <a:pt x="402" y="405"/>
                  </a:lnTo>
                  <a:close/>
                  <a:moveTo>
                    <a:pt x="402" y="0"/>
                  </a:moveTo>
                  <a:cubicBezTo>
                    <a:pt x="179" y="0"/>
                    <a:pt x="1" y="182"/>
                    <a:pt x="1" y="405"/>
                  </a:cubicBezTo>
                  <a:lnTo>
                    <a:pt x="1" y="1372"/>
                  </a:lnTo>
                  <a:cubicBezTo>
                    <a:pt x="1" y="1595"/>
                    <a:pt x="179" y="1776"/>
                    <a:pt x="402" y="1776"/>
                  </a:cubicBezTo>
                  <a:lnTo>
                    <a:pt x="1369" y="1776"/>
                  </a:lnTo>
                  <a:cubicBezTo>
                    <a:pt x="1592" y="1776"/>
                    <a:pt x="1774" y="1595"/>
                    <a:pt x="1774" y="1372"/>
                  </a:cubicBezTo>
                  <a:lnTo>
                    <a:pt x="1774" y="405"/>
                  </a:lnTo>
                  <a:cubicBezTo>
                    <a:pt x="1774" y="182"/>
                    <a:pt x="1592" y="0"/>
                    <a:pt x="1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80"/>
            <p:cNvSpPr/>
            <p:nvPr/>
          </p:nvSpPr>
          <p:spPr>
            <a:xfrm>
              <a:off x="6373975" y="3398675"/>
              <a:ext cx="44350" cy="44325"/>
            </a:xfrm>
            <a:custGeom>
              <a:avLst/>
              <a:gdLst/>
              <a:ahLst/>
              <a:cxnLst/>
              <a:rect l="l" t="t" r="r" b="b"/>
              <a:pathLst>
                <a:path w="1774" h="1773" extrusionOk="0">
                  <a:moveTo>
                    <a:pt x="1369" y="405"/>
                  </a:moveTo>
                  <a:lnTo>
                    <a:pt x="1369" y="1372"/>
                  </a:lnTo>
                  <a:lnTo>
                    <a:pt x="402" y="1372"/>
                  </a:lnTo>
                  <a:lnTo>
                    <a:pt x="402" y="405"/>
                  </a:lnTo>
                  <a:close/>
                  <a:moveTo>
                    <a:pt x="402" y="0"/>
                  </a:moveTo>
                  <a:cubicBezTo>
                    <a:pt x="179" y="0"/>
                    <a:pt x="1" y="182"/>
                    <a:pt x="1" y="405"/>
                  </a:cubicBezTo>
                  <a:lnTo>
                    <a:pt x="1" y="1372"/>
                  </a:lnTo>
                  <a:cubicBezTo>
                    <a:pt x="1" y="1594"/>
                    <a:pt x="179" y="1773"/>
                    <a:pt x="402" y="1773"/>
                  </a:cubicBezTo>
                  <a:lnTo>
                    <a:pt x="1369" y="1773"/>
                  </a:lnTo>
                  <a:cubicBezTo>
                    <a:pt x="1592" y="1773"/>
                    <a:pt x="1774" y="1594"/>
                    <a:pt x="1774" y="1372"/>
                  </a:cubicBezTo>
                  <a:lnTo>
                    <a:pt x="1774" y="405"/>
                  </a:lnTo>
                  <a:cubicBezTo>
                    <a:pt x="1774" y="182"/>
                    <a:pt x="1592" y="0"/>
                    <a:pt x="1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 name="Google Shape;1212;p80"/>
          <p:cNvSpPr/>
          <p:nvPr/>
        </p:nvSpPr>
        <p:spPr>
          <a:xfrm>
            <a:off x="5542875" y="3228575"/>
            <a:ext cx="312800" cy="344300"/>
          </a:xfrm>
          <a:custGeom>
            <a:avLst/>
            <a:gdLst/>
            <a:ahLst/>
            <a:cxnLst/>
            <a:rect l="l" t="t" r="r" b="b"/>
            <a:pathLst>
              <a:path w="12512" h="13772" extrusionOk="0">
                <a:moveTo>
                  <a:pt x="6957" y="398"/>
                </a:moveTo>
                <a:cubicBezTo>
                  <a:pt x="7080" y="398"/>
                  <a:pt x="7204" y="418"/>
                  <a:pt x="7320" y="458"/>
                </a:cubicBezTo>
                <a:lnTo>
                  <a:pt x="10849" y="1668"/>
                </a:lnTo>
                <a:lnTo>
                  <a:pt x="7320" y="2878"/>
                </a:lnTo>
                <a:cubicBezTo>
                  <a:pt x="7204" y="2918"/>
                  <a:pt x="7080" y="2937"/>
                  <a:pt x="6957" y="2937"/>
                </a:cubicBezTo>
                <a:cubicBezTo>
                  <a:pt x="6833" y="2937"/>
                  <a:pt x="6710" y="2918"/>
                  <a:pt x="6593" y="2878"/>
                </a:cubicBezTo>
                <a:lnTo>
                  <a:pt x="3065" y="1668"/>
                </a:lnTo>
                <a:lnTo>
                  <a:pt x="6593" y="458"/>
                </a:lnTo>
                <a:cubicBezTo>
                  <a:pt x="6710" y="418"/>
                  <a:pt x="6833" y="398"/>
                  <a:pt x="6957" y="398"/>
                </a:cubicBezTo>
                <a:close/>
                <a:moveTo>
                  <a:pt x="11586" y="2738"/>
                </a:moveTo>
                <a:lnTo>
                  <a:pt x="11730" y="3787"/>
                </a:lnTo>
                <a:lnTo>
                  <a:pt x="10999" y="3787"/>
                </a:lnTo>
                <a:lnTo>
                  <a:pt x="11140" y="2738"/>
                </a:lnTo>
                <a:close/>
                <a:moveTo>
                  <a:pt x="4063" y="4668"/>
                </a:moveTo>
                <a:cubicBezTo>
                  <a:pt x="4091" y="4685"/>
                  <a:pt x="4121" y="4699"/>
                  <a:pt x="4152" y="4706"/>
                </a:cubicBezTo>
                <a:cubicBezTo>
                  <a:pt x="4934" y="4953"/>
                  <a:pt x="5736" y="5090"/>
                  <a:pt x="6539" y="5127"/>
                </a:cubicBezTo>
                <a:cubicBezTo>
                  <a:pt x="6381" y="5786"/>
                  <a:pt x="6062" y="6389"/>
                  <a:pt x="5603" y="6893"/>
                </a:cubicBezTo>
                <a:lnTo>
                  <a:pt x="3689" y="4980"/>
                </a:lnTo>
                <a:cubicBezTo>
                  <a:pt x="3809" y="4870"/>
                  <a:pt x="3933" y="4764"/>
                  <a:pt x="4060" y="4668"/>
                </a:cubicBezTo>
                <a:close/>
                <a:moveTo>
                  <a:pt x="3405" y="5265"/>
                </a:moveTo>
                <a:lnTo>
                  <a:pt x="5318" y="7178"/>
                </a:lnTo>
                <a:cubicBezTo>
                  <a:pt x="4552" y="7875"/>
                  <a:pt x="3576" y="8231"/>
                  <a:pt x="2589" y="8231"/>
                </a:cubicBezTo>
                <a:cubicBezTo>
                  <a:pt x="2440" y="8231"/>
                  <a:pt x="2291" y="8223"/>
                  <a:pt x="2143" y="8206"/>
                </a:cubicBezTo>
                <a:cubicBezTo>
                  <a:pt x="2215" y="7144"/>
                  <a:pt x="2637" y="6101"/>
                  <a:pt x="3405" y="5265"/>
                </a:cubicBezTo>
                <a:close/>
                <a:moveTo>
                  <a:pt x="9851" y="4661"/>
                </a:moveTo>
                <a:cubicBezTo>
                  <a:pt x="9981" y="4761"/>
                  <a:pt x="10104" y="4863"/>
                  <a:pt x="10225" y="4973"/>
                </a:cubicBezTo>
                <a:lnTo>
                  <a:pt x="6957" y="8241"/>
                </a:lnTo>
                <a:lnTo>
                  <a:pt x="5887" y="7171"/>
                </a:lnTo>
                <a:cubicBezTo>
                  <a:pt x="6398" y="6616"/>
                  <a:pt x="6779" y="5916"/>
                  <a:pt x="6950" y="5131"/>
                </a:cubicBezTo>
                <a:lnTo>
                  <a:pt x="6957" y="5131"/>
                </a:lnTo>
                <a:cubicBezTo>
                  <a:pt x="7900" y="5131"/>
                  <a:pt x="8843" y="4987"/>
                  <a:pt x="9762" y="4702"/>
                </a:cubicBezTo>
                <a:cubicBezTo>
                  <a:pt x="9792" y="4692"/>
                  <a:pt x="9823" y="4678"/>
                  <a:pt x="9851" y="4661"/>
                </a:cubicBezTo>
                <a:close/>
                <a:moveTo>
                  <a:pt x="10509" y="5265"/>
                </a:moveTo>
                <a:cubicBezTo>
                  <a:pt x="11322" y="6146"/>
                  <a:pt x="11764" y="7284"/>
                  <a:pt x="11785" y="8453"/>
                </a:cubicBezTo>
                <a:cubicBezTo>
                  <a:pt x="11631" y="8438"/>
                  <a:pt x="11477" y="8430"/>
                  <a:pt x="11322" y="8430"/>
                </a:cubicBezTo>
                <a:cubicBezTo>
                  <a:pt x="10237" y="8430"/>
                  <a:pt x="9161" y="8821"/>
                  <a:pt x="8311" y="9599"/>
                </a:cubicBezTo>
                <a:lnTo>
                  <a:pt x="7242" y="8532"/>
                </a:lnTo>
                <a:lnTo>
                  <a:pt x="10509" y="5265"/>
                </a:lnTo>
                <a:close/>
                <a:moveTo>
                  <a:pt x="5603" y="7462"/>
                </a:moveTo>
                <a:lnTo>
                  <a:pt x="6672" y="8532"/>
                </a:lnTo>
                <a:lnTo>
                  <a:pt x="3405" y="11800"/>
                </a:lnTo>
                <a:cubicBezTo>
                  <a:pt x="2575" y="10898"/>
                  <a:pt x="2153" y="9756"/>
                  <a:pt x="2133" y="8611"/>
                </a:cubicBezTo>
                <a:lnTo>
                  <a:pt x="2133" y="8611"/>
                </a:lnTo>
                <a:cubicBezTo>
                  <a:pt x="2283" y="8626"/>
                  <a:pt x="2434" y="8634"/>
                  <a:pt x="2585" y="8634"/>
                </a:cubicBezTo>
                <a:cubicBezTo>
                  <a:pt x="3669" y="8634"/>
                  <a:pt x="4748" y="8245"/>
                  <a:pt x="5603" y="7462"/>
                </a:cubicBezTo>
                <a:close/>
                <a:moveTo>
                  <a:pt x="8311" y="10171"/>
                </a:moveTo>
                <a:lnTo>
                  <a:pt x="10225" y="12084"/>
                </a:lnTo>
                <a:cubicBezTo>
                  <a:pt x="9388" y="12852"/>
                  <a:pt x="8346" y="13274"/>
                  <a:pt x="7283" y="13346"/>
                </a:cubicBezTo>
                <a:cubicBezTo>
                  <a:pt x="7159" y="12211"/>
                  <a:pt x="7509" y="11052"/>
                  <a:pt x="8311" y="10171"/>
                </a:cubicBezTo>
                <a:close/>
                <a:moveTo>
                  <a:pt x="6957" y="8817"/>
                </a:moveTo>
                <a:lnTo>
                  <a:pt x="8023" y="9883"/>
                </a:lnTo>
                <a:cubicBezTo>
                  <a:pt x="7159" y="10829"/>
                  <a:pt x="6748" y="12084"/>
                  <a:pt x="6878" y="13356"/>
                </a:cubicBezTo>
                <a:cubicBezTo>
                  <a:pt x="5733" y="13336"/>
                  <a:pt x="4591" y="12914"/>
                  <a:pt x="3689" y="12084"/>
                </a:cubicBezTo>
                <a:lnTo>
                  <a:pt x="6957" y="8817"/>
                </a:lnTo>
                <a:close/>
                <a:moveTo>
                  <a:pt x="6957" y="1"/>
                </a:moveTo>
                <a:cubicBezTo>
                  <a:pt x="6790" y="1"/>
                  <a:pt x="6623" y="27"/>
                  <a:pt x="6463" y="80"/>
                </a:cubicBezTo>
                <a:lnTo>
                  <a:pt x="2527" y="1438"/>
                </a:lnTo>
                <a:cubicBezTo>
                  <a:pt x="2301" y="1514"/>
                  <a:pt x="2297" y="1839"/>
                  <a:pt x="2527" y="1918"/>
                </a:cubicBezTo>
                <a:lnTo>
                  <a:pt x="3789" y="2350"/>
                </a:lnTo>
                <a:lnTo>
                  <a:pt x="3789" y="2799"/>
                </a:lnTo>
                <a:cubicBezTo>
                  <a:pt x="3789" y="2902"/>
                  <a:pt x="3864" y="2995"/>
                  <a:pt x="3964" y="3009"/>
                </a:cubicBezTo>
                <a:cubicBezTo>
                  <a:pt x="3972" y="3009"/>
                  <a:pt x="3979" y="3010"/>
                  <a:pt x="3987" y="3010"/>
                </a:cubicBezTo>
                <a:cubicBezTo>
                  <a:pt x="4100" y="3010"/>
                  <a:pt x="4193" y="2919"/>
                  <a:pt x="4193" y="2810"/>
                </a:cubicBezTo>
                <a:lnTo>
                  <a:pt x="4193" y="2481"/>
                </a:lnTo>
                <a:lnTo>
                  <a:pt x="6467" y="3259"/>
                </a:lnTo>
                <a:cubicBezTo>
                  <a:pt x="6626" y="3314"/>
                  <a:pt x="6793" y="3341"/>
                  <a:pt x="6960" y="3341"/>
                </a:cubicBezTo>
                <a:cubicBezTo>
                  <a:pt x="7128" y="3341"/>
                  <a:pt x="7295" y="3314"/>
                  <a:pt x="7454" y="3259"/>
                </a:cubicBezTo>
                <a:lnTo>
                  <a:pt x="9731" y="2481"/>
                </a:lnTo>
                <a:lnTo>
                  <a:pt x="9731" y="4209"/>
                </a:lnTo>
                <a:cubicBezTo>
                  <a:pt x="9731" y="4260"/>
                  <a:pt x="9696" y="4308"/>
                  <a:pt x="9645" y="4322"/>
                </a:cubicBezTo>
                <a:cubicBezTo>
                  <a:pt x="8767" y="4596"/>
                  <a:pt x="7865" y="4733"/>
                  <a:pt x="6962" y="4733"/>
                </a:cubicBezTo>
                <a:cubicBezTo>
                  <a:pt x="6059" y="4733"/>
                  <a:pt x="5155" y="4596"/>
                  <a:pt x="4276" y="4322"/>
                </a:cubicBezTo>
                <a:cubicBezTo>
                  <a:pt x="4228" y="4308"/>
                  <a:pt x="4193" y="4260"/>
                  <a:pt x="4193" y="4205"/>
                </a:cubicBezTo>
                <a:lnTo>
                  <a:pt x="4193" y="3763"/>
                </a:lnTo>
                <a:cubicBezTo>
                  <a:pt x="4193" y="3660"/>
                  <a:pt x="4118" y="3567"/>
                  <a:pt x="4015" y="3557"/>
                </a:cubicBezTo>
                <a:cubicBezTo>
                  <a:pt x="4005" y="3556"/>
                  <a:pt x="3996" y="3555"/>
                  <a:pt x="3987" y="3555"/>
                </a:cubicBezTo>
                <a:cubicBezTo>
                  <a:pt x="3876" y="3555"/>
                  <a:pt x="3789" y="3645"/>
                  <a:pt x="3789" y="3756"/>
                </a:cubicBezTo>
                <a:lnTo>
                  <a:pt x="3789" y="4215"/>
                </a:lnTo>
                <a:cubicBezTo>
                  <a:pt x="3789" y="4270"/>
                  <a:pt x="3796" y="4318"/>
                  <a:pt x="3809" y="4366"/>
                </a:cubicBezTo>
                <a:cubicBezTo>
                  <a:pt x="3617" y="4514"/>
                  <a:pt x="3436" y="4671"/>
                  <a:pt x="3264" y="4843"/>
                </a:cubicBezTo>
                <a:cubicBezTo>
                  <a:pt x="0" y="8110"/>
                  <a:pt x="2311" y="13771"/>
                  <a:pt x="6957" y="13771"/>
                </a:cubicBezTo>
                <a:cubicBezTo>
                  <a:pt x="8328" y="13771"/>
                  <a:pt x="9655" y="13236"/>
                  <a:pt x="10650" y="12239"/>
                </a:cubicBezTo>
                <a:cubicBezTo>
                  <a:pt x="11023" y="11865"/>
                  <a:pt x="11339" y="11440"/>
                  <a:pt x="11582" y="10973"/>
                </a:cubicBezTo>
                <a:cubicBezTo>
                  <a:pt x="11634" y="10874"/>
                  <a:pt x="11596" y="10751"/>
                  <a:pt x="11497" y="10699"/>
                </a:cubicBezTo>
                <a:cubicBezTo>
                  <a:pt x="11468" y="10684"/>
                  <a:pt x="11436" y="10676"/>
                  <a:pt x="11405" y="10676"/>
                </a:cubicBezTo>
                <a:cubicBezTo>
                  <a:pt x="11332" y="10676"/>
                  <a:pt x="11262" y="10716"/>
                  <a:pt x="11226" y="10785"/>
                </a:cubicBezTo>
                <a:cubicBezTo>
                  <a:pt x="11034" y="11155"/>
                  <a:pt x="10790" y="11498"/>
                  <a:pt x="10506" y="11810"/>
                </a:cubicBezTo>
                <a:lnTo>
                  <a:pt x="8592" y="9893"/>
                </a:lnTo>
                <a:cubicBezTo>
                  <a:pt x="9365" y="9192"/>
                  <a:pt x="10341" y="8844"/>
                  <a:pt x="11318" y="8844"/>
                </a:cubicBezTo>
                <a:cubicBezTo>
                  <a:pt x="11468" y="8844"/>
                  <a:pt x="11618" y="8852"/>
                  <a:pt x="11767" y="8868"/>
                </a:cubicBezTo>
                <a:cubicBezTo>
                  <a:pt x="11740" y="9225"/>
                  <a:pt x="11678" y="9585"/>
                  <a:pt x="11572" y="9938"/>
                </a:cubicBezTo>
                <a:cubicBezTo>
                  <a:pt x="11541" y="10044"/>
                  <a:pt x="11599" y="10154"/>
                  <a:pt x="11706" y="10188"/>
                </a:cubicBezTo>
                <a:cubicBezTo>
                  <a:pt x="11725" y="10194"/>
                  <a:pt x="11744" y="10196"/>
                  <a:pt x="11763" y="10196"/>
                </a:cubicBezTo>
                <a:cubicBezTo>
                  <a:pt x="11851" y="10196"/>
                  <a:pt x="11931" y="10139"/>
                  <a:pt x="11959" y="10051"/>
                </a:cubicBezTo>
                <a:cubicBezTo>
                  <a:pt x="12511" y="8203"/>
                  <a:pt x="12011" y="6208"/>
                  <a:pt x="10650" y="4843"/>
                </a:cubicBezTo>
                <a:cubicBezTo>
                  <a:pt x="10478" y="4671"/>
                  <a:pt x="10297" y="4514"/>
                  <a:pt x="10101" y="4366"/>
                </a:cubicBezTo>
                <a:cubicBezTo>
                  <a:pt x="10142" y="4233"/>
                  <a:pt x="10115" y="4311"/>
                  <a:pt x="10125" y="2350"/>
                </a:cubicBezTo>
                <a:lnTo>
                  <a:pt x="11154" y="1997"/>
                </a:lnTo>
                <a:lnTo>
                  <a:pt x="11154" y="2333"/>
                </a:lnTo>
                <a:lnTo>
                  <a:pt x="11109" y="2333"/>
                </a:lnTo>
                <a:cubicBezTo>
                  <a:pt x="10924" y="2333"/>
                  <a:pt x="10763" y="2474"/>
                  <a:pt x="10739" y="2662"/>
                </a:cubicBezTo>
                <a:lnTo>
                  <a:pt x="10591" y="3763"/>
                </a:lnTo>
                <a:cubicBezTo>
                  <a:pt x="10571" y="3914"/>
                  <a:pt x="10643" y="4068"/>
                  <a:pt x="10787" y="4147"/>
                </a:cubicBezTo>
                <a:cubicBezTo>
                  <a:pt x="10842" y="4174"/>
                  <a:pt x="10907" y="4188"/>
                  <a:pt x="10972" y="4188"/>
                </a:cubicBezTo>
                <a:lnTo>
                  <a:pt x="11750" y="4188"/>
                </a:lnTo>
                <a:cubicBezTo>
                  <a:pt x="11977" y="4188"/>
                  <a:pt x="12151" y="3989"/>
                  <a:pt x="12124" y="3763"/>
                </a:cubicBezTo>
                <a:lnTo>
                  <a:pt x="11977" y="2662"/>
                </a:lnTo>
                <a:cubicBezTo>
                  <a:pt x="11949" y="2474"/>
                  <a:pt x="11791" y="2333"/>
                  <a:pt x="11603" y="2333"/>
                </a:cubicBezTo>
                <a:lnTo>
                  <a:pt x="11558" y="2333"/>
                </a:lnTo>
                <a:lnTo>
                  <a:pt x="11558" y="1678"/>
                </a:lnTo>
                <a:cubicBezTo>
                  <a:pt x="11558" y="1568"/>
                  <a:pt x="11490" y="1472"/>
                  <a:pt x="11387" y="1438"/>
                </a:cubicBezTo>
                <a:lnTo>
                  <a:pt x="7451" y="80"/>
                </a:lnTo>
                <a:cubicBezTo>
                  <a:pt x="7291" y="27"/>
                  <a:pt x="7124" y="1"/>
                  <a:pt x="6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 name="Google Shape;1213;p80"/>
          <p:cNvGrpSpPr/>
          <p:nvPr/>
        </p:nvGrpSpPr>
        <p:grpSpPr>
          <a:xfrm>
            <a:off x="4777475" y="3261475"/>
            <a:ext cx="344200" cy="278400"/>
            <a:chOff x="4777475" y="3261475"/>
            <a:chExt cx="344200" cy="278400"/>
          </a:xfrm>
        </p:grpSpPr>
        <p:sp>
          <p:nvSpPr>
            <p:cNvPr id="1214" name="Google Shape;1214;p80"/>
            <p:cNvSpPr/>
            <p:nvPr/>
          </p:nvSpPr>
          <p:spPr>
            <a:xfrm>
              <a:off x="4966575" y="3402200"/>
              <a:ext cx="111475" cy="15950"/>
            </a:xfrm>
            <a:custGeom>
              <a:avLst/>
              <a:gdLst/>
              <a:ahLst/>
              <a:cxnLst/>
              <a:rect l="l" t="t" r="r" b="b"/>
              <a:pathLst>
                <a:path w="4459" h="638" extrusionOk="0">
                  <a:moveTo>
                    <a:pt x="2988" y="0"/>
                  </a:moveTo>
                  <a:cubicBezTo>
                    <a:pt x="1749" y="0"/>
                    <a:pt x="806" y="119"/>
                    <a:pt x="182" y="236"/>
                  </a:cubicBezTo>
                  <a:cubicBezTo>
                    <a:pt x="73" y="257"/>
                    <a:pt x="1" y="363"/>
                    <a:pt x="21" y="473"/>
                  </a:cubicBezTo>
                  <a:cubicBezTo>
                    <a:pt x="42" y="569"/>
                    <a:pt x="124" y="637"/>
                    <a:pt x="220" y="637"/>
                  </a:cubicBezTo>
                  <a:cubicBezTo>
                    <a:pt x="293" y="637"/>
                    <a:pt x="1276" y="406"/>
                    <a:pt x="2988" y="406"/>
                  </a:cubicBezTo>
                  <a:cubicBezTo>
                    <a:pt x="3369" y="406"/>
                    <a:pt x="3787" y="417"/>
                    <a:pt x="4239" y="445"/>
                  </a:cubicBezTo>
                  <a:cubicBezTo>
                    <a:pt x="4243" y="446"/>
                    <a:pt x="4247" y="446"/>
                    <a:pt x="4251" y="446"/>
                  </a:cubicBezTo>
                  <a:cubicBezTo>
                    <a:pt x="4359" y="446"/>
                    <a:pt x="4445" y="362"/>
                    <a:pt x="4451" y="257"/>
                  </a:cubicBezTo>
                  <a:cubicBezTo>
                    <a:pt x="4458" y="144"/>
                    <a:pt x="4376" y="48"/>
                    <a:pt x="4263" y="41"/>
                  </a:cubicBezTo>
                  <a:lnTo>
                    <a:pt x="4266" y="41"/>
                  </a:lnTo>
                  <a:cubicBezTo>
                    <a:pt x="3810" y="13"/>
                    <a:pt x="3384" y="0"/>
                    <a:pt x="2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80"/>
            <p:cNvSpPr/>
            <p:nvPr/>
          </p:nvSpPr>
          <p:spPr>
            <a:xfrm>
              <a:off x="4966575" y="3430325"/>
              <a:ext cx="111475" cy="15950"/>
            </a:xfrm>
            <a:custGeom>
              <a:avLst/>
              <a:gdLst/>
              <a:ahLst/>
              <a:cxnLst/>
              <a:rect l="l" t="t" r="r" b="b"/>
              <a:pathLst>
                <a:path w="4459" h="638" extrusionOk="0">
                  <a:moveTo>
                    <a:pt x="2988" y="0"/>
                  </a:moveTo>
                  <a:cubicBezTo>
                    <a:pt x="1749" y="0"/>
                    <a:pt x="806" y="119"/>
                    <a:pt x="182" y="236"/>
                  </a:cubicBezTo>
                  <a:cubicBezTo>
                    <a:pt x="73" y="256"/>
                    <a:pt x="1" y="363"/>
                    <a:pt x="21" y="472"/>
                  </a:cubicBezTo>
                  <a:cubicBezTo>
                    <a:pt x="42" y="568"/>
                    <a:pt x="124" y="637"/>
                    <a:pt x="220" y="637"/>
                  </a:cubicBezTo>
                  <a:cubicBezTo>
                    <a:pt x="293" y="637"/>
                    <a:pt x="1284" y="404"/>
                    <a:pt x="3009" y="404"/>
                  </a:cubicBezTo>
                  <a:cubicBezTo>
                    <a:pt x="3385" y="404"/>
                    <a:pt x="3795" y="415"/>
                    <a:pt x="4239" y="442"/>
                  </a:cubicBezTo>
                  <a:cubicBezTo>
                    <a:pt x="4245" y="442"/>
                    <a:pt x="4251" y="442"/>
                    <a:pt x="4257" y="442"/>
                  </a:cubicBezTo>
                  <a:cubicBezTo>
                    <a:pt x="4362" y="442"/>
                    <a:pt x="4445" y="360"/>
                    <a:pt x="4451" y="253"/>
                  </a:cubicBezTo>
                  <a:cubicBezTo>
                    <a:pt x="4458" y="143"/>
                    <a:pt x="4376" y="47"/>
                    <a:pt x="4263" y="40"/>
                  </a:cubicBezTo>
                  <a:lnTo>
                    <a:pt x="4266" y="40"/>
                  </a:lnTo>
                  <a:cubicBezTo>
                    <a:pt x="3810" y="12"/>
                    <a:pt x="3384" y="0"/>
                    <a:pt x="2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80"/>
            <p:cNvSpPr/>
            <p:nvPr/>
          </p:nvSpPr>
          <p:spPr>
            <a:xfrm>
              <a:off x="4966575" y="3458925"/>
              <a:ext cx="59350" cy="15450"/>
            </a:xfrm>
            <a:custGeom>
              <a:avLst/>
              <a:gdLst/>
              <a:ahLst/>
              <a:cxnLst/>
              <a:rect l="l" t="t" r="r" b="b"/>
              <a:pathLst>
                <a:path w="2374" h="618" extrusionOk="0">
                  <a:moveTo>
                    <a:pt x="2173" y="0"/>
                  </a:moveTo>
                  <a:cubicBezTo>
                    <a:pt x="2169" y="0"/>
                    <a:pt x="2165" y="0"/>
                    <a:pt x="2161" y="1"/>
                  </a:cubicBezTo>
                  <a:cubicBezTo>
                    <a:pt x="1451" y="31"/>
                    <a:pt x="786" y="103"/>
                    <a:pt x="182" y="217"/>
                  </a:cubicBezTo>
                  <a:cubicBezTo>
                    <a:pt x="73" y="237"/>
                    <a:pt x="1" y="343"/>
                    <a:pt x="21" y="453"/>
                  </a:cubicBezTo>
                  <a:cubicBezTo>
                    <a:pt x="42" y="549"/>
                    <a:pt x="124" y="618"/>
                    <a:pt x="220" y="618"/>
                  </a:cubicBezTo>
                  <a:cubicBezTo>
                    <a:pt x="299" y="618"/>
                    <a:pt x="940" y="457"/>
                    <a:pt x="2178" y="402"/>
                  </a:cubicBezTo>
                  <a:cubicBezTo>
                    <a:pt x="2288" y="398"/>
                    <a:pt x="2373" y="302"/>
                    <a:pt x="2370" y="193"/>
                  </a:cubicBezTo>
                  <a:cubicBezTo>
                    <a:pt x="2363" y="84"/>
                    <a:pt x="2277" y="0"/>
                    <a:pt x="2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80"/>
            <p:cNvSpPr/>
            <p:nvPr/>
          </p:nvSpPr>
          <p:spPr>
            <a:xfrm>
              <a:off x="4821025" y="3427400"/>
              <a:ext cx="111550" cy="15950"/>
            </a:xfrm>
            <a:custGeom>
              <a:avLst/>
              <a:gdLst/>
              <a:ahLst/>
              <a:cxnLst/>
              <a:rect l="l" t="t" r="r" b="b"/>
              <a:pathLst>
                <a:path w="4462" h="638" extrusionOk="0">
                  <a:moveTo>
                    <a:pt x="1474" y="1"/>
                  </a:moveTo>
                  <a:cubicBezTo>
                    <a:pt x="1078" y="1"/>
                    <a:pt x="652" y="13"/>
                    <a:pt x="196" y="41"/>
                  </a:cubicBezTo>
                  <a:cubicBezTo>
                    <a:pt x="86" y="48"/>
                    <a:pt x="1" y="144"/>
                    <a:pt x="8" y="257"/>
                  </a:cubicBezTo>
                  <a:cubicBezTo>
                    <a:pt x="14" y="362"/>
                    <a:pt x="103" y="446"/>
                    <a:pt x="211" y="446"/>
                  </a:cubicBezTo>
                  <a:cubicBezTo>
                    <a:pt x="215" y="446"/>
                    <a:pt x="219" y="446"/>
                    <a:pt x="224" y="445"/>
                  </a:cubicBezTo>
                  <a:cubicBezTo>
                    <a:pt x="685" y="416"/>
                    <a:pt x="1108" y="405"/>
                    <a:pt x="1493" y="405"/>
                  </a:cubicBezTo>
                  <a:cubicBezTo>
                    <a:pt x="3200" y="405"/>
                    <a:pt x="4147" y="637"/>
                    <a:pt x="4242" y="637"/>
                  </a:cubicBezTo>
                  <a:cubicBezTo>
                    <a:pt x="4338" y="637"/>
                    <a:pt x="4420" y="569"/>
                    <a:pt x="4441" y="473"/>
                  </a:cubicBezTo>
                  <a:cubicBezTo>
                    <a:pt x="4462" y="363"/>
                    <a:pt x="4390" y="257"/>
                    <a:pt x="4280" y="236"/>
                  </a:cubicBezTo>
                  <a:cubicBezTo>
                    <a:pt x="3654" y="119"/>
                    <a:pt x="2712" y="1"/>
                    <a:pt x="14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80"/>
            <p:cNvSpPr/>
            <p:nvPr/>
          </p:nvSpPr>
          <p:spPr>
            <a:xfrm>
              <a:off x="4821025" y="3455775"/>
              <a:ext cx="111550" cy="15850"/>
            </a:xfrm>
            <a:custGeom>
              <a:avLst/>
              <a:gdLst/>
              <a:ahLst/>
              <a:cxnLst/>
              <a:rect l="l" t="t" r="r" b="b"/>
              <a:pathLst>
                <a:path w="4462" h="634" extrusionOk="0">
                  <a:moveTo>
                    <a:pt x="1474" y="0"/>
                  </a:moveTo>
                  <a:cubicBezTo>
                    <a:pt x="1078" y="0"/>
                    <a:pt x="652" y="13"/>
                    <a:pt x="196" y="41"/>
                  </a:cubicBezTo>
                  <a:cubicBezTo>
                    <a:pt x="86" y="48"/>
                    <a:pt x="1" y="144"/>
                    <a:pt x="8" y="253"/>
                  </a:cubicBezTo>
                  <a:cubicBezTo>
                    <a:pt x="14" y="360"/>
                    <a:pt x="100" y="443"/>
                    <a:pt x="205" y="443"/>
                  </a:cubicBezTo>
                  <a:cubicBezTo>
                    <a:pt x="211" y="443"/>
                    <a:pt x="217" y="443"/>
                    <a:pt x="224" y="442"/>
                  </a:cubicBezTo>
                  <a:cubicBezTo>
                    <a:pt x="680" y="414"/>
                    <a:pt x="1100" y="402"/>
                    <a:pt x="1482" y="402"/>
                  </a:cubicBezTo>
                  <a:cubicBezTo>
                    <a:pt x="3196" y="402"/>
                    <a:pt x="4147" y="634"/>
                    <a:pt x="4242" y="634"/>
                  </a:cubicBezTo>
                  <a:cubicBezTo>
                    <a:pt x="4338" y="634"/>
                    <a:pt x="4420" y="569"/>
                    <a:pt x="4441" y="469"/>
                  </a:cubicBezTo>
                  <a:cubicBezTo>
                    <a:pt x="4462" y="363"/>
                    <a:pt x="4390" y="257"/>
                    <a:pt x="4280" y="236"/>
                  </a:cubicBezTo>
                  <a:cubicBezTo>
                    <a:pt x="3654" y="119"/>
                    <a:pt x="2712" y="0"/>
                    <a:pt x="1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80"/>
            <p:cNvSpPr/>
            <p:nvPr/>
          </p:nvSpPr>
          <p:spPr>
            <a:xfrm>
              <a:off x="4821025" y="3399125"/>
              <a:ext cx="111550" cy="15850"/>
            </a:xfrm>
            <a:custGeom>
              <a:avLst/>
              <a:gdLst/>
              <a:ahLst/>
              <a:cxnLst/>
              <a:rect l="l" t="t" r="r" b="b"/>
              <a:pathLst>
                <a:path w="4462" h="634" extrusionOk="0">
                  <a:moveTo>
                    <a:pt x="1474" y="0"/>
                  </a:moveTo>
                  <a:cubicBezTo>
                    <a:pt x="1078" y="0"/>
                    <a:pt x="652" y="12"/>
                    <a:pt x="196" y="40"/>
                  </a:cubicBezTo>
                  <a:cubicBezTo>
                    <a:pt x="86" y="47"/>
                    <a:pt x="1" y="143"/>
                    <a:pt x="8" y="253"/>
                  </a:cubicBezTo>
                  <a:cubicBezTo>
                    <a:pt x="14" y="362"/>
                    <a:pt x="103" y="442"/>
                    <a:pt x="210" y="442"/>
                  </a:cubicBezTo>
                  <a:cubicBezTo>
                    <a:pt x="215" y="442"/>
                    <a:pt x="219" y="442"/>
                    <a:pt x="224" y="442"/>
                  </a:cubicBezTo>
                  <a:cubicBezTo>
                    <a:pt x="680" y="413"/>
                    <a:pt x="1100" y="402"/>
                    <a:pt x="1482" y="402"/>
                  </a:cubicBezTo>
                  <a:cubicBezTo>
                    <a:pt x="3196" y="402"/>
                    <a:pt x="4147" y="634"/>
                    <a:pt x="4242" y="634"/>
                  </a:cubicBezTo>
                  <a:cubicBezTo>
                    <a:pt x="4338" y="634"/>
                    <a:pt x="4420" y="565"/>
                    <a:pt x="4441" y="469"/>
                  </a:cubicBezTo>
                  <a:cubicBezTo>
                    <a:pt x="4462" y="359"/>
                    <a:pt x="4390" y="256"/>
                    <a:pt x="4280" y="236"/>
                  </a:cubicBezTo>
                  <a:cubicBezTo>
                    <a:pt x="3654" y="119"/>
                    <a:pt x="2712" y="0"/>
                    <a:pt x="1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80"/>
            <p:cNvSpPr/>
            <p:nvPr/>
          </p:nvSpPr>
          <p:spPr>
            <a:xfrm>
              <a:off x="4821025" y="3370750"/>
              <a:ext cx="111550" cy="15950"/>
            </a:xfrm>
            <a:custGeom>
              <a:avLst/>
              <a:gdLst/>
              <a:ahLst/>
              <a:cxnLst/>
              <a:rect l="l" t="t" r="r" b="b"/>
              <a:pathLst>
                <a:path w="4462" h="638" extrusionOk="0">
                  <a:moveTo>
                    <a:pt x="1474" y="0"/>
                  </a:moveTo>
                  <a:cubicBezTo>
                    <a:pt x="1078" y="0"/>
                    <a:pt x="652" y="12"/>
                    <a:pt x="196" y="41"/>
                  </a:cubicBezTo>
                  <a:cubicBezTo>
                    <a:pt x="86" y="47"/>
                    <a:pt x="1" y="143"/>
                    <a:pt x="8" y="257"/>
                  </a:cubicBezTo>
                  <a:cubicBezTo>
                    <a:pt x="14" y="362"/>
                    <a:pt x="103" y="445"/>
                    <a:pt x="211" y="445"/>
                  </a:cubicBezTo>
                  <a:cubicBezTo>
                    <a:pt x="215" y="445"/>
                    <a:pt x="219" y="445"/>
                    <a:pt x="224" y="445"/>
                  </a:cubicBezTo>
                  <a:cubicBezTo>
                    <a:pt x="685" y="416"/>
                    <a:pt x="1108" y="404"/>
                    <a:pt x="1493" y="404"/>
                  </a:cubicBezTo>
                  <a:cubicBezTo>
                    <a:pt x="3200" y="404"/>
                    <a:pt x="4147" y="637"/>
                    <a:pt x="4242" y="637"/>
                  </a:cubicBezTo>
                  <a:cubicBezTo>
                    <a:pt x="4338" y="637"/>
                    <a:pt x="4420" y="569"/>
                    <a:pt x="4441" y="473"/>
                  </a:cubicBezTo>
                  <a:cubicBezTo>
                    <a:pt x="4462" y="363"/>
                    <a:pt x="4390" y="257"/>
                    <a:pt x="4280" y="236"/>
                  </a:cubicBezTo>
                  <a:cubicBezTo>
                    <a:pt x="3654" y="119"/>
                    <a:pt x="2712" y="0"/>
                    <a:pt x="1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80"/>
            <p:cNvSpPr/>
            <p:nvPr/>
          </p:nvSpPr>
          <p:spPr>
            <a:xfrm>
              <a:off x="4821025" y="3342425"/>
              <a:ext cx="111550" cy="15900"/>
            </a:xfrm>
            <a:custGeom>
              <a:avLst/>
              <a:gdLst/>
              <a:ahLst/>
              <a:cxnLst/>
              <a:rect l="l" t="t" r="r" b="b"/>
              <a:pathLst>
                <a:path w="4462" h="636" extrusionOk="0">
                  <a:moveTo>
                    <a:pt x="1485" y="0"/>
                  </a:moveTo>
                  <a:cubicBezTo>
                    <a:pt x="1086" y="0"/>
                    <a:pt x="656" y="13"/>
                    <a:pt x="196" y="42"/>
                  </a:cubicBezTo>
                  <a:cubicBezTo>
                    <a:pt x="86" y="49"/>
                    <a:pt x="1" y="141"/>
                    <a:pt x="8" y="255"/>
                  </a:cubicBezTo>
                  <a:cubicBezTo>
                    <a:pt x="14" y="360"/>
                    <a:pt x="103" y="444"/>
                    <a:pt x="211" y="444"/>
                  </a:cubicBezTo>
                  <a:cubicBezTo>
                    <a:pt x="215" y="444"/>
                    <a:pt x="219" y="443"/>
                    <a:pt x="224" y="443"/>
                  </a:cubicBezTo>
                  <a:cubicBezTo>
                    <a:pt x="685" y="414"/>
                    <a:pt x="1108" y="402"/>
                    <a:pt x="1493" y="402"/>
                  </a:cubicBezTo>
                  <a:cubicBezTo>
                    <a:pt x="3200" y="402"/>
                    <a:pt x="4147" y="635"/>
                    <a:pt x="4242" y="635"/>
                  </a:cubicBezTo>
                  <a:cubicBezTo>
                    <a:pt x="4338" y="635"/>
                    <a:pt x="4420" y="567"/>
                    <a:pt x="4441" y="471"/>
                  </a:cubicBezTo>
                  <a:cubicBezTo>
                    <a:pt x="4462" y="361"/>
                    <a:pt x="4390" y="255"/>
                    <a:pt x="4280" y="234"/>
                  </a:cubicBezTo>
                  <a:cubicBezTo>
                    <a:pt x="3655" y="120"/>
                    <a:pt x="2718" y="0"/>
                    <a:pt x="1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80"/>
            <p:cNvSpPr/>
            <p:nvPr/>
          </p:nvSpPr>
          <p:spPr>
            <a:xfrm>
              <a:off x="4871525" y="3314400"/>
              <a:ext cx="61050" cy="15550"/>
            </a:xfrm>
            <a:custGeom>
              <a:avLst/>
              <a:gdLst/>
              <a:ahLst/>
              <a:cxnLst/>
              <a:rect l="l" t="t" r="r" b="b"/>
              <a:pathLst>
                <a:path w="2442" h="622" extrusionOk="0">
                  <a:moveTo>
                    <a:pt x="210" y="1"/>
                  </a:moveTo>
                  <a:cubicBezTo>
                    <a:pt x="100" y="1"/>
                    <a:pt x="10" y="85"/>
                    <a:pt x="4" y="196"/>
                  </a:cubicBezTo>
                  <a:cubicBezTo>
                    <a:pt x="0" y="306"/>
                    <a:pt x="86" y="402"/>
                    <a:pt x="199" y="405"/>
                  </a:cubicBezTo>
                  <a:cubicBezTo>
                    <a:pt x="1485" y="457"/>
                    <a:pt x="2140" y="621"/>
                    <a:pt x="2222" y="621"/>
                  </a:cubicBezTo>
                  <a:cubicBezTo>
                    <a:pt x="2318" y="621"/>
                    <a:pt x="2404" y="556"/>
                    <a:pt x="2421" y="457"/>
                  </a:cubicBezTo>
                  <a:cubicBezTo>
                    <a:pt x="2442" y="347"/>
                    <a:pt x="2370" y="244"/>
                    <a:pt x="2260" y="224"/>
                  </a:cubicBezTo>
                  <a:cubicBezTo>
                    <a:pt x="1639" y="107"/>
                    <a:pt x="950" y="32"/>
                    <a:pt x="216" y="1"/>
                  </a:cubicBezTo>
                  <a:cubicBezTo>
                    <a:pt x="214" y="1"/>
                    <a:pt x="212"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80"/>
            <p:cNvSpPr/>
            <p:nvPr/>
          </p:nvSpPr>
          <p:spPr>
            <a:xfrm>
              <a:off x="4777475" y="3261475"/>
              <a:ext cx="344200" cy="278400"/>
            </a:xfrm>
            <a:custGeom>
              <a:avLst/>
              <a:gdLst/>
              <a:ahLst/>
              <a:cxnLst/>
              <a:rect l="l" t="t" r="r" b="b"/>
              <a:pathLst>
                <a:path w="13768" h="11136" extrusionOk="0">
                  <a:moveTo>
                    <a:pt x="10581" y="404"/>
                  </a:moveTo>
                  <a:cubicBezTo>
                    <a:pt x="11115" y="404"/>
                    <a:pt x="11705" y="427"/>
                    <a:pt x="12351" y="482"/>
                  </a:cubicBezTo>
                  <a:cubicBezTo>
                    <a:pt x="12464" y="493"/>
                    <a:pt x="12557" y="592"/>
                    <a:pt x="12557" y="709"/>
                  </a:cubicBezTo>
                  <a:lnTo>
                    <a:pt x="12557" y="7490"/>
                  </a:lnTo>
                  <a:cubicBezTo>
                    <a:pt x="12557" y="7593"/>
                    <a:pt x="12629" y="7686"/>
                    <a:pt x="12732" y="7696"/>
                  </a:cubicBezTo>
                  <a:cubicBezTo>
                    <a:pt x="12741" y="7698"/>
                    <a:pt x="12751" y="7698"/>
                    <a:pt x="12760" y="7698"/>
                  </a:cubicBezTo>
                  <a:cubicBezTo>
                    <a:pt x="12871" y="7698"/>
                    <a:pt x="12958" y="7608"/>
                    <a:pt x="12958" y="7497"/>
                  </a:cubicBezTo>
                  <a:lnTo>
                    <a:pt x="12958" y="1381"/>
                  </a:lnTo>
                  <a:cubicBezTo>
                    <a:pt x="13260" y="1463"/>
                    <a:pt x="13363" y="1614"/>
                    <a:pt x="13363" y="1912"/>
                  </a:cubicBezTo>
                  <a:lnTo>
                    <a:pt x="13363" y="9356"/>
                  </a:lnTo>
                  <a:cubicBezTo>
                    <a:pt x="13363" y="9948"/>
                    <a:pt x="12874" y="10426"/>
                    <a:pt x="12285" y="10426"/>
                  </a:cubicBezTo>
                  <a:cubicBezTo>
                    <a:pt x="12254" y="10426"/>
                    <a:pt x="12222" y="10425"/>
                    <a:pt x="12190" y="10422"/>
                  </a:cubicBezTo>
                  <a:cubicBezTo>
                    <a:pt x="11662" y="10379"/>
                    <a:pt x="11100" y="10353"/>
                    <a:pt x="10532" y="10353"/>
                  </a:cubicBezTo>
                  <a:cubicBezTo>
                    <a:pt x="9485" y="10353"/>
                    <a:pt x="8415" y="10440"/>
                    <a:pt x="7486" y="10662"/>
                  </a:cubicBezTo>
                  <a:cubicBezTo>
                    <a:pt x="7289" y="10710"/>
                    <a:pt x="7086" y="10734"/>
                    <a:pt x="6884" y="10734"/>
                  </a:cubicBezTo>
                  <a:cubicBezTo>
                    <a:pt x="6682" y="10734"/>
                    <a:pt x="6480" y="10710"/>
                    <a:pt x="6282" y="10662"/>
                  </a:cubicBezTo>
                  <a:cubicBezTo>
                    <a:pt x="5256" y="10417"/>
                    <a:pt x="4133" y="10353"/>
                    <a:pt x="3231" y="10353"/>
                  </a:cubicBezTo>
                  <a:cubicBezTo>
                    <a:pt x="2269" y="10353"/>
                    <a:pt x="1558" y="10425"/>
                    <a:pt x="1486" y="10425"/>
                  </a:cubicBezTo>
                  <a:cubicBezTo>
                    <a:pt x="889" y="10425"/>
                    <a:pt x="406" y="9942"/>
                    <a:pt x="406" y="9345"/>
                  </a:cubicBezTo>
                  <a:lnTo>
                    <a:pt x="406" y="1902"/>
                  </a:lnTo>
                  <a:cubicBezTo>
                    <a:pt x="406" y="1600"/>
                    <a:pt x="807" y="1367"/>
                    <a:pt x="807" y="1367"/>
                  </a:cubicBezTo>
                  <a:lnTo>
                    <a:pt x="807" y="2238"/>
                  </a:lnTo>
                  <a:cubicBezTo>
                    <a:pt x="807" y="2341"/>
                    <a:pt x="882" y="2433"/>
                    <a:pt x="985" y="2443"/>
                  </a:cubicBezTo>
                  <a:cubicBezTo>
                    <a:pt x="995" y="2445"/>
                    <a:pt x="1004" y="2445"/>
                    <a:pt x="1014" y="2445"/>
                  </a:cubicBezTo>
                  <a:cubicBezTo>
                    <a:pt x="1124" y="2445"/>
                    <a:pt x="1211" y="2355"/>
                    <a:pt x="1211" y="2245"/>
                  </a:cubicBezTo>
                  <a:lnTo>
                    <a:pt x="1211" y="709"/>
                  </a:lnTo>
                  <a:cubicBezTo>
                    <a:pt x="1211" y="592"/>
                    <a:pt x="1300" y="493"/>
                    <a:pt x="1417" y="482"/>
                  </a:cubicBezTo>
                  <a:cubicBezTo>
                    <a:pt x="2062" y="427"/>
                    <a:pt x="2652" y="404"/>
                    <a:pt x="3186" y="404"/>
                  </a:cubicBezTo>
                  <a:cubicBezTo>
                    <a:pt x="5100" y="404"/>
                    <a:pt x="6284" y="695"/>
                    <a:pt x="6670" y="808"/>
                  </a:cubicBezTo>
                  <a:lnTo>
                    <a:pt x="6670" y="9812"/>
                  </a:lnTo>
                  <a:cubicBezTo>
                    <a:pt x="6601" y="9801"/>
                    <a:pt x="6533" y="9791"/>
                    <a:pt x="6464" y="9774"/>
                  </a:cubicBezTo>
                  <a:cubicBezTo>
                    <a:pt x="5876" y="9633"/>
                    <a:pt x="4777" y="9439"/>
                    <a:pt x="3198" y="9439"/>
                  </a:cubicBezTo>
                  <a:cubicBezTo>
                    <a:pt x="2671" y="9439"/>
                    <a:pt x="2089" y="9461"/>
                    <a:pt x="1455" y="9513"/>
                  </a:cubicBezTo>
                  <a:cubicBezTo>
                    <a:pt x="1449" y="9514"/>
                    <a:pt x="1443" y="9514"/>
                    <a:pt x="1437" y="9514"/>
                  </a:cubicBezTo>
                  <a:cubicBezTo>
                    <a:pt x="1314" y="9514"/>
                    <a:pt x="1211" y="9415"/>
                    <a:pt x="1211" y="9287"/>
                  </a:cubicBezTo>
                  <a:lnTo>
                    <a:pt x="1211" y="3187"/>
                  </a:lnTo>
                  <a:cubicBezTo>
                    <a:pt x="1211" y="3085"/>
                    <a:pt x="1132" y="2995"/>
                    <a:pt x="1030" y="2992"/>
                  </a:cubicBezTo>
                  <a:cubicBezTo>
                    <a:pt x="1028" y="2992"/>
                    <a:pt x="1025" y="2992"/>
                    <a:pt x="1023" y="2992"/>
                  </a:cubicBezTo>
                  <a:cubicBezTo>
                    <a:pt x="920" y="2992"/>
                    <a:pt x="834" y="3076"/>
                    <a:pt x="834" y="3181"/>
                  </a:cubicBezTo>
                  <a:lnTo>
                    <a:pt x="834" y="9291"/>
                  </a:lnTo>
                  <a:cubicBezTo>
                    <a:pt x="834" y="9641"/>
                    <a:pt x="1122" y="9920"/>
                    <a:pt x="1468" y="9920"/>
                  </a:cubicBezTo>
                  <a:cubicBezTo>
                    <a:pt x="1484" y="9920"/>
                    <a:pt x="1500" y="9919"/>
                    <a:pt x="1516" y="9918"/>
                  </a:cubicBezTo>
                  <a:cubicBezTo>
                    <a:pt x="2140" y="9866"/>
                    <a:pt x="2711" y="9845"/>
                    <a:pt x="3228" y="9845"/>
                  </a:cubicBezTo>
                  <a:cubicBezTo>
                    <a:pt x="4763" y="9845"/>
                    <a:pt x="5827" y="10032"/>
                    <a:pt x="6399" y="10168"/>
                  </a:cubicBezTo>
                  <a:cubicBezTo>
                    <a:pt x="6558" y="10206"/>
                    <a:pt x="6726" y="10226"/>
                    <a:pt x="6896" y="10226"/>
                  </a:cubicBezTo>
                  <a:cubicBezTo>
                    <a:pt x="7062" y="10226"/>
                    <a:pt x="7231" y="10207"/>
                    <a:pt x="7397" y="10168"/>
                  </a:cubicBezTo>
                  <a:cubicBezTo>
                    <a:pt x="7966" y="10032"/>
                    <a:pt x="9030" y="9845"/>
                    <a:pt x="10565" y="9845"/>
                  </a:cubicBezTo>
                  <a:cubicBezTo>
                    <a:pt x="11083" y="9845"/>
                    <a:pt x="11655" y="9866"/>
                    <a:pt x="12279" y="9918"/>
                  </a:cubicBezTo>
                  <a:cubicBezTo>
                    <a:pt x="12295" y="9919"/>
                    <a:pt x="12312" y="9920"/>
                    <a:pt x="12328" y="9920"/>
                  </a:cubicBezTo>
                  <a:cubicBezTo>
                    <a:pt x="12673" y="9920"/>
                    <a:pt x="12958" y="9641"/>
                    <a:pt x="12958" y="9291"/>
                  </a:cubicBezTo>
                  <a:lnTo>
                    <a:pt x="12958" y="8454"/>
                  </a:lnTo>
                  <a:cubicBezTo>
                    <a:pt x="12958" y="8351"/>
                    <a:pt x="12886" y="8259"/>
                    <a:pt x="12783" y="8245"/>
                  </a:cubicBezTo>
                  <a:cubicBezTo>
                    <a:pt x="12775" y="8244"/>
                    <a:pt x="12767" y="8244"/>
                    <a:pt x="12760" y="8244"/>
                  </a:cubicBezTo>
                  <a:cubicBezTo>
                    <a:pt x="12647" y="8244"/>
                    <a:pt x="12557" y="8335"/>
                    <a:pt x="12557" y="8444"/>
                  </a:cubicBezTo>
                  <a:lnTo>
                    <a:pt x="12557" y="9291"/>
                  </a:lnTo>
                  <a:cubicBezTo>
                    <a:pt x="12557" y="9416"/>
                    <a:pt x="12454" y="9515"/>
                    <a:pt x="12333" y="9515"/>
                  </a:cubicBezTo>
                  <a:cubicBezTo>
                    <a:pt x="12326" y="9515"/>
                    <a:pt x="12318" y="9514"/>
                    <a:pt x="12310" y="9513"/>
                  </a:cubicBezTo>
                  <a:cubicBezTo>
                    <a:pt x="11681" y="9461"/>
                    <a:pt x="11104" y="9440"/>
                    <a:pt x="10580" y="9440"/>
                  </a:cubicBezTo>
                  <a:cubicBezTo>
                    <a:pt x="8995" y="9440"/>
                    <a:pt x="7891" y="9636"/>
                    <a:pt x="7304" y="9777"/>
                  </a:cubicBezTo>
                  <a:cubicBezTo>
                    <a:pt x="7236" y="9791"/>
                    <a:pt x="7167" y="9805"/>
                    <a:pt x="7098" y="9812"/>
                  </a:cubicBezTo>
                  <a:lnTo>
                    <a:pt x="7098" y="805"/>
                  </a:lnTo>
                  <a:cubicBezTo>
                    <a:pt x="7485" y="695"/>
                    <a:pt x="8667" y="404"/>
                    <a:pt x="10581" y="404"/>
                  </a:cubicBezTo>
                  <a:close/>
                  <a:moveTo>
                    <a:pt x="3190" y="1"/>
                  </a:moveTo>
                  <a:cubicBezTo>
                    <a:pt x="2644" y="1"/>
                    <a:pt x="2041" y="24"/>
                    <a:pt x="1383" y="81"/>
                  </a:cubicBezTo>
                  <a:cubicBezTo>
                    <a:pt x="1060" y="108"/>
                    <a:pt x="807" y="383"/>
                    <a:pt x="807" y="709"/>
                  </a:cubicBezTo>
                  <a:lnTo>
                    <a:pt x="807" y="959"/>
                  </a:lnTo>
                  <a:cubicBezTo>
                    <a:pt x="402" y="1048"/>
                    <a:pt x="1" y="1257"/>
                    <a:pt x="1" y="1895"/>
                  </a:cubicBezTo>
                  <a:lnTo>
                    <a:pt x="1" y="9342"/>
                  </a:lnTo>
                  <a:cubicBezTo>
                    <a:pt x="1" y="10161"/>
                    <a:pt x="670" y="10830"/>
                    <a:pt x="1489" y="10830"/>
                  </a:cubicBezTo>
                  <a:cubicBezTo>
                    <a:pt x="1573" y="10830"/>
                    <a:pt x="2286" y="10757"/>
                    <a:pt x="3242" y="10757"/>
                  </a:cubicBezTo>
                  <a:cubicBezTo>
                    <a:pt x="4119" y="10757"/>
                    <a:pt x="5199" y="10818"/>
                    <a:pt x="6186" y="11053"/>
                  </a:cubicBezTo>
                  <a:cubicBezTo>
                    <a:pt x="6416" y="11108"/>
                    <a:pt x="6650" y="11135"/>
                    <a:pt x="6884" y="11135"/>
                  </a:cubicBezTo>
                  <a:cubicBezTo>
                    <a:pt x="7118" y="11135"/>
                    <a:pt x="7352" y="11108"/>
                    <a:pt x="7582" y="11053"/>
                  </a:cubicBezTo>
                  <a:cubicBezTo>
                    <a:pt x="8476" y="10841"/>
                    <a:pt x="9509" y="10757"/>
                    <a:pt x="10523" y="10757"/>
                  </a:cubicBezTo>
                  <a:cubicBezTo>
                    <a:pt x="11083" y="10757"/>
                    <a:pt x="11638" y="10783"/>
                    <a:pt x="12159" y="10827"/>
                  </a:cubicBezTo>
                  <a:cubicBezTo>
                    <a:pt x="12200" y="10830"/>
                    <a:pt x="12240" y="10831"/>
                    <a:pt x="12279" y="10831"/>
                  </a:cubicBezTo>
                  <a:cubicBezTo>
                    <a:pt x="13091" y="10831"/>
                    <a:pt x="13767" y="10176"/>
                    <a:pt x="13767" y="9345"/>
                  </a:cubicBezTo>
                  <a:lnTo>
                    <a:pt x="13767" y="1909"/>
                  </a:lnTo>
                  <a:cubicBezTo>
                    <a:pt x="13767" y="1250"/>
                    <a:pt x="13352" y="1034"/>
                    <a:pt x="12934" y="942"/>
                  </a:cubicBezTo>
                  <a:lnTo>
                    <a:pt x="12934" y="709"/>
                  </a:lnTo>
                  <a:cubicBezTo>
                    <a:pt x="12934" y="383"/>
                    <a:pt x="12680" y="108"/>
                    <a:pt x="12358" y="81"/>
                  </a:cubicBezTo>
                  <a:cubicBezTo>
                    <a:pt x="11700" y="24"/>
                    <a:pt x="11097" y="1"/>
                    <a:pt x="10551" y="1"/>
                  </a:cubicBezTo>
                  <a:cubicBezTo>
                    <a:pt x="8569" y="1"/>
                    <a:pt x="7341" y="308"/>
                    <a:pt x="6951" y="421"/>
                  </a:cubicBezTo>
                  <a:cubicBezTo>
                    <a:pt x="6925" y="429"/>
                    <a:pt x="6899" y="433"/>
                    <a:pt x="6872" y="433"/>
                  </a:cubicBezTo>
                  <a:cubicBezTo>
                    <a:pt x="6845" y="433"/>
                    <a:pt x="6817" y="429"/>
                    <a:pt x="6790" y="421"/>
                  </a:cubicBezTo>
                  <a:cubicBezTo>
                    <a:pt x="6400" y="308"/>
                    <a:pt x="5171" y="1"/>
                    <a:pt x="3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80"/>
            <p:cNvSpPr/>
            <p:nvPr/>
          </p:nvSpPr>
          <p:spPr>
            <a:xfrm>
              <a:off x="4967000" y="3297600"/>
              <a:ext cx="112325" cy="88825"/>
            </a:xfrm>
            <a:custGeom>
              <a:avLst/>
              <a:gdLst/>
              <a:ahLst/>
              <a:cxnLst/>
              <a:rect l="l" t="t" r="r" b="b"/>
              <a:pathLst>
                <a:path w="4493" h="3553" extrusionOk="0">
                  <a:moveTo>
                    <a:pt x="2991" y="405"/>
                  </a:moveTo>
                  <a:cubicBezTo>
                    <a:pt x="3295" y="405"/>
                    <a:pt x="3612" y="413"/>
                    <a:pt x="3940" y="429"/>
                  </a:cubicBezTo>
                  <a:cubicBezTo>
                    <a:pt x="4023" y="433"/>
                    <a:pt x="4088" y="498"/>
                    <a:pt x="4088" y="580"/>
                  </a:cubicBezTo>
                  <a:lnTo>
                    <a:pt x="4088" y="2836"/>
                  </a:lnTo>
                  <a:cubicBezTo>
                    <a:pt x="4088" y="2918"/>
                    <a:pt x="4022" y="2988"/>
                    <a:pt x="3941" y="2988"/>
                  </a:cubicBezTo>
                  <a:cubicBezTo>
                    <a:pt x="3938" y="2988"/>
                    <a:pt x="3934" y="2987"/>
                    <a:pt x="3930" y="2987"/>
                  </a:cubicBezTo>
                  <a:cubicBezTo>
                    <a:pt x="3628" y="2973"/>
                    <a:pt x="3321" y="2965"/>
                    <a:pt x="3013" y="2965"/>
                  </a:cubicBezTo>
                  <a:cubicBezTo>
                    <a:pt x="2196" y="2965"/>
                    <a:pt x="1367" y="3019"/>
                    <a:pt x="584" y="3148"/>
                  </a:cubicBezTo>
                  <a:cubicBezTo>
                    <a:pt x="576" y="3149"/>
                    <a:pt x="568" y="3150"/>
                    <a:pt x="560" y="3150"/>
                  </a:cubicBezTo>
                  <a:cubicBezTo>
                    <a:pt x="475" y="3150"/>
                    <a:pt x="405" y="3082"/>
                    <a:pt x="405" y="2997"/>
                  </a:cubicBezTo>
                  <a:lnTo>
                    <a:pt x="405" y="748"/>
                  </a:lnTo>
                  <a:cubicBezTo>
                    <a:pt x="405" y="676"/>
                    <a:pt x="457" y="611"/>
                    <a:pt x="529" y="601"/>
                  </a:cubicBezTo>
                  <a:cubicBezTo>
                    <a:pt x="1210" y="481"/>
                    <a:pt x="2039" y="405"/>
                    <a:pt x="2991" y="405"/>
                  </a:cubicBezTo>
                  <a:close/>
                  <a:moveTo>
                    <a:pt x="3007" y="1"/>
                  </a:moveTo>
                  <a:cubicBezTo>
                    <a:pt x="2019" y="1"/>
                    <a:pt x="1162" y="80"/>
                    <a:pt x="460" y="203"/>
                  </a:cubicBezTo>
                  <a:cubicBezTo>
                    <a:pt x="196" y="251"/>
                    <a:pt x="1" y="481"/>
                    <a:pt x="1" y="748"/>
                  </a:cubicBezTo>
                  <a:lnTo>
                    <a:pt x="1" y="2997"/>
                  </a:lnTo>
                  <a:cubicBezTo>
                    <a:pt x="1" y="3306"/>
                    <a:pt x="255" y="3553"/>
                    <a:pt x="556" y="3553"/>
                  </a:cubicBezTo>
                  <a:cubicBezTo>
                    <a:pt x="712" y="3553"/>
                    <a:pt x="1501" y="3369"/>
                    <a:pt x="2984" y="3369"/>
                  </a:cubicBezTo>
                  <a:cubicBezTo>
                    <a:pt x="3267" y="3369"/>
                    <a:pt x="3576" y="3376"/>
                    <a:pt x="3910" y="3392"/>
                  </a:cubicBezTo>
                  <a:cubicBezTo>
                    <a:pt x="3920" y="3392"/>
                    <a:pt x="3930" y="3392"/>
                    <a:pt x="3940" y="3392"/>
                  </a:cubicBezTo>
                  <a:cubicBezTo>
                    <a:pt x="4248" y="3392"/>
                    <a:pt x="4492" y="3138"/>
                    <a:pt x="4492" y="2836"/>
                  </a:cubicBezTo>
                  <a:lnTo>
                    <a:pt x="4492" y="580"/>
                  </a:lnTo>
                  <a:cubicBezTo>
                    <a:pt x="4492" y="285"/>
                    <a:pt x="4259" y="42"/>
                    <a:pt x="3961" y="25"/>
                  </a:cubicBezTo>
                  <a:cubicBezTo>
                    <a:pt x="3631" y="8"/>
                    <a:pt x="3313" y="1"/>
                    <a:pt x="30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80"/>
            <p:cNvSpPr/>
            <p:nvPr/>
          </p:nvSpPr>
          <p:spPr>
            <a:xfrm>
              <a:off x="5005325" y="3315575"/>
              <a:ext cx="39275" cy="47775"/>
            </a:xfrm>
            <a:custGeom>
              <a:avLst/>
              <a:gdLst/>
              <a:ahLst/>
              <a:cxnLst/>
              <a:rect l="l" t="t" r="r" b="b"/>
              <a:pathLst>
                <a:path w="1571" h="1911" extrusionOk="0">
                  <a:moveTo>
                    <a:pt x="405" y="441"/>
                  </a:moveTo>
                  <a:lnTo>
                    <a:pt x="1139" y="955"/>
                  </a:lnTo>
                  <a:lnTo>
                    <a:pt x="405" y="1469"/>
                  </a:lnTo>
                  <a:lnTo>
                    <a:pt x="405" y="441"/>
                  </a:lnTo>
                  <a:close/>
                  <a:moveTo>
                    <a:pt x="364" y="1"/>
                  </a:moveTo>
                  <a:cubicBezTo>
                    <a:pt x="334" y="1"/>
                    <a:pt x="304" y="4"/>
                    <a:pt x="275" y="12"/>
                  </a:cubicBezTo>
                  <a:cubicBezTo>
                    <a:pt x="110" y="53"/>
                    <a:pt x="1" y="201"/>
                    <a:pt x="1" y="365"/>
                  </a:cubicBezTo>
                  <a:lnTo>
                    <a:pt x="1" y="1538"/>
                  </a:lnTo>
                  <a:cubicBezTo>
                    <a:pt x="1" y="1647"/>
                    <a:pt x="45" y="1754"/>
                    <a:pt x="127" y="1822"/>
                  </a:cubicBezTo>
                  <a:cubicBezTo>
                    <a:pt x="197" y="1881"/>
                    <a:pt x="281" y="1910"/>
                    <a:pt x="365" y="1910"/>
                  </a:cubicBezTo>
                  <a:cubicBezTo>
                    <a:pt x="439" y="1910"/>
                    <a:pt x="513" y="1888"/>
                    <a:pt x="577" y="1843"/>
                  </a:cubicBezTo>
                  <a:lnTo>
                    <a:pt x="1417" y="1253"/>
                  </a:lnTo>
                  <a:cubicBezTo>
                    <a:pt x="1513" y="1185"/>
                    <a:pt x="1571" y="1071"/>
                    <a:pt x="1571" y="955"/>
                  </a:cubicBezTo>
                  <a:cubicBezTo>
                    <a:pt x="1571" y="835"/>
                    <a:pt x="1513" y="725"/>
                    <a:pt x="1417" y="657"/>
                  </a:cubicBezTo>
                  <a:lnTo>
                    <a:pt x="583" y="70"/>
                  </a:lnTo>
                  <a:cubicBezTo>
                    <a:pt x="519" y="26"/>
                    <a:pt x="442" y="1"/>
                    <a:pt x="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80"/>
          <p:cNvGrpSpPr/>
          <p:nvPr/>
        </p:nvGrpSpPr>
        <p:grpSpPr>
          <a:xfrm>
            <a:off x="4010400" y="3228600"/>
            <a:ext cx="327900" cy="344175"/>
            <a:chOff x="4010400" y="3228600"/>
            <a:chExt cx="327900" cy="344175"/>
          </a:xfrm>
        </p:grpSpPr>
        <p:sp>
          <p:nvSpPr>
            <p:cNvPr id="1227" name="Google Shape;1227;p80"/>
            <p:cNvSpPr/>
            <p:nvPr/>
          </p:nvSpPr>
          <p:spPr>
            <a:xfrm>
              <a:off x="4064050" y="3295025"/>
              <a:ext cx="30625" cy="24625"/>
            </a:xfrm>
            <a:custGeom>
              <a:avLst/>
              <a:gdLst/>
              <a:ahLst/>
              <a:cxnLst/>
              <a:rect l="l" t="t" r="r" b="b"/>
              <a:pathLst>
                <a:path w="1225" h="985" extrusionOk="0">
                  <a:moveTo>
                    <a:pt x="998" y="1"/>
                  </a:moveTo>
                  <a:cubicBezTo>
                    <a:pt x="941" y="1"/>
                    <a:pt x="884" y="25"/>
                    <a:pt x="844" y="73"/>
                  </a:cubicBezTo>
                  <a:lnTo>
                    <a:pt x="484" y="498"/>
                  </a:lnTo>
                  <a:lnTo>
                    <a:pt x="361" y="388"/>
                  </a:lnTo>
                  <a:cubicBezTo>
                    <a:pt x="322" y="354"/>
                    <a:pt x="274" y="337"/>
                    <a:pt x="227" y="337"/>
                  </a:cubicBezTo>
                  <a:cubicBezTo>
                    <a:pt x="171" y="337"/>
                    <a:pt x="115" y="361"/>
                    <a:pt x="76" y="405"/>
                  </a:cubicBezTo>
                  <a:cubicBezTo>
                    <a:pt x="1" y="491"/>
                    <a:pt x="11" y="618"/>
                    <a:pt x="97" y="690"/>
                  </a:cubicBezTo>
                  <a:lnTo>
                    <a:pt x="374" y="937"/>
                  </a:lnTo>
                  <a:cubicBezTo>
                    <a:pt x="413" y="969"/>
                    <a:pt x="460" y="985"/>
                    <a:pt x="506" y="985"/>
                  </a:cubicBezTo>
                  <a:cubicBezTo>
                    <a:pt x="565" y="985"/>
                    <a:pt x="623" y="960"/>
                    <a:pt x="662" y="913"/>
                  </a:cubicBezTo>
                  <a:lnTo>
                    <a:pt x="1153" y="333"/>
                  </a:lnTo>
                  <a:cubicBezTo>
                    <a:pt x="1225" y="248"/>
                    <a:pt x="1214" y="121"/>
                    <a:pt x="1129" y="49"/>
                  </a:cubicBezTo>
                  <a:cubicBezTo>
                    <a:pt x="1091" y="17"/>
                    <a:pt x="1044" y="1"/>
                    <a:pt x="9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80"/>
            <p:cNvSpPr/>
            <p:nvPr/>
          </p:nvSpPr>
          <p:spPr>
            <a:xfrm>
              <a:off x="4064050" y="3388375"/>
              <a:ext cx="30625" cy="24625"/>
            </a:xfrm>
            <a:custGeom>
              <a:avLst/>
              <a:gdLst/>
              <a:ahLst/>
              <a:cxnLst/>
              <a:rect l="l" t="t" r="r" b="b"/>
              <a:pathLst>
                <a:path w="1225" h="985" extrusionOk="0">
                  <a:moveTo>
                    <a:pt x="998" y="1"/>
                  </a:moveTo>
                  <a:cubicBezTo>
                    <a:pt x="941" y="1"/>
                    <a:pt x="884" y="25"/>
                    <a:pt x="844" y="73"/>
                  </a:cubicBezTo>
                  <a:lnTo>
                    <a:pt x="484" y="498"/>
                  </a:lnTo>
                  <a:lnTo>
                    <a:pt x="361" y="388"/>
                  </a:lnTo>
                  <a:cubicBezTo>
                    <a:pt x="322" y="354"/>
                    <a:pt x="275" y="337"/>
                    <a:pt x="228" y="337"/>
                  </a:cubicBezTo>
                  <a:cubicBezTo>
                    <a:pt x="171" y="337"/>
                    <a:pt x="116" y="362"/>
                    <a:pt x="76" y="409"/>
                  </a:cubicBezTo>
                  <a:cubicBezTo>
                    <a:pt x="1" y="491"/>
                    <a:pt x="11" y="618"/>
                    <a:pt x="97" y="693"/>
                  </a:cubicBezTo>
                  <a:lnTo>
                    <a:pt x="374" y="937"/>
                  </a:lnTo>
                  <a:cubicBezTo>
                    <a:pt x="413" y="969"/>
                    <a:pt x="460" y="985"/>
                    <a:pt x="506" y="985"/>
                  </a:cubicBezTo>
                  <a:cubicBezTo>
                    <a:pt x="565" y="985"/>
                    <a:pt x="623" y="960"/>
                    <a:pt x="662" y="913"/>
                  </a:cubicBezTo>
                  <a:lnTo>
                    <a:pt x="1153" y="333"/>
                  </a:lnTo>
                  <a:cubicBezTo>
                    <a:pt x="1225" y="248"/>
                    <a:pt x="1214" y="121"/>
                    <a:pt x="1129" y="49"/>
                  </a:cubicBezTo>
                  <a:cubicBezTo>
                    <a:pt x="1091" y="17"/>
                    <a:pt x="1044" y="1"/>
                    <a:pt x="9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80"/>
            <p:cNvSpPr/>
            <p:nvPr/>
          </p:nvSpPr>
          <p:spPr>
            <a:xfrm>
              <a:off x="4064050" y="3481725"/>
              <a:ext cx="30625" cy="24700"/>
            </a:xfrm>
            <a:custGeom>
              <a:avLst/>
              <a:gdLst/>
              <a:ahLst/>
              <a:cxnLst/>
              <a:rect l="l" t="t" r="r" b="b"/>
              <a:pathLst>
                <a:path w="1225" h="988" extrusionOk="0">
                  <a:moveTo>
                    <a:pt x="998" y="1"/>
                  </a:moveTo>
                  <a:cubicBezTo>
                    <a:pt x="941" y="1"/>
                    <a:pt x="884" y="25"/>
                    <a:pt x="844" y="73"/>
                  </a:cubicBezTo>
                  <a:lnTo>
                    <a:pt x="484" y="498"/>
                  </a:lnTo>
                  <a:lnTo>
                    <a:pt x="361" y="388"/>
                  </a:lnTo>
                  <a:cubicBezTo>
                    <a:pt x="322" y="355"/>
                    <a:pt x="274" y="339"/>
                    <a:pt x="227" y="339"/>
                  </a:cubicBezTo>
                  <a:cubicBezTo>
                    <a:pt x="171" y="339"/>
                    <a:pt x="115" y="362"/>
                    <a:pt x="76" y="409"/>
                  </a:cubicBezTo>
                  <a:cubicBezTo>
                    <a:pt x="1" y="491"/>
                    <a:pt x="11" y="618"/>
                    <a:pt x="97" y="693"/>
                  </a:cubicBezTo>
                  <a:lnTo>
                    <a:pt x="374" y="937"/>
                  </a:lnTo>
                  <a:cubicBezTo>
                    <a:pt x="413" y="971"/>
                    <a:pt x="461" y="987"/>
                    <a:pt x="509" y="987"/>
                  </a:cubicBezTo>
                  <a:cubicBezTo>
                    <a:pt x="566" y="987"/>
                    <a:pt x="623" y="963"/>
                    <a:pt x="662" y="916"/>
                  </a:cubicBezTo>
                  <a:lnTo>
                    <a:pt x="1153" y="333"/>
                  </a:lnTo>
                  <a:cubicBezTo>
                    <a:pt x="1225" y="247"/>
                    <a:pt x="1214" y="121"/>
                    <a:pt x="1129" y="49"/>
                  </a:cubicBezTo>
                  <a:cubicBezTo>
                    <a:pt x="1091" y="16"/>
                    <a:pt x="1044" y="1"/>
                    <a:pt x="9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80"/>
            <p:cNvSpPr/>
            <p:nvPr/>
          </p:nvSpPr>
          <p:spPr>
            <a:xfrm>
              <a:off x="4134850" y="3289800"/>
              <a:ext cx="117300" cy="10050"/>
            </a:xfrm>
            <a:custGeom>
              <a:avLst/>
              <a:gdLst/>
              <a:ahLst/>
              <a:cxnLst/>
              <a:rect l="l" t="t" r="r" b="b"/>
              <a:pathLst>
                <a:path w="4692" h="402" extrusionOk="0">
                  <a:moveTo>
                    <a:pt x="224" y="1"/>
                  </a:moveTo>
                  <a:cubicBezTo>
                    <a:pt x="121" y="1"/>
                    <a:pt x="28" y="73"/>
                    <a:pt x="15" y="176"/>
                  </a:cubicBezTo>
                  <a:cubicBezTo>
                    <a:pt x="1" y="299"/>
                    <a:pt x="97" y="402"/>
                    <a:pt x="217" y="402"/>
                  </a:cubicBezTo>
                  <a:lnTo>
                    <a:pt x="4468" y="402"/>
                  </a:lnTo>
                  <a:cubicBezTo>
                    <a:pt x="4575" y="402"/>
                    <a:pt x="4664" y="330"/>
                    <a:pt x="4678" y="227"/>
                  </a:cubicBezTo>
                  <a:cubicBezTo>
                    <a:pt x="4691" y="104"/>
                    <a:pt x="4599" y="1"/>
                    <a:pt x="4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80"/>
            <p:cNvSpPr/>
            <p:nvPr/>
          </p:nvSpPr>
          <p:spPr>
            <a:xfrm>
              <a:off x="4134850" y="3314675"/>
              <a:ext cx="117300" cy="10125"/>
            </a:xfrm>
            <a:custGeom>
              <a:avLst/>
              <a:gdLst/>
              <a:ahLst/>
              <a:cxnLst/>
              <a:rect l="l" t="t" r="r" b="b"/>
              <a:pathLst>
                <a:path w="4692" h="405" extrusionOk="0">
                  <a:moveTo>
                    <a:pt x="224" y="0"/>
                  </a:moveTo>
                  <a:cubicBezTo>
                    <a:pt x="121" y="0"/>
                    <a:pt x="28" y="75"/>
                    <a:pt x="15" y="175"/>
                  </a:cubicBezTo>
                  <a:cubicBezTo>
                    <a:pt x="1" y="298"/>
                    <a:pt x="97" y="405"/>
                    <a:pt x="217" y="405"/>
                  </a:cubicBezTo>
                  <a:lnTo>
                    <a:pt x="4468" y="405"/>
                  </a:lnTo>
                  <a:cubicBezTo>
                    <a:pt x="4575" y="405"/>
                    <a:pt x="4664" y="329"/>
                    <a:pt x="4678" y="226"/>
                  </a:cubicBezTo>
                  <a:cubicBezTo>
                    <a:pt x="4691" y="103"/>
                    <a:pt x="4599" y="0"/>
                    <a:pt x="4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80"/>
            <p:cNvSpPr/>
            <p:nvPr/>
          </p:nvSpPr>
          <p:spPr>
            <a:xfrm>
              <a:off x="4042025" y="3270250"/>
              <a:ext cx="74600" cy="74000"/>
            </a:xfrm>
            <a:custGeom>
              <a:avLst/>
              <a:gdLst/>
              <a:ahLst/>
              <a:cxnLst/>
              <a:rect l="l" t="t" r="r" b="b"/>
              <a:pathLst>
                <a:path w="2984" h="2960" extrusionOk="0">
                  <a:moveTo>
                    <a:pt x="227" y="1"/>
                  </a:moveTo>
                  <a:cubicBezTo>
                    <a:pt x="100" y="1"/>
                    <a:pt x="0" y="104"/>
                    <a:pt x="0" y="227"/>
                  </a:cubicBezTo>
                  <a:lnTo>
                    <a:pt x="0" y="1057"/>
                  </a:lnTo>
                  <a:cubicBezTo>
                    <a:pt x="0" y="1078"/>
                    <a:pt x="11" y="1102"/>
                    <a:pt x="28" y="1115"/>
                  </a:cubicBezTo>
                  <a:cubicBezTo>
                    <a:pt x="90" y="1171"/>
                    <a:pt x="156" y="1194"/>
                    <a:pt x="216" y="1194"/>
                  </a:cubicBezTo>
                  <a:cubicBezTo>
                    <a:pt x="334" y="1194"/>
                    <a:pt x="429" y="1103"/>
                    <a:pt x="429" y="992"/>
                  </a:cubicBezTo>
                  <a:lnTo>
                    <a:pt x="429" y="594"/>
                  </a:lnTo>
                  <a:cubicBezTo>
                    <a:pt x="429" y="491"/>
                    <a:pt x="515" y="406"/>
                    <a:pt x="621" y="406"/>
                  </a:cubicBezTo>
                  <a:lnTo>
                    <a:pt x="2390" y="406"/>
                  </a:lnTo>
                  <a:cubicBezTo>
                    <a:pt x="2497" y="406"/>
                    <a:pt x="2579" y="491"/>
                    <a:pt x="2579" y="594"/>
                  </a:cubicBezTo>
                  <a:lnTo>
                    <a:pt x="2579" y="2367"/>
                  </a:lnTo>
                  <a:cubicBezTo>
                    <a:pt x="2579" y="2470"/>
                    <a:pt x="2497" y="2555"/>
                    <a:pt x="2390" y="2555"/>
                  </a:cubicBezTo>
                  <a:lnTo>
                    <a:pt x="583" y="2555"/>
                  </a:lnTo>
                  <a:cubicBezTo>
                    <a:pt x="484" y="2555"/>
                    <a:pt x="402" y="2473"/>
                    <a:pt x="402" y="2374"/>
                  </a:cubicBezTo>
                  <a:lnTo>
                    <a:pt x="402" y="1945"/>
                  </a:lnTo>
                  <a:cubicBezTo>
                    <a:pt x="402" y="1856"/>
                    <a:pt x="343" y="1774"/>
                    <a:pt x="254" y="1753"/>
                  </a:cubicBezTo>
                  <a:cubicBezTo>
                    <a:pt x="241" y="1750"/>
                    <a:pt x="227" y="1748"/>
                    <a:pt x="214" y="1748"/>
                  </a:cubicBezTo>
                  <a:cubicBezTo>
                    <a:pt x="111" y="1748"/>
                    <a:pt x="28" y="1839"/>
                    <a:pt x="28" y="1948"/>
                  </a:cubicBezTo>
                  <a:lnTo>
                    <a:pt x="28" y="2367"/>
                  </a:lnTo>
                  <a:cubicBezTo>
                    <a:pt x="28" y="2692"/>
                    <a:pt x="292" y="2960"/>
                    <a:pt x="618" y="2960"/>
                  </a:cubicBezTo>
                  <a:lnTo>
                    <a:pt x="2390" y="2960"/>
                  </a:lnTo>
                  <a:cubicBezTo>
                    <a:pt x="2719" y="2960"/>
                    <a:pt x="2983" y="2692"/>
                    <a:pt x="2983" y="2367"/>
                  </a:cubicBezTo>
                  <a:lnTo>
                    <a:pt x="2983" y="594"/>
                  </a:lnTo>
                  <a:cubicBezTo>
                    <a:pt x="2983" y="268"/>
                    <a:pt x="2716" y="1"/>
                    <a:pt x="23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80"/>
            <p:cNvSpPr/>
            <p:nvPr/>
          </p:nvSpPr>
          <p:spPr>
            <a:xfrm>
              <a:off x="4042700" y="3363700"/>
              <a:ext cx="73925" cy="74000"/>
            </a:xfrm>
            <a:custGeom>
              <a:avLst/>
              <a:gdLst/>
              <a:ahLst/>
              <a:cxnLst/>
              <a:rect l="l" t="t" r="r" b="b"/>
              <a:pathLst>
                <a:path w="2957" h="2960" extrusionOk="0">
                  <a:moveTo>
                    <a:pt x="2363" y="405"/>
                  </a:moveTo>
                  <a:cubicBezTo>
                    <a:pt x="2470" y="405"/>
                    <a:pt x="2552" y="491"/>
                    <a:pt x="2552" y="593"/>
                  </a:cubicBezTo>
                  <a:lnTo>
                    <a:pt x="2552" y="2366"/>
                  </a:lnTo>
                  <a:lnTo>
                    <a:pt x="2555" y="2366"/>
                  </a:lnTo>
                  <a:cubicBezTo>
                    <a:pt x="2555" y="2472"/>
                    <a:pt x="2470" y="2555"/>
                    <a:pt x="2367" y="2555"/>
                  </a:cubicBezTo>
                  <a:lnTo>
                    <a:pt x="594" y="2555"/>
                  </a:lnTo>
                  <a:cubicBezTo>
                    <a:pt x="488" y="2555"/>
                    <a:pt x="402" y="2469"/>
                    <a:pt x="402" y="2366"/>
                  </a:cubicBezTo>
                  <a:lnTo>
                    <a:pt x="402" y="593"/>
                  </a:lnTo>
                  <a:cubicBezTo>
                    <a:pt x="402" y="491"/>
                    <a:pt x="488" y="405"/>
                    <a:pt x="594" y="405"/>
                  </a:cubicBezTo>
                  <a:close/>
                  <a:moveTo>
                    <a:pt x="594" y="0"/>
                  </a:moveTo>
                  <a:cubicBezTo>
                    <a:pt x="265" y="0"/>
                    <a:pt x="1" y="268"/>
                    <a:pt x="1" y="593"/>
                  </a:cubicBezTo>
                  <a:lnTo>
                    <a:pt x="1" y="2366"/>
                  </a:lnTo>
                  <a:cubicBezTo>
                    <a:pt x="1" y="2692"/>
                    <a:pt x="265" y="2959"/>
                    <a:pt x="594" y="2959"/>
                  </a:cubicBezTo>
                  <a:lnTo>
                    <a:pt x="2363" y="2959"/>
                  </a:lnTo>
                  <a:cubicBezTo>
                    <a:pt x="2692" y="2959"/>
                    <a:pt x="2956" y="2692"/>
                    <a:pt x="2956" y="2366"/>
                  </a:cubicBezTo>
                  <a:lnTo>
                    <a:pt x="2956" y="593"/>
                  </a:lnTo>
                  <a:cubicBezTo>
                    <a:pt x="2956" y="268"/>
                    <a:pt x="2692" y="0"/>
                    <a:pt x="23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80"/>
            <p:cNvSpPr/>
            <p:nvPr/>
          </p:nvSpPr>
          <p:spPr>
            <a:xfrm>
              <a:off x="4042700" y="3457125"/>
              <a:ext cx="73925" cy="73925"/>
            </a:xfrm>
            <a:custGeom>
              <a:avLst/>
              <a:gdLst/>
              <a:ahLst/>
              <a:cxnLst/>
              <a:rect l="l" t="t" r="r" b="b"/>
              <a:pathLst>
                <a:path w="2957" h="2957" extrusionOk="0">
                  <a:moveTo>
                    <a:pt x="2363" y="405"/>
                  </a:moveTo>
                  <a:cubicBezTo>
                    <a:pt x="2470" y="405"/>
                    <a:pt x="2552" y="491"/>
                    <a:pt x="2552" y="594"/>
                  </a:cubicBezTo>
                  <a:lnTo>
                    <a:pt x="2552" y="2366"/>
                  </a:lnTo>
                  <a:lnTo>
                    <a:pt x="2555" y="2366"/>
                  </a:lnTo>
                  <a:cubicBezTo>
                    <a:pt x="2555" y="2469"/>
                    <a:pt x="2470" y="2555"/>
                    <a:pt x="2367" y="2555"/>
                  </a:cubicBezTo>
                  <a:lnTo>
                    <a:pt x="594" y="2555"/>
                  </a:lnTo>
                  <a:cubicBezTo>
                    <a:pt x="488" y="2555"/>
                    <a:pt x="402" y="2469"/>
                    <a:pt x="402" y="2366"/>
                  </a:cubicBezTo>
                  <a:lnTo>
                    <a:pt x="402" y="594"/>
                  </a:lnTo>
                  <a:cubicBezTo>
                    <a:pt x="402" y="491"/>
                    <a:pt x="488" y="405"/>
                    <a:pt x="594" y="405"/>
                  </a:cubicBezTo>
                  <a:close/>
                  <a:moveTo>
                    <a:pt x="594" y="1"/>
                  </a:moveTo>
                  <a:cubicBezTo>
                    <a:pt x="265" y="1"/>
                    <a:pt x="1" y="268"/>
                    <a:pt x="1" y="594"/>
                  </a:cubicBezTo>
                  <a:lnTo>
                    <a:pt x="1" y="2366"/>
                  </a:lnTo>
                  <a:cubicBezTo>
                    <a:pt x="1" y="2692"/>
                    <a:pt x="265" y="2956"/>
                    <a:pt x="594" y="2956"/>
                  </a:cubicBezTo>
                  <a:lnTo>
                    <a:pt x="2363" y="2956"/>
                  </a:lnTo>
                  <a:cubicBezTo>
                    <a:pt x="2692" y="2956"/>
                    <a:pt x="2956" y="2692"/>
                    <a:pt x="2956" y="2366"/>
                  </a:cubicBezTo>
                  <a:lnTo>
                    <a:pt x="2956" y="594"/>
                  </a:lnTo>
                  <a:cubicBezTo>
                    <a:pt x="2956" y="268"/>
                    <a:pt x="2692" y="1"/>
                    <a:pt x="2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80"/>
            <p:cNvSpPr/>
            <p:nvPr/>
          </p:nvSpPr>
          <p:spPr>
            <a:xfrm>
              <a:off x="4010400" y="3228600"/>
              <a:ext cx="327900" cy="344175"/>
            </a:xfrm>
            <a:custGeom>
              <a:avLst/>
              <a:gdLst/>
              <a:ahLst/>
              <a:cxnLst/>
              <a:rect l="l" t="t" r="r" b="b"/>
              <a:pathLst>
                <a:path w="13116" h="13767" extrusionOk="0">
                  <a:moveTo>
                    <a:pt x="11946" y="2104"/>
                  </a:moveTo>
                  <a:cubicBezTo>
                    <a:pt x="12031" y="2104"/>
                    <a:pt x="12117" y="2121"/>
                    <a:pt x="12200" y="2157"/>
                  </a:cubicBezTo>
                  <a:cubicBezTo>
                    <a:pt x="12522" y="2298"/>
                    <a:pt x="12673" y="2675"/>
                    <a:pt x="12529" y="3001"/>
                  </a:cubicBezTo>
                  <a:lnTo>
                    <a:pt x="12234" y="3680"/>
                  </a:lnTo>
                  <a:lnTo>
                    <a:pt x="11061" y="3169"/>
                  </a:lnTo>
                  <a:lnTo>
                    <a:pt x="11360" y="2490"/>
                  </a:lnTo>
                  <a:cubicBezTo>
                    <a:pt x="11464" y="2248"/>
                    <a:pt x="11699" y="2104"/>
                    <a:pt x="11946" y="2104"/>
                  </a:cubicBezTo>
                  <a:close/>
                  <a:moveTo>
                    <a:pt x="10900" y="3539"/>
                  </a:moveTo>
                  <a:lnTo>
                    <a:pt x="12073" y="4050"/>
                  </a:lnTo>
                  <a:lnTo>
                    <a:pt x="11874" y="4509"/>
                  </a:lnTo>
                  <a:lnTo>
                    <a:pt x="10701" y="3998"/>
                  </a:lnTo>
                  <a:lnTo>
                    <a:pt x="10900" y="3539"/>
                  </a:lnTo>
                  <a:close/>
                  <a:moveTo>
                    <a:pt x="10540" y="4369"/>
                  </a:moveTo>
                  <a:lnTo>
                    <a:pt x="10941" y="4544"/>
                  </a:lnTo>
                  <a:lnTo>
                    <a:pt x="9182" y="8576"/>
                  </a:lnTo>
                  <a:cubicBezTo>
                    <a:pt x="9138" y="8679"/>
                    <a:pt x="9186" y="8799"/>
                    <a:pt x="9289" y="8843"/>
                  </a:cubicBezTo>
                  <a:cubicBezTo>
                    <a:pt x="9315" y="8855"/>
                    <a:pt x="9342" y="8860"/>
                    <a:pt x="9368" y="8860"/>
                  </a:cubicBezTo>
                  <a:cubicBezTo>
                    <a:pt x="9446" y="8860"/>
                    <a:pt x="9519" y="8814"/>
                    <a:pt x="9553" y="8737"/>
                  </a:cubicBezTo>
                  <a:lnTo>
                    <a:pt x="11312" y="4705"/>
                  </a:lnTo>
                  <a:lnTo>
                    <a:pt x="11713" y="4880"/>
                  </a:lnTo>
                  <a:cubicBezTo>
                    <a:pt x="11661" y="4993"/>
                    <a:pt x="8675" y="11847"/>
                    <a:pt x="8630" y="11953"/>
                  </a:cubicBezTo>
                  <a:cubicBezTo>
                    <a:pt x="8630" y="11953"/>
                    <a:pt x="8630" y="11953"/>
                    <a:pt x="8627" y="11956"/>
                  </a:cubicBezTo>
                  <a:lnTo>
                    <a:pt x="8226" y="11782"/>
                  </a:lnTo>
                  <a:lnTo>
                    <a:pt x="9176" y="9601"/>
                  </a:lnTo>
                  <a:cubicBezTo>
                    <a:pt x="9220" y="9502"/>
                    <a:pt x="9176" y="9382"/>
                    <a:pt x="9073" y="9337"/>
                  </a:cubicBezTo>
                  <a:cubicBezTo>
                    <a:pt x="9046" y="9326"/>
                    <a:pt x="9019" y="9320"/>
                    <a:pt x="8992" y="9320"/>
                  </a:cubicBezTo>
                  <a:cubicBezTo>
                    <a:pt x="8913" y="9320"/>
                    <a:pt x="8838" y="9366"/>
                    <a:pt x="8805" y="9440"/>
                  </a:cubicBezTo>
                  <a:lnTo>
                    <a:pt x="7859" y="11620"/>
                  </a:lnTo>
                  <a:lnTo>
                    <a:pt x="7458" y="11446"/>
                  </a:lnTo>
                  <a:cubicBezTo>
                    <a:pt x="7458" y="11446"/>
                    <a:pt x="7458" y="11442"/>
                    <a:pt x="7458" y="11442"/>
                  </a:cubicBezTo>
                  <a:lnTo>
                    <a:pt x="10540" y="4369"/>
                  </a:lnTo>
                  <a:close/>
                  <a:moveTo>
                    <a:pt x="7345" y="11836"/>
                  </a:moveTo>
                  <a:lnTo>
                    <a:pt x="7345" y="11836"/>
                  </a:lnTo>
                  <a:cubicBezTo>
                    <a:pt x="7519" y="11915"/>
                    <a:pt x="7273" y="11806"/>
                    <a:pt x="8408" y="12303"/>
                  </a:cubicBezTo>
                  <a:cubicBezTo>
                    <a:pt x="8370" y="12351"/>
                    <a:pt x="8325" y="12395"/>
                    <a:pt x="8277" y="12440"/>
                  </a:cubicBezTo>
                  <a:lnTo>
                    <a:pt x="7341" y="13301"/>
                  </a:lnTo>
                  <a:lnTo>
                    <a:pt x="7331" y="12028"/>
                  </a:lnTo>
                  <a:cubicBezTo>
                    <a:pt x="7331" y="11963"/>
                    <a:pt x="7334" y="11902"/>
                    <a:pt x="7345" y="11836"/>
                  </a:cubicBezTo>
                  <a:close/>
                  <a:moveTo>
                    <a:pt x="9491" y="405"/>
                  </a:moveTo>
                  <a:cubicBezTo>
                    <a:pt x="10057" y="405"/>
                    <a:pt x="10513" y="861"/>
                    <a:pt x="10513" y="1427"/>
                  </a:cubicBezTo>
                  <a:lnTo>
                    <a:pt x="10513" y="3385"/>
                  </a:lnTo>
                  <a:cubicBezTo>
                    <a:pt x="10259" y="3971"/>
                    <a:pt x="9542" y="5613"/>
                    <a:pt x="9292" y="6186"/>
                  </a:cubicBezTo>
                  <a:lnTo>
                    <a:pt x="5188" y="6186"/>
                  </a:lnTo>
                  <a:cubicBezTo>
                    <a:pt x="5085" y="6186"/>
                    <a:pt x="4993" y="6258"/>
                    <a:pt x="4982" y="6361"/>
                  </a:cubicBezTo>
                  <a:cubicBezTo>
                    <a:pt x="4965" y="6484"/>
                    <a:pt x="5061" y="6587"/>
                    <a:pt x="5181" y="6587"/>
                  </a:cubicBezTo>
                  <a:lnTo>
                    <a:pt x="9131" y="6587"/>
                  </a:lnTo>
                  <a:lnTo>
                    <a:pt x="8874" y="7180"/>
                  </a:lnTo>
                  <a:lnTo>
                    <a:pt x="5202" y="7180"/>
                  </a:lnTo>
                  <a:cubicBezTo>
                    <a:pt x="5099" y="7180"/>
                    <a:pt x="5006" y="7252"/>
                    <a:pt x="4993" y="7355"/>
                  </a:cubicBezTo>
                  <a:cubicBezTo>
                    <a:pt x="4979" y="7479"/>
                    <a:pt x="5075" y="7581"/>
                    <a:pt x="5195" y="7581"/>
                  </a:cubicBezTo>
                  <a:lnTo>
                    <a:pt x="8699" y="7581"/>
                  </a:lnTo>
                  <a:lnTo>
                    <a:pt x="7681" y="9923"/>
                  </a:lnTo>
                  <a:lnTo>
                    <a:pt x="5202" y="9923"/>
                  </a:lnTo>
                  <a:cubicBezTo>
                    <a:pt x="5099" y="9923"/>
                    <a:pt x="5006" y="9995"/>
                    <a:pt x="4993" y="10098"/>
                  </a:cubicBezTo>
                  <a:cubicBezTo>
                    <a:pt x="4979" y="10222"/>
                    <a:pt x="5075" y="10324"/>
                    <a:pt x="5195" y="10324"/>
                  </a:cubicBezTo>
                  <a:lnTo>
                    <a:pt x="7506" y="10324"/>
                  </a:lnTo>
                  <a:lnTo>
                    <a:pt x="7249" y="10918"/>
                  </a:lnTo>
                  <a:lnTo>
                    <a:pt x="5202" y="10918"/>
                  </a:lnTo>
                  <a:cubicBezTo>
                    <a:pt x="5099" y="10918"/>
                    <a:pt x="5006" y="10990"/>
                    <a:pt x="4993" y="11092"/>
                  </a:cubicBezTo>
                  <a:cubicBezTo>
                    <a:pt x="4979" y="11216"/>
                    <a:pt x="5075" y="11319"/>
                    <a:pt x="5195" y="11319"/>
                  </a:cubicBezTo>
                  <a:lnTo>
                    <a:pt x="7077" y="11319"/>
                  </a:lnTo>
                  <a:cubicBezTo>
                    <a:pt x="6985" y="11548"/>
                    <a:pt x="6937" y="11788"/>
                    <a:pt x="6937" y="12035"/>
                  </a:cubicBezTo>
                  <a:lnTo>
                    <a:pt x="6947" y="13362"/>
                  </a:lnTo>
                  <a:lnTo>
                    <a:pt x="1427" y="13362"/>
                  </a:lnTo>
                  <a:cubicBezTo>
                    <a:pt x="861" y="13362"/>
                    <a:pt x="405" y="12906"/>
                    <a:pt x="405" y="12340"/>
                  </a:cubicBezTo>
                  <a:lnTo>
                    <a:pt x="405" y="1427"/>
                  </a:lnTo>
                  <a:cubicBezTo>
                    <a:pt x="405" y="861"/>
                    <a:pt x="861" y="405"/>
                    <a:pt x="1427" y="405"/>
                  </a:cubicBezTo>
                  <a:close/>
                  <a:moveTo>
                    <a:pt x="10513" y="8610"/>
                  </a:moveTo>
                  <a:lnTo>
                    <a:pt x="10513" y="12340"/>
                  </a:lnTo>
                  <a:cubicBezTo>
                    <a:pt x="10513" y="12906"/>
                    <a:pt x="10057" y="13362"/>
                    <a:pt x="9491" y="13362"/>
                  </a:cubicBezTo>
                  <a:lnTo>
                    <a:pt x="7859" y="13362"/>
                  </a:lnTo>
                  <a:lnTo>
                    <a:pt x="8541" y="12738"/>
                  </a:lnTo>
                  <a:cubicBezTo>
                    <a:pt x="8733" y="12560"/>
                    <a:pt x="8884" y="12351"/>
                    <a:pt x="8987" y="12114"/>
                  </a:cubicBezTo>
                  <a:lnTo>
                    <a:pt x="10513" y="8610"/>
                  </a:lnTo>
                  <a:close/>
                  <a:moveTo>
                    <a:pt x="1427" y="1"/>
                  </a:moveTo>
                  <a:cubicBezTo>
                    <a:pt x="638" y="1"/>
                    <a:pt x="0" y="638"/>
                    <a:pt x="0" y="1427"/>
                  </a:cubicBezTo>
                  <a:lnTo>
                    <a:pt x="0" y="12340"/>
                  </a:lnTo>
                  <a:cubicBezTo>
                    <a:pt x="0" y="13129"/>
                    <a:pt x="638" y="13767"/>
                    <a:pt x="1427" y="13767"/>
                  </a:cubicBezTo>
                  <a:lnTo>
                    <a:pt x="9491" y="13767"/>
                  </a:lnTo>
                  <a:cubicBezTo>
                    <a:pt x="10280" y="13767"/>
                    <a:pt x="10917" y="13129"/>
                    <a:pt x="10917" y="12340"/>
                  </a:cubicBezTo>
                  <a:lnTo>
                    <a:pt x="10917" y="7688"/>
                  </a:lnTo>
                  <a:cubicBezTo>
                    <a:pt x="11020" y="7448"/>
                    <a:pt x="12772" y="3422"/>
                    <a:pt x="12885" y="3162"/>
                  </a:cubicBezTo>
                  <a:cubicBezTo>
                    <a:pt x="13115" y="2630"/>
                    <a:pt x="12875" y="2017"/>
                    <a:pt x="12347" y="1787"/>
                  </a:cubicBezTo>
                  <a:cubicBezTo>
                    <a:pt x="12213" y="1728"/>
                    <a:pt x="12073" y="1700"/>
                    <a:pt x="11934" y="1700"/>
                  </a:cubicBezTo>
                  <a:cubicBezTo>
                    <a:pt x="11532" y="1700"/>
                    <a:pt x="11147" y="1936"/>
                    <a:pt x="10976" y="2329"/>
                  </a:cubicBezTo>
                  <a:lnTo>
                    <a:pt x="10917" y="2466"/>
                  </a:lnTo>
                  <a:lnTo>
                    <a:pt x="10917" y="1427"/>
                  </a:lnTo>
                  <a:cubicBezTo>
                    <a:pt x="10917" y="638"/>
                    <a:pt x="10280" y="1"/>
                    <a:pt x="9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 name="Google Shape;1236;p80"/>
          <p:cNvGrpSpPr/>
          <p:nvPr/>
        </p:nvGrpSpPr>
        <p:grpSpPr>
          <a:xfrm>
            <a:off x="3283600" y="3228700"/>
            <a:ext cx="301750" cy="343925"/>
            <a:chOff x="3283600" y="3228700"/>
            <a:chExt cx="301750" cy="343925"/>
          </a:xfrm>
        </p:grpSpPr>
        <p:sp>
          <p:nvSpPr>
            <p:cNvPr id="1237" name="Google Shape;1237;p80"/>
            <p:cNvSpPr/>
            <p:nvPr/>
          </p:nvSpPr>
          <p:spPr>
            <a:xfrm>
              <a:off x="3414050" y="3322800"/>
              <a:ext cx="53175" cy="62675"/>
            </a:xfrm>
            <a:custGeom>
              <a:avLst/>
              <a:gdLst/>
              <a:ahLst/>
              <a:cxnLst/>
              <a:rect l="l" t="t" r="r" b="b"/>
              <a:pathLst>
                <a:path w="2127" h="2507" extrusionOk="0">
                  <a:moveTo>
                    <a:pt x="1067" y="693"/>
                  </a:moveTo>
                  <a:lnTo>
                    <a:pt x="1403" y="1588"/>
                  </a:lnTo>
                  <a:lnTo>
                    <a:pt x="724" y="1588"/>
                  </a:lnTo>
                  <a:lnTo>
                    <a:pt x="1067" y="693"/>
                  </a:lnTo>
                  <a:close/>
                  <a:moveTo>
                    <a:pt x="1064" y="1"/>
                  </a:moveTo>
                  <a:cubicBezTo>
                    <a:pt x="964" y="1"/>
                    <a:pt x="872" y="62"/>
                    <a:pt x="834" y="158"/>
                  </a:cubicBezTo>
                  <a:cubicBezTo>
                    <a:pt x="834" y="158"/>
                    <a:pt x="834" y="162"/>
                    <a:pt x="834" y="162"/>
                  </a:cubicBezTo>
                  <a:lnTo>
                    <a:pt x="45" y="2233"/>
                  </a:lnTo>
                  <a:cubicBezTo>
                    <a:pt x="1" y="2349"/>
                    <a:pt x="73" y="2483"/>
                    <a:pt x="203" y="2504"/>
                  </a:cubicBezTo>
                  <a:cubicBezTo>
                    <a:pt x="214" y="2506"/>
                    <a:pt x="225" y="2507"/>
                    <a:pt x="235" y="2507"/>
                  </a:cubicBezTo>
                  <a:cubicBezTo>
                    <a:pt x="319" y="2507"/>
                    <a:pt x="395" y="2449"/>
                    <a:pt x="426" y="2370"/>
                  </a:cubicBezTo>
                  <a:lnTo>
                    <a:pt x="570" y="1989"/>
                  </a:lnTo>
                  <a:lnTo>
                    <a:pt x="1557" y="1989"/>
                  </a:lnTo>
                  <a:lnTo>
                    <a:pt x="1701" y="2370"/>
                  </a:lnTo>
                  <a:cubicBezTo>
                    <a:pt x="1732" y="2449"/>
                    <a:pt x="1805" y="2507"/>
                    <a:pt x="1889" y="2507"/>
                  </a:cubicBezTo>
                  <a:cubicBezTo>
                    <a:pt x="1899" y="2507"/>
                    <a:pt x="1910" y="2506"/>
                    <a:pt x="1921" y="2504"/>
                  </a:cubicBezTo>
                  <a:cubicBezTo>
                    <a:pt x="2051" y="2483"/>
                    <a:pt x="2126" y="2353"/>
                    <a:pt x="2082" y="2233"/>
                  </a:cubicBezTo>
                  <a:lnTo>
                    <a:pt x="1300" y="162"/>
                  </a:lnTo>
                  <a:cubicBezTo>
                    <a:pt x="1300" y="162"/>
                    <a:pt x="1297" y="158"/>
                    <a:pt x="1297" y="155"/>
                  </a:cubicBezTo>
                  <a:cubicBezTo>
                    <a:pt x="1259" y="62"/>
                    <a:pt x="1166" y="1"/>
                    <a:pt x="1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80"/>
            <p:cNvSpPr/>
            <p:nvPr/>
          </p:nvSpPr>
          <p:spPr>
            <a:xfrm>
              <a:off x="3506625" y="3322800"/>
              <a:ext cx="45625" cy="62525"/>
            </a:xfrm>
            <a:custGeom>
              <a:avLst/>
              <a:gdLst/>
              <a:ahLst/>
              <a:cxnLst/>
              <a:rect l="l" t="t" r="r" b="b"/>
              <a:pathLst>
                <a:path w="1825" h="2501" extrusionOk="0">
                  <a:moveTo>
                    <a:pt x="265" y="1"/>
                  </a:moveTo>
                  <a:cubicBezTo>
                    <a:pt x="158" y="1"/>
                    <a:pt x="69" y="76"/>
                    <a:pt x="56" y="179"/>
                  </a:cubicBezTo>
                  <a:cubicBezTo>
                    <a:pt x="42" y="299"/>
                    <a:pt x="134" y="405"/>
                    <a:pt x="254" y="405"/>
                  </a:cubicBezTo>
                  <a:lnTo>
                    <a:pt x="1204" y="405"/>
                  </a:lnTo>
                  <a:lnTo>
                    <a:pt x="121" y="2068"/>
                  </a:lnTo>
                  <a:cubicBezTo>
                    <a:pt x="1" y="2253"/>
                    <a:pt x="134" y="2500"/>
                    <a:pt x="357" y="2500"/>
                  </a:cubicBezTo>
                  <a:lnTo>
                    <a:pt x="1602" y="2500"/>
                  </a:lnTo>
                  <a:cubicBezTo>
                    <a:pt x="1705" y="2500"/>
                    <a:pt x="1797" y="2428"/>
                    <a:pt x="1811" y="2325"/>
                  </a:cubicBezTo>
                  <a:cubicBezTo>
                    <a:pt x="1825" y="2202"/>
                    <a:pt x="1729" y="2099"/>
                    <a:pt x="1609" y="2099"/>
                  </a:cubicBezTo>
                  <a:lnTo>
                    <a:pt x="584" y="2099"/>
                  </a:lnTo>
                  <a:lnTo>
                    <a:pt x="1667" y="433"/>
                  </a:lnTo>
                  <a:cubicBezTo>
                    <a:pt x="1790" y="248"/>
                    <a:pt x="1657" y="1"/>
                    <a:pt x="1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80"/>
            <p:cNvSpPr/>
            <p:nvPr/>
          </p:nvSpPr>
          <p:spPr>
            <a:xfrm>
              <a:off x="3470200" y="3349025"/>
              <a:ext cx="32000" cy="10150"/>
            </a:xfrm>
            <a:custGeom>
              <a:avLst/>
              <a:gdLst/>
              <a:ahLst/>
              <a:cxnLst/>
              <a:rect l="l" t="t" r="r" b="b"/>
              <a:pathLst>
                <a:path w="1280" h="406" extrusionOk="0">
                  <a:moveTo>
                    <a:pt x="223" y="1"/>
                  </a:moveTo>
                  <a:cubicBezTo>
                    <a:pt x="117" y="1"/>
                    <a:pt x="28" y="76"/>
                    <a:pt x="14" y="179"/>
                  </a:cubicBezTo>
                  <a:cubicBezTo>
                    <a:pt x="0" y="299"/>
                    <a:pt x="93" y="406"/>
                    <a:pt x="213" y="406"/>
                  </a:cubicBezTo>
                  <a:lnTo>
                    <a:pt x="1056" y="406"/>
                  </a:lnTo>
                  <a:cubicBezTo>
                    <a:pt x="1159" y="406"/>
                    <a:pt x="1252" y="330"/>
                    <a:pt x="1262" y="227"/>
                  </a:cubicBezTo>
                  <a:cubicBezTo>
                    <a:pt x="1279" y="104"/>
                    <a:pt x="1183" y="1"/>
                    <a:pt x="10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80"/>
            <p:cNvSpPr/>
            <p:nvPr/>
          </p:nvSpPr>
          <p:spPr>
            <a:xfrm>
              <a:off x="3381650" y="3278500"/>
              <a:ext cx="203700" cy="198400"/>
            </a:xfrm>
            <a:custGeom>
              <a:avLst/>
              <a:gdLst/>
              <a:ahLst/>
              <a:cxnLst/>
              <a:rect l="l" t="t" r="r" b="b"/>
              <a:pathLst>
                <a:path w="8148" h="7936" extrusionOk="0">
                  <a:moveTo>
                    <a:pt x="7194" y="401"/>
                  </a:moveTo>
                  <a:cubicBezTo>
                    <a:pt x="7499" y="401"/>
                    <a:pt x="7746" y="648"/>
                    <a:pt x="7746" y="953"/>
                  </a:cubicBezTo>
                  <a:lnTo>
                    <a:pt x="7746" y="5160"/>
                  </a:lnTo>
                  <a:cubicBezTo>
                    <a:pt x="7746" y="5472"/>
                    <a:pt x="7496" y="5726"/>
                    <a:pt x="7194" y="5726"/>
                  </a:cubicBezTo>
                  <a:lnTo>
                    <a:pt x="3083" y="5726"/>
                  </a:lnTo>
                  <a:cubicBezTo>
                    <a:pt x="2960" y="5726"/>
                    <a:pt x="2846" y="5781"/>
                    <a:pt x="2768" y="5880"/>
                  </a:cubicBezTo>
                  <a:lnTo>
                    <a:pt x="1506" y="7468"/>
                  </a:lnTo>
                  <a:lnTo>
                    <a:pt x="1506" y="6131"/>
                  </a:lnTo>
                  <a:cubicBezTo>
                    <a:pt x="1506" y="5908"/>
                    <a:pt x="1324" y="5726"/>
                    <a:pt x="1101" y="5726"/>
                  </a:cubicBezTo>
                  <a:lnTo>
                    <a:pt x="957" y="5726"/>
                  </a:lnTo>
                  <a:cubicBezTo>
                    <a:pt x="652" y="5726"/>
                    <a:pt x="405" y="5479"/>
                    <a:pt x="405" y="5174"/>
                  </a:cubicBezTo>
                  <a:lnTo>
                    <a:pt x="405" y="953"/>
                  </a:lnTo>
                  <a:cubicBezTo>
                    <a:pt x="405" y="648"/>
                    <a:pt x="652" y="401"/>
                    <a:pt x="957" y="401"/>
                  </a:cubicBezTo>
                  <a:close/>
                  <a:moveTo>
                    <a:pt x="957" y="0"/>
                  </a:moveTo>
                  <a:cubicBezTo>
                    <a:pt x="429" y="0"/>
                    <a:pt x="1" y="425"/>
                    <a:pt x="1" y="953"/>
                  </a:cubicBezTo>
                  <a:lnTo>
                    <a:pt x="1" y="5174"/>
                  </a:lnTo>
                  <a:cubicBezTo>
                    <a:pt x="1" y="5702"/>
                    <a:pt x="429" y="6127"/>
                    <a:pt x="957" y="6127"/>
                  </a:cubicBezTo>
                  <a:lnTo>
                    <a:pt x="1105" y="6127"/>
                  </a:lnTo>
                  <a:lnTo>
                    <a:pt x="1105" y="7708"/>
                  </a:lnTo>
                  <a:cubicBezTo>
                    <a:pt x="1105" y="7708"/>
                    <a:pt x="1105" y="7711"/>
                    <a:pt x="1105" y="7711"/>
                  </a:cubicBezTo>
                  <a:cubicBezTo>
                    <a:pt x="1193" y="7864"/>
                    <a:pt x="1325" y="7935"/>
                    <a:pt x="1452" y="7935"/>
                  </a:cubicBezTo>
                  <a:cubicBezTo>
                    <a:pt x="1553" y="7935"/>
                    <a:pt x="1650" y="7891"/>
                    <a:pt x="1718" y="7807"/>
                  </a:cubicBezTo>
                  <a:lnTo>
                    <a:pt x="3083" y="6127"/>
                  </a:lnTo>
                  <a:lnTo>
                    <a:pt x="8127" y="6127"/>
                  </a:lnTo>
                  <a:cubicBezTo>
                    <a:pt x="8137" y="6127"/>
                    <a:pt x="8147" y="6120"/>
                    <a:pt x="8147" y="6107"/>
                  </a:cubicBezTo>
                  <a:lnTo>
                    <a:pt x="8147" y="953"/>
                  </a:lnTo>
                  <a:cubicBezTo>
                    <a:pt x="8147" y="425"/>
                    <a:pt x="7719" y="0"/>
                    <a:pt x="7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80"/>
            <p:cNvSpPr/>
            <p:nvPr/>
          </p:nvSpPr>
          <p:spPr>
            <a:xfrm>
              <a:off x="3283600" y="3228700"/>
              <a:ext cx="243975" cy="343925"/>
            </a:xfrm>
            <a:custGeom>
              <a:avLst/>
              <a:gdLst/>
              <a:ahLst/>
              <a:cxnLst/>
              <a:rect l="l" t="t" r="r" b="b"/>
              <a:pathLst>
                <a:path w="9759" h="13757" extrusionOk="0">
                  <a:moveTo>
                    <a:pt x="1557" y="405"/>
                  </a:moveTo>
                  <a:lnTo>
                    <a:pt x="1557" y="11911"/>
                  </a:lnTo>
                  <a:lnTo>
                    <a:pt x="905" y="11911"/>
                  </a:lnTo>
                  <a:cubicBezTo>
                    <a:pt x="628" y="11911"/>
                    <a:pt x="401" y="11685"/>
                    <a:pt x="401" y="11407"/>
                  </a:cubicBezTo>
                  <a:lnTo>
                    <a:pt x="401" y="909"/>
                  </a:lnTo>
                  <a:cubicBezTo>
                    <a:pt x="401" y="631"/>
                    <a:pt x="628" y="405"/>
                    <a:pt x="905" y="405"/>
                  </a:cubicBezTo>
                  <a:close/>
                  <a:moveTo>
                    <a:pt x="3600" y="12316"/>
                  </a:moveTo>
                  <a:lnTo>
                    <a:pt x="3600" y="13297"/>
                  </a:lnTo>
                  <a:cubicBezTo>
                    <a:pt x="3600" y="13331"/>
                    <a:pt x="3574" y="13355"/>
                    <a:pt x="3543" y="13355"/>
                  </a:cubicBezTo>
                  <a:cubicBezTo>
                    <a:pt x="3534" y="13355"/>
                    <a:pt x="3524" y="13353"/>
                    <a:pt x="3515" y="13348"/>
                  </a:cubicBezTo>
                  <a:lnTo>
                    <a:pt x="3000" y="13070"/>
                  </a:lnTo>
                  <a:cubicBezTo>
                    <a:pt x="2932" y="13034"/>
                    <a:pt x="2856" y="13016"/>
                    <a:pt x="2781" y="13016"/>
                  </a:cubicBezTo>
                  <a:cubicBezTo>
                    <a:pt x="2705" y="13016"/>
                    <a:pt x="2630" y="13034"/>
                    <a:pt x="2561" y="13070"/>
                  </a:cubicBezTo>
                  <a:lnTo>
                    <a:pt x="2047" y="13348"/>
                  </a:lnTo>
                  <a:cubicBezTo>
                    <a:pt x="2038" y="13353"/>
                    <a:pt x="2029" y="13355"/>
                    <a:pt x="2020" y="13355"/>
                  </a:cubicBezTo>
                  <a:cubicBezTo>
                    <a:pt x="1990" y="13355"/>
                    <a:pt x="1961" y="13331"/>
                    <a:pt x="1961" y="13297"/>
                  </a:cubicBezTo>
                  <a:lnTo>
                    <a:pt x="1961" y="12316"/>
                  </a:lnTo>
                  <a:close/>
                  <a:moveTo>
                    <a:pt x="905" y="0"/>
                  </a:moveTo>
                  <a:cubicBezTo>
                    <a:pt x="405" y="0"/>
                    <a:pt x="0" y="408"/>
                    <a:pt x="0" y="909"/>
                  </a:cubicBezTo>
                  <a:lnTo>
                    <a:pt x="0" y="11407"/>
                  </a:lnTo>
                  <a:cubicBezTo>
                    <a:pt x="0" y="11908"/>
                    <a:pt x="405" y="12312"/>
                    <a:pt x="905" y="12312"/>
                  </a:cubicBezTo>
                  <a:lnTo>
                    <a:pt x="1557" y="12312"/>
                  </a:lnTo>
                  <a:lnTo>
                    <a:pt x="1557" y="13297"/>
                  </a:lnTo>
                  <a:cubicBezTo>
                    <a:pt x="1557" y="13563"/>
                    <a:pt x="1778" y="13756"/>
                    <a:pt x="2021" y="13756"/>
                  </a:cubicBezTo>
                  <a:cubicBezTo>
                    <a:pt x="2093" y="13756"/>
                    <a:pt x="2168" y="13739"/>
                    <a:pt x="2239" y="13701"/>
                  </a:cubicBezTo>
                  <a:lnTo>
                    <a:pt x="2753" y="13427"/>
                  </a:lnTo>
                  <a:cubicBezTo>
                    <a:pt x="2762" y="13422"/>
                    <a:pt x="2771" y="13419"/>
                    <a:pt x="2781" y="13419"/>
                  </a:cubicBezTo>
                  <a:cubicBezTo>
                    <a:pt x="2790" y="13419"/>
                    <a:pt x="2800" y="13422"/>
                    <a:pt x="2808" y="13427"/>
                  </a:cubicBezTo>
                  <a:lnTo>
                    <a:pt x="3323" y="13701"/>
                  </a:lnTo>
                  <a:cubicBezTo>
                    <a:pt x="3392" y="13738"/>
                    <a:pt x="3467" y="13756"/>
                    <a:pt x="3542" y="13756"/>
                  </a:cubicBezTo>
                  <a:cubicBezTo>
                    <a:pt x="3635" y="13756"/>
                    <a:pt x="3728" y="13729"/>
                    <a:pt x="3809" y="13674"/>
                  </a:cubicBezTo>
                  <a:cubicBezTo>
                    <a:pt x="3933" y="13585"/>
                    <a:pt x="4005" y="13437"/>
                    <a:pt x="4005" y="13283"/>
                  </a:cubicBezTo>
                  <a:lnTo>
                    <a:pt x="4005" y="12312"/>
                  </a:lnTo>
                  <a:lnTo>
                    <a:pt x="8970" y="12312"/>
                  </a:lnTo>
                  <a:cubicBezTo>
                    <a:pt x="9405" y="12312"/>
                    <a:pt x="9758" y="11959"/>
                    <a:pt x="9758" y="11527"/>
                  </a:cubicBezTo>
                  <a:lnTo>
                    <a:pt x="9758" y="8846"/>
                  </a:lnTo>
                  <a:cubicBezTo>
                    <a:pt x="9758" y="8733"/>
                    <a:pt x="9666" y="8644"/>
                    <a:pt x="9556" y="8644"/>
                  </a:cubicBezTo>
                  <a:lnTo>
                    <a:pt x="9529" y="8616"/>
                  </a:lnTo>
                  <a:lnTo>
                    <a:pt x="9529" y="8620"/>
                  </a:lnTo>
                  <a:cubicBezTo>
                    <a:pt x="9507" y="8598"/>
                    <a:pt x="9481" y="8589"/>
                    <a:pt x="9456" y="8589"/>
                  </a:cubicBezTo>
                  <a:cubicBezTo>
                    <a:pt x="9403" y="8589"/>
                    <a:pt x="9354" y="8629"/>
                    <a:pt x="9354" y="8692"/>
                  </a:cubicBezTo>
                  <a:lnTo>
                    <a:pt x="9354" y="11407"/>
                  </a:lnTo>
                  <a:cubicBezTo>
                    <a:pt x="9354" y="11685"/>
                    <a:pt x="9131" y="11911"/>
                    <a:pt x="8853" y="11911"/>
                  </a:cubicBezTo>
                  <a:lnTo>
                    <a:pt x="1961" y="11911"/>
                  </a:lnTo>
                  <a:lnTo>
                    <a:pt x="1961" y="405"/>
                  </a:lnTo>
                  <a:lnTo>
                    <a:pt x="9145" y="405"/>
                  </a:lnTo>
                  <a:cubicBezTo>
                    <a:pt x="9261" y="405"/>
                    <a:pt x="9354" y="501"/>
                    <a:pt x="9354" y="617"/>
                  </a:cubicBezTo>
                  <a:lnTo>
                    <a:pt x="9354" y="1296"/>
                  </a:lnTo>
                  <a:cubicBezTo>
                    <a:pt x="9354" y="1320"/>
                    <a:pt x="9364" y="1344"/>
                    <a:pt x="9381" y="1361"/>
                  </a:cubicBezTo>
                  <a:cubicBezTo>
                    <a:pt x="9439" y="1415"/>
                    <a:pt x="9500" y="1437"/>
                    <a:pt x="9556" y="1437"/>
                  </a:cubicBezTo>
                  <a:cubicBezTo>
                    <a:pt x="9668" y="1437"/>
                    <a:pt x="9758" y="1347"/>
                    <a:pt x="9758" y="1234"/>
                  </a:cubicBezTo>
                  <a:lnTo>
                    <a:pt x="9758" y="905"/>
                  </a:lnTo>
                  <a:cubicBezTo>
                    <a:pt x="9758" y="408"/>
                    <a:pt x="9350" y="0"/>
                    <a:pt x="88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80"/>
          <p:cNvGrpSpPr/>
          <p:nvPr/>
        </p:nvGrpSpPr>
        <p:grpSpPr>
          <a:xfrm>
            <a:off x="2540425" y="3228600"/>
            <a:ext cx="272950" cy="344175"/>
            <a:chOff x="2540425" y="3228600"/>
            <a:chExt cx="272950" cy="344175"/>
          </a:xfrm>
        </p:grpSpPr>
        <p:sp>
          <p:nvSpPr>
            <p:cNvPr id="1243" name="Google Shape;1243;p80"/>
            <p:cNvSpPr/>
            <p:nvPr/>
          </p:nvSpPr>
          <p:spPr>
            <a:xfrm>
              <a:off x="2580775" y="3346200"/>
              <a:ext cx="192400" cy="10150"/>
            </a:xfrm>
            <a:custGeom>
              <a:avLst/>
              <a:gdLst/>
              <a:ahLst/>
              <a:cxnLst/>
              <a:rect l="l" t="t" r="r" b="b"/>
              <a:pathLst>
                <a:path w="7696" h="406" extrusionOk="0">
                  <a:moveTo>
                    <a:pt x="217" y="1"/>
                  </a:moveTo>
                  <a:cubicBezTo>
                    <a:pt x="97" y="1"/>
                    <a:pt x="1" y="107"/>
                    <a:pt x="18" y="230"/>
                  </a:cubicBezTo>
                  <a:cubicBezTo>
                    <a:pt x="28" y="330"/>
                    <a:pt x="121" y="405"/>
                    <a:pt x="224" y="405"/>
                  </a:cubicBezTo>
                  <a:lnTo>
                    <a:pt x="7472" y="405"/>
                  </a:lnTo>
                  <a:cubicBezTo>
                    <a:pt x="7575" y="405"/>
                    <a:pt x="7668" y="330"/>
                    <a:pt x="7681" y="230"/>
                  </a:cubicBezTo>
                  <a:cubicBezTo>
                    <a:pt x="7695" y="107"/>
                    <a:pt x="7599" y="1"/>
                    <a:pt x="7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80"/>
            <p:cNvSpPr/>
            <p:nvPr/>
          </p:nvSpPr>
          <p:spPr>
            <a:xfrm>
              <a:off x="2580775" y="3379900"/>
              <a:ext cx="192400" cy="10050"/>
            </a:xfrm>
            <a:custGeom>
              <a:avLst/>
              <a:gdLst/>
              <a:ahLst/>
              <a:cxnLst/>
              <a:rect l="l" t="t" r="r" b="b"/>
              <a:pathLst>
                <a:path w="7696" h="402" extrusionOk="0">
                  <a:moveTo>
                    <a:pt x="224" y="0"/>
                  </a:moveTo>
                  <a:cubicBezTo>
                    <a:pt x="121" y="0"/>
                    <a:pt x="28" y="72"/>
                    <a:pt x="18" y="175"/>
                  </a:cubicBezTo>
                  <a:cubicBezTo>
                    <a:pt x="1" y="299"/>
                    <a:pt x="97" y="401"/>
                    <a:pt x="217" y="401"/>
                  </a:cubicBezTo>
                  <a:lnTo>
                    <a:pt x="7472" y="401"/>
                  </a:lnTo>
                  <a:cubicBezTo>
                    <a:pt x="7575" y="401"/>
                    <a:pt x="7668" y="329"/>
                    <a:pt x="7681" y="227"/>
                  </a:cubicBezTo>
                  <a:cubicBezTo>
                    <a:pt x="7695" y="103"/>
                    <a:pt x="7599" y="0"/>
                    <a:pt x="7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80"/>
            <p:cNvSpPr/>
            <p:nvPr/>
          </p:nvSpPr>
          <p:spPr>
            <a:xfrm>
              <a:off x="2580775" y="3414100"/>
              <a:ext cx="192400" cy="10125"/>
            </a:xfrm>
            <a:custGeom>
              <a:avLst/>
              <a:gdLst/>
              <a:ahLst/>
              <a:cxnLst/>
              <a:rect l="l" t="t" r="r" b="b"/>
              <a:pathLst>
                <a:path w="7696" h="405" extrusionOk="0">
                  <a:moveTo>
                    <a:pt x="224" y="0"/>
                  </a:moveTo>
                  <a:cubicBezTo>
                    <a:pt x="121" y="0"/>
                    <a:pt x="28" y="76"/>
                    <a:pt x="18" y="179"/>
                  </a:cubicBezTo>
                  <a:cubicBezTo>
                    <a:pt x="1" y="302"/>
                    <a:pt x="97" y="405"/>
                    <a:pt x="217" y="405"/>
                  </a:cubicBezTo>
                  <a:lnTo>
                    <a:pt x="7472" y="405"/>
                  </a:lnTo>
                  <a:cubicBezTo>
                    <a:pt x="7575" y="405"/>
                    <a:pt x="7668" y="329"/>
                    <a:pt x="7681" y="230"/>
                  </a:cubicBezTo>
                  <a:cubicBezTo>
                    <a:pt x="7695" y="107"/>
                    <a:pt x="7599" y="0"/>
                    <a:pt x="7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0"/>
            <p:cNvSpPr/>
            <p:nvPr/>
          </p:nvSpPr>
          <p:spPr>
            <a:xfrm>
              <a:off x="2580775" y="3447700"/>
              <a:ext cx="71350" cy="10125"/>
            </a:xfrm>
            <a:custGeom>
              <a:avLst/>
              <a:gdLst/>
              <a:ahLst/>
              <a:cxnLst/>
              <a:rect l="l" t="t" r="r" b="b"/>
              <a:pathLst>
                <a:path w="2854" h="405" extrusionOk="0">
                  <a:moveTo>
                    <a:pt x="224" y="0"/>
                  </a:moveTo>
                  <a:cubicBezTo>
                    <a:pt x="121" y="0"/>
                    <a:pt x="28" y="76"/>
                    <a:pt x="18" y="179"/>
                  </a:cubicBezTo>
                  <a:cubicBezTo>
                    <a:pt x="1" y="302"/>
                    <a:pt x="97" y="405"/>
                    <a:pt x="217" y="405"/>
                  </a:cubicBezTo>
                  <a:lnTo>
                    <a:pt x="2631" y="405"/>
                  </a:lnTo>
                  <a:cubicBezTo>
                    <a:pt x="2734" y="405"/>
                    <a:pt x="2826" y="330"/>
                    <a:pt x="2837" y="230"/>
                  </a:cubicBezTo>
                  <a:cubicBezTo>
                    <a:pt x="2854" y="107"/>
                    <a:pt x="2758" y="0"/>
                    <a:pt x="2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0"/>
            <p:cNvSpPr/>
            <p:nvPr/>
          </p:nvSpPr>
          <p:spPr>
            <a:xfrm>
              <a:off x="2580775" y="3481300"/>
              <a:ext cx="71350" cy="10125"/>
            </a:xfrm>
            <a:custGeom>
              <a:avLst/>
              <a:gdLst/>
              <a:ahLst/>
              <a:cxnLst/>
              <a:rect l="l" t="t" r="r" b="b"/>
              <a:pathLst>
                <a:path w="2854" h="405" extrusionOk="0">
                  <a:moveTo>
                    <a:pt x="224" y="0"/>
                  </a:moveTo>
                  <a:cubicBezTo>
                    <a:pt x="121" y="0"/>
                    <a:pt x="28" y="76"/>
                    <a:pt x="18" y="179"/>
                  </a:cubicBezTo>
                  <a:cubicBezTo>
                    <a:pt x="1" y="302"/>
                    <a:pt x="97" y="405"/>
                    <a:pt x="217" y="405"/>
                  </a:cubicBezTo>
                  <a:lnTo>
                    <a:pt x="2631" y="405"/>
                  </a:lnTo>
                  <a:cubicBezTo>
                    <a:pt x="2734" y="405"/>
                    <a:pt x="2826" y="330"/>
                    <a:pt x="2837" y="230"/>
                  </a:cubicBezTo>
                  <a:cubicBezTo>
                    <a:pt x="2854" y="107"/>
                    <a:pt x="2758" y="0"/>
                    <a:pt x="2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80"/>
            <p:cNvSpPr/>
            <p:nvPr/>
          </p:nvSpPr>
          <p:spPr>
            <a:xfrm>
              <a:off x="2663925" y="3277025"/>
              <a:ext cx="109250" cy="10050"/>
            </a:xfrm>
            <a:custGeom>
              <a:avLst/>
              <a:gdLst/>
              <a:ahLst/>
              <a:cxnLst/>
              <a:rect l="l" t="t" r="r" b="b"/>
              <a:pathLst>
                <a:path w="4370" h="402" extrusionOk="0">
                  <a:moveTo>
                    <a:pt x="224" y="1"/>
                  </a:moveTo>
                  <a:cubicBezTo>
                    <a:pt x="121" y="1"/>
                    <a:pt x="28" y="73"/>
                    <a:pt x="15" y="176"/>
                  </a:cubicBezTo>
                  <a:cubicBezTo>
                    <a:pt x="1" y="299"/>
                    <a:pt x="97" y="402"/>
                    <a:pt x="213" y="402"/>
                  </a:cubicBezTo>
                  <a:lnTo>
                    <a:pt x="4153" y="402"/>
                  </a:lnTo>
                  <a:cubicBezTo>
                    <a:pt x="4273" y="402"/>
                    <a:pt x="4369" y="299"/>
                    <a:pt x="4355" y="176"/>
                  </a:cubicBezTo>
                  <a:cubicBezTo>
                    <a:pt x="4342" y="73"/>
                    <a:pt x="4249" y="1"/>
                    <a:pt x="4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80"/>
            <p:cNvSpPr/>
            <p:nvPr/>
          </p:nvSpPr>
          <p:spPr>
            <a:xfrm>
              <a:off x="2695225" y="3457125"/>
              <a:ext cx="48025" cy="56475"/>
            </a:xfrm>
            <a:custGeom>
              <a:avLst/>
              <a:gdLst/>
              <a:ahLst/>
              <a:cxnLst/>
              <a:rect l="l" t="t" r="r" b="b"/>
              <a:pathLst>
                <a:path w="1921" h="2259" extrusionOk="0">
                  <a:moveTo>
                    <a:pt x="964" y="686"/>
                  </a:moveTo>
                  <a:lnTo>
                    <a:pt x="1231" y="1399"/>
                  </a:lnTo>
                  <a:lnTo>
                    <a:pt x="693" y="1399"/>
                  </a:lnTo>
                  <a:lnTo>
                    <a:pt x="964" y="686"/>
                  </a:lnTo>
                  <a:close/>
                  <a:moveTo>
                    <a:pt x="964" y="1"/>
                  </a:moveTo>
                  <a:cubicBezTo>
                    <a:pt x="864" y="1"/>
                    <a:pt x="775" y="59"/>
                    <a:pt x="738" y="151"/>
                  </a:cubicBezTo>
                  <a:cubicBezTo>
                    <a:pt x="738" y="155"/>
                    <a:pt x="738" y="155"/>
                    <a:pt x="738" y="158"/>
                  </a:cubicBezTo>
                  <a:lnTo>
                    <a:pt x="41" y="1986"/>
                  </a:lnTo>
                  <a:cubicBezTo>
                    <a:pt x="0" y="2089"/>
                    <a:pt x="52" y="2205"/>
                    <a:pt x="158" y="2246"/>
                  </a:cubicBezTo>
                  <a:cubicBezTo>
                    <a:pt x="181" y="2255"/>
                    <a:pt x="204" y="2259"/>
                    <a:pt x="228" y="2259"/>
                  </a:cubicBezTo>
                  <a:cubicBezTo>
                    <a:pt x="309" y="2259"/>
                    <a:pt x="386" y="2210"/>
                    <a:pt x="415" y="2130"/>
                  </a:cubicBezTo>
                  <a:lnTo>
                    <a:pt x="539" y="1801"/>
                  </a:lnTo>
                  <a:lnTo>
                    <a:pt x="1382" y="1801"/>
                  </a:lnTo>
                  <a:lnTo>
                    <a:pt x="1506" y="2126"/>
                  </a:lnTo>
                  <a:cubicBezTo>
                    <a:pt x="1535" y="2209"/>
                    <a:pt x="1612" y="2259"/>
                    <a:pt x="1694" y="2259"/>
                  </a:cubicBezTo>
                  <a:cubicBezTo>
                    <a:pt x="1717" y="2259"/>
                    <a:pt x="1740" y="2255"/>
                    <a:pt x="1763" y="2246"/>
                  </a:cubicBezTo>
                  <a:cubicBezTo>
                    <a:pt x="1869" y="2205"/>
                    <a:pt x="1920" y="2089"/>
                    <a:pt x="1879" y="1986"/>
                  </a:cubicBezTo>
                  <a:lnTo>
                    <a:pt x="1190" y="158"/>
                  </a:lnTo>
                  <a:cubicBezTo>
                    <a:pt x="1190" y="158"/>
                    <a:pt x="1190" y="155"/>
                    <a:pt x="1190" y="151"/>
                  </a:cubicBezTo>
                  <a:cubicBezTo>
                    <a:pt x="1152" y="62"/>
                    <a:pt x="1063" y="1"/>
                    <a:pt x="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0"/>
            <p:cNvSpPr/>
            <p:nvPr/>
          </p:nvSpPr>
          <p:spPr>
            <a:xfrm>
              <a:off x="2540500" y="3373000"/>
              <a:ext cx="272875" cy="199775"/>
            </a:xfrm>
            <a:custGeom>
              <a:avLst/>
              <a:gdLst/>
              <a:ahLst/>
              <a:cxnLst/>
              <a:rect l="l" t="t" r="r" b="b"/>
              <a:pathLst>
                <a:path w="10915" h="7991" extrusionOk="0">
                  <a:moveTo>
                    <a:pt x="200" y="1"/>
                  </a:moveTo>
                  <a:cubicBezTo>
                    <a:pt x="90" y="1"/>
                    <a:pt x="0" y="92"/>
                    <a:pt x="0" y="204"/>
                  </a:cubicBezTo>
                  <a:lnTo>
                    <a:pt x="0" y="7778"/>
                  </a:lnTo>
                  <a:cubicBezTo>
                    <a:pt x="0" y="7895"/>
                    <a:pt x="93" y="7991"/>
                    <a:pt x="210" y="7991"/>
                  </a:cubicBezTo>
                  <a:lnTo>
                    <a:pt x="9488" y="7991"/>
                  </a:lnTo>
                  <a:cubicBezTo>
                    <a:pt x="10276" y="7991"/>
                    <a:pt x="10914" y="7353"/>
                    <a:pt x="10914" y="6564"/>
                  </a:cubicBezTo>
                  <a:lnTo>
                    <a:pt x="10914" y="5008"/>
                  </a:lnTo>
                  <a:cubicBezTo>
                    <a:pt x="10914" y="4898"/>
                    <a:pt x="10825" y="4806"/>
                    <a:pt x="10712" y="4806"/>
                  </a:cubicBezTo>
                  <a:cubicBezTo>
                    <a:pt x="10599" y="4806"/>
                    <a:pt x="10510" y="4898"/>
                    <a:pt x="10510" y="5008"/>
                  </a:cubicBezTo>
                  <a:lnTo>
                    <a:pt x="10510" y="6564"/>
                  </a:lnTo>
                  <a:cubicBezTo>
                    <a:pt x="10510" y="7130"/>
                    <a:pt x="10054" y="7586"/>
                    <a:pt x="9488" y="7586"/>
                  </a:cubicBezTo>
                  <a:lnTo>
                    <a:pt x="553" y="7586"/>
                  </a:lnTo>
                  <a:cubicBezTo>
                    <a:pt x="470" y="7586"/>
                    <a:pt x="402" y="7518"/>
                    <a:pt x="402" y="7435"/>
                  </a:cubicBezTo>
                  <a:lnTo>
                    <a:pt x="402" y="119"/>
                  </a:lnTo>
                  <a:cubicBezTo>
                    <a:pt x="402" y="112"/>
                    <a:pt x="398" y="101"/>
                    <a:pt x="395" y="98"/>
                  </a:cubicBezTo>
                  <a:cubicBezTo>
                    <a:pt x="331" y="29"/>
                    <a:pt x="262" y="1"/>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0"/>
            <p:cNvSpPr/>
            <p:nvPr/>
          </p:nvSpPr>
          <p:spPr>
            <a:xfrm>
              <a:off x="2540425" y="3228600"/>
              <a:ext cx="272950" cy="251075"/>
            </a:xfrm>
            <a:custGeom>
              <a:avLst/>
              <a:gdLst/>
              <a:ahLst/>
              <a:cxnLst/>
              <a:rect l="l" t="t" r="r" b="b"/>
              <a:pathLst>
                <a:path w="10918" h="10043" extrusionOk="0">
                  <a:moveTo>
                    <a:pt x="3014" y="690"/>
                  </a:moveTo>
                  <a:lnTo>
                    <a:pt x="3014" y="2685"/>
                  </a:lnTo>
                  <a:cubicBezTo>
                    <a:pt x="3014" y="2867"/>
                    <a:pt x="2866" y="3011"/>
                    <a:pt x="2685" y="3011"/>
                  </a:cubicBezTo>
                  <a:lnTo>
                    <a:pt x="689" y="3011"/>
                  </a:lnTo>
                  <a:cubicBezTo>
                    <a:pt x="706" y="2994"/>
                    <a:pt x="724" y="2973"/>
                    <a:pt x="744" y="2956"/>
                  </a:cubicBezTo>
                  <a:cubicBezTo>
                    <a:pt x="3093" y="607"/>
                    <a:pt x="2949" y="745"/>
                    <a:pt x="3014" y="690"/>
                  </a:cubicBezTo>
                  <a:close/>
                  <a:moveTo>
                    <a:pt x="3785" y="1"/>
                  </a:moveTo>
                  <a:cubicBezTo>
                    <a:pt x="3364" y="1"/>
                    <a:pt x="2969" y="165"/>
                    <a:pt x="2674" y="460"/>
                  </a:cubicBezTo>
                  <a:lnTo>
                    <a:pt x="463" y="2675"/>
                  </a:lnTo>
                  <a:cubicBezTo>
                    <a:pt x="165" y="2970"/>
                    <a:pt x="0" y="3364"/>
                    <a:pt x="0" y="3782"/>
                  </a:cubicBezTo>
                  <a:lnTo>
                    <a:pt x="0" y="5030"/>
                  </a:lnTo>
                  <a:cubicBezTo>
                    <a:pt x="0" y="5133"/>
                    <a:pt x="75" y="5226"/>
                    <a:pt x="178" y="5236"/>
                  </a:cubicBezTo>
                  <a:cubicBezTo>
                    <a:pt x="188" y="5238"/>
                    <a:pt x="198" y="5238"/>
                    <a:pt x="207" y="5238"/>
                  </a:cubicBezTo>
                  <a:cubicBezTo>
                    <a:pt x="317" y="5238"/>
                    <a:pt x="405" y="5148"/>
                    <a:pt x="405" y="5037"/>
                  </a:cubicBezTo>
                  <a:lnTo>
                    <a:pt x="405" y="3779"/>
                  </a:lnTo>
                  <a:cubicBezTo>
                    <a:pt x="405" y="3656"/>
                    <a:pt x="425" y="3532"/>
                    <a:pt x="463" y="3416"/>
                  </a:cubicBezTo>
                  <a:lnTo>
                    <a:pt x="2685" y="3416"/>
                  </a:lnTo>
                  <a:cubicBezTo>
                    <a:pt x="3089" y="3416"/>
                    <a:pt x="3415" y="3086"/>
                    <a:pt x="3415" y="2685"/>
                  </a:cubicBezTo>
                  <a:lnTo>
                    <a:pt x="3415" y="463"/>
                  </a:lnTo>
                  <a:cubicBezTo>
                    <a:pt x="3532" y="426"/>
                    <a:pt x="3655" y="405"/>
                    <a:pt x="3779" y="405"/>
                  </a:cubicBezTo>
                  <a:lnTo>
                    <a:pt x="10300" y="405"/>
                  </a:lnTo>
                  <a:cubicBezTo>
                    <a:pt x="10417" y="405"/>
                    <a:pt x="10513" y="501"/>
                    <a:pt x="10513" y="618"/>
                  </a:cubicBezTo>
                  <a:lnTo>
                    <a:pt x="10513" y="9920"/>
                  </a:lnTo>
                  <a:cubicBezTo>
                    <a:pt x="10513" y="9934"/>
                    <a:pt x="10516" y="9944"/>
                    <a:pt x="10523" y="9951"/>
                  </a:cubicBezTo>
                  <a:cubicBezTo>
                    <a:pt x="10586" y="10016"/>
                    <a:pt x="10653" y="10043"/>
                    <a:pt x="10714" y="10043"/>
                  </a:cubicBezTo>
                  <a:cubicBezTo>
                    <a:pt x="10827" y="10043"/>
                    <a:pt x="10917" y="9952"/>
                    <a:pt x="10917" y="9841"/>
                  </a:cubicBezTo>
                  <a:lnTo>
                    <a:pt x="10917" y="1427"/>
                  </a:lnTo>
                  <a:cubicBezTo>
                    <a:pt x="10917" y="642"/>
                    <a:pt x="10276" y="1"/>
                    <a:pt x="9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80"/>
            <p:cNvSpPr/>
            <p:nvPr/>
          </p:nvSpPr>
          <p:spPr>
            <a:xfrm>
              <a:off x="2665650" y="3435000"/>
              <a:ext cx="107175" cy="107175"/>
            </a:xfrm>
            <a:custGeom>
              <a:avLst/>
              <a:gdLst/>
              <a:ahLst/>
              <a:cxnLst/>
              <a:rect l="l" t="t" r="r" b="b"/>
              <a:pathLst>
                <a:path w="4287" h="4287" extrusionOk="0">
                  <a:moveTo>
                    <a:pt x="2143" y="402"/>
                  </a:moveTo>
                  <a:cubicBezTo>
                    <a:pt x="3103" y="402"/>
                    <a:pt x="3885" y="1184"/>
                    <a:pt x="3885" y="2144"/>
                  </a:cubicBezTo>
                  <a:cubicBezTo>
                    <a:pt x="3885" y="3104"/>
                    <a:pt x="3103" y="3882"/>
                    <a:pt x="2143" y="3882"/>
                  </a:cubicBezTo>
                  <a:cubicBezTo>
                    <a:pt x="1183" y="3882"/>
                    <a:pt x="405" y="3104"/>
                    <a:pt x="405" y="2144"/>
                  </a:cubicBezTo>
                  <a:cubicBezTo>
                    <a:pt x="405" y="1184"/>
                    <a:pt x="1183" y="402"/>
                    <a:pt x="2143" y="402"/>
                  </a:cubicBezTo>
                  <a:close/>
                  <a:moveTo>
                    <a:pt x="2143" y="1"/>
                  </a:moveTo>
                  <a:cubicBezTo>
                    <a:pt x="964" y="1"/>
                    <a:pt x="0" y="961"/>
                    <a:pt x="0" y="2144"/>
                  </a:cubicBezTo>
                  <a:cubicBezTo>
                    <a:pt x="0" y="3323"/>
                    <a:pt x="964" y="4287"/>
                    <a:pt x="2143" y="4287"/>
                  </a:cubicBezTo>
                  <a:cubicBezTo>
                    <a:pt x="3326" y="4287"/>
                    <a:pt x="4286" y="3323"/>
                    <a:pt x="4286" y="2144"/>
                  </a:cubicBezTo>
                  <a:cubicBezTo>
                    <a:pt x="4286" y="961"/>
                    <a:pt x="3326" y="1"/>
                    <a:pt x="2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 name="Google Shape;1253;p80"/>
          <p:cNvGrpSpPr/>
          <p:nvPr/>
        </p:nvGrpSpPr>
        <p:grpSpPr>
          <a:xfrm>
            <a:off x="1756775" y="3254025"/>
            <a:ext cx="344625" cy="293300"/>
            <a:chOff x="1756775" y="3254025"/>
            <a:chExt cx="344625" cy="293300"/>
          </a:xfrm>
        </p:grpSpPr>
        <p:sp>
          <p:nvSpPr>
            <p:cNvPr id="1254" name="Google Shape;1254;p80"/>
            <p:cNvSpPr/>
            <p:nvPr/>
          </p:nvSpPr>
          <p:spPr>
            <a:xfrm>
              <a:off x="1870600" y="3403475"/>
              <a:ext cx="116875" cy="10125"/>
            </a:xfrm>
            <a:custGeom>
              <a:avLst/>
              <a:gdLst/>
              <a:ahLst/>
              <a:cxnLst/>
              <a:rect l="l" t="t" r="r" b="b"/>
              <a:pathLst>
                <a:path w="4675" h="405" extrusionOk="0">
                  <a:moveTo>
                    <a:pt x="224" y="0"/>
                  </a:moveTo>
                  <a:cubicBezTo>
                    <a:pt x="121" y="0"/>
                    <a:pt x="28" y="76"/>
                    <a:pt x="18" y="178"/>
                  </a:cubicBezTo>
                  <a:cubicBezTo>
                    <a:pt x="1" y="298"/>
                    <a:pt x="97" y="405"/>
                    <a:pt x="217" y="405"/>
                  </a:cubicBezTo>
                  <a:lnTo>
                    <a:pt x="4451" y="405"/>
                  </a:lnTo>
                  <a:cubicBezTo>
                    <a:pt x="4554" y="405"/>
                    <a:pt x="4647" y="329"/>
                    <a:pt x="4657" y="226"/>
                  </a:cubicBezTo>
                  <a:cubicBezTo>
                    <a:pt x="4674" y="106"/>
                    <a:pt x="4578" y="0"/>
                    <a:pt x="4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0"/>
            <p:cNvSpPr/>
            <p:nvPr/>
          </p:nvSpPr>
          <p:spPr>
            <a:xfrm>
              <a:off x="1870600" y="3431675"/>
              <a:ext cx="116875" cy="10125"/>
            </a:xfrm>
            <a:custGeom>
              <a:avLst/>
              <a:gdLst/>
              <a:ahLst/>
              <a:cxnLst/>
              <a:rect l="l" t="t" r="r" b="b"/>
              <a:pathLst>
                <a:path w="4675" h="405" extrusionOk="0">
                  <a:moveTo>
                    <a:pt x="224" y="0"/>
                  </a:moveTo>
                  <a:cubicBezTo>
                    <a:pt x="121" y="0"/>
                    <a:pt x="28" y="76"/>
                    <a:pt x="18" y="178"/>
                  </a:cubicBezTo>
                  <a:cubicBezTo>
                    <a:pt x="1" y="302"/>
                    <a:pt x="97" y="405"/>
                    <a:pt x="217" y="405"/>
                  </a:cubicBezTo>
                  <a:lnTo>
                    <a:pt x="4451" y="405"/>
                  </a:lnTo>
                  <a:cubicBezTo>
                    <a:pt x="4554" y="405"/>
                    <a:pt x="4647" y="329"/>
                    <a:pt x="4657" y="230"/>
                  </a:cubicBezTo>
                  <a:cubicBezTo>
                    <a:pt x="4674" y="106"/>
                    <a:pt x="4578" y="0"/>
                    <a:pt x="4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80"/>
            <p:cNvSpPr/>
            <p:nvPr/>
          </p:nvSpPr>
          <p:spPr>
            <a:xfrm>
              <a:off x="1870600" y="3459950"/>
              <a:ext cx="116875" cy="10050"/>
            </a:xfrm>
            <a:custGeom>
              <a:avLst/>
              <a:gdLst/>
              <a:ahLst/>
              <a:cxnLst/>
              <a:rect l="l" t="t" r="r" b="b"/>
              <a:pathLst>
                <a:path w="4675" h="402" extrusionOk="0">
                  <a:moveTo>
                    <a:pt x="224" y="1"/>
                  </a:moveTo>
                  <a:cubicBezTo>
                    <a:pt x="121" y="1"/>
                    <a:pt x="28" y="73"/>
                    <a:pt x="18" y="176"/>
                  </a:cubicBezTo>
                  <a:cubicBezTo>
                    <a:pt x="1" y="299"/>
                    <a:pt x="97" y="402"/>
                    <a:pt x="217" y="402"/>
                  </a:cubicBezTo>
                  <a:lnTo>
                    <a:pt x="4451" y="402"/>
                  </a:lnTo>
                  <a:cubicBezTo>
                    <a:pt x="4554" y="402"/>
                    <a:pt x="4647" y="330"/>
                    <a:pt x="4657" y="227"/>
                  </a:cubicBezTo>
                  <a:cubicBezTo>
                    <a:pt x="4674" y="104"/>
                    <a:pt x="4578" y="1"/>
                    <a:pt x="44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80"/>
            <p:cNvSpPr/>
            <p:nvPr/>
          </p:nvSpPr>
          <p:spPr>
            <a:xfrm>
              <a:off x="1870600" y="3488150"/>
              <a:ext cx="46150" cy="10150"/>
            </a:xfrm>
            <a:custGeom>
              <a:avLst/>
              <a:gdLst/>
              <a:ahLst/>
              <a:cxnLst/>
              <a:rect l="l" t="t" r="r" b="b"/>
              <a:pathLst>
                <a:path w="1846" h="406" extrusionOk="0">
                  <a:moveTo>
                    <a:pt x="224" y="1"/>
                  </a:moveTo>
                  <a:cubicBezTo>
                    <a:pt x="121" y="1"/>
                    <a:pt x="28" y="76"/>
                    <a:pt x="18" y="176"/>
                  </a:cubicBezTo>
                  <a:cubicBezTo>
                    <a:pt x="1" y="299"/>
                    <a:pt x="97" y="405"/>
                    <a:pt x="217" y="405"/>
                  </a:cubicBezTo>
                  <a:lnTo>
                    <a:pt x="1623" y="405"/>
                  </a:lnTo>
                  <a:cubicBezTo>
                    <a:pt x="1726" y="405"/>
                    <a:pt x="1818" y="330"/>
                    <a:pt x="1832" y="227"/>
                  </a:cubicBezTo>
                  <a:cubicBezTo>
                    <a:pt x="1846" y="104"/>
                    <a:pt x="1750" y="1"/>
                    <a:pt x="1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80"/>
            <p:cNvSpPr/>
            <p:nvPr/>
          </p:nvSpPr>
          <p:spPr>
            <a:xfrm>
              <a:off x="1843000" y="3330175"/>
              <a:ext cx="172750" cy="217150"/>
            </a:xfrm>
            <a:custGeom>
              <a:avLst/>
              <a:gdLst/>
              <a:ahLst/>
              <a:cxnLst/>
              <a:rect l="l" t="t" r="r" b="b"/>
              <a:pathLst>
                <a:path w="6910" h="8686" extrusionOk="0">
                  <a:moveTo>
                    <a:pt x="1856" y="679"/>
                  </a:moveTo>
                  <a:lnTo>
                    <a:pt x="1856" y="1732"/>
                  </a:lnTo>
                  <a:cubicBezTo>
                    <a:pt x="1856" y="1801"/>
                    <a:pt x="1798" y="1859"/>
                    <a:pt x="1729" y="1859"/>
                  </a:cubicBezTo>
                  <a:lnTo>
                    <a:pt x="676" y="1859"/>
                  </a:lnTo>
                  <a:lnTo>
                    <a:pt x="1856" y="679"/>
                  </a:lnTo>
                  <a:close/>
                  <a:moveTo>
                    <a:pt x="5950" y="405"/>
                  </a:moveTo>
                  <a:cubicBezTo>
                    <a:pt x="6258" y="405"/>
                    <a:pt x="6505" y="655"/>
                    <a:pt x="6505" y="961"/>
                  </a:cubicBezTo>
                  <a:lnTo>
                    <a:pt x="6505" y="7719"/>
                  </a:lnTo>
                  <a:cubicBezTo>
                    <a:pt x="6505" y="8013"/>
                    <a:pt x="6265" y="8257"/>
                    <a:pt x="5967" y="8257"/>
                  </a:cubicBezTo>
                  <a:lnTo>
                    <a:pt x="934" y="8257"/>
                  </a:lnTo>
                  <a:cubicBezTo>
                    <a:pt x="625" y="8257"/>
                    <a:pt x="378" y="8007"/>
                    <a:pt x="378" y="7701"/>
                  </a:cubicBezTo>
                  <a:lnTo>
                    <a:pt x="378" y="2411"/>
                  </a:lnTo>
                  <a:cubicBezTo>
                    <a:pt x="378" y="2360"/>
                    <a:pt x="382" y="2308"/>
                    <a:pt x="395" y="2260"/>
                  </a:cubicBezTo>
                  <a:lnTo>
                    <a:pt x="1729" y="2260"/>
                  </a:lnTo>
                  <a:cubicBezTo>
                    <a:pt x="2020" y="2260"/>
                    <a:pt x="2257" y="2024"/>
                    <a:pt x="2257" y="1732"/>
                  </a:cubicBezTo>
                  <a:lnTo>
                    <a:pt x="2257" y="422"/>
                  </a:lnTo>
                  <a:cubicBezTo>
                    <a:pt x="2308" y="412"/>
                    <a:pt x="2356" y="405"/>
                    <a:pt x="2408" y="405"/>
                  </a:cubicBezTo>
                  <a:close/>
                  <a:moveTo>
                    <a:pt x="5953" y="1"/>
                  </a:moveTo>
                  <a:lnTo>
                    <a:pt x="5953" y="4"/>
                  </a:lnTo>
                  <a:lnTo>
                    <a:pt x="2418" y="4"/>
                  </a:lnTo>
                  <a:cubicBezTo>
                    <a:pt x="2140" y="4"/>
                    <a:pt x="1873" y="114"/>
                    <a:pt x="1674" y="309"/>
                  </a:cubicBezTo>
                  <a:lnTo>
                    <a:pt x="306" y="1681"/>
                  </a:lnTo>
                  <a:cubicBezTo>
                    <a:pt x="111" y="1880"/>
                    <a:pt x="1" y="2144"/>
                    <a:pt x="1" y="2421"/>
                  </a:cubicBezTo>
                  <a:lnTo>
                    <a:pt x="1" y="7725"/>
                  </a:lnTo>
                  <a:cubicBezTo>
                    <a:pt x="1" y="8257"/>
                    <a:pt x="430" y="8686"/>
                    <a:pt x="961" y="8686"/>
                  </a:cubicBezTo>
                  <a:lnTo>
                    <a:pt x="5950" y="8686"/>
                  </a:lnTo>
                  <a:cubicBezTo>
                    <a:pt x="6481" y="8686"/>
                    <a:pt x="6910" y="8257"/>
                    <a:pt x="6910" y="7725"/>
                  </a:cubicBezTo>
                  <a:lnTo>
                    <a:pt x="6910" y="961"/>
                  </a:lnTo>
                  <a:cubicBezTo>
                    <a:pt x="6910" y="433"/>
                    <a:pt x="6481" y="1"/>
                    <a:pt x="5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80"/>
            <p:cNvSpPr/>
            <p:nvPr/>
          </p:nvSpPr>
          <p:spPr>
            <a:xfrm>
              <a:off x="1756775" y="3254025"/>
              <a:ext cx="344625" cy="230800"/>
            </a:xfrm>
            <a:custGeom>
              <a:avLst/>
              <a:gdLst/>
              <a:ahLst/>
              <a:cxnLst/>
              <a:rect l="l" t="t" r="r" b="b"/>
              <a:pathLst>
                <a:path w="13785" h="9232" extrusionOk="0">
                  <a:moveTo>
                    <a:pt x="8215" y="1"/>
                  </a:moveTo>
                  <a:cubicBezTo>
                    <a:pt x="7185" y="1"/>
                    <a:pt x="6145" y="452"/>
                    <a:pt x="5435" y="1442"/>
                  </a:cubicBezTo>
                  <a:cubicBezTo>
                    <a:pt x="5252" y="1406"/>
                    <a:pt x="5069" y="1388"/>
                    <a:pt x="4889" y="1388"/>
                  </a:cubicBezTo>
                  <a:cubicBezTo>
                    <a:pt x="3573" y="1388"/>
                    <a:pt x="2384" y="2320"/>
                    <a:pt x="2137" y="3674"/>
                  </a:cubicBezTo>
                  <a:cubicBezTo>
                    <a:pt x="889" y="3989"/>
                    <a:pt x="1" y="5124"/>
                    <a:pt x="8" y="6424"/>
                  </a:cubicBezTo>
                  <a:cubicBezTo>
                    <a:pt x="18" y="7905"/>
                    <a:pt x="1194" y="9136"/>
                    <a:pt x="2685" y="9225"/>
                  </a:cubicBezTo>
                  <a:cubicBezTo>
                    <a:pt x="2690" y="9225"/>
                    <a:pt x="2694" y="9226"/>
                    <a:pt x="2698" y="9226"/>
                  </a:cubicBezTo>
                  <a:cubicBezTo>
                    <a:pt x="2806" y="9226"/>
                    <a:pt x="2895" y="9145"/>
                    <a:pt x="2901" y="9037"/>
                  </a:cubicBezTo>
                  <a:cubicBezTo>
                    <a:pt x="2908" y="8927"/>
                    <a:pt x="2822" y="8831"/>
                    <a:pt x="2709" y="8824"/>
                  </a:cubicBezTo>
                  <a:cubicBezTo>
                    <a:pt x="1430" y="8745"/>
                    <a:pt x="419" y="7692"/>
                    <a:pt x="412" y="6424"/>
                  </a:cubicBezTo>
                  <a:cubicBezTo>
                    <a:pt x="405" y="5268"/>
                    <a:pt x="1225" y="4264"/>
                    <a:pt x="2356" y="4037"/>
                  </a:cubicBezTo>
                  <a:cubicBezTo>
                    <a:pt x="2438" y="4020"/>
                    <a:pt x="2504" y="3952"/>
                    <a:pt x="2517" y="3866"/>
                  </a:cubicBezTo>
                  <a:cubicBezTo>
                    <a:pt x="2676" y="2646"/>
                    <a:pt x="3720" y="1792"/>
                    <a:pt x="4882" y="1792"/>
                  </a:cubicBezTo>
                  <a:cubicBezTo>
                    <a:pt x="5078" y="1792"/>
                    <a:pt x="5277" y="1816"/>
                    <a:pt x="5476" y="1867"/>
                  </a:cubicBezTo>
                  <a:cubicBezTo>
                    <a:pt x="5492" y="1871"/>
                    <a:pt x="5508" y="1873"/>
                    <a:pt x="5524" y="1873"/>
                  </a:cubicBezTo>
                  <a:cubicBezTo>
                    <a:pt x="5591" y="1873"/>
                    <a:pt x="5656" y="1839"/>
                    <a:pt x="5692" y="1781"/>
                  </a:cubicBezTo>
                  <a:cubicBezTo>
                    <a:pt x="6314" y="835"/>
                    <a:pt x="7271" y="404"/>
                    <a:pt x="8219" y="404"/>
                  </a:cubicBezTo>
                  <a:cubicBezTo>
                    <a:pt x="9655" y="404"/>
                    <a:pt x="11072" y="1394"/>
                    <a:pt x="11274" y="3088"/>
                  </a:cubicBezTo>
                  <a:cubicBezTo>
                    <a:pt x="11295" y="3252"/>
                    <a:pt x="11384" y="3400"/>
                    <a:pt x="11525" y="3492"/>
                  </a:cubicBezTo>
                  <a:cubicBezTo>
                    <a:pt x="11960" y="3784"/>
                    <a:pt x="12210" y="4288"/>
                    <a:pt x="12173" y="4816"/>
                  </a:cubicBezTo>
                  <a:cubicBezTo>
                    <a:pt x="12159" y="5028"/>
                    <a:pt x="12269" y="5238"/>
                    <a:pt x="12450" y="5344"/>
                  </a:cubicBezTo>
                  <a:cubicBezTo>
                    <a:pt x="13023" y="5683"/>
                    <a:pt x="13366" y="6280"/>
                    <a:pt x="13369" y="6938"/>
                  </a:cubicBezTo>
                  <a:cubicBezTo>
                    <a:pt x="13380" y="7977"/>
                    <a:pt x="12509" y="8827"/>
                    <a:pt x="11470" y="8827"/>
                  </a:cubicBezTo>
                  <a:lnTo>
                    <a:pt x="11099" y="8827"/>
                  </a:lnTo>
                  <a:cubicBezTo>
                    <a:pt x="10997" y="8827"/>
                    <a:pt x="10904" y="8903"/>
                    <a:pt x="10890" y="9006"/>
                  </a:cubicBezTo>
                  <a:cubicBezTo>
                    <a:pt x="10877" y="9126"/>
                    <a:pt x="10973" y="9232"/>
                    <a:pt x="11089" y="9232"/>
                  </a:cubicBezTo>
                  <a:lnTo>
                    <a:pt x="11466" y="9232"/>
                  </a:lnTo>
                  <a:cubicBezTo>
                    <a:pt x="12738" y="9232"/>
                    <a:pt x="13784" y="8193"/>
                    <a:pt x="13774" y="6935"/>
                  </a:cubicBezTo>
                  <a:cubicBezTo>
                    <a:pt x="13767" y="6132"/>
                    <a:pt x="13349" y="5409"/>
                    <a:pt x="12656" y="4998"/>
                  </a:cubicBezTo>
                  <a:lnTo>
                    <a:pt x="12656" y="5001"/>
                  </a:lnTo>
                  <a:cubicBezTo>
                    <a:pt x="12605" y="4967"/>
                    <a:pt x="12570" y="4908"/>
                    <a:pt x="12577" y="4847"/>
                  </a:cubicBezTo>
                  <a:cubicBezTo>
                    <a:pt x="12625" y="4171"/>
                    <a:pt x="12306" y="3530"/>
                    <a:pt x="11747" y="3156"/>
                  </a:cubicBezTo>
                  <a:cubicBezTo>
                    <a:pt x="11706" y="3132"/>
                    <a:pt x="11682" y="3088"/>
                    <a:pt x="11675" y="3040"/>
                  </a:cubicBezTo>
                  <a:cubicBezTo>
                    <a:pt x="11447" y="1129"/>
                    <a:pt x="9844" y="1"/>
                    <a:pt x="8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 name="Google Shape;1260;p80"/>
          <p:cNvSpPr/>
          <p:nvPr/>
        </p:nvSpPr>
        <p:spPr>
          <a:xfrm>
            <a:off x="999800" y="2684825"/>
            <a:ext cx="335450" cy="344000"/>
          </a:xfrm>
          <a:custGeom>
            <a:avLst/>
            <a:gdLst/>
            <a:ahLst/>
            <a:cxnLst/>
            <a:rect l="l" t="t" r="r" b="b"/>
            <a:pathLst>
              <a:path w="13418" h="13760" extrusionOk="0">
                <a:moveTo>
                  <a:pt x="6387" y="405"/>
                </a:moveTo>
                <a:cubicBezTo>
                  <a:pt x="6593" y="405"/>
                  <a:pt x="6762" y="575"/>
                  <a:pt x="6762" y="782"/>
                </a:cubicBezTo>
                <a:lnTo>
                  <a:pt x="6762" y="802"/>
                </a:lnTo>
                <a:lnTo>
                  <a:pt x="6008" y="802"/>
                </a:lnTo>
                <a:lnTo>
                  <a:pt x="6008" y="788"/>
                </a:lnTo>
                <a:cubicBezTo>
                  <a:pt x="6008" y="607"/>
                  <a:pt x="6135" y="442"/>
                  <a:pt x="6316" y="411"/>
                </a:cubicBezTo>
                <a:cubicBezTo>
                  <a:pt x="6340" y="407"/>
                  <a:pt x="6364" y="405"/>
                  <a:pt x="6387" y="405"/>
                </a:cubicBezTo>
                <a:close/>
                <a:moveTo>
                  <a:pt x="6282" y="2952"/>
                </a:moveTo>
                <a:cubicBezTo>
                  <a:pt x="6337" y="2952"/>
                  <a:pt x="6385" y="2997"/>
                  <a:pt x="6385" y="3055"/>
                </a:cubicBezTo>
                <a:lnTo>
                  <a:pt x="6385" y="4193"/>
                </a:lnTo>
                <a:cubicBezTo>
                  <a:pt x="6385" y="4248"/>
                  <a:pt x="6337" y="4296"/>
                  <a:pt x="6282" y="4296"/>
                </a:cubicBezTo>
                <a:lnTo>
                  <a:pt x="5356" y="4296"/>
                </a:lnTo>
                <a:cubicBezTo>
                  <a:pt x="5301" y="4296"/>
                  <a:pt x="5253" y="4248"/>
                  <a:pt x="5253" y="4193"/>
                </a:cubicBezTo>
                <a:lnTo>
                  <a:pt x="5253" y="3055"/>
                </a:lnTo>
                <a:cubicBezTo>
                  <a:pt x="5253" y="2997"/>
                  <a:pt x="5301" y="2952"/>
                  <a:pt x="5356" y="2952"/>
                </a:cubicBezTo>
                <a:close/>
                <a:moveTo>
                  <a:pt x="10979" y="2763"/>
                </a:moveTo>
                <a:lnTo>
                  <a:pt x="10979" y="4125"/>
                </a:lnTo>
                <a:cubicBezTo>
                  <a:pt x="10979" y="4471"/>
                  <a:pt x="10702" y="4752"/>
                  <a:pt x="10355" y="4752"/>
                </a:cubicBezTo>
                <a:lnTo>
                  <a:pt x="10095" y="4752"/>
                </a:lnTo>
                <a:lnTo>
                  <a:pt x="10095" y="2763"/>
                </a:lnTo>
                <a:close/>
                <a:moveTo>
                  <a:pt x="11219" y="2037"/>
                </a:moveTo>
                <a:cubicBezTo>
                  <a:pt x="11504" y="2037"/>
                  <a:pt x="11734" y="2266"/>
                  <a:pt x="11734" y="2551"/>
                </a:cubicBezTo>
                <a:lnTo>
                  <a:pt x="11734" y="4138"/>
                </a:lnTo>
                <a:cubicBezTo>
                  <a:pt x="11734" y="4893"/>
                  <a:pt x="11120" y="5506"/>
                  <a:pt x="10366" y="5506"/>
                </a:cubicBezTo>
                <a:lnTo>
                  <a:pt x="9995" y="5506"/>
                </a:lnTo>
                <a:cubicBezTo>
                  <a:pt x="10019" y="5390"/>
                  <a:pt x="10036" y="5273"/>
                  <a:pt x="10047" y="5157"/>
                </a:cubicBezTo>
                <a:lnTo>
                  <a:pt x="10355" y="5157"/>
                </a:lnTo>
                <a:cubicBezTo>
                  <a:pt x="10924" y="5157"/>
                  <a:pt x="11384" y="4694"/>
                  <a:pt x="11384" y="4128"/>
                </a:cubicBezTo>
                <a:lnTo>
                  <a:pt x="11384" y="2743"/>
                </a:lnTo>
                <a:cubicBezTo>
                  <a:pt x="11384" y="2530"/>
                  <a:pt x="11213" y="2359"/>
                  <a:pt x="11003" y="2359"/>
                </a:cubicBezTo>
                <a:lnTo>
                  <a:pt x="10095" y="2359"/>
                </a:lnTo>
                <a:lnTo>
                  <a:pt x="10095" y="2037"/>
                </a:lnTo>
                <a:close/>
                <a:moveTo>
                  <a:pt x="3870" y="2487"/>
                </a:moveTo>
                <a:cubicBezTo>
                  <a:pt x="3759" y="2487"/>
                  <a:pt x="3669" y="2576"/>
                  <a:pt x="3669" y="2688"/>
                </a:cubicBezTo>
                <a:lnTo>
                  <a:pt x="3669" y="4958"/>
                </a:lnTo>
                <a:cubicBezTo>
                  <a:pt x="3669" y="5462"/>
                  <a:pt x="3816" y="5934"/>
                  <a:pt x="4070" y="6331"/>
                </a:cubicBezTo>
                <a:lnTo>
                  <a:pt x="4070" y="6331"/>
                </a:lnTo>
                <a:lnTo>
                  <a:pt x="4070" y="2599"/>
                </a:lnTo>
                <a:cubicBezTo>
                  <a:pt x="4070" y="2595"/>
                  <a:pt x="4070" y="2589"/>
                  <a:pt x="4067" y="2585"/>
                </a:cubicBezTo>
                <a:cubicBezTo>
                  <a:pt x="4003" y="2516"/>
                  <a:pt x="3933" y="2487"/>
                  <a:pt x="3870" y="2487"/>
                </a:cubicBezTo>
                <a:close/>
                <a:moveTo>
                  <a:pt x="11645" y="8273"/>
                </a:moveTo>
                <a:cubicBezTo>
                  <a:pt x="12022" y="8273"/>
                  <a:pt x="12317" y="8616"/>
                  <a:pt x="12238" y="9004"/>
                </a:cubicBezTo>
                <a:cubicBezTo>
                  <a:pt x="12179" y="9285"/>
                  <a:pt x="11926" y="9484"/>
                  <a:pt x="11638" y="9484"/>
                </a:cubicBezTo>
                <a:lnTo>
                  <a:pt x="1410" y="9484"/>
                </a:lnTo>
                <a:cubicBezTo>
                  <a:pt x="1492" y="9364"/>
                  <a:pt x="1550" y="9227"/>
                  <a:pt x="1578" y="9079"/>
                </a:cubicBezTo>
                <a:lnTo>
                  <a:pt x="5802" y="9079"/>
                </a:lnTo>
                <a:cubicBezTo>
                  <a:pt x="5905" y="9079"/>
                  <a:pt x="5997" y="9007"/>
                  <a:pt x="6011" y="8904"/>
                </a:cubicBezTo>
                <a:cubicBezTo>
                  <a:pt x="6025" y="8781"/>
                  <a:pt x="5929" y="8678"/>
                  <a:pt x="5809" y="8678"/>
                </a:cubicBezTo>
                <a:lnTo>
                  <a:pt x="1578" y="8678"/>
                </a:lnTo>
                <a:cubicBezTo>
                  <a:pt x="1550" y="8530"/>
                  <a:pt x="1492" y="8393"/>
                  <a:pt x="1410" y="8273"/>
                </a:cubicBezTo>
                <a:close/>
                <a:moveTo>
                  <a:pt x="11593" y="7522"/>
                </a:moveTo>
                <a:cubicBezTo>
                  <a:pt x="12337" y="7522"/>
                  <a:pt x="12961" y="8109"/>
                  <a:pt x="12975" y="8853"/>
                </a:cubicBezTo>
                <a:cubicBezTo>
                  <a:pt x="12989" y="9614"/>
                  <a:pt x="12375" y="10238"/>
                  <a:pt x="11617" y="10238"/>
                </a:cubicBezTo>
                <a:lnTo>
                  <a:pt x="738" y="10238"/>
                </a:lnTo>
                <a:lnTo>
                  <a:pt x="738" y="9967"/>
                </a:lnTo>
                <a:cubicBezTo>
                  <a:pt x="738" y="9940"/>
                  <a:pt x="755" y="9919"/>
                  <a:pt x="775" y="9912"/>
                </a:cubicBezTo>
                <a:cubicBezTo>
                  <a:pt x="806" y="9905"/>
                  <a:pt x="837" y="9899"/>
                  <a:pt x="865" y="9888"/>
                </a:cubicBezTo>
                <a:lnTo>
                  <a:pt x="11693" y="9888"/>
                </a:lnTo>
                <a:cubicBezTo>
                  <a:pt x="12179" y="9888"/>
                  <a:pt x="12605" y="9549"/>
                  <a:pt x="12694" y="9072"/>
                </a:cubicBezTo>
                <a:cubicBezTo>
                  <a:pt x="12814" y="8431"/>
                  <a:pt x="12323" y="7872"/>
                  <a:pt x="11703" y="7872"/>
                </a:cubicBezTo>
                <a:lnTo>
                  <a:pt x="865" y="7872"/>
                </a:lnTo>
                <a:cubicBezTo>
                  <a:pt x="837" y="7862"/>
                  <a:pt x="806" y="7852"/>
                  <a:pt x="775" y="7845"/>
                </a:cubicBezTo>
                <a:cubicBezTo>
                  <a:pt x="755" y="7841"/>
                  <a:pt x="738" y="7817"/>
                  <a:pt x="738" y="7793"/>
                </a:cubicBezTo>
                <a:lnTo>
                  <a:pt x="738" y="7522"/>
                </a:lnTo>
                <a:close/>
                <a:moveTo>
                  <a:pt x="12999" y="10639"/>
                </a:moveTo>
                <a:lnTo>
                  <a:pt x="12999" y="10985"/>
                </a:lnTo>
                <a:cubicBezTo>
                  <a:pt x="12954" y="10992"/>
                  <a:pt x="12913" y="11003"/>
                  <a:pt x="12869" y="11016"/>
                </a:cubicBezTo>
                <a:lnTo>
                  <a:pt x="10612" y="11016"/>
                </a:lnTo>
                <a:cubicBezTo>
                  <a:pt x="10520" y="11016"/>
                  <a:pt x="10438" y="11075"/>
                  <a:pt x="10417" y="11164"/>
                </a:cubicBezTo>
                <a:cubicBezTo>
                  <a:pt x="10390" y="11284"/>
                  <a:pt x="10489" y="11393"/>
                  <a:pt x="10616" y="11393"/>
                </a:cubicBezTo>
                <a:lnTo>
                  <a:pt x="12344" y="11393"/>
                </a:lnTo>
                <a:cubicBezTo>
                  <a:pt x="12262" y="11513"/>
                  <a:pt x="12203" y="11651"/>
                  <a:pt x="12176" y="11795"/>
                </a:cubicBezTo>
                <a:lnTo>
                  <a:pt x="7955" y="11795"/>
                </a:lnTo>
                <a:cubicBezTo>
                  <a:pt x="7852" y="11795"/>
                  <a:pt x="7760" y="11870"/>
                  <a:pt x="7749" y="11973"/>
                </a:cubicBezTo>
                <a:cubicBezTo>
                  <a:pt x="7732" y="12096"/>
                  <a:pt x="7828" y="12199"/>
                  <a:pt x="7948" y="12199"/>
                </a:cubicBezTo>
                <a:lnTo>
                  <a:pt x="12176" y="12199"/>
                </a:lnTo>
                <a:cubicBezTo>
                  <a:pt x="12203" y="12347"/>
                  <a:pt x="12262" y="12484"/>
                  <a:pt x="12344" y="12604"/>
                </a:cubicBezTo>
                <a:lnTo>
                  <a:pt x="2116" y="12604"/>
                </a:lnTo>
                <a:cubicBezTo>
                  <a:pt x="1828" y="12604"/>
                  <a:pt x="1574" y="12405"/>
                  <a:pt x="1516" y="12124"/>
                </a:cubicBezTo>
                <a:cubicBezTo>
                  <a:pt x="1437" y="11736"/>
                  <a:pt x="1732" y="11393"/>
                  <a:pt x="2109" y="11393"/>
                </a:cubicBezTo>
                <a:lnTo>
                  <a:pt x="9676" y="11393"/>
                </a:lnTo>
                <a:cubicBezTo>
                  <a:pt x="9779" y="11393"/>
                  <a:pt x="9872" y="11318"/>
                  <a:pt x="9886" y="11215"/>
                </a:cubicBezTo>
                <a:cubicBezTo>
                  <a:pt x="9899" y="11095"/>
                  <a:pt x="9803" y="10989"/>
                  <a:pt x="9683" y="10989"/>
                </a:cubicBezTo>
                <a:lnTo>
                  <a:pt x="2041" y="10989"/>
                </a:lnTo>
                <a:cubicBezTo>
                  <a:pt x="1557" y="10989"/>
                  <a:pt x="1129" y="11328"/>
                  <a:pt x="1039" y="11805"/>
                </a:cubicBezTo>
                <a:cubicBezTo>
                  <a:pt x="923" y="12446"/>
                  <a:pt x="1413" y="13005"/>
                  <a:pt x="2030" y="13005"/>
                </a:cubicBezTo>
                <a:lnTo>
                  <a:pt x="12869" y="13005"/>
                </a:lnTo>
                <a:cubicBezTo>
                  <a:pt x="12910" y="13019"/>
                  <a:pt x="12954" y="13029"/>
                  <a:pt x="12995" y="13039"/>
                </a:cubicBezTo>
                <a:lnTo>
                  <a:pt x="12995" y="13355"/>
                </a:lnTo>
                <a:lnTo>
                  <a:pt x="2144" y="13355"/>
                </a:lnTo>
                <a:cubicBezTo>
                  <a:pt x="1399" y="13355"/>
                  <a:pt x="775" y="12765"/>
                  <a:pt x="762" y="12021"/>
                </a:cubicBezTo>
                <a:cubicBezTo>
                  <a:pt x="748" y="11263"/>
                  <a:pt x="1362" y="10639"/>
                  <a:pt x="2120" y="10639"/>
                </a:cubicBezTo>
                <a:close/>
                <a:moveTo>
                  <a:pt x="6383" y="1"/>
                </a:moveTo>
                <a:cubicBezTo>
                  <a:pt x="5953" y="1"/>
                  <a:pt x="5603" y="351"/>
                  <a:pt x="5603" y="782"/>
                </a:cubicBezTo>
                <a:lnTo>
                  <a:pt x="5603" y="802"/>
                </a:lnTo>
                <a:lnTo>
                  <a:pt x="3882" y="802"/>
                </a:lnTo>
                <a:cubicBezTo>
                  <a:pt x="3765" y="802"/>
                  <a:pt x="3669" y="895"/>
                  <a:pt x="3669" y="1011"/>
                </a:cubicBezTo>
                <a:lnTo>
                  <a:pt x="3669" y="1800"/>
                </a:lnTo>
                <a:cubicBezTo>
                  <a:pt x="3669" y="1824"/>
                  <a:pt x="3680" y="1848"/>
                  <a:pt x="3697" y="1865"/>
                </a:cubicBezTo>
                <a:cubicBezTo>
                  <a:pt x="3754" y="1919"/>
                  <a:pt x="3814" y="1941"/>
                  <a:pt x="3869" y="1941"/>
                </a:cubicBezTo>
                <a:cubicBezTo>
                  <a:pt x="3980" y="1941"/>
                  <a:pt x="4070" y="1850"/>
                  <a:pt x="4070" y="1738"/>
                </a:cubicBezTo>
                <a:lnTo>
                  <a:pt x="4070" y="1296"/>
                </a:lnTo>
                <a:cubicBezTo>
                  <a:pt x="4070" y="1244"/>
                  <a:pt x="4112" y="1203"/>
                  <a:pt x="4163" y="1203"/>
                </a:cubicBezTo>
                <a:lnTo>
                  <a:pt x="5603" y="1203"/>
                </a:lnTo>
                <a:lnTo>
                  <a:pt x="5603" y="2547"/>
                </a:lnTo>
                <a:lnTo>
                  <a:pt x="5329" y="2547"/>
                </a:lnTo>
                <a:cubicBezTo>
                  <a:pt x="5051" y="2547"/>
                  <a:pt x="4825" y="2774"/>
                  <a:pt x="4825" y="3055"/>
                </a:cubicBezTo>
                <a:lnTo>
                  <a:pt x="4825" y="4193"/>
                </a:lnTo>
                <a:cubicBezTo>
                  <a:pt x="4825" y="4471"/>
                  <a:pt x="5051" y="4697"/>
                  <a:pt x="5329" y="4697"/>
                </a:cubicBezTo>
                <a:lnTo>
                  <a:pt x="6282" y="4697"/>
                </a:lnTo>
                <a:cubicBezTo>
                  <a:pt x="6560" y="4697"/>
                  <a:pt x="6786" y="4471"/>
                  <a:pt x="6786" y="4193"/>
                </a:cubicBezTo>
                <a:lnTo>
                  <a:pt x="6786" y="3055"/>
                </a:lnTo>
                <a:cubicBezTo>
                  <a:pt x="6786" y="2774"/>
                  <a:pt x="6560" y="2547"/>
                  <a:pt x="6282" y="2547"/>
                </a:cubicBezTo>
                <a:lnTo>
                  <a:pt x="6008" y="2547"/>
                </a:lnTo>
                <a:lnTo>
                  <a:pt x="6008" y="1203"/>
                </a:lnTo>
                <a:lnTo>
                  <a:pt x="9598" y="1203"/>
                </a:lnTo>
                <a:cubicBezTo>
                  <a:pt x="9649" y="1203"/>
                  <a:pt x="9690" y="1244"/>
                  <a:pt x="9690" y="1296"/>
                </a:cubicBezTo>
                <a:lnTo>
                  <a:pt x="9690" y="4958"/>
                </a:lnTo>
                <a:cubicBezTo>
                  <a:pt x="9690" y="6151"/>
                  <a:pt x="8723" y="7118"/>
                  <a:pt x="7530" y="7118"/>
                </a:cubicBezTo>
                <a:lnTo>
                  <a:pt x="4859" y="7118"/>
                </a:lnTo>
                <a:cubicBezTo>
                  <a:pt x="4542" y="6916"/>
                  <a:pt x="4272" y="6647"/>
                  <a:pt x="4070" y="6331"/>
                </a:cubicBezTo>
                <a:lnTo>
                  <a:pt x="4070" y="6331"/>
                </a:lnTo>
                <a:lnTo>
                  <a:pt x="4070" y="6909"/>
                </a:lnTo>
                <a:cubicBezTo>
                  <a:pt x="4070" y="7025"/>
                  <a:pt x="4166" y="7118"/>
                  <a:pt x="4283" y="7118"/>
                </a:cubicBezTo>
                <a:lnTo>
                  <a:pt x="714" y="7118"/>
                </a:lnTo>
                <a:cubicBezTo>
                  <a:pt x="505" y="7118"/>
                  <a:pt x="337" y="7289"/>
                  <a:pt x="337" y="7498"/>
                </a:cubicBezTo>
                <a:lnTo>
                  <a:pt x="337" y="7804"/>
                </a:lnTo>
                <a:cubicBezTo>
                  <a:pt x="337" y="8016"/>
                  <a:pt x="477" y="8198"/>
                  <a:pt x="683" y="8246"/>
                </a:cubicBezTo>
                <a:cubicBezTo>
                  <a:pt x="974" y="8314"/>
                  <a:pt x="1187" y="8575"/>
                  <a:pt x="1187" y="8880"/>
                </a:cubicBezTo>
                <a:cubicBezTo>
                  <a:pt x="1187" y="9182"/>
                  <a:pt x="974" y="9446"/>
                  <a:pt x="683" y="9515"/>
                </a:cubicBezTo>
                <a:cubicBezTo>
                  <a:pt x="477" y="9563"/>
                  <a:pt x="333" y="9744"/>
                  <a:pt x="333" y="9957"/>
                </a:cubicBezTo>
                <a:lnTo>
                  <a:pt x="333" y="10481"/>
                </a:lnTo>
                <a:cubicBezTo>
                  <a:pt x="333" y="10571"/>
                  <a:pt x="405" y="10639"/>
                  <a:pt x="494" y="10639"/>
                </a:cubicBezTo>
                <a:lnTo>
                  <a:pt x="978" y="10639"/>
                </a:lnTo>
                <a:cubicBezTo>
                  <a:pt x="234" y="11253"/>
                  <a:pt x="1" y="12467"/>
                  <a:pt x="1022" y="13530"/>
                </a:cubicBezTo>
                <a:cubicBezTo>
                  <a:pt x="1142" y="13656"/>
                  <a:pt x="1386" y="13759"/>
                  <a:pt x="1561" y="13759"/>
                </a:cubicBezTo>
                <a:lnTo>
                  <a:pt x="13242" y="13759"/>
                </a:lnTo>
                <a:cubicBezTo>
                  <a:pt x="13328" y="13759"/>
                  <a:pt x="13400" y="13687"/>
                  <a:pt x="13400" y="13598"/>
                </a:cubicBezTo>
                <a:lnTo>
                  <a:pt x="13400" y="13008"/>
                </a:lnTo>
                <a:cubicBezTo>
                  <a:pt x="13400" y="12827"/>
                  <a:pt x="13270" y="12669"/>
                  <a:pt x="13088" y="12638"/>
                </a:cubicBezTo>
                <a:cubicBezTo>
                  <a:pt x="12378" y="12515"/>
                  <a:pt x="12371" y="11483"/>
                  <a:pt x="13088" y="11356"/>
                </a:cubicBezTo>
                <a:cubicBezTo>
                  <a:pt x="13270" y="11325"/>
                  <a:pt x="13400" y="11171"/>
                  <a:pt x="13400" y="10989"/>
                </a:cubicBezTo>
                <a:lnTo>
                  <a:pt x="13400" y="10615"/>
                </a:lnTo>
                <a:cubicBezTo>
                  <a:pt x="13400" y="10406"/>
                  <a:pt x="13232" y="10238"/>
                  <a:pt x="13023" y="10238"/>
                </a:cubicBezTo>
                <a:lnTo>
                  <a:pt x="12759" y="10238"/>
                </a:lnTo>
                <a:cubicBezTo>
                  <a:pt x="13143" y="9919"/>
                  <a:pt x="13393" y="9443"/>
                  <a:pt x="13400" y="8908"/>
                </a:cubicBezTo>
                <a:cubicBezTo>
                  <a:pt x="13417" y="7924"/>
                  <a:pt x="12594" y="7118"/>
                  <a:pt x="11610" y="7118"/>
                </a:cubicBezTo>
                <a:lnTo>
                  <a:pt x="8922" y="7118"/>
                </a:lnTo>
                <a:cubicBezTo>
                  <a:pt x="9371" y="6830"/>
                  <a:pt x="9724" y="6408"/>
                  <a:pt x="9923" y="5908"/>
                </a:cubicBezTo>
                <a:lnTo>
                  <a:pt x="10366" y="5908"/>
                </a:lnTo>
                <a:cubicBezTo>
                  <a:pt x="11343" y="5908"/>
                  <a:pt x="12138" y="5116"/>
                  <a:pt x="12138" y="4135"/>
                </a:cubicBezTo>
                <a:lnTo>
                  <a:pt x="12138" y="2407"/>
                </a:lnTo>
                <a:cubicBezTo>
                  <a:pt x="12138" y="1978"/>
                  <a:pt x="11792" y="1635"/>
                  <a:pt x="11363" y="1635"/>
                </a:cubicBezTo>
                <a:lnTo>
                  <a:pt x="10095" y="1635"/>
                </a:lnTo>
                <a:lnTo>
                  <a:pt x="10095" y="1217"/>
                </a:lnTo>
                <a:cubicBezTo>
                  <a:pt x="10095" y="987"/>
                  <a:pt x="9906" y="802"/>
                  <a:pt x="9676" y="802"/>
                </a:cubicBezTo>
                <a:lnTo>
                  <a:pt x="7163" y="802"/>
                </a:lnTo>
                <a:lnTo>
                  <a:pt x="7163" y="795"/>
                </a:lnTo>
                <a:cubicBezTo>
                  <a:pt x="7163" y="398"/>
                  <a:pt x="6875" y="55"/>
                  <a:pt x="6481" y="7"/>
                </a:cubicBezTo>
                <a:cubicBezTo>
                  <a:pt x="6448" y="3"/>
                  <a:pt x="6415" y="1"/>
                  <a:pt x="6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 name="Google Shape;1261;p80"/>
          <p:cNvGrpSpPr/>
          <p:nvPr/>
        </p:nvGrpSpPr>
        <p:grpSpPr>
          <a:xfrm>
            <a:off x="7798100" y="2707950"/>
            <a:ext cx="344025" cy="297725"/>
            <a:chOff x="7798100" y="2707950"/>
            <a:chExt cx="344025" cy="297725"/>
          </a:xfrm>
        </p:grpSpPr>
        <p:sp>
          <p:nvSpPr>
            <p:cNvPr id="1262" name="Google Shape;1262;p80"/>
            <p:cNvSpPr/>
            <p:nvPr/>
          </p:nvSpPr>
          <p:spPr>
            <a:xfrm>
              <a:off x="7798100" y="2707950"/>
              <a:ext cx="344025" cy="297725"/>
            </a:xfrm>
            <a:custGeom>
              <a:avLst/>
              <a:gdLst/>
              <a:ahLst/>
              <a:cxnLst/>
              <a:rect l="l" t="t" r="r" b="b"/>
              <a:pathLst>
                <a:path w="13761" h="11909" extrusionOk="0">
                  <a:moveTo>
                    <a:pt x="12910" y="405"/>
                  </a:moveTo>
                  <a:cubicBezTo>
                    <a:pt x="13157" y="405"/>
                    <a:pt x="13356" y="604"/>
                    <a:pt x="13356" y="851"/>
                  </a:cubicBezTo>
                  <a:lnTo>
                    <a:pt x="13356" y="4499"/>
                  </a:lnTo>
                  <a:cubicBezTo>
                    <a:pt x="13356" y="4746"/>
                    <a:pt x="13157" y="4948"/>
                    <a:pt x="12910" y="4948"/>
                  </a:cubicBezTo>
                  <a:lnTo>
                    <a:pt x="9389" y="4948"/>
                  </a:lnTo>
                  <a:cubicBezTo>
                    <a:pt x="9272" y="4948"/>
                    <a:pt x="9166" y="4996"/>
                    <a:pt x="9094" y="5085"/>
                  </a:cubicBezTo>
                  <a:lnTo>
                    <a:pt x="8058" y="6364"/>
                  </a:lnTo>
                  <a:lnTo>
                    <a:pt x="8058" y="5325"/>
                  </a:lnTo>
                  <a:cubicBezTo>
                    <a:pt x="8058" y="5116"/>
                    <a:pt x="7890" y="4948"/>
                    <a:pt x="7681" y="4948"/>
                  </a:cubicBezTo>
                  <a:lnTo>
                    <a:pt x="7537" y="4948"/>
                  </a:lnTo>
                  <a:cubicBezTo>
                    <a:pt x="7290" y="4948"/>
                    <a:pt x="7091" y="4746"/>
                    <a:pt x="7091" y="4499"/>
                  </a:cubicBezTo>
                  <a:lnTo>
                    <a:pt x="7091" y="851"/>
                  </a:lnTo>
                  <a:cubicBezTo>
                    <a:pt x="7091" y="604"/>
                    <a:pt x="7294" y="405"/>
                    <a:pt x="7537" y="405"/>
                  </a:cubicBezTo>
                  <a:close/>
                  <a:moveTo>
                    <a:pt x="6766" y="4839"/>
                  </a:moveTo>
                  <a:cubicBezTo>
                    <a:pt x="6896" y="5140"/>
                    <a:pt x="7194" y="5349"/>
                    <a:pt x="7544" y="5349"/>
                  </a:cubicBezTo>
                  <a:lnTo>
                    <a:pt x="7657" y="5349"/>
                  </a:lnTo>
                  <a:lnTo>
                    <a:pt x="7657" y="6573"/>
                  </a:lnTo>
                  <a:cubicBezTo>
                    <a:pt x="7657" y="6769"/>
                    <a:pt x="7819" y="6896"/>
                    <a:pt x="7985" y="6896"/>
                  </a:cubicBezTo>
                  <a:cubicBezTo>
                    <a:pt x="8075" y="6896"/>
                    <a:pt x="8166" y="6859"/>
                    <a:pt x="8233" y="6776"/>
                  </a:cubicBezTo>
                  <a:lnTo>
                    <a:pt x="9399" y="5349"/>
                  </a:lnTo>
                  <a:lnTo>
                    <a:pt x="10479" y="5349"/>
                  </a:lnTo>
                  <a:lnTo>
                    <a:pt x="10479" y="10163"/>
                  </a:lnTo>
                  <a:lnTo>
                    <a:pt x="2199" y="10163"/>
                  </a:lnTo>
                  <a:lnTo>
                    <a:pt x="2199" y="4839"/>
                  </a:lnTo>
                  <a:close/>
                  <a:moveTo>
                    <a:pt x="7647" y="10564"/>
                  </a:moveTo>
                  <a:cubicBezTo>
                    <a:pt x="7575" y="10726"/>
                    <a:pt x="7414" y="10835"/>
                    <a:pt x="7225" y="10835"/>
                  </a:cubicBezTo>
                  <a:lnTo>
                    <a:pt x="5439" y="10835"/>
                  </a:lnTo>
                  <a:cubicBezTo>
                    <a:pt x="5250" y="10835"/>
                    <a:pt x="5092" y="10726"/>
                    <a:pt x="5017" y="10564"/>
                  </a:cubicBezTo>
                  <a:close/>
                  <a:moveTo>
                    <a:pt x="12125" y="10564"/>
                  </a:moveTo>
                  <a:cubicBezTo>
                    <a:pt x="12200" y="10564"/>
                    <a:pt x="12265" y="10626"/>
                    <a:pt x="12265" y="10705"/>
                  </a:cubicBezTo>
                  <a:cubicBezTo>
                    <a:pt x="12265" y="11147"/>
                    <a:pt x="11902" y="11507"/>
                    <a:pt x="11453" y="11507"/>
                  </a:cubicBezTo>
                  <a:lnTo>
                    <a:pt x="1211" y="11507"/>
                  </a:lnTo>
                  <a:cubicBezTo>
                    <a:pt x="762" y="11507"/>
                    <a:pt x="399" y="11147"/>
                    <a:pt x="399" y="10705"/>
                  </a:cubicBezTo>
                  <a:cubicBezTo>
                    <a:pt x="399" y="10626"/>
                    <a:pt x="464" y="10564"/>
                    <a:pt x="539" y="10564"/>
                  </a:cubicBezTo>
                  <a:lnTo>
                    <a:pt x="4578" y="10564"/>
                  </a:lnTo>
                  <a:cubicBezTo>
                    <a:pt x="4667" y="10952"/>
                    <a:pt x="5014" y="11236"/>
                    <a:pt x="5425" y="11236"/>
                  </a:cubicBezTo>
                  <a:lnTo>
                    <a:pt x="7239" y="11236"/>
                  </a:lnTo>
                  <a:cubicBezTo>
                    <a:pt x="7650" y="11236"/>
                    <a:pt x="7997" y="10952"/>
                    <a:pt x="8086" y="10564"/>
                  </a:cubicBezTo>
                  <a:close/>
                  <a:moveTo>
                    <a:pt x="7537" y="1"/>
                  </a:moveTo>
                  <a:cubicBezTo>
                    <a:pt x="7071" y="1"/>
                    <a:pt x="6690" y="381"/>
                    <a:pt x="6690" y="851"/>
                  </a:cubicBezTo>
                  <a:lnTo>
                    <a:pt x="6690" y="4437"/>
                  </a:lnTo>
                  <a:lnTo>
                    <a:pt x="2171" y="4437"/>
                  </a:lnTo>
                  <a:cubicBezTo>
                    <a:pt x="1965" y="4437"/>
                    <a:pt x="1797" y="4605"/>
                    <a:pt x="1797" y="4811"/>
                  </a:cubicBezTo>
                  <a:lnTo>
                    <a:pt x="1797" y="10163"/>
                  </a:lnTo>
                  <a:lnTo>
                    <a:pt x="1365" y="10163"/>
                  </a:lnTo>
                  <a:lnTo>
                    <a:pt x="1365" y="4218"/>
                  </a:lnTo>
                  <a:cubicBezTo>
                    <a:pt x="1365" y="4101"/>
                    <a:pt x="1461" y="4005"/>
                    <a:pt x="1578" y="4005"/>
                  </a:cubicBezTo>
                  <a:lnTo>
                    <a:pt x="6001" y="4005"/>
                  </a:lnTo>
                  <a:cubicBezTo>
                    <a:pt x="6029" y="4005"/>
                    <a:pt x="6053" y="3995"/>
                    <a:pt x="6070" y="3978"/>
                  </a:cubicBezTo>
                  <a:cubicBezTo>
                    <a:pt x="6231" y="3803"/>
                    <a:pt x="6111" y="3601"/>
                    <a:pt x="5943" y="3601"/>
                  </a:cubicBezTo>
                  <a:lnTo>
                    <a:pt x="1842" y="3601"/>
                  </a:lnTo>
                  <a:cubicBezTo>
                    <a:pt x="1355" y="3601"/>
                    <a:pt x="961" y="3995"/>
                    <a:pt x="961" y="4482"/>
                  </a:cubicBezTo>
                  <a:lnTo>
                    <a:pt x="961" y="10163"/>
                  </a:lnTo>
                  <a:lnTo>
                    <a:pt x="546" y="10163"/>
                  </a:lnTo>
                  <a:cubicBezTo>
                    <a:pt x="248" y="10163"/>
                    <a:pt x="1" y="10403"/>
                    <a:pt x="1" y="10705"/>
                  </a:cubicBezTo>
                  <a:cubicBezTo>
                    <a:pt x="1" y="11370"/>
                    <a:pt x="546" y="11909"/>
                    <a:pt x="1218" y="11909"/>
                  </a:cubicBezTo>
                  <a:lnTo>
                    <a:pt x="11460" y="11909"/>
                  </a:lnTo>
                  <a:cubicBezTo>
                    <a:pt x="12128" y="11909"/>
                    <a:pt x="12673" y="11370"/>
                    <a:pt x="12673" y="10705"/>
                  </a:cubicBezTo>
                  <a:cubicBezTo>
                    <a:pt x="12673" y="10403"/>
                    <a:pt x="12430" y="10163"/>
                    <a:pt x="12128" y="10163"/>
                  </a:cubicBezTo>
                  <a:lnTo>
                    <a:pt x="11717" y="10163"/>
                  </a:lnTo>
                  <a:lnTo>
                    <a:pt x="11717" y="6131"/>
                  </a:lnTo>
                  <a:cubicBezTo>
                    <a:pt x="11717" y="6028"/>
                    <a:pt x="11641" y="5936"/>
                    <a:pt x="11538" y="5925"/>
                  </a:cubicBezTo>
                  <a:cubicBezTo>
                    <a:pt x="11529" y="5924"/>
                    <a:pt x="11520" y="5923"/>
                    <a:pt x="11511" y="5923"/>
                  </a:cubicBezTo>
                  <a:cubicBezTo>
                    <a:pt x="11403" y="5923"/>
                    <a:pt x="11312" y="6014"/>
                    <a:pt x="11312" y="6124"/>
                  </a:cubicBezTo>
                  <a:lnTo>
                    <a:pt x="11312" y="10163"/>
                  </a:lnTo>
                  <a:lnTo>
                    <a:pt x="10884" y="10163"/>
                  </a:lnTo>
                  <a:lnTo>
                    <a:pt x="10884" y="5349"/>
                  </a:lnTo>
                  <a:lnTo>
                    <a:pt x="12910" y="5349"/>
                  </a:lnTo>
                  <a:cubicBezTo>
                    <a:pt x="13380" y="5349"/>
                    <a:pt x="13760" y="4969"/>
                    <a:pt x="13760" y="4499"/>
                  </a:cubicBezTo>
                  <a:lnTo>
                    <a:pt x="13760" y="854"/>
                  </a:lnTo>
                  <a:cubicBezTo>
                    <a:pt x="13760" y="385"/>
                    <a:pt x="13376" y="1"/>
                    <a:pt x="12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80"/>
            <p:cNvSpPr/>
            <p:nvPr/>
          </p:nvSpPr>
          <p:spPr>
            <a:xfrm>
              <a:off x="7992775" y="2742000"/>
              <a:ext cx="121150" cy="66100"/>
            </a:xfrm>
            <a:custGeom>
              <a:avLst/>
              <a:gdLst/>
              <a:ahLst/>
              <a:cxnLst/>
              <a:rect l="l" t="t" r="r" b="b"/>
              <a:pathLst>
                <a:path w="4846" h="2644" extrusionOk="0">
                  <a:moveTo>
                    <a:pt x="2433" y="399"/>
                  </a:moveTo>
                  <a:cubicBezTo>
                    <a:pt x="2495" y="399"/>
                    <a:pt x="2557" y="408"/>
                    <a:pt x="2617" y="425"/>
                  </a:cubicBezTo>
                  <a:lnTo>
                    <a:pt x="4139" y="881"/>
                  </a:lnTo>
                  <a:cubicBezTo>
                    <a:pt x="3789" y="987"/>
                    <a:pt x="3025" y="1214"/>
                    <a:pt x="2617" y="1337"/>
                  </a:cubicBezTo>
                  <a:cubicBezTo>
                    <a:pt x="2557" y="1354"/>
                    <a:pt x="2495" y="1363"/>
                    <a:pt x="2433" y="1363"/>
                  </a:cubicBezTo>
                  <a:cubicBezTo>
                    <a:pt x="2371" y="1363"/>
                    <a:pt x="2310" y="1354"/>
                    <a:pt x="2250" y="1337"/>
                  </a:cubicBezTo>
                  <a:cubicBezTo>
                    <a:pt x="1859" y="1220"/>
                    <a:pt x="1094" y="991"/>
                    <a:pt x="731" y="881"/>
                  </a:cubicBezTo>
                  <a:lnTo>
                    <a:pt x="2250" y="425"/>
                  </a:lnTo>
                  <a:cubicBezTo>
                    <a:pt x="2310" y="408"/>
                    <a:pt x="2371" y="399"/>
                    <a:pt x="2433" y="399"/>
                  </a:cubicBezTo>
                  <a:close/>
                  <a:moveTo>
                    <a:pt x="3820" y="1464"/>
                  </a:moveTo>
                  <a:lnTo>
                    <a:pt x="3820" y="2105"/>
                  </a:lnTo>
                  <a:cubicBezTo>
                    <a:pt x="3820" y="2180"/>
                    <a:pt x="3755" y="2239"/>
                    <a:pt x="3676" y="2239"/>
                  </a:cubicBezTo>
                  <a:lnTo>
                    <a:pt x="1197" y="2239"/>
                  </a:lnTo>
                  <a:cubicBezTo>
                    <a:pt x="1118" y="2239"/>
                    <a:pt x="1053" y="2180"/>
                    <a:pt x="1053" y="2105"/>
                  </a:cubicBezTo>
                  <a:lnTo>
                    <a:pt x="1053" y="1464"/>
                  </a:lnTo>
                  <a:lnTo>
                    <a:pt x="2137" y="1766"/>
                  </a:lnTo>
                  <a:cubicBezTo>
                    <a:pt x="2234" y="1793"/>
                    <a:pt x="2335" y="1807"/>
                    <a:pt x="2437" y="1807"/>
                  </a:cubicBezTo>
                  <a:cubicBezTo>
                    <a:pt x="2538" y="1807"/>
                    <a:pt x="2639" y="1793"/>
                    <a:pt x="2737" y="1766"/>
                  </a:cubicBezTo>
                  <a:lnTo>
                    <a:pt x="3820" y="1464"/>
                  </a:lnTo>
                  <a:close/>
                  <a:moveTo>
                    <a:pt x="2431" y="1"/>
                  </a:moveTo>
                  <a:cubicBezTo>
                    <a:pt x="2331" y="1"/>
                    <a:pt x="2231" y="15"/>
                    <a:pt x="2133" y="44"/>
                  </a:cubicBezTo>
                  <a:lnTo>
                    <a:pt x="223" y="617"/>
                  </a:lnTo>
                  <a:cubicBezTo>
                    <a:pt x="117" y="651"/>
                    <a:pt x="35" y="737"/>
                    <a:pt x="21" y="847"/>
                  </a:cubicBezTo>
                  <a:cubicBezTo>
                    <a:pt x="0" y="987"/>
                    <a:pt x="83" y="1114"/>
                    <a:pt x="213" y="1152"/>
                  </a:cubicBezTo>
                  <a:lnTo>
                    <a:pt x="648" y="1282"/>
                  </a:lnTo>
                  <a:lnTo>
                    <a:pt x="648" y="2095"/>
                  </a:lnTo>
                  <a:cubicBezTo>
                    <a:pt x="648" y="2396"/>
                    <a:pt x="895" y="2643"/>
                    <a:pt x="1197" y="2643"/>
                  </a:cubicBezTo>
                  <a:lnTo>
                    <a:pt x="3676" y="2643"/>
                  </a:lnTo>
                  <a:cubicBezTo>
                    <a:pt x="3981" y="2643"/>
                    <a:pt x="4225" y="2396"/>
                    <a:pt x="4225" y="2095"/>
                  </a:cubicBezTo>
                  <a:lnTo>
                    <a:pt x="4225" y="1282"/>
                  </a:lnTo>
                  <a:lnTo>
                    <a:pt x="4441" y="1214"/>
                  </a:lnTo>
                  <a:lnTo>
                    <a:pt x="4441" y="1498"/>
                  </a:lnTo>
                  <a:cubicBezTo>
                    <a:pt x="4441" y="1601"/>
                    <a:pt x="4516" y="1694"/>
                    <a:pt x="4616" y="1704"/>
                  </a:cubicBezTo>
                  <a:cubicBezTo>
                    <a:pt x="4625" y="1705"/>
                    <a:pt x="4635" y="1706"/>
                    <a:pt x="4644" y="1706"/>
                  </a:cubicBezTo>
                  <a:cubicBezTo>
                    <a:pt x="4754" y="1706"/>
                    <a:pt x="4842" y="1616"/>
                    <a:pt x="4842" y="1505"/>
                  </a:cubicBezTo>
                  <a:cubicBezTo>
                    <a:pt x="4842" y="1502"/>
                    <a:pt x="4845" y="888"/>
                    <a:pt x="4845" y="884"/>
                  </a:cubicBezTo>
                  <a:cubicBezTo>
                    <a:pt x="4845" y="761"/>
                    <a:pt x="4766" y="655"/>
                    <a:pt x="4650" y="620"/>
                  </a:cubicBezTo>
                  <a:lnTo>
                    <a:pt x="2730" y="44"/>
                  </a:lnTo>
                  <a:cubicBezTo>
                    <a:pt x="2632" y="15"/>
                    <a:pt x="2532" y="1"/>
                    <a:pt x="24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0"/>
            <p:cNvSpPr/>
            <p:nvPr/>
          </p:nvSpPr>
          <p:spPr>
            <a:xfrm>
              <a:off x="7868150" y="2867225"/>
              <a:ext cx="103050" cy="10125"/>
            </a:xfrm>
            <a:custGeom>
              <a:avLst/>
              <a:gdLst/>
              <a:ahLst/>
              <a:cxnLst/>
              <a:rect l="l" t="t" r="r" b="b"/>
              <a:pathLst>
                <a:path w="4122" h="405" extrusionOk="0">
                  <a:moveTo>
                    <a:pt x="223" y="0"/>
                  </a:moveTo>
                  <a:cubicBezTo>
                    <a:pt x="117" y="0"/>
                    <a:pt x="28" y="76"/>
                    <a:pt x="14" y="178"/>
                  </a:cubicBezTo>
                  <a:cubicBezTo>
                    <a:pt x="0" y="298"/>
                    <a:pt x="93" y="405"/>
                    <a:pt x="213" y="405"/>
                  </a:cubicBezTo>
                  <a:lnTo>
                    <a:pt x="3899" y="405"/>
                  </a:lnTo>
                  <a:cubicBezTo>
                    <a:pt x="4001" y="405"/>
                    <a:pt x="4094" y="329"/>
                    <a:pt x="4108" y="226"/>
                  </a:cubicBezTo>
                  <a:cubicBezTo>
                    <a:pt x="4121" y="103"/>
                    <a:pt x="4025" y="0"/>
                    <a:pt x="3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80"/>
            <p:cNvSpPr/>
            <p:nvPr/>
          </p:nvSpPr>
          <p:spPr>
            <a:xfrm>
              <a:off x="7868150" y="2894725"/>
              <a:ext cx="103050" cy="10150"/>
            </a:xfrm>
            <a:custGeom>
              <a:avLst/>
              <a:gdLst/>
              <a:ahLst/>
              <a:cxnLst/>
              <a:rect l="l" t="t" r="r" b="b"/>
              <a:pathLst>
                <a:path w="4122" h="406" extrusionOk="0">
                  <a:moveTo>
                    <a:pt x="223" y="1"/>
                  </a:moveTo>
                  <a:cubicBezTo>
                    <a:pt x="117" y="1"/>
                    <a:pt x="28" y="76"/>
                    <a:pt x="14" y="179"/>
                  </a:cubicBezTo>
                  <a:cubicBezTo>
                    <a:pt x="0" y="303"/>
                    <a:pt x="93" y="405"/>
                    <a:pt x="213" y="405"/>
                  </a:cubicBezTo>
                  <a:lnTo>
                    <a:pt x="3899" y="405"/>
                  </a:lnTo>
                  <a:cubicBezTo>
                    <a:pt x="4001" y="405"/>
                    <a:pt x="4094" y="330"/>
                    <a:pt x="4108" y="230"/>
                  </a:cubicBezTo>
                  <a:cubicBezTo>
                    <a:pt x="4121" y="107"/>
                    <a:pt x="4025" y="1"/>
                    <a:pt x="39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80"/>
            <p:cNvSpPr/>
            <p:nvPr/>
          </p:nvSpPr>
          <p:spPr>
            <a:xfrm>
              <a:off x="7868150" y="2921650"/>
              <a:ext cx="177625" cy="10125"/>
            </a:xfrm>
            <a:custGeom>
              <a:avLst/>
              <a:gdLst/>
              <a:ahLst/>
              <a:cxnLst/>
              <a:rect l="l" t="t" r="r" b="b"/>
              <a:pathLst>
                <a:path w="7105" h="405" extrusionOk="0">
                  <a:moveTo>
                    <a:pt x="223" y="0"/>
                  </a:moveTo>
                  <a:cubicBezTo>
                    <a:pt x="117" y="0"/>
                    <a:pt x="28" y="76"/>
                    <a:pt x="14" y="179"/>
                  </a:cubicBezTo>
                  <a:cubicBezTo>
                    <a:pt x="0" y="299"/>
                    <a:pt x="93" y="405"/>
                    <a:pt x="213" y="405"/>
                  </a:cubicBezTo>
                  <a:lnTo>
                    <a:pt x="6882" y="405"/>
                  </a:lnTo>
                  <a:cubicBezTo>
                    <a:pt x="6984" y="405"/>
                    <a:pt x="7077" y="330"/>
                    <a:pt x="7091" y="227"/>
                  </a:cubicBezTo>
                  <a:cubicBezTo>
                    <a:pt x="7104" y="107"/>
                    <a:pt x="7008" y="0"/>
                    <a:pt x="68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80"/>
          <p:cNvGrpSpPr/>
          <p:nvPr/>
        </p:nvGrpSpPr>
        <p:grpSpPr>
          <a:xfrm>
            <a:off x="7055100" y="2684725"/>
            <a:ext cx="319150" cy="344175"/>
            <a:chOff x="7055100" y="2684725"/>
            <a:chExt cx="319150" cy="344175"/>
          </a:xfrm>
        </p:grpSpPr>
        <p:sp>
          <p:nvSpPr>
            <p:cNvPr id="1268" name="Google Shape;1268;p80"/>
            <p:cNvSpPr/>
            <p:nvPr/>
          </p:nvSpPr>
          <p:spPr>
            <a:xfrm>
              <a:off x="7148875" y="2762050"/>
              <a:ext cx="82225" cy="10050"/>
            </a:xfrm>
            <a:custGeom>
              <a:avLst/>
              <a:gdLst/>
              <a:ahLst/>
              <a:cxnLst/>
              <a:rect l="l" t="t" r="r" b="b"/>
              <a:pathLst>
                <a:path w="3289" h="402" extrusionOk="0">
                  <a:moveTo>
                    <a:pt x="224" y="0"/>
                  </a:moveTo>
                  <a:cubicBezTo>
                    <a:pt x="121" y="0"/>
                    <a:pt x="28" y="72"/>
                    <a:pt x="14" y="175"/>
                  </a:cubicBezTo>
                  <a:cubicBezTo>
                    <a:pt x="1" y="298"/>
                    <a:pt x="97" y="401"/>
                    <a:pt x="217" y="401"/>
                  </a:cubicBezTo>
                  <a:lnTo>
                    <a:pt x="3073" y="401"/>
                  </a:lnTo>
                  <a:cubicBezTo>
                    <a:pt x="3193" y="401"/>
                    <a:pt x="3289" y="298"/>
                    <a:pt x="3275" y="175"/>
                  </a:cubicBezTo>
                  <a:cubicBezTo>
                    <a:pt x="3261" y="72"/>
                    <a:pt x="3169" y="0"/>
                    <a:pt x="3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80"/>
            <p:cNvSpPr/>
            <p:nvPr/>
          </p:nvSpPr>
          <p:spPr>
            <a:xfrm>
              <a:off x="7104550" y="2803700"/>
              <a:ext cx="175425" cy="10050"/>
            </a:xfrm>
            <a:custGeom>
              <a:avLst/>
              <a:gdLst/>
              <a:ahLst/>
              <a:cxnLst/>
              <a:rect l="l" t="t" r="r" b="b"/>
              <a:pathLst>
                <a:path w="7017" h="402" extrusionOk="0">
                  <a:moveTo>
                    <a:pt x="224" y="0"/>
                  </a:moveTo>
                  <a:cubicBezTo>
                    <a:pt x="121" y="0"/>
                    <a:pt x="28" y="72"/>
                    <a:pt x="15" y="175"/>
                  </a:cubicBezTo>
                  <a:cubicBezTo>
                    <a:pt x="1" y="299"/>
                    <a:pt x="97" y="402"/>
                    <a:pt x="217" y="402"/>
                  </a:cubicBezTo>
                  <a:lnTo>
                    <a:pt x="6793" y="402"/>
                  </a:lnTo>
                  <a:cubicBezTo>
                    <a:pt x="6896" y="402"/>
                    <a:pt x="6989" y="330"/>
                    <a:pt x="7002" y="227"/>
                  </a:cubicBezTo>
                  <a:cubicBezTo>
                    <a:pt x="7016" y="103"/>
                    <a:pt x="6920" y="0"/>
                    <a:pt x="6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80"/>
            <p:cNvSpPr/>
            <p:nvPr/>
          </p:nvSpPr>
          <p:spPr>
            <a:xfrm>
              <a:off x="7104550" y="2835925"/>
              <a:ext cx="175425" cy="10150"/>
            </a:xfrm>
            <a:custGeom>
              <a:avLst/>
              <a:gdLst/>
              <a:ahLst/>
              <a:cxnLst/>
              <a:rect l="l" t="t" r="r" b="b"/>
              <a:pathLst>
                <a:path w="7017" h="406" extrusionOk="0">
                  <a:moveTo>
                    <a:pt x="224" y="1"/>
                  </a:moveTo>
                  <a:cubicBezTo>
                    <a:pt x="121" y="1"/>
                    <a:pt x="28" y="76"/>
                    <a:pt x="15" y="176"/>
                  </a:cubicBezTo>
                  <a:cubicBezTo>
                    <a:pt x="1" y="299"/>
                    <a:pt x="97" y="405"/>
                    <a:pt x="217" y="405"/>
                  </a:cubicBezTo>
                  <a:lnTo>
                    <a:pt x="6793" y="405"/>
                  </a:lnTo>
                  <a:cubicBezTo>
                    <a:pt x="6896" y="405"/>
                    <a:pt x="6989" y="330"/>
                    <a:pt x="7002" y="227"/>
                  </a:cubicBezTo>
                  <a:cubicBezTo>
                    <a:pt x="7016" y="104"/>
                    <a:pt x="6920" y="1"/>
                    <a:pt x="6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0"/>
            <p:cNvSpPr/>
            <p:nvPr/>
          </p:nvSpPr>
          <p:spPr>
            <a:xfrm>
              <a:off x="7077900" y="2712250"/>
              <a:ext cx="228550" cy="289050"/>
            </a:xfrm>
            <a:custGeom>
              <a:avLst/>
              <a:gdLst/>
              <a:ahLst/>
              <a:cxnLst/>
              <a:rect l="l" t="t" r="r" b="b"/>
              <a:pathLst>
                <a:path w="9142" h="11562" extrusionOk="0">
                  <a:moveTo>
                    <a:pt x="854" y="0"/>
                  </a:moveTo>
                  <a:cubicBezTo>
                    <a:pt x="741" y="0"/>
                    <a:pt x="656" y="93"/>
                    <a:pt x="656" y="206"/>
                  </a:cubicBezTo>
                  <a:cubicBezTo>
                    <a:pt x="652" y="453"/>
                    <a:pt x="453" y="652"/>
                    <a:pt x="206" y="655"/>
                  </a:cubicBezTo>
                  <a:cubicBezTo>
                    <a:pt x="93" y="655"/>
                    <a:pt x="1" y="741"/>
                    <a:pt x="1" y="854"/>
                  </a:cubicBezTo>
                  <a:lnTo>
                    <a:pt x="1" y="10797"/>
                  </a:lnTo>
                  <a:cubicBezTo>
                    <a:pt x="1" y="10907"/>
                    <a:pt x="93" y="10996"/>
                    <a:pt x="203" y="10996"/>
                  </a:cubicBezTo>
                  <a:cubicBezTo>
                    <a:pt x="429" y="10999"/>
                    <a:pt x="618" y="11164"/>
                    <a:pt x="649" y="11387"/>
                  </a:cubicBezTo>
                  <a:cubicBezTo>
                    <a:pt x="662" y="11486"/>
                    <a:pt x="748" y="11562"/>
                    <a:pt x="848" y="11562"/>
                  </a:cubicBezTo>
                  <a:lnTo>
                    <a:pt x="5936" y="11562"/>
                  </a:lnTo>
                  <a:cubicBezTo>
                    <a:pt x="6039" y="11562"/>
                    <a:pt x="6131" y="11486"/>
                    <a:pt x="6142" y="11383"/>
                  </a:cubicBezTo>
                  <a:cubicBezTo>
                    <a:pt x="6159" y="11263"/>
                    <a:pt x="6063" y="11157"/>
                    <a:pt x="5943" y="11157"/>
                  </a:cubicBezTo>
                  <a:lnTo>
                    <a:pt x="1005" y="11157"/>
                  </a:lnTo>
                  <a:cubicBezTo>
                    <a:pt x="909" y="10890"/>
                    <a:pt x="683" y="10687"/>
                    <a:pt x="405" y="10619"/>
                  </a:cubicBezTo>
                  <a:lnTo>
                    <a:pt x="405" y="1032"/>
                  </a:lnTo>
                  <a:cubicBezTo>
                    <a:pt x="714" y="957"/>
                    <a:pt x="957" y="713"/>
                    <a:pt x="1033" y="405"/>
                  </a:cubicBezTo>
                  <a:lnTo>
                    <a:pt x="8110" y="405"/>
                  </a:lnTo>
                  <a:cubicBezTo>
                    <a:pt x="8185" y="713"/>
                    <a:pt x="8428" y="957"/>
                    <a:pt x="8740" y="1032"/>
                  </a:cubicBezTo>
                  <a:lnTo>
                    <a:pt x="8740" y="5105"/>
                  </a:lnTo>
                  <a:cubicBezTo>
                    <a:pt x="8740" y="5212"/>
                    <a:pt x="8812" y="5301"/>
                    <a:pt x="8915" y="5315"/>
                  </a:cubicBezTo>
                  <a:cubicBezTo>
                    <a:pt x="8923" y="5315"/>
                    <a:pt x="8931" y="5316"/>
                    <a:pt x="8939" y="5316"/>
                  </a:cubicBezTo>
                  <a:cubicBezTo>
                    <a:pt x="9052" y="5316"/>
                    <a:pt x="9142" y="5225"/>
                    <a:pt x="9142" y="5116"/>
                  </a:cubicBezTo>
                  <a:lnTo>
                    <a:pt x="9142" y="854"/>
                  </a:lnTo>
                  <a:cubicBezTo>
                    <a:pt x="9142" y="741"/>
                    <a:pt x="9049" y="655"/>
                    <a:pt x="8936" y="655"/>
                  </a:cubicBezTo>
                  <a:cubicBezTo>
                    <a:pt x="8692" y="652"/>
                    <a:pt x="8494" y="453"/>
                    <a:pt x="8490" y="206"/>
                  </a:cubicBezTo>
                  <a:cubicBezTo>
                    <a:pt x="8490" y="93"/>
                    <a:pt x="8401" y="0"/>
                    <a:pt x="8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0"/>
            <p:cNvSpPr/>
            <p:nvPr/>
          </p:nvSpPr>
          <p:spPr>
            <a:xfrm>
              <a:off x="7055100" y="2684725"/>
              <a:ext cx="319150" cy="344175"/>
            </a:xfrm>
            <a:custGeom>
              <a:avLst/>
              <a:gdLst/>
              <a:ahLst/>
              <a:cxnLst/>
              <a:rect l="l" t="t" r="r" b="b"/>
              <a:pathLst>
                <a:path w="12766" h="13767" extrusionOk="0">
                  <a:moveTo>
                    <a:pt x="9948" y="7350"/>
                  </a:moveTo>
                  <a:cubicBezTo>
                    <a:pt x="10043" y="7350"/>
                    <a:pt x="10138" y="7396"/>
                    <a:pt x="10194" y="7489"/>
                  </a:cubicBezTo>
                  <a:cubicBezTo>
                    <a:pt x="10323" y="7702"/>
                    <a:pt x="10546" y="7822"/>
                    <a:pt x="10780" y="7822"/>
                  </a:cubicBezTo>
                  <a:cubicBezTo>
                    <a:pt x="10871" y="7822"/>
                    <a:pt x="10963" y="7804"/>
                    <a:pt x="11051" y="7766"/>
                  </a:cubicBezTo>
                  <a:cubicBezTo>
                    <a:pt x="11089" y="7751"/>
                    <a:pt x="11126" y="7744"/>
                    <a:pt x="11163" y="7744"/>
                  </a:cubicBezTo>
                  <a:cubicBezTo>
                    <a:pt x="11323" y="7744"/>
                    <a:pt x="11463" y="7879"/>
                    <a:pt x="11449" y="8054"/>
                  </a:cubicBezTo>
                  <a:cubicBezTo>
                    <a:pt x="11418" y="8397"/>
                    <a:pt x="11641" y="8706"/>
                    <a:pt x="11977" y="8785"/>
                  </a:cubicBezTo>
                  <a:cubicBezTo>
                    <a:pt x="12186" y="8833"/>
                    <a:pt x="12269" y="9087"/>
                    <a:pt x="12128" y="9251"/>
                  </a:cubicBezTo>
                  <a:cubicBezTo>
                    <a:pt x="11905" y="9512"/>
                    <a:pt x="11905" y="9892"/>
                    <a:pt x="12128" y="10153"/>
                  </a:cubicBezTo>
                  <a:cubicBezTo>
                    <a:pt x="12269" y="10314"/>
                    <a:pt x="12186" y="10568"/>
                    <a:pt x="11977" y="10619"/>
                  </a:cubicBezTo>
                  <a:cubicBezTo>
                    <a:pt x="11641" y="10698"/>
                    <a:pt x="11418" y="11003"/>
                    <a:pt x="11449" y="11346"/>
                  </a:cubicBezTo>
                  <a:cubicBezTo>
                    <a:pt x="11463" y="11522"/>
                    <a:pt x="11322" y="11660"/>
                    <a:pt x="11162" y="11660"/>
                  </a:cubicBezTo>
                  <a:cubicBezTo>
                    <a:pt x="11125" y="11660"/>
                    <a:pt x="11088" y="11653"/>
                    <a:pt x="11051" y="11637"/>
                  </a:cubicBezTo>
                  <a:cubicBezTo>
                    <a:pt x="10963" y="11600"/>
                    <a:pt x="10871" y="11582"/>
                    <a:pt x="10780" y="11582"/>
                  </a:cubicBezTo>
                  <a:cubicBezTo>
                    <a:pt x="10546" y="11582"/>
                    <a:pt x="10323" y="11702"/>
                    <a:pt x="10194" y="11915"/>
                  </a:cubicBezTo>
                  <a:cubicBezTo>
                    <a:pt x="10138" y="12006"/>
                    <a:pt x="10043" y="12051"/>
                    <a:pt x="9948" y="12051"/>
                  </a:cubicBezTo>
                  <a:cubicBezTo>
                    <a:pt x="9853" y="12051"/>
                    <a:pt x="9759" y="12006"/>
                    <a:pt x="9704" y="11915"/>
                  </a:cubicBezTo>
                  <a:cubicBezTo>
                    <a:pt x="9574" y="11703"/>
                    <a:pt x="9351" y="11583"/>
                    <a:pt x="9114" y="11583"/>
                  </a:cubicBezTo>
                  <a:cubicBezTo>
                    <a:pt x="8926" y="11583"/>
                    <a:pt x="8828" y="11661"/>
                    <a:pt x="8721" y="11661"/>
                  </a:cubicBezTo>
                  <a:cubicBezTo>
                    <a:pt x="8674" y="11661"/>
                    <a:pt x="8625" y="11646"/>
                    <a:pt x="8566" y="11603"/>
                  </a:cubicBezTo>
                  <a:cubicBezTo>
                    <a:pt x="8483" y="11541"/>
                    <a:pt x="8442" y="11449"/>
                    <a:pt x="8449" y="11346"/>
                  </a:cubicBezTo>
                  <a:cubicBezTo>
                    <a:pt x="8476" y="11003"/>
                    <a:pt x="8254" y="10698"/>
                    <a:pt x="7921" y="10619"/>
                  </a:cubicBezTo>
                  <a:cubicBezTo>
                    <a:pt x="7708" y="10568"/>
                    <a:pt x="7626" y="10317"/>
                    <a:pt x="7767" y="10153"/>
                  </a:cubicBezTo>
                  <a:cubicBezTo>
                    <a:pt x="7993" y="9892"/>
                    <a:pt x="7993" y="9512"/>
                    <a:pt x="7767" y="9251"/>
                  </a:cubicBezTo>
                  <a:cubicBezTo>
                    <a:pt x="7626" y="9087"/>
                    <a:pt x="7708" y="8833"/>
                    <a:pt x="7921" y="8785"/>
                  </a:cubicBezTo>
                  <a:cubicBezTo>
                    <a:pt x="8254" y="8706"/>
                    <a:pt x="8476" y="8397"/>
                    <a:pt x="8449" y="8054"/>
                  </a:cubicBezTo>
                  <a:cubicBezTo>
                    <a:pt x="8435" y="7879"/>
                    <a:pt x="8575" y="7744"/>
                    <a:pt x="8735" y="7744"/>
                  </a:cubicBezTo>
                  <a:cubicBezTo>
                    <a:pt x="8772" y="7744"/>
                    <a:pt x="8810" y="7751"/>
                    <a:pt x="8847" y="7766"/>
                  </a:cubicBezTo>
                  <a:cubicBezTo>
                    <a:pt x="8935" y="7804"/>
                    <a:pt x="9027" y="7822"/>
                    <a:pt x="9118" y="7822"/>
                  </a:cubicBezTo>
                  <a:cubicBezTo>
                    <a:pt x="9352" y="7822"/>
                    <a:pt x="9575" y="7702"/>
                    <a:pt x="9704" y="7489"/>
                  </a:cubicBezTo>
                  <a:cubicBezTo>
                    <a:pt x="9759" y="7396"/>
                    <a:pt x="9853" y="7350"/>
                    <a:pt x="9948" y="7350"/>
                  </a:cubicBezTo>
                  <a:close/>
                  <a:moveTo>
                    <a:pt x="8322" y="11922"/>
                  </a:moveTo>
                  <a:cubicBezTo>
                    <a:pt x="8326" y="11925"/>
                    <a:pt x="8326" y="11929"/>
                    <a:pt x="8329" y="11929"/>
                  </a:cubicBezTo>
                  <a:cubicBezTo>
                    <a:pt x="8449" y="12017"/>
                    <a:pt x="8590" y="12062"/>
                    <a:pt x="8733" y="12062"/>
                  </a:cubicBezTo>
                  <a:cubicBezTo>
                    <a:pt x="8823" y="12062"/>
                    <a:pt x="8915" y="12044"/>
                    <a:pt x="9001" y="12008"/>
                  </a:cubicBezTo>
                  <a:cubicBezTo>
                    <a:pt x="9038" y="11993"/>
                    <a:pt x="9076" y="11985"/>
                    <a:pt x="9113" y="11985"/>
                  </a:cubicBezTo>
                  <a:cubicBezTo>
                    <a:pt x="9211" y="11985"/>
                    <a:pt x="9303" y="12035"/>
                    <a:pt x="9358" y="12124"/>
                  </a:cubicBezTo>
                  <a:cubicBezTo>
                    <a:pt x="9388" y="12172"/>
                    <a:pt x="9426" y="12220"/>
                    <a:pt x="9464" y="12258"/>
                  </a:cubicBezTo>
                  <a:lnTo>
                    <a:pt x="8960" y="13249"/>
                  </a:lnTo>
                  <a:lnTo>
                    <a:pt x="8768" y="12793"/>
                  </a:lnTo>
                  <a:cubicBezTo>
                    <a:pt x="8716" y="12669"/>
                    <a:pt x="8598" y="12593"/>
                    <a:pt x="8470" y="12593"/>
                  </a:cubicBezTo>
                  <a:cubicBezTo>
                    <a:pt x="8446" y="12593"/>
                    <a:pt x="8422" y="12596"/>
                    <a:pt x="8398" y="12601"/>
                  </a:cubicBezTo>
                  <a:lnTo>
                    <a:pt x="7918" y="12714"/>
                  </a:lnTo>
                  <a:lnTo>
                    <a:pt x="8322" y="11922"/>
                  </a:lnTo>
                  <a:close/>
                  <a:moveTo>
                    <a:pt x="11576" y="11925"/>
                  </a:moveTo>
                  <a:lnTo>
                    <a:pt x="11981" y="12714"/>
                  </a:lnTo>
                  <a:lnTo>
                    <a:pt x="11497" y="12601"/>
                  </a:lnTo>
                  <a:cubicBezTo>
                    <a:pt x="11473" y="12596"/>
                    <a:pt x="11449" y="12593"/>
                    <a:pt x="11425" y="12593"/>
                  </a:cubicBezTo>
                  <a:cubicBezTo>
                    <a:pt x="11297" y="12593"/>
                    <a:pt x="11179" y="12669"/>
                    <a:pt x="11127" y="12793"/>
                  </a:cubicBezTo>
                  <a:lnTo>
                    <a:pt x="10938" y="13249"/>
                  </a:lnTo>
                  <a:lnTo>
                    <a:pt x="10431" y="12258"/>
                  </a:lnTo>
                  <a:cubicBezTo>
                    <a:pt x="10472" y="12220"/>
                    <a:pt x="10506" y="12176"/>
                    <a:pt x="10537" y="12124"/>
                  </a:cubicBezTo>
                  <a:cubicBezTo>
                    <a:pt x="10592" y="12035"/>
                    <a:pt x="10686" y="11985"/>
                    <a:pt x="10783" y="11985"/>
                  </a:cubicBezTo>
                  <a:cubicBezTo>
                    <a:pt x="10820" y="11985"/>
                    <a:pt x="10858" y="11993"/>
                    <a:pt x="10894" y="12008"/>
                  </a:cubicBezTo>
                  <a:cubicBezTo>
                    <a:pt x="10981" y="12045"/>
                    <a:pt x="11072" y="12063"/>
                    <a:pt x="11162" y="12063"/>
                  </a:cubicBezTo>
                  <a:cubicBezTo>
                    <a:pt x="11305" y="12063"/>
                    <a:pt x="11446" y="12017"/>
                    <a:pt x="11566" y="11929"/>
                  </a:cubicBezTo>
                  <a:cubicBezTo>
                    <a:pt x="11569" y="11929"/>
                    <a:pt x="11573" y="11925"/>
                    <a:pt x="11576" y="11925"/>
                  </a:cubicBezTo>
                  <a:close/>
                  <a:moveTo>
                    <a:pt x="9584" y="402"/>
                  </a:moveTo>
                  <a:cubicBezTo>
                    <a:pt x="10126" y="402"/>
                    <a:pt x="10565" y="840"/>
                    <a:pt x="10565" y="1386"/>
                  </a:cubicBezTo>
                  <a:lnTo>
                    <a:pt x="10565" y="7331"/>
                  </a:lnTo>
                  <a:cubicBezTo>
                    <a:pt x="10554" y="7317"/>
                    <a:pt x="10544" y="7304"/>
                    <a:pt x="10534" y="7286"/>
                  </a:cubicBezTo>
                  <a:cubicBezTo>
                    <a:pt x="10399" y="7067"/>
                    <a:pt x="10172" y="6957"/>
                    <a:pt x="9945" y="6957"/>
                  </a:cubicBezTo>
                  <a:cubicBezTo>
                    <a:pt x="9715" y="6957"/>
                    <a:pt x="9485" y="7069"/>
                    <a:pt x="9351" y="7293"/>
                  </a:cubicBezTo>
                  <a:cubicBezTo>
                    <a:pt x="9299" y="7379"/>
                    <a:pt x="9208" y="7426"/>
                    <a:pt x="9112" y="7426"/>
                  </a:cubicBezTo>
                  <a:cubicBezTo>
                    <a:pt x="9074" y="7426"/>
                    <a:pt x="9035" y="7419"/>
                    <a:pt x="8998" y="7403"/>
                  </a:cubicBezTo>
                  <a:cubicBezTo>
                    <a:pt x="8911" y="7367"/>
                    <a:pt x="8820" y="7349"/>
                    <a:pt x="8729" y="7349"/>
                  </a:cubicBezTo>
                  <a:cubicBezTo>
                    <a:pt x="8680" y="7349"/>
                    <a:pt x="8631" y="7354"/>
                    <a:pt x="8583" y="7365"/>
                  </a:cubicBezTo>
                  <a:lnTo>
                    <a:pt x="2195" y="7365"/>
                  </a:lnTo>
                  <a:cubicBezTo>
                    <a:pt x="2092" y="7365"/>
                    <a:pt x="2000" y="7441"/>
                    <a:pt x="1986" y="7540"/>
                  </a:cubicBezTo>
                  <a:cubicBezTo>
                    <a:pt x="1972" y="7664"/>
                    <a:pt x="2068" y="7770"/>
                    <a:pt x="2188" y="7770"/>
                  </a:cubicBezTo>
                  <a:lnTo>
                    <a:pt x="8096" y="7770"/>
                  </a:lnTo>
                  <a:cubicBezTo>
                    <a:pt x="8051" y="7869"/>
                    <a:pt x="8034" y="7979"/>
                    <a:pt x="8044" y="8092"/>
                  </a:cubicBezTo>
                  <a:cubicBezTo>
                    <a:pt x="8055" y="8233"/>
                    <a:pt x="7962" y="8360"/>
                    <a:pt x="7825" y="8394"/>
                  </a:cubicBezTo>
                  <a:cubicBezTo>
                    <a:pt x="7664" y="8432"/>
                    <a:pt x="7523" y="8524"/>
                    <a:pt x="7431" y="8655"/>
                  </a:cubicBezTo>
                  <a:lnTo>
                    <a:pt x="2202" y="8655"/>
                  </a:lnTo>
                  <a:cubicBezTo>
                    <a:pt x="2096" y="8655"/>
                    <a:pt x="2006" y="8730"/>
                    <a:pt x="1993" y="8833"/>
                  </a:cubicBezTo>
                  <a:cubicBezTo>
                    <a:pt x="1979" y="8956"/>
                    <a:pt x="2072" y="9059"/>
                    <a:pt x="2192" y="9059"/>
                  </a:cubicBezTo>
                  <a:lnTo>
                    <a:pt x="7297" y="9059"/>
                  </a:lnTo>
                  <a:cubicBezTo>
                    <a:pt x="7294" y="9220"/>
                    <a:pt x="7352" y="9375"/>
                    <a:pt x="7458" y="9501"/>
                  </a:cubicBezTo>
                  <a:cubicBezTo>
                    <a:pt x="7551" y="9611"/>
                    <a:pt x="7547" y="9772"/>
                    <a:pt x="7455" y="9885"/>
                  </a:cubicBezTo>
                  <a:cubicBezTo>
                    <a:pt x="7438" y="9903"/>
                    <a:pt x="7424" y="9923"/>
                    <a:pt x="7410" y="9947"/>
                  </a:cubicBezTo>
                  <a:lnTo>
                    <a:pt x="2195" y="9947"/>
                  </a:lnTo>
                  <a:cubicBezTo>
                    <a:pt x="2113" y="9947"/>
                    <a:pt x="2034" y="9995"/>
                    <a:pt x="2003" y="10071"/>
                  </a:cubicBezTo>
                  <a:cubicBezTo>
                    <a:pt x="1938" y="10228"/>
                    <a:pt x="2051" y="10376"/>
                    <a:pt x="2198" y="10376"/>
                  </a:cubicBezTo>
                  <a:lnTo>
                    <a:pt x="7294" y="10376"/>
                  </a:lnTo>
                  <a:cubicBezTo>
                    <a:pt x="7294" y="10376"/>
                    <a:pt x="7513" y="10938"/>
                    <a:pt x="7825" y="11010"/>
                  </a:cubicBezTo>
                  <a:cubicBezTo>
                    <a:pt x="7966" y="11044"/>
                    <a:pt x="8058" y="11171"/>
                    <a:pt x="8048" y="11315"/>
                  </a:cubicBezTo>
                  <a:cubicBezTo>
                    <a:pt x="8041" y="11391"/>
                    <a:pt x="8048" y="11466"/>
                    <a:pt x="8065" y="11538"/>
                  </a:cubicBezTo>
                  <a:lnTo>
                    <a:pt x="7475" y="12687"/>
                  </a:lnTo>
                  <a:cubicBezTo>
                    <a:pt x="7364" y="12907"/>
                    <a:pt x="7529" y="13155"/>
                    <a:pt x="7760" y="13155"/>
                  </a:cubicBezTo>
                  <a:cubicBezTo>
                    <a:pt x="7784" y="13155"/>
                    <a:pt x="7810" y="13152"/>
                    <a:pt x="7835" y="13146"/>
                  </a:cubicBezTo>
                  <a:lnTo>
                    <a:pt x="8422" y="13009"/>
                  </a:lnTo>
                  <a:lnTo>
                    <a:pt x="8566" y="13359"/>
                  </a:lnTo>
                  <a:lnTo>
                    <a:pt x="1396" y="13359"/>
                  </a:lnTo>
                  <a:cubicBezTo>
                    <a:pt x="844" y="13359"/>
                    <a:pt x="402" y="12378"/>
                    <a:pt x="402" y="12378"/>
                  </a:cubicBezTo>
                  <a:lnTo>
                    <a:pt x="402" y="1386"/>
                  </a:lnTo>
                  <a:cubicBezTo>
                    <a:pt x="402" y="844"/>
                    <a:pt x="844" y="402"/>
                    <a:pt x="1382" y="402"/>
                  </a:cubicBezTo>
                  <a:close/>
                  <a:moveTo>
                    <a:pt x="10074" y="12443"/>
                  </a:moveTo>
                  <a:lnTo>
                    <a:pt x="10352" y="12992"/>
                  </a:lnTo>
                  <a:cubicBezTo>
                    <a:pt x="10087" y="13322"/>
                    <a:pt x="9750" y="13360"/>
                    <a:pt x="9539" y="13360"/>
                  </a:cubicBezTo>
                  <a:cubicBezTo>
                    <a:pt x="9477" y="13360"/>
                    <a:pt x="9426" y="13357"/>
                    <a:pt x="9391" y="13357"/>
                  </a:cubicBezTo>
                  <a:cubicBezTo>
                    <a:pt x="9377" y="13357"/>
                    <a:pt x="9366" y="13357"/>
                    <a:pt x="9358" y="13359"/>
                  </a:cubicBezTo>
                  <a:lnTo>
                    <a:pt x="9824" y="12443"/>
                  </a:lnTo>
                  <a:cubicBezTo>
                    <a:pt x="9865" y="12452"/>
                    <a:pt x="9906" y="12456"/>
                    <a:pt x="9948" y="12456"/>
                  </a:cubicBezTo>
                  <a:cubicBezTo>
                    <a:pt x="9989" y="12456"/>
                    <a:pt x="10031" y="12452"/>
                    <a:pt x="10074" y="12443"/>
                  </a:cubicBezTo>
                  <a:close/>
                  <a:moveTo>
                    <a:pt x="1386" y="0"/>
                  </a:moveTo>
                  <a:cubicBezTo>
                    <a:pt x="621" y="0"/>
                    <a:pt x="1" y="621"/>
                    <a:pt x="1" y="1386"/>
                  </a:cubicBezTo>
                  <a:lnTo>
                    <a:pt x="1" y="12378"/>
                  </a:lnTo>
                  <a:cubicBezTo>
                    <a:pt x="1" y="13143"/>
                    <a:pt x="621" y="13763"/>
                    <a:pt x="1386" y="13763"/>
                  </a:cubicBezTo>
                  <a:lnTo>
                    <a:pt x="9584" y="13763"/>
                  </a:lnTo>
                  <a:cubicBezTo>
                    <a:pt x="9947" y="13763"/>
                    <a:pt x="10290" y="13623"/>
                    <a:pt x="10544" y="13376"/>
                  </a:cubicBezTo>
                  <a:lnTo>
                    <a:pt x="10654" y="13592"/>
                  </a:lnTo>
                  <a:cubicBezTo>
                    <a:pt x="10713" y="13709"/>
                    <a:pt x="10826" y="13767"/>
                    <a:pt x="10938" y="13767"/>
                  </a:cubicBezTo>
                  <a:cubicBezTo>
                    <a:pt x="11060" y="13767"/>
                    <a:pt x="11181" y="13700"/>
                    <a:pt x="11237" y="13568"/>
                  </a:cubicBezTo>
                  <a:lnTo>
                    <a:pt x="11466" y="13012"/>
                  </a:lnTo>
                  <a:lnTo>
                    <a:pt x="12056" y="13150"/>
                  </a:lnTo>
                  <a:cubicBezTo>
                    <a:pt x="12081" y="13155"/>
                    <a:pt x="12106" y="13158"/>
                    <a:pt x="12130" y="13158"/>
                  </a:cubicBezTo>
                  <a:cubicBezTo>
                    <a:pt x="12358" y="13158"/>
                    <a:pt x="12524" y="12910"/>
                    <a:pt x="12413" y="12690"/>
                  </a:cubicBezTo>
                  <a:lnTo>
                    <a:pt x="11826" y="11541"/>
                  </a:lnTo>
                  <a:cubicBezTo>
                    <a:pt x="11843" y="11469"/>
                    <a:pt x="11850" y="11394"/>
                    <a:pt x="11843" y="11319"/>
                  </a:cubicBezTo>
                  <a:cubicBezTo>
                    <a:pt x="11833" y="11175"/>
                    <a:pt x="11926" y="11048"/>
                    <a:pt x="12063" y="11013"/>
                  </a:cubicBezTo>
                  <a:cubicBezTo>
                    <a:pt x="12567" y="10893"/>
                    <a:pt x="12766" y="10283"/>
                    <a:pt x="12430" y="9892"/>
                  </a:cubicBezTo>
                  <a:cubicBezTo>
                    <a:pt x="12337" y="9783"/>
                    <a:pt x="12334" y="9625"/>
                    <a:pt x="12430" y="9515"/>
                  </a:cubicBezTo>
                  <a:cubicBezTo>
                    <a:pt x="12766" y="9124"/>
                    <a:pt x="12567" y="8514"/>
                    <a:pt x="12063" y="8394"/>
                  </a:cubicBezTo>
                  <a:cubicBezTo>
                    <a:pt x="11926" y="8360"/>
                    <a:pt x="11833" y="8233"/>
                    <a:pt x="11843" y="8092"/>
                  </a:cubicBezTo>
                  <a:cubicBezTo>
                    <a:pt x="11879" y="7673"/>
                    <a:pt x="11543" y="7342"/>
                    <a:pt x="11157" y="7342"/>
                  </a:cubicBezTo>
                  <a:cubicBezTo>
                    <a:pt x="11095" y="7342"/>
                    <a:pt x="11032" y="7351"/>
                    <a:pt x="10969" y="7369"/>
                  </a:cubicBezTo>
                  <a:lnTo>
                    <a:pt x="10969" y="1386"/>
                  </a:lnTo>
                  <a:cubicBezTo>
                    <a:pt x="10969" y="621"/>
                    <a:pt x="10349" y="0"/>
                    <a:pt x="9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0"/>
            <p:cNvSpPr/>
            <p:nvPr/>
          </p:nvSpPr>
          <p:spPr>
            <a:xfrm>
              <a:off x="7269575" y="2893025"/>
              <a:ext cx="68500" cy="68500"/>
            </a:xfrm>
            <a:custGeom>
              <a:avLst/>
              <a:gdLst/>
              <a:ahLst/>
              <a:cxnLst/>
              <a:rect l="l" t="t" r="r" b="b"/>
              <a:pathLst>
                <a:path w="2740" h="2740" extrusionOk="0">
                  <a:moveTo>
                    <a:pt x="1368" y="401"/>
                  </a:moveTo>
                  <a:cubicBezTo>
                    <a:pt x="1903" y="401"/>
                    <a:pt x="2335" y="837"/>
                    <a:pt x="2335" y="1368"/>
                  </a:cubicBezTo>
                  <a:cubicBezTo>
                    <a:pt x="2335" y="1903"/>
                    <a:pt x="1903" y="2335"/>
                    <a:pt x="1368" y="2335"/>
                  </a:cubicBezTo>
                  <a:cubicBezTo>
                    <a:pt x="837" y="2335"/>
                    <a:pt x="401" y="1903"/>
                    <a:pt x="401" y="1368"/>
                  </a:cubicBezTo>
                  <a:cubicBezTo>
                    <a:pt x="401" y="837"/>
                    <a:pt x="837" y="401"/>
                    <a:pt x="1368" y="401"/>
                  </a:cubicBezTo>
                  <a:close/>
                  <a:moveTo>
                    <a:pt x="1368" y="0"/>
                  </a:moveTo>
                  <a:cubicBezTo>
                    <a:pt x="614" y="0"/>
                    <a:pt x="0" y="614"/>
                    <a:pt x="0" y="1368"/>
                  </a:cubicBezTo>
                  <a:cubicBezTo>
                    <a:pt x="0" y="2126"/>
                    <a:pt x="614" y="2740"/>
                    <a:pt x="1368" y="2740"/>
                  </a:cubicBezTo>
                  <a:cubicBezTo>
                    <a:pt x="2126" y="2740"/>
                    <a:pt x="2740" y="2126"/>
                    <a:pt x="2740" y="1368"/>
                  </a:cubicBezTo>
                  <a:cubicBezTo>
                    <a:pt x="2740" y="614"/>
                    <a:pt x="212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80"/>
          <p:cNvGrpSpPr/>
          <p:nvPr/>
        </p:nvGrpSpPr>
        <p:grpSpPr>
          <a:xfrm>
            <a:off x="6306000" y="2684725"/>
            <a:ext cx="319325" cy="344125"/>
            <a:chOff x="6306000" y="2684725"/>
            <a:chExt cx="319325" cy="344125"/>
          </a:xfrm>
        </p:grpSpPr>
        <p:sp>
          <p:nvSpPr>
            <p:cNvPr id="1275" name="Google Shape;1275;p80"/>
            <p:cNvSpPr/>
            <p:nvPr/>
          </p:nvSpPr>
          <p:spPr>
            <a:xfrm>
              <a:off x="6398600" y="2732475"/>
              <a:ext cx="153275" cy="153275"/>
            </a:xfrm>
            <a:custGeom>
              <a:avLst/>
              <a:gdLst/>
              <a:ahLst/>
              <a:cxnLst/>
              <a:rect l="l" t="t" r="r" b="b"/>
              <a:pathLst>
                <a:path w="6131" h="6131" extrusionOk="0">
                  <a:moveTo>
                    <a:pt x="2740" y="405"/>
                  </a:moveTo>
                  <a:lnTo>
                    <a:pt x="3370" y="429"/>
                  </a:lnTo>
                  <a:cubicBezTo>
                    <a:pt x="3374" y="428"/>
                    <a:pt x="3378" y="428"/>
                    <a:pt x="3382" y="428"/>
                  </a:cubicBezTo>
                  <a:cubicBezTo>
                    <a:pt x="3418" y="428"/>
                    <a:pt x="3446" y="457"/>
                    <a:pt x="3446" y="494"/>
                  </a:cubicBezTo>
                  <a:lnTo>
                    <a:pt x="3446" y="515"/>
                  </a:lnTo>
                  <a:cubicBezTo>
                    <a:pt x="3453" y="652"/>
                    <a:pt x="3545" y="772"/>
                    <a:pt x="3682" y="809"/>
                  </a:cubicBezTo>
                  <a:cubicBezTo>
                    <a:pt x="3868" y="861"/>
                    <a:pt x="4046" y="933"/>
                    <a:pt x="4210" y="1025"/>
                  </a:cubicBezTo>
                  <a:cubicBezTo>
                    <a:pt x="4261" y="1053"/>
                    <a:pt x="4315" y="1066"/>
                    <a:pt x="4370" y="1066"/>
                  </a:cubicBezTo>
                  <a:cubicBezTo>
                    <a:pt x="4452" y="1066"/>
                    <a:pt x="4532" y="1035"/>
                    <a:pt x="4595" y="977"/>
                  </a:cubicBezTo>
                  <a:cubicBezTo>
                    <a:pt x="4595" y="977"/>
                    <a:pt x="4622" y="945"/>
                    <a:pt x="4658" y="945"/>
                  </a:cubicBezTo>
                  <a:cubicBezTo>
                    <a:pt x="4673" y="945"/>
                    <a:pt x="4690" y="951"/>
                    <a:pt x="4708" y="967"/>
                  </a:cubicBezTo>
                  <a:lnTo>
                    <a:pt x="5157" y="1416"/>
                  </a:lnTo>
                  <a:cubicBezTo>
                    <a:pt x="5188" y="1444"/>
                    <a:pt x="5188" y="1492"/>
                    <a:pt x="5157" y="1523"/>
                  </a:cubicBezTo>
                  <a:lnTo>
                    <a:pt x="5150" y="1529"/>
                  </a:lnTo>
                  <a:cubicBezTo>
                    <a:pt x="5054" y="1632"/>
                    <a:pt x="5033" y="1790"/>
                    <a:pt x="5105" y="1913"/>
                  </a:cubicBezTo>
                  <a:cubicBezTo>
                    <a:pt x="5201" y="2078"/>
                    <a:pt x="5273" y="2256"/>
                    <a:pt x="5325" y="2441"/>
                  </a:cubicBezTo>
                  <a:cubicBezTo>
                    <a:pt x="5363" y="2575"/>
                    <a:pt x="5483" y="2675"/>
                    <a:pt x="5637" y="2675"/>
                  </a:cubicBezTo>
                  <a:cubicBezTo>
                    <a:pt x="5688" y="2675"/>
                    <a:pt x="5716" y="2712"/>
                    <a:pt x="5726" y="2753"/>
                  </a:cubicBezTo>
                  <a:lnTo>
                    <a:pt x="5726" y="3384"/>
                  </a:lnTo>
                  <a:cubicBezTo>
                    <a:pt x="5719" y="3412"/>
                    <a:pt x="5705" y="3429"/>
                    <a:pt x="5695" y="3439"/>
                  </a:cubicBezTo>
                  <a:cubicBezTo>
                    <a:pt x="5676" y="3458"/>
                    <a:pt x="5658" y="3460"/>
                    <a:pt x="5649" y="3460"/>
                  </a:cubicBezTo>
                  <a:cubicBezTo>
                    <a:pt x="5646" y="3460"/>
                    <a:pt x="5644" y="3460"/>
                    <a:pt x="5644" y="3460"/>
                  </a:cubicBezTo>
                  <a:cubicBezTo>
                    <a:pt x="5640" y="3463"/>
                    <a:pt x="5397" y="3456"/>
                    <a:pt x="5328" y="3700"/>
                  </a:cubicBezTo>
                  <a:cubicBezTo>
                    <a:pt x="5280" y="3882"/>
                    <a:pt x="5205" y="4060"/>
                    <a:pt x="5112" y="4228"/>
                  </a:cubicBezTo>
                  <a:cubicBezTo>
                    <a:pt x="5044" y="4351"/>
                    <a:pt x="5064" y="4509"/>
                    <a:pt x="5164" y="4608"/>
                  </a:cubicBezTo>
                  <a:lnTo>
                    <a:pt x="5167" y="4615"/>
                  </a:lnTo>
                  <a:cubicBezTo>
                    <a:pt x="5198" y="4646"/>
                    <a:pt x="5198" y="4694"/>
                    <a:pt x="5171" y="4725"/>
                  </a:cubicBezTo>
                  <a:lnTo>
                    <a:pt x="4725" y="5171"/>
                  </a:lnTo>
                  <a:cubicBezTo>
                    <a:pt x="4709" y="5187"/>
                    <a:pt x="4688" y="5194"/>
                    <a:pt x="4668" y="5194"/>
                  </a:cubicBezTo>
                  <a:cubicBezTo>
                    <a:pt x="4649" y="5194"/>
                    <a:pt x="4630" y="5187"/>
                    <a:pt x="4615" y="5174"/>
                  </a:cubicBezTo>
                  <a:cubicBezTo>
                    <a:pt x="4612" y="5171"/>
                    <a:pt x="4612" y="5167"/>
                    <a:pt x="4608" y="5167"/>
                  </a:cubicBezTo>
                  <a:cubicBezTo>
                    <a:pt x="4547" y="5108"/>
                    <a:pt x="4466" y="5078"/>
                    <a:pt x="4384" y="5078"/>
                  </a:cubicBezTo>
                  <a:cubicBezTo>
                    <a:pt x="4329" y="5078"/>
                    <a:pt x="4274" y="5092"/>
                    <a:pt x="4224" y="5119"/>
                  </a:cubicBezTo>
                  <a:cubicBezTo>
                    <a:pt x="4060" y="5215"/>
                    <a:pt x="3881" y="5291"/>
                    <a:pt x="3700" y="5342"/>
                  </a:cubicBezTo>
                  <a:cubicBezTo>
                    <a:pt x="3562" y="5380"/>
                    <a:pt x="3470" y="5651"/>
                    <a:pt x="3470" y="5651"/>
                  </a:cubicBezTo>
                  <a:lnTo>
                    <a:pt x="3470" y="5654"/>
                  </a:lnTo>
                  <a:cubicBezTo>
                    <a:pt x="3470" y="5678"/>
                    <a:pt x="3456" y="5695"/>
                    <a:pt x="3446" y="5706"/>
                  </a:cubicBezTo>
                  <a:cubicBezTo>
                    <a:pt x="3439" y="5712"/>
                    <a:pt x="3422" y="5726"/>
                    <a:pt x="3391" y="5726"/>
                  </a:cubicBezTo>
                  <a:cubicBezTo>
                    <a:pt x="3388" y="5726"/>
                    <a:pt x="2757" y="5730"/>
                    <a:pt x="2757" y="5730"/>
                  </a:cubicBezTo>
                  <a:cubicBezTo>
                    <a:pt x="2719" y="5730"/>
                    <a:pt x="2681" y="5699"/>
                    <a:pt x="2681" y="5654"/>
                  </a:cubicBezTo>
                  <a:lnTo>
                    <a:pt x="2681" y="5637"/>
                  </a:lnTo>
                  <a:cubicBezTo>
                    <a:pt x="2674" y="5496"/>
                    <a:pt x="2582" y="5380"/>
                    <a:pt x="2445" y="5342"/>
                  </a:cubicBezTo>
                  <a:cubicBezTo>
                    <a:pt x="2260" y="5291"/>
                    <a:pt x="2081" y="5219"/>
                    <a:pt x="1913" y="5123"/>
                  </a:cubicBezTo>
                  <a:cubicBezTo>
                    <a:pt x="1865" y="5096"/>
                    <a:pt x="1811" y="5083"/>
                    <a:pt x="1757" y="5083"/>
                  </a:cubicBezTo>
                  <a:cubicBezTo>
                    <a:pt x="1674" y="5083"/>
                    <a:pt x="1592" y="5114"/>
                    <a:pt x="1529" y="5174"/>
                  </a:cubicBezTo>
                  <a:lnTo>
                    <a:pt x="1526" y="5178"/>
                  </a:lnTo>
                  <a:lnTo>
                    <a:pt x="1522" y="5178"/>
                  </a:lnTo>
                  <a:cubicBezTo>
                    <a:pt x="1507" y="5193"/>
                    <a:pt x="1487" y="5201"/>
                    <a:pt x="1468" y="5201"/>
                  </a:cubicBezTo>
                  <a:cubicBezTo>
                    <a:pt x="1448" y="5201"/>
                    <a:pt x="1428" y="5193"/>
                    <a:pt x="1413" y="5178"/>
                  </a:cubicBezTo>
                  <a:lnTo>
                    <a:pt x="963" y="4732"/>
                  </a:lnTo>
                  <a:cubicBezTo>
                    <a:pt x="936" y="4704"/>
                    <a:pt x="933" y="4656"/>
                    <a:pt x="967" y="4626"/>
                  </a:cubicBezTo>
                  <a:lnTo>
                    <a:pt x="970" y="4619"/>
                  </a:lnTo>
                  <a:cubicBezTo>
                    <a:pt x="1070" y="4516"/>
                    <a:pt x="1087" y="4362"/>
                    <a:pt x="1018" y="4238"/>
                  </a:cubicBezTo>
                  <a:cubicBezTo>
                    <a:pt x="922" y="4070"/>
                    <a:pt x="847" y="3892"/>
                    <a:pt x="795" y="3710"/>
                  </a:cubicBezTo>
                  <a:cubicBezTo>
                    <a:pt x="758" y="3576"/>
                    <a:pt x="641" y="3474"/>
                    <a:pt x="483" y="3474"/>
                  </a:cubicBezTo>
                  <a:cubicBezTo>
                    <a:pt x="432" y="3474"/>
                    <a:pt x="405" y="3436"/>
                    <a:pt x="405" y="3398"/>
                  </a:cubicBezTo>
                  <a:lnTo>
                    <a:pt x="401" y="2767"/>
                  </a:lnTo>
                  <a:cubicBezTo>
                    <a:pt x="401" y="2692"/>
                    <a:pt x="473" y="2688"/>
                    <a:pt x="477" y="2688"/>
                  </a:cubicBezTo>
                  <a:lnTo>
                    <a:pt x="483" y="2688"/>
                  </a:lnTo>
                  <a:cubicBezTo>
                    <a:pt x="627" y="2688"/>
                    <a:pt x="754" y="2589"/>
                    <a:pt x="792" y="2452"/>
                  </a:cubicBezTo>
                  <a:cubicBezTo>
                    <a:pt x="840" y="2267"/>
                    <a:pt x="915" y="2085"/>
                    <a:pt x="1008" y="1917"/>
                  </a:cubicBezTo>
                  <a:cubicBezTo>
                    <a:pt x="1080" y="1793"/>
                    <a:pt x="1059" y="1636"/>
                    <a:pt x="960" y="1533"/>
                  </a:cubicBezTo>
                  <a:lnTo>
                    <a:pt x="953" y="1526"/>
                  </a:lnTo>
                  <a:cubicBezTo>
                    <a:pt x="922" y="1495"/>
                    <a:pt x="922" y="1447"/>
                    <a:pt x="953" y="1416"/>
                  </a:cubicBezTo>
                  <a:lnTo>
                    <a:pt x="1399" y="967"/>
                  </a:lnTo>
                  <a:cubicBezTo>
                    <a:pt x="1414" y="952"/>
                    <a:pt x="1434" y="944"/>
                    <a:pt x="1454" y="944"/>
                  </a:cubicBezTo>
                  <a:cubicBezTo>
                    <a:pt x="1474" y="944"/>
                    <a:pt x="1493" y="952"/>
                    <a:pt x="1509" y="967"/>
                  </a:cubicBezTo>
                  <a:cubicBezTo>
                    <a:pt x="1572" y="1028"/>
                    <a:pt x="1655" y="1060"/>
                    <a:pt x="1738" y="1060"/>
                  </a:cubicBezTo>
                  <a:cubicBezTo>
                    <a:pt x="1795" y="1060"/>
                    <a:pt x="1852" y="1046"/>
                    <a:pt x="1903" y="1015"/>
                  </a:cubicBezTo>
                  <a:cubicBezTo>
                    <a:pt x="2068" y="923"/>
                    <a:pt x="2246" y="847"/>
                    <a:pt x="2428" y="796"/>
                  </a:cubicBezTo>
                  <a:cubicBezTo>
                    <a:pt x="2565" y="758"/>
                    <a:pt x="2664" y="628"/>
                    <a:pt x="2664" y="484"/>
                  </a:cubicBezTo>
                  <a:lnTo>
                    <a:pt x="2664" y="477"/>
                  </a:lnTo>
                  <a:cubicBezTo>
                    <a:pt x="2664" y="436"/>
                    <a:pt x="2698" y="405"/>
                    <a:pt x="2740" y="405"/>
                  </a:cubicBezTo>
                  <a:close/>
                  <a:moveTo>
                    <a:pt x="3357" y="0"/>
                  </a:moveTo>
                  <a:lnTo>
                    <a:pt x="2726" y="4"/>
                  </a:lnTo>
                  <a:cubicBezTo>
                    <a:pt x="2479" y="4"/>
                    <a:pt x="2280" y="192"/>
                    <a:pt x="2253" y="425"/>
                  </a:cubicBezTo>
                  <a:cubicBezTo>
                    <a:pt x="2078" y="480"/>
                    <a:pt x="1906" y="552"/>
                    <a:pt x="1742" y="641"/>
                  </a:cubicBezTo>
                  <a:cubicBezTo>
                    <a:pt x="1656" y="574"/>
                    <a:pt x="1552" y="540"/>
                    <a:pt x="1449" y="540"/>
                  </a:cubicBezTo>
                  <a:cubicBezTo>
                    <a:pt x="1326" y="540"/>
                    <a:pt x="1204" y="588"/>
                    <a:pt x="1111" y="683"/>
                  </a:cubicBezTo>
                  <a:lnTo>
                    <a:pt x="665" y="1132"/>
                  </a:lnTo>
                  <a:cubicBezTo>
                    <a:pt x="494" y="1303"/>
                    <a:pt x="483" y="1577"/>
                    <a:pt x="631" y="1766"/>
                  </a:cubicBezTo>
                  <a:cubicBezTo>
                    <a:pt x="542" y="1931"/>
                    <a:pt x="473" y="2102"/>
                    <a:pt x="418" y="2280"/>
                  </a:cubicBezTo>
                  <a:cubicBezTo>
                    <a:pt x="185" y="2311"/>
                    <a:pt x="0" y="2513"/>
                    <a:pt x="0" y="2760"/>
                  </a:cubicBezTo>
                  <a:lnTo>
                    <a:pt x="3" y="3391"/>
                  </a:lnTo>
                  <a:cubicBezTo>
                    <a:pt x="3" y="3642"/>
                    <a:pt x="192" y="3840"/>
                    <a:pt x="425" y="3868"/>
                  </a:cubicBezTo>
                  <a:cubicBezTo>
                    <a:pt x="477" y="4046"/>
                    <a:pt x="549" y="4218"/>
                    <a:pt x="638" y="4382"/>
                  </a:cubicBezTo>
                  <a:cubicBezTo>
                    <a:pt x="494" y="4567"/>
                    <a:pt x="504" y="4842"/>
                    <a:pt x="679" y="5016"/>
                  </a:cubicBezTo>
                  <a:lnTo>
                    <a:pt x="1125" y="5459"/>
                  </a:lnTo>
                  <a:cubicBezTo>
                    <a:pt x="1217" y="5553"/>
                    <a:pt x="1340" y="5600"/>
                    <a:pt x="1463" y="5600"/>
                  </a:cubicBezTo>
                  <a:cubicBezTo>
                    <a:pt x="1567" y="5600"/>
                    <a:pt x="1672" y="5566"/>
                    <a:pt x="1759" y="5500"/>
                  </a:cubicBezTo>
                  <a:cubicBezTo>
                    <a:pt x="1924" y="5586"/>
                    <a:pt x="2095" y="5658"/>
                    <a:pt x="2273" y="5709"/>
                  </a:cubicBezTo>
                  <a:cubicBezTo>
                    <a:pt x="2301" y="5942"/>
                    <a:pt x="2500" y="6131"/>
                    <a:pt x="2746" y="6131"/>
                  </a:cubicBezTo>
                  <a:lnTo>
                    <a:pt x="2750" y="6131"/>
                  </a:lnTo>
                  <a:lnTo>
                    <a:pt x="3377" y="6127"/>
                  </a:lnTo>
                  <a:cubicBezTo>
                    <a:pt x="3628" y="6127"/>
                    <a:pt x="3826" y="5939"/>
                    <a:pt x="3854" y="5706"/>
                  </a:cubicBezTo>
                  <a:cubicBezTo>
                    <a:pt x="4029" y="5651"/>
                    <a:pt x="4200" y="5579"/>
                    <a:pt x="4365" y="5490"/>
                  </a:cubicBezTo>
                  <a:cubicBezTo>
                    <a:pt x="4450" y="5557"/>
                    <a:pt x="4553" y="5590"/>
                    <a:pt x="4656" y="5590"/>
                  </a:cubicBezTo>
                  <a:cubicBezTo>
                    <a:pt x="4779" y="5590"/>
                    <a:pt x="4902" y="5542"/>
                    <a:pt x="4996" y="5448"/>
                  </a:cubicBezTo>
                  <a:lnTo>
                    <a:pt x="5441" y="4999"/>
                  </a:lnTo>
                  <a:cubicBezTo>
                    <a:pt x="5613" y="4821"/>
                    <a:pt x="5623" y="4550"/>
                    <a:pt x="5476" y="4365"/>
                  </a:cubicBezTo>
                  <a:cubicBezTo>
                    <a:pt x="5565" y="4200"/>
                    <a:pt x="5633" y="4029"/>
                    <a:pt x="5688" y="3847"/>
                  </a:cubicBezTo>
                  <a:cubicBezTo>
                    <a:pt x="5921" y="3820"/>
                    <a:pt x="6107" y="3618"/>
                    <a:pt x="6103" y="3371"/>
                  </a:cubicBezTo>
                  <a:lnTo>
                    <a:pt x="6131" y="2750"/>
                  </a:lnTo>
                  <a:cubicBezTo>
                    <a:pt x="6120" y="2503"/>
                    <a:pt x="5932" y="2301"/>
                    <a:pt x="5699" y="2277"/>
                  </a:cubicBezTo>
                  <a:cubicBezTo>
                    <a:pt x="5644" y="2099"/>
                    <a:pt x="5572" y="1927"/>
                    <a:pt x="5483" y="1763"/>
                  </a:cubicBezTo>
                  <a:cubicBezTo>
                    <a:pt x="5630" y="1574"/>
                    <a:pt x="5613" y="1300"/>
                    <a:pt x="5441" y="1128"/>
                  </a:cubicBezTo>
                  <a:lnTo>
                    <a:pt x="4992" y="683"/>
                  </a:lnTo>
                  <a:cubicBezTo>
                    <a:pt x="4899" y="590"/>
                    <a:pt x="4778" y="544"/>
                    <a:pt x="4657" y="544"/>
                  </a:cubicBezTo>
                  <a:cubicBezTo>
                    <a:pt x="4551" y="544"/>
                    <a:pt x="4445" y="579"/>
                    <a:pt x="4358" y="648"/>
                  </a:cubicBezTo>
                  <a:cubicBezTo>
                    <a:pt x="4197" y="559"/>
                    <a:pt x="4025" y="491"/>
                    <a:pt x="3847" y="436"/>
                  </a:cubicBezTo>
                  <a:cubicBezTo>
                    <a:pt x="3816" y="203"/>
                    <a:pt x="3370" y="0"/>
                    <a:pt x="3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80"/>
            <p:cNvSpPr/>
            <p:nvPr/>
          </p:nvSpPr>
          <p:spPr>
            <a:xfrm>
              <a:off x="6429200" y="2767575"/>
              <a:ext cx="91900" cy="83725"/>
            </a:xfrm>
            <a:custGeom>
              <a:avLst/>
              <a:gdLst/>
              <a:ahLst/>
              <a:cxnLst/>
              <a:rect l="l" t="t" r="r" b="b"/>
              <a:pathLst>
                <a:path w="3676" h="3349" extrusionOk="0">
                  <a:moveTo>
                    <a:pt x="1838" y="403"/>
                  </a:moveTo>
                  <a:cubicBezTo>
                    <a:pt x="2164" y="403"/>
                    <a:pt x="2489" y="527"/>
                    <a:pt x="2736" y="773"/>
                  </a:cubicBezTo>
                  <a:cubicBezTo>
                    <a:pt x="3233" y="1271"/>
                    <a:pt x="3233" y="2076"/>
                    <a:pt x="2736" y="2574"/>
                  </a:cubicBezTo>
                  <a:cubicBezTo>
                    <a:pt x="2496" y="2814"/>
                    <a:pt x="2177" y="2944"/>
                    <a:pt x="1838" y="2944"/>
                  </a:cubicBezTo>
                  <a:cubicBezTo>
                    <a:pt x="1498" y="2944"/>
                    <a:pt x="1180" y="2814"/>
                    <a:pt x="940" y="2574"/>
                  </a:cubicBezTo>
                  <a:cubicBezTo>
                    <a:pt x="700" y="2334"/>
                    <a:pt x="566" y="2015"/>
                    <a:pt x="566" y="1672"/>
                  </a:cubicBezTo>
                  <a:cubicBezTo>
                    <a:pt x="566" y="1332"/>
                    <a:pt x="700" y="1013"/>
                    <a:pt x="940" y="773"/>
                  </a:cubicBezTo>
                  <a:cubicBezTo>
                    <a:pt x="1186" y="527"/>
                    <a:pt x="1512" y="403"/>
                    <a:pt x="1838" y="403"/>
                  </a:cubicBezTo>
                  <a:close/>
                  <a:moveTo>
                    <a:pt x="1838" y="0"/>
                  </a:moveTo>
                  <a:cubicBezTo>
                    <a:pt x="1409" y="0"/>
                    <a:pt x="981" y="163"/>
                    <a:pt x="655" y="489"/>
                  </a:cubicBezTo>
                  <a:cubicBezTo>
                    <a:pt x="0" y="1144"/>
                    <a:pt x="0" y="2203"/>
                    <a:pt x="655" y="2858"/>
                  </a:cubicBezTo>
                  <a:cubicBezTo>
                    <a:pt x="981" y="3184"/>
                    <a:pt x="1409" y="3348"/>
                    <a:pt x="1838" y="3348"/>
                  </a:cubicBezTo>
                  <a:cubicBezTo>
                    <a:pt x="2266" y="3348"/>
                    <a:pt x="2698" y="3184"/>
                    <a:pt x="3024" y="2858"/>
                  </a:cubicBezTo>
                  <a:cubicBezTo>
                    <a:pt x="3676" y="2203"/>
                    <a:pt x="3676" y="1144"/>
                    <a:pt x="3024" y="489"/>
                  </a:cubicBezTo>
                  <a:cubicBezTo>
                    <a:pt x="2697" y="163"/>
                    <a:pt x="2267" y="0"/>
                    <a:pt x="1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80"/>
            <p:cNvSpPr/>
            <p:nvPr/>
          </p:nvSpPr>
          <p:spPr>
            <a:xfrm>
              <a:off x="6306000" y="2684725"/>
              <a:ext cx="273475" cy="323350"/>
            </a:xfrm>
            <a:custGeom>
              <a:avLst/>
              <a:gdLst/>
              <a:ahLst/>
              <a:cxnLst/>
              <a:rect l="l" t="t" r="r" b="b"/>
              <a:pathLst>
                <a:path w="10939" h="12934" extrusionOk="0">
                  <a:moveTo>
                    <a:pt x="1290" y="1883"/>
                  </a:moveTo>
                  <a:cubicBezTo>
                    <a:pt x="1417" y="1883"/>
                    <a:pt x="1530" y="1969"/>
                    <a:pt x="1558" y="2089"/>
                  </a:cubicBezTo>
                  <a:cubicBezTo>
                    <a:pt x="1599" y="2267"/>
                    <a:pt x="1465" y="2421"/>
                    <a:pt x="1297" y="2421"/>
                  </a:cubicBezTo>
                  <a:lnTo>
                    <a:pt x="718" y="2421"/>
                  </a:lnTo>
                  <a:cubicBezTo>
                    <a:pt x="550" y="2421"/>
                    <a:pt x="416" y="2267"/>
                    <a:pt x="457" y="2089"/>
                  </a:cubicBezTo>
                  <a:cubicBezTo>
                    <a:pt x="484" y="1969"/>
                    <a:pt x="601" y="1883"/>
                    <a:pt x="724" y="1883"/>
                  </a:cubicBezTo>
                  <a:close/>
                  <a:moveTo>
                    <a:pt x="1290" y="4036"/>
                  </a:moveTo>
                  <a:cubicBezTo>
                    <a:pt x="1417" y="4036"/>
                    <a:pt x="1530" y="4118"/>
                    <a:pt x="1558" y="4242"/>
                  </a:cubicBezTo>
                  <a:cubicBezTo>
                    <a:pt x="1599" y="4417"/>
                    <a:pt x="1465" y="4571"/>
                    <a:pt x="1297" y="4571"/>
                  </a:cubicBezTo>
                  <a:lnTo>
                    <a:pt x="718" y="4571"/>
                  </a:lnTo>
                  <a:cubicBezTo>
                    <a:pt x="550" y="4571"/>
                    <a:pt x="416" y="4417"/>
                    <a:pt x="457" y="4242"/>
                  </a:cubicBezTo>
                  <a:cubicBezTo>
                    <a:pt x="484" y="4118"/>
                    <a:pt x="601" y="4036"/>
                    <a:pt x="724" y="4036"/>
                  </a:cubicBezTo>
                  <a:close/>
                  <a:moveTo>
                    <a:pt x="1290" y="6213"/>
                  </a:moveTo>
                  <a:cubicBezTo>
                    <a:pt x="1417" y="6213"/>
                    <a:pt x="1530" y="6296"/>
                    <a:pt x="1558" y="6419"/>
                  </a:cubicBezTo>
                  <a:cubicBezTo>
                    <a:pt x="1599" y="6594"/>
                    <a:pt x="1465" y="6752"/>
                    <a:pt x="1297" y="6752"/>
                  </a:cubicBezTo>
                  <a:lnTo>
                    <a:pt x="718" y="6752"/>
                  </a:lnTo>
                  <a:cubicBezTo>
                    <a:pt x="550" y="6752"/>
                    <a:pt x="416" y="6594"/>
                    <a:pt x="457" y="6419"/>
                  </a:cubicBezTo>
                  <a:cubicBezTo>
                    <a:pt x="484" y="6296"/>
                    <a:pt x="601" y="6213"/>
                    <a:pt x="724" y="6213"/>
                  </a:cubicBezTo>
                  <a:close/>
                  <a:moveTo>
                    <a:pt x="1290" y="8363"/>
                  </a:moveTo>
                  <a:cubicBezTo>
                    <a:pt x="1417" y="8363"/>
                    <a:pt x="1530" y="8445"/>
                    <a:pt x="1558" y="8569"/>
                  </a:cubicBezTo>
                  <a:cubicBezTo>
                    <a:pt x="1599" y="8744"/>
                    <a:pt x="1465" y="8901"/>
                    <a:pt x="1297" y="8901"/>
                  </a:cubicBezTo>
                  <a:lnTo>
                    <a:pt x="718" y="8901"/>
                  </a:lnTo>
                  <a:cubicBezTo>
                    <a:pt x="550" y="8901"/>
                    <a:pt x="416" y="8744"/>
                    <a:pt x="457" y="8569"/>
                  </a:cubicBezTo>
                  <a:cubicBezTo>
                    <a:pt x="484" y="8445"/>
                    <a:pt x="601" y="8363"/>
                    <a:pt x="724" y="8363"/>
                  </a:cubicBezTo>
                  <a:close/>
                  <a:moveTo>
                    <a:pt x="1290" y="10513"/>
                  </a:moveTo>
                  <a:cubicBezTo>
                    <a:pt x="1417" y="10513"/>
                    <a:pt x="1530" y="10595"/>
                    <a:pt x="1558" y="10719"/>
                  </a:cubicBezTo>
                  <a:cubicBezTo>
                    <a:pt x="1599" y="10893"/>
                    <a:pt x="1465" y="11051"/>
                    <a:pt x="1297" y="11051"/>
                  </a:cubicBezTo>
                  <a:lnTo>
                    <a:pt x="718" y="11051"/>
                  </a:lnTo>
                  <a:cubicBezTo>
                    <a:pt x="550" y="11051"/>
                    <a:pt x="416" y="10897"/>
                    <a:pt x="457" y="10719"/>
                  </a:cubicBezTo>
                  <a:cubicBezTo>
                    <a:pt x="484" y="10599"/>
                    <a:pt x="601" y="10513"/>
                    <a:pt x="724" y="10513"/>
                  </a:cubicBezTo>
                  <a:close/>
                  <a:moveTo>
                    <a:pt x="2576" y="405"/>
                  </a:moveTo>
                  <a:lnTo>
                    <a:pt x="2576" y="12529"/>
                  </a:lnTo>
                  <a:lnTo>
                    <a:pt x="1719" y="12529"/>
                  </a:lnTo>
                  <a:cubicBezTo>
                    <a:pt x="1438" y="12529"/>
                    <a:pt x="1204" y="12299"/>
                    <a:pt x="1204" y="12015"/>
                  </a:cubicBezTo>
                  <a:lnTo>
                    <a:pt x="1204" y="11456"/>
                  </a:lnTo>
                  <a:lnTo>
                    <a:pt x="1280" y="11456"/>
                  </a:lnTo>
                  <a:cubicBezTo>
                    <a:pt x="1606" y="11456"/>
                    <a:pt x="1921" y="11192"/>
                    <a:pt x="1959" y="10866"/>
                  </a:cubicBezTo>
                  <a:cubicBezTo>
                    <a:pt x="2010" y="10458"/>
                    <a:pt x="1691" y="10112"/>
                    <a:pt x="1294" y="10112"/>
                  </a:cubicBezTo>
                  <a:lnTo>
                    <a:pt x="1204" y="10112"/>
                  </a:lnTo>
                  <a:lnTo>
                    <a:pt x="1204" y="9303"/>
                  </a:lnTo>
                  <a:lnTo>
                    <a:pt x="1280" y="9303"/>
                  </a:lnTo>
                  <a:cubicBezTo>
                    <a:pt x="1606" y="9303"/>
                    <a:pt x="1921" y="9039"/>
                    <a:pt x="1959" y="8716"/>
                  </a:cubicBezTo>
                  <a:cubicBezTo>
                    <a:pt x="2010" y="8308"/>
                    <a:pt x="1691" y="7958"/>
                    <a:pt x="1294" y="7958"/>
                  </a:cubicBezTo>
                  <a:lnTo>
                    <a:pt x="1204" y="7958"/>
                  </a:lnTo>
                  <a:lnTo>
                    <a:pt x="1204" y="7153"/>
                  </a:lnTo>
                  <a:lnTo>
                    <a:pt x="1280" y="7153"/>
                  </a:lnTo>
                  <a:cubicBezTo>
                    <a:pt x="1606" y="7153"/>
                    <a:pt x="1921" y="6889"/>
                    <a:pt x="1959" y="6563"/>
                  </a:cubicBezTo>
                  <a:cubicBezTo>
                    <a:pt x="2010" y="6158"/>
                    <a:pt x="1691" y="5809"/>
                    <a:pt x="1294" y="5809"/>
                  </a:cubicBezTo>
                  <a:lnTo>
                    <a:pt x="1204" y="5809"/>
                  </a:lnTo>
                  <a:lnTo>
                    <a:pt x="1204" y="4976"/>
                  </a:lnTo>
                  <a:lnTo>
                    <a:pt x="1280" y="4976"/>
                  </a:lnTo>
                  <a:cubicBezTo>
                    <a:pt x="1606" y="4976"/>
                    <a:pt x="1921" y="4711"/>
                    <a:pt x="1959" y="4386"/>
                  </a:cubicBezTo>
                  <a:cubicBezTo>
                    <a:pt x="2010" y="3978"/>
                    <a:pt x="1691" y="3631"/>
                    <a:pt x="1294" y="3631"/>
                  </a:cubicBezTo>
                  <a:lnTo>
                    <a:pt x="1204" y="3631"/>
                  </a:lnTo>
                  <a:lnTo>
                    <a:pt x="1204" y="2826"/>
                  </a:lnTo>
                  <a:lnTo>
                    <a:pt x="1280" y="2826"/>
                  </a:lnTo>
                  <a:cubicBezTo>
                    <a:pt x="1606" y="2826"/>
                    <a:pt x="1921" y="2562"/>
                    <a:pt x="1959" y="2236"/>
                  </a:cubicBezTo>
                  <a:cubicBezTo>
                    <a:pt x="2010" y="1828"/>
                    <a:pt x="1691" y="1482"/>
                    <a:pt x="1294" y="1482"/>
                  </a:cubicBezTo>
                  <a:lnTo>
                    <a:pt x="1204" y="1482"/>
                  </a:lnTo>
                  <a:lnTo>
                    <a:pt x="1204" y="919"/>
                  </a:lnTo>
                  <a:cubicBezTo>
                    <a:pt x="1204" y="635"/>
                    <a:pt x="1434" y="405"/>
                    <a:pt x="1719" y="405"/>
                  </a:cubicBezTo>
                  <a:close/>
                  <a:moveTo>
                    <a:pt x="1719" y="0"/>
                  </a:moveTo>
                  <a:cubicBezTo>
                    <a:pt x="1215" y="0"/>
                    <a:pt x="803" y="412"/>
                    <a:pt x="803" y="919"/>
                  </a:cubicBezTo>
                  <a:lnTo>
                    <a:pt x="803" y="1478"/>
                  </a:lnTo>
                  <a:lnTo>
                    <a:pt x="728" y="1478"/>
                  </a:lnTo>
                  <a:cubicBezTo>
                    <a:pt x="402" y="1478"/>
                    <a:pt x="87" y="1742"/>
                    <a:pt x="49" y="2068"/>
                  </a:cubicBezTo>
                  <a:cubicBezTo>
                    <a:pt x="1" y="2476"/>
                    <a:pt x="316" y="2822"/>
                    <a:pt x="714" y="2822"/>
                  </a:cubicBezTo>
                  <a:lnTo>
                    <a:pt x="803" y="2822"/>
                  </a:lnTo>
                  <a:lnTo>
                    <a:pt x="803" y="3631"/>
                  </a:lnTo>
                  <a:lnTo>
                    <a:pt x="728" y="3631"/>
                  </a:lnTo>
                  <a:cubicBezTo>
                    <a:pt x="402" y="3631"/>
                    <a:pt x="87" y="3895"/>
                    <a:pt x="49" y="4218"/>
                  </a:cubicBezTo>
                  <a:cubicBezTo>
                    <a:pt x="1" y="4626"/>
                    <a:pt x="316" y="4976"/>
                    <a:pt x="714" y="4976"/>
                  </a:cubicBezTo>
                  <a:lnTo>
                    <a:pt x="803" y="4976"/>
                  </a:lnTo>
                  <a:lnTo>
                    <a:pt x="803" y="5809"/>
                  </a:lnTo>
                  <a:lnTo>
                    <a:pt x="728" y="5809"/>
                  </a:lnTo>
                  <a:cubicBezTo>
                    <a:pt x="402" y="5809"/>
                    <a:pt x="87" y="6073"/>
                    <a:pt x="49" y="6395"/>
                  </a:cubicBezTo>
                  <a:cubicBezTo>
                    <a:pt x="1" y="6803"/>
                    <a:pt x="316" y="7153"/>
                    <a:pt x="714" y="7153"/>
                  </a:cubicBezTo>
                  <a:lnTo>
                    <a:pt x="803" y="7153"/>
                  </a:lnTo>
                  <a:lnTo>
                    <a:pt x="803" y="7958"/>
                  </a:lnTo>
                  <a:lnTo>
                    <a:pt x="728" y="7958"/>
                  </a:lnTo>
                  <a:cubicBezTo>
                    <a:pt x="402" y="7958"/>
                    <a:pt x="87" y="8222"/>
                    <a:pt x="49" y="8548"/>
                  </a:cubicBezTo>
                  <a:cubicBezTo>
                    <a:pt x="1" y="8956"/>
                    <a:pt x="316" y="9303"/>
                    <a:pt x="714" y="9303"/>
                  </a:cubicBezTo>
                  <a:lnTo>
                    <a:pt x="803" y="9303"/>
                  </a:lnTo>
                  <a:lnTo>
                    <a:pt x="803" y="10108"/>
                  </a:lnTo>
                  <a:lnTo>
                    <a:pt x="728" y="10108"/>
                  </a:lnTo>
                  <a:cubicBezTo>
                    <a:pt x="402" y="10108"/>
                    <a:pt x="87" y="10372"/>
                    <a:pt x="49" y="10698"/>
                  </a:cubicBezTo>
                  <a:cubicBezTo>
                    <a:pt x="1" y="11106"/>
                    <a:pt x="316" y="11452"/>
                    <a:pt x="714" y="11452"/>
                  </a:cubicBezTo>
                  <a:lnTo>
                    <a:pt x="803" y="11452"/>
                  </a:lnTo>
                  <a:lnTo>
                    <a:pt x="803" y="12721"/>
                  </a:lnTo>
                  <a:cubicBezTo>
                    <a:pt x="803" y="12838"/>
                    <a:pt x="896" y="12934"/>
                    <a:pt x="1012" y="12934"/>
                  </a:cubicBezTo>
                  <a:lnTo>
                    <a:pt x="8168" y="12934"/>
                  </a:lnTo>
                  <a:cubicBezTo>
                    <a:pt x="8182" y="12934"/>
                    <a:pt x="8192" y="12927"/>
                    <a:pt x="8202" y="12920"/>
                  </a:cubicBezTo>
                  <a:cubicBezTo>
                    <a:pt x="8384" y="12745"/>
                    <a:pt x="8261" y="12529"/>
                    <a:pt x="8089" y="12529"/>
                  </a:cubicBezTo>
                  <a:lnTo>
                    <a:pt x="2981" y="12529"/>
                  </a:lnTo>
                  <a:lnTo>
                    <a:pt x="2981" y="405"/>
                  </a:lnTo>
                  <a:lnTo>
                    <a:pt x="10321" y="405"/>
                  </a:lnTo>
                  <a:cubicBezTo>
                    <a:pt x="10438" y="405"/>
                    <a:pt x="10534" y="501"/>
                    <a:pt x="10534" y="618"/>
                  </a:cubicBezTo>
                  <a:lnTo>
                    <a:pt x="10534" y="7238"/>
                  </a:lnTo>
                  <a:cubicBezTo>
                    <a:pt x="10534" y="7262"/>
                    <a:pt x="10544" y="7286"/>
                    <a:pt x="10561" y="7304"/>
                  </a:cubicBezTo>
                  <a:cubicBezTo>
                    <a:pt x="10618" y="7357"/>
                    <a:pt x="10679" y="7380"/>
                    <a:pt x="10735" y="7380"/>
                  </a:cubicBezTo>
                  <a:cubicBezTo>
                    <a:pt x="10847" y="7380"/>
                    <a:pt x="10939" y="7289"/>
                    <a:pt x="10939" y="7177"/>
                  </a:cubicBezTo>
                  <a:lnTo>
                    <a:pt x="10939" y="919"/>
                  </a:lnTo>
                  <a:cubicBezTo>
                    <a:pt x="10939" y="412"/>
                    <a:pt x="10527" y="0"/>
                    <a:pt x="10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80"/>
            <p:cNvSpPr/>
            <p:nvPr/>
          </p:nvSpPr>
          <p:spPr>
            <a:xfrm>
              <a:off x="6486625" y="2882400"/>
              <a:ext cx="138700" cy="146450"/>
            </a:xfrm>
            <a:custGeom>
              <a:avLst/>
              <a:gdLst/>
              <a:ahLst/>
              <a:cxnLst/>
              <a:rect l="l" t="t" r="r" b="b"/>
              <a:pathLst>
                <a:path w="5548" h="5858" extrusionOk="0">
                  <a:moveTo>
                    <a:pt x="3580" y="401"/>
                  </a:moveTo>
                  <a:lnTo>
                    <a:pt x="3580" y="2860"/>
                  </a:lnTo>
                  <a:cubicBezTo>
                    <a:pt x="3580" y="3062"/>
                    <a:pt x="3741" y="3226"/>
                    <a:pt x="3943" y="3226"/>
                  </a:cubicBezTo>
                  <a:lnTo>
                    <a:pt x="4969" y="3226"/>
                  </a:lnTo>
                  <a:lnTo>
                    <a:pt x="2774" y="5438"/>
                  </a:lnTo>
                  <a:lnTo>
                    <a:pt x="583" y="3226"/>
                  </a:lnTo>
                  <a:lnTo>
                    <a:pt x="1602" y="3226"/>
                  </a:lnTo>
                  <a:cubicBezTo>
                    <a:pt x="1800" y="3226"/>
                    <a:pt x="1965" y="3062"/>
                    <a:pt x="1965" y="2860"/>
                  </a:cubicBezTo>
                  <a:lnTo>
                    <a:pt x="1965" y="401"/>
                  </a:lnTo>
                  <a:close/>
                  <a:moveTo>
                    <a:pt x="1927" y="0"/>
                  </a:moveTo>
                  <a:cubicBezTo>
                    <a:pt x="1725" y="0"/>
                    <a:pt x="1560" y="161"/>
                    <a:pt x="1560" y="363"/>
                  </a:cubicBezTo>
                  <a:lnTo>
                    <a:pt x="1560" y="2822"/>
                  </a:lnTo>
                  <a:lnTo>
                    <a:pt x="484" y="2822"/>
                  </a:lnTo>
                  <a:cubicBezTo>
                    <a:pt x="161" y="2822"/>
                    <a:pt x="0" y="3216"/>
                    <a:pt x="227" y="3446"/>
                  </a:cubicBezTo>
                  <a:lnTo>
                    <a:pt x="2517" y="5750"/>
                  </a:lnTo>
                  <a:cubicBezTo>
                    <a:pt x="2589" y="5822"/>
                    <a:pt x="2682" y="5858"/>
                    <a:pt x="2775" y="5858"/>
                  </a:cubicBezTo>
                  <a:cubicBezTo>
                    <a:pt x="2868" y="5858"/>
                    <a:pt x="2961" y="5822"/>
                    <a:pt x="3031" y="5750"/>
                  </a:cubicBezTo>
                  <a:lnTo>
                    <a:pt x="5322" y="3446"/>
                  </a:lnTo>
                  <a:cubicBezTo>
                    <a:pt x="5548" y="3216"/>
                    <a:pt x="5387" y="2822"/>
                    <a:pt x="5065" y="2822"/>
                  </a:cubicBezTo>
                  <a:lnTo>
                    <a:pt x="3981" y="2822"/>
                  </a:lnTo>
                  <a:lnTo>
                    <a:pt x="3981" y="363"/>
                  </a:lnTo>
                  <a:cubicBezTo>
                    <a:pt x="3981" y="161"/>
                    <a:pt x="3816" y="0"/>
                    <a:pt x="36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80"/>
          <p:cNvGrpSpPr/>
          <p:nvPr/>
        </p:nvGrpSpPr>
        <p:grpSpPr>
          <a:xfrm>
            <a:off x="5557275" y="2684800"/>
            <a:ext cx="319225" cy="344000"/>
            <a:chOff x="5557275" y="2684800"/>
            <a:chExt cx="319225" cy="344000"/>
          </a:xfrm>
        </p:grpSpPr>
        <p:sp>
          <p:nvSpPr>
            <p:cNvPr id="1280" name="Google Shape;1280;p80"/>
            <p:cNvSpPr/>
            <p:nvPr/>
          </p:nvSpPr>
          <p:spPr>
            <a:xfrm>
              <a:off x="5557275" y="2684800"/>
              <a:ext cx="319225" cy="344000"/>
            </a:xfrm>
            <a:custGeom>
              <a:avLst/>
              <a:gdLst/>
              <a:ahLst/>
              <a:cxnLst/>
              <a:rect l="l" t="t" r="r" b="b"/>
              <a:pathLst>
                <a:path w="12769" h="13760" extrusionOk="0">
                  <a:moveTo>
                    <a:pt x="10989" y="1643"/>
                  </a:moveTo>
                  <a:cubicBezTo>
                    <a:pt x="11023" y="1643"/>
                    <a:pt x="11047" y="1667"/>
                    <a:pt x="11047" y="1702"/>
                  </a:cubicBezTo>
                  <a:lnTo>
                    <a:pt x="11047" y="2123"/>
                  </a:lnTo>
                  <a:cubicBezTo>
                    <a:pt x="11047" y="2154"/>
                    <a:pt x="11020" y="2178"/>
                    <a:pt x="10989" y="2178"/>
                  </a:cubicBezTo>
                  <a:lnTo>
                    <a:pt x="10348" y="2178"/>
                  </a:lnTo>
                  <a:lnTo>
                    <a:pt x="10348" y="1643"/>
                  </a:lnTo>
                  <a:close/>
                  <a:moveTo>
                    <a:pt x="8682" y="9245"/>
                  </a:moveTo>
                  <a:cubicBezTo>
                    <a:pt x="8815" y="9245"/>
                    <a:pt x="8925" y="9353"/>
                    <a:pt x="8925" y="9485"/>
                  </a:cubicBezTo>
                  <a:lnTo>
                    <a:pt x="8925" y="9786"/>
                  </a:lnTo>
                  <a:cubicBezTo>
                    <a:pt x="8925" y="9896"/>
                    <a:pt x="8850" y="9999"/>
                    <a:pt x="8740" y="10023"/>
                  </a:cubicBezTo>
                  <a:cubicBezTo>
                    <a:pt x="8719" y="10028"/>
                    <a:pt x="8698" y="10031"/>
                    <a:pt x="8678" y="10031"/>
                  </a:cubicBezTo>
                  <a:cubicBezTo>
                    <a:pt x="8547" y="10031"/>
                    <a:pt x="8442" y="9921"/>
                    <a:pt x="8442" y="9790"/>
                  </a:cubicBezTo>
                  <a:lnTo>
                    <a:pt x="8442" y="9488"/>
                  </a:lnTo>
                  <a:cubicBezTo>
                    <a:pt x="8442" y="9378"/>
                    <a:pt x="8514" y="9276"/>
                    <a:pt x="8623" y="9252"/>
                  </a:cubicBezTo>
                  <a:cubicBezTo>
                    <a:pt x="8643" y="9247"/>
                    <a:pt x="8663" y="9245"/>
                    <a:pt x="8682" y="9245"/>
                  </a:cubicBezTo>
                  <a:close/>
                  <a:moveTo>
                    <a:pt x="8692" y="8459"/>
                  </a:moveTo>
                  <a:cubicBezTo>
                    <a:pt x="9703" y="8459"/>
                    <a:pt x="10526" y="9269"/>
                    <a:pt x="10526" y="10260"/>
                  </a:cubicBezTo>
                  <a:lnTo>
                    <a:pt x="10523" y="10260"/>
                  </a:lnTo>
                  <a:cubicBezTo>
                    <a:pt x="10523" y="10565"/>
                    <a:pt x="10273" y="10808"/>
                    <a:pt x="9964" y="10808"/>
                  </a:cubicBezTo>
                  <a:lnTo>
                    <a:pt x="8870" y="10808"/>
                  </a:lnTo>
                  <a:lnTo>
                    <a:pt x="8870" y="10400"/>
                  </a:lnTo>
                  <a:cubicBezTo>
                    <a:pt x="9134" y="10321"/>
                    <a:pt x="9326" y="10074"/>
                    <a:pt x="9326" y="9783"/>
                  </a:cubicBezTo>
                  <a:lnTo>
                    <a:pt x="9326" y="9498"/>
                  </a:lnTo>
                  <a:cubicBezTo>
                    <a:pt x="9326" y="9200"/>
                    <a:pt x="9090" y="8905"/>
                    <a:pt x="8795" y="8854"/>
                  </a:cubicBezTo>
                  <a:cubicBezTo>
                    <a:pt x="8757" y="8847"/>
                    <a:pt x="8720" y="8844"/>
                    <a:pt x="8683" y="8844"/>
                  </a:cubicBezTo>
                  <a:cubicBezTo>
                    <a:pt x="8327" y="8844"/>
                    <a:pt x="8037" y="9134"/>
                    <a:pt x="8037" y="9492"/>
                  </a:cubicBezTo>
                  <a:lnTo>
                    <a:pt x="8037" y="9783"/>
                  </a:lnTo>
                  <a:cubicBezTo>
                    <a:pt x="8037" y="10061"/>
                    <a:pt x="8215" y="10297"/>
                    <a:pt x="8466" y="10386"/>
                  </a:cubicBezTo>
                  <a:lnTo>
                    <a:pt x="8466" y="10812"/>
                  </a:lnTo>
                  <a:lnTo>
                    <a:pt x="7406" y="10812"/>
                  </a:lnTo>
                  <a:cubicBezTo>
                    <a:pt x="7104" y="10812"/>
                    <a:pt x="6858" y="10568"/>
                    <a:pt x="6858" y="10266"/>
                  </a:cubicBezTo>
                  <a:cubicBezTo>
                    <a:pt x="6854" y="9269"/>
                    <a:pt x="7677" y="8459"/>
                    <a:pt x="8692" y="8459"/>
                  </a:cubicBezTo>
                  <a:close/>
                  <a:moveTo>
                    <a:pt x="1690" y="405"/>
                  </a:moveTo>
                  <a:lnTo>
                    <a:pt x="1690" y="12852"/>
                  </a:lnTo>
                  <a:lnTo>
                    <a:pt x="929" y="12852"/>
                  </a:lnTo>
                  <a:cubicBezTo>
                    <a:pt x="638" y="12852"/>
                    <a:pt x="401" y="12615"/>
                    <a:pt x="401" y="12324"/>
                  </a:cubicBezTo>
                  <a:lnTo>
                    <a:pt x="401" y="933"/>
                  </a:lnTo>
                  <a:cubicBezTo>
                    <a:pt x="401" y="642"/>
                    <a:pt x="638" y="405"/>
                    <a:pt x="929" y="405"/>
                  </a:cubicBezTo>
                  <a:close/>
                  <a:moveTo>
                    <a:pt x="9734" y="405"/>
                  </a:moveTo>
                  <a:cubicBezTo>
                    <a:pt x="9851" y="405"/>
                    <a:pt x="9947" y="501"/>
                    <a:pt x="9947" y="618"/>
                  </a:cubicBezTo>
                  <a:lnTo>
                    <a:pt x="9947" y="5850"/>
                  </a:lnTo>
                  <a:cubicBezTo>
                    <a:pt x="9947" y="5874"/>
                    <a:pt x="9954" y="5895"/>
                    <a:pt x="9971" y="5912"/>
                  </a:cubicBezTo>
                  <a:cubicBezTo>
                    <a:pt x="10029" y="5966"/>
                    <a:pt x="10090" y="5988"/>
                    <a:pt x="10146" y="5988"/>
                  </a:cubicBezTo>
                  <a:cubicBezTo>
                    <a:pt x="10258" y="5988"/>
                    <a:pt x="10348" y="5897"/>
                    <a:pt x="10348" y="5785"/>
                  </a:cubicBezTo>
                  <a:lnTo>
                    <a:pt x="10348" y="2583"/>
                  </a:lnTo>
                  <a:lnTo>
                    <a:pt x="10989" y="2583"/>
                  </a:lnTo>
                  <a:cubicBezTo>
                    <a:pt x="11243" y="2583"/>
                    <a:pt x="11452" y="2377"/>
                    <a:pt x="11452" y="2123"/>
                  </a:cubicBezTo>
                  <a:lnTo>
                    <a:pt x="11452" y="2127"/>
                  </a:lnTo>
                  <a:lnTo>
                    <a:pt x="11791" y="2127"/>
                  </a:lnTo>
                  <a:cubicBezTo>
                    <a:pt x="12107" y="2127"/>
                    <a:pt x="12364" y="2384"/>
                    <a:pt x="12364" y="2699"/>
                  </a:cubicBezTo>
                  <a:lnTo>
                    <a:pt x="12364" y="5960"/>
                  </a:lnTo>
                  <a:cubicBezTo>
                    <a:pt x="12364" y="6279"/>
                    <a:pt x="12107" y="6536"/>
                    <a:pt x="11791" y="6536"/>
                  </a:cubicBezTo>
                  <a:lnTo>
                    <a:pt x="9443" y="6536"/>
                  </a:lnTo>
                  <a:cubicBezTo>
                    <a:pt x="8904" y="6536"/>
                    <a:pt x="8466" y="6971"/>
                    <a:pt x="8466" y="7513"/>
                  </a:cubicBezTo>
                  <a:lnTo>
                    <a:pt x="8466" y="8072"/>
                  </a:lnTo>
                  <a:cubicBezTo>
                    <a:pt x="7351" y="8182"/>
                    <a:pt x="6477" y="9125"/>
                    <a:pt x="6477" y="10266"/>
                  </a:cubicBezTo>
                  <a:lnTo>
                    <a:pt x="6477" y="11556"/>
                  </a:lnTo>
                  <a:cubicBezTo>
                    <a:pt x="6477" y="12039"/>
                    <a:pt x="6635" y="12488"/>
                    <a:pt x="6902" y="12852"/>
                  </a:cubicBezTo>
                  <a:lnTo>
                    <a:pt x="2095" y="12852"/>
                  </a:lnTo>
                  <a:lnTo>
                    <a:pt x="2095" y="405"/>
                  </a:lnTo>
                  <a:close/>
                  <a:moveTo>
                    <a:pt x="10482" y="11038"/>
                  </a:moveTo>
                  <a:lnTo>
                    <a:pt x="10482" y="11559"/>
                  </a:lnTo>
                  <a:cubicBezTo>
                    <a:pt x="10482" y="12554"/>
                    <a:pt x="9673" y="13361"/>
                    <a:pt x="8681" y="13361"/>
                  </a:cubicBezTo>
                  <a:cubicBezTo>
                    <a:pt x="8634" y="13361"/>
                    <a:pt x="8586" y="13359"/>
                    <a:pt x="8538" y="13356"/>
                  </a:cubicBezTo>
                  <a:cubicBezTo>
                    <a:pt x="7595" y="13280"/>
                    <a:pt x="6882" y="12478"/>
                    <a:pt x="6882" y="11535"/>
                  </a:cubicBezTo>
                  <a:lnTo>
                    <a:pt x="6882" y="11038"/>
                  </a:lnTo>
                  <a:cubicBezTo>
                    <a:pt x="7036" y="11148"/>
                    <a:pt x="7224" y="11213"/>
                    <a:pt x="7430" y="11213"/>
                  </a:cubicBezTo>
                  <a:lnTo>
                    <a:pt x="9933" y="11213"/>
                  </a:lnTo>
                  <a:cubicBezTo>
                    <a:pt x="10139" y="11213"/>
                    <a:pt x="10327" y="11148"/>
                    <a:pt x="10482" y="11038"/>
                  </a:cubicBezTo>
                  <a:close/>
                  <a:moveTo>
                    <a:pt x="933" y="1"/>
                  </a:moveTo>
                  <a:cubicBezTo>
                    <a:pt x="415" y="1"/>
                    <a:pt x="0" y="419"/>
                    <a:pt x="0" y="933"/>
                  </a:cubicBezTo>
                  <a:lnTo>
                    <a:pt x="0" y="12324"/>
                  </a:lnTo>
                  <a:cubicBezTo>
                    <a:pt x="0" y="12838"/>
                    <a:pt x="415" y="13256"/>
                    <a:pt x="933" y="13256"/>
                  </a:cubicBezTo>
                  <a:lnTo>
                    <a:pt x="7272" y="13256"/>
                  </a:lnTo>
                  <a:cubicBezTo>
                    <a:pt x="7656" y="13570"/>
                    <a:pt x="8145" y="13759"/>
                    <a:pt x="8677" y="13759"/>
                  </a:cubicBezTo>
                  <a:cubicBezTo>
                    <a:pt x="8744" y="13759"/>
                    <a:pt x="8812" y="13756"/>
                    <a:pt x="8880" y="13750"/>
                  </a:cubicBezTo>
                  <a:cubicBezTo>
                    <a:pt x="9985" y="13651"/>
                    <a:pt x="10886" y="12636"/>
                    <a:pt x="10886" y="11525"/>
                  </a:cubicBezTo>
                  <a:lnTo>
                    <a:pt x="10886" y="10256"/>
                  </a:lnTo>
                  <a:cubicBezTo>
                    <a:pt x="10886" y="9708"/>
                    <a:pt x="10684" y="9204"/>
                    <a:pt x="10348" y="8816"/>
                  </a:cubicBezTo>
                  <a:lnTo>
                    <a:pt x="10348" y="7685"/>
                  </a:lnTo>
                  <a:cubicBezTo>
                    <a:pt x="10348" y="7582"/>
                    <a:pt x="10276" y="7489"/>
                    <a:pt x="10173" y="7475"/>
                  </a:cubicBezTo>
                  <a:cubicBezTo>
                    <a:pt x="10165" y="7475"/>
                    <a:pt x="10157" y="7474"/>
                    <a:pt x="10150" y="7474"/>
                  </a:cubicBezTo>
                  <a:cubicBezTo>
                    <a:pt x="10037" y="7474"/>
                    <a:pt x="9947" y="7565"/>
                    <a:pt x="9947" y="7678"/>
                  </a:cubicBezTo>
                  <a:lnTo>
                    <a:pt x="9947" y="8459"/>
                  </a:lnTo>
                  <a:cubicBezTo>
                    <a:pt x="9635" y="8243"/>
                    <a:pt x="9268" y="8103"/>
                    <a:pt x="8870" y="8069"/>
                  </a:cubicBezTo>
                  <a:lnTo>
                    <a:pt x="8870" y="7513"/>
                  </a:lnTo>
                  <a:cubicBezTo>
                    <a:pt x="8870" y="7194"/>
                    <a:pt x="9127" y="6937"/>
                    <a:pt x="9443" y="6937"/>
                  </a:cubicBezTo>
                  <a:lnTo>
                    <a:pt x="11791" y="6937"/>
                  </a:lnTo>
                  <a:cubicBezTo>
                    <a:pt x="12330" y="6937"/>
                    <a:pt x="12769" y="6502"/>
                    <a:pt x="12769" y="5960"/>
                  </a:cubicBezTo>
                  <a:lnTo>
                    <a:pt x="12769" y="2703"/>
                  </a:lnTo>
                  <a:cubicBezTo>
                    <a:pt x="12769" y="2161"/>
                    <a:pt x="12330" y="1722"/>
                    <a:pt x="11791" y="1722"/>
                  </a:cubicBezTo>
                  <a:lnTo>
                    <a:pt x="11452" y="1722"/>
                  </a:lnTo>
                  <a:cubicBezTo>
                    <a:pt x="11452" y="1472"/>
                    <a:pt x="11246" y="1266"/>
                    <a:pt x="10993" y="1266"/>
                  </a:cubicBezTo>
                  <a:lnTo>
                    <a:pt x="10348" y="1266"/>
                  </a:lnTo>
                  <a:lnTo>
                    <a:pt x="10348" y="933"/>
                  </a:lnTo>
                  <a:cubicBezTo>
                    <a:pt x="10348" y="419"/>
                    <a:pt x="9930" y="1"/>
                    <a:pt x="9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80"/>
            <p:cNvSpPr/>
            <p:nvPr/>
          </p:nvSpPr>
          <p:spPr>
            <a:xfrm>
              <a:off x="5656775" y="2758775"/>
              <a:ext cx="102125" cy="10150"/>
            </a:xfrm>
            <a:custGeom>
              <a:avLst/>
              <a:gdLst/>
              <a:ahLst/>
              <a:cxnLst/>
              <a:rect l="l" t="t" r="r" b="b"/>
              <a:pathLst>
                <a:path w="4085" h="406" extrusionOk="0">
                  <a:moveTo>
                    <a:pt x="224" y="1"/>
                  </a:moveTo>
                  <a:cubicBezTo>
                    <a:pt x="121" y="1"/>
                    <a:pt x="28" y="76"/>
                    <a:pt x="18" y="176"/>
                  </a:cubicBezTo>
                  <a:cubicBezTo>
                    <a:pt x="1" y="299"/>
                    <a:pt x="97" y="405"/>
                    <a:pt x="217" y="405"/>
                  </a:cubicBezTo>
                  <a:lnTo>
                    <a:pt x="3862" y="405"/>
                  </a:lnTo>
                  <a:cubicBezTo>
                    <a:pt x="3964" y="405"/>
                    <a:pt x="4057" y="330"/>
                    <a:pt x="4071" y="227"/>
                  </a:cubicBezTo>
                  <a:cubicBezTo>
                    <a:pt x="4084" y="104"/>
                    <a:pt x="3988" y="1"/>
                    <a:pt x="3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0"/>
            <p:cNvSpPr/>
            <p:nvPr/>
          </p:nvSpPr>
          <p:spPr>
            <a:xfrm>
              <a:off x="5656775" y="2780975"/>
              <a:ext cx="102125" cy="10075"/>
            </a:xfrm>
            <a:custGeom>
              <a:avLst/>
              <a:gdLst/>
              <a:ahLst/>
              <a:cxnLst/>
              <a:rect l="l" t="t" r="r" b="b"/>
              <a:pathLst>
                <a:path w="4085" h="403" extrusionOk="0">
                  <a:moveTo>
                    <a:pt x="224" y="1"/>
                  </a:moveTo>
                  <a:cubicBezTo>
                    <a:pt x="121" y="1"/>
                    <a:pt x="28" y="73"/>
                    <a:pt x="18" y="176"/>
                  </a:cubicBezTo>
                  <a:cubicBezTo>
                    <a:pt x="1" y="299"/>
                    <a:pt x="97" y="402"/>
                    <a:pt x="217" y="402"/>
                  </a:cubicBezTo>
                  <a:lnTo>
                    <a:pt x="3862" y="402"/>
                  </a:lnTo>
                  <a:cubicBezTo>
                    <a:pt x="3964" y="402"/>
                    <a:pt x="4057" y="330"/>
                    <a:pt x="4071" y="227"/>
                  </a:cubicBezTo>
                  <a:cubicBezTo>
                    <a:pt x="4084" y="104"/>
                    <a:pt x="3988" y="1"/>
                    <a:pt x="3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80"/>
            <p:cNvSpPr/>
            <p:nvPr/>
          </p:nvSpPr>
          <p:spPr>
            <a:xfrm>
              <a:off x="5630475" y="2734525"/>
              <a:ext cx="155250" cy="82750"/>
            </a:xfrm>
            <a:custGeom>
              <a:avLst/>
              <a:gdLst/>
              <a:ahLst/>
              <a:cxnLst/>
              <a:rect l="l" t="t" r="r" b="b"/>
              <a:pathLst>
                <a:path w="6210" h="3310" extrusionOk="0">
                  <a:moveTo>
                    <a:pt x="5678" y="1"/>
                  </a:moveTo>
                  <a:lnTo>
                    <a:pt x="5682" y="4"/>
                  </a:lnTo>
                  <a:lnTo>
                    <a:pt x="213" y="4"/>
                  </a:lnTo>
                  <a:cubicBezTo>
                    <a:pt x="96" y="4"/>
                    <a:pt x="0" y="97"/>
                    <a:pt x="0" y="213"/>
                  </a:cubicBezTo>
                  <a:lnTo>
                    <a:pt x="0" y="1242"/>
                  </a:lnTo>
                  <a:cubicBezTo>
                    <a:pt x="0" y="1262"/>
                    <a:pt x="10" y="1286"/>
                    <a:pt x="28" y="1300"/>
                  </a:cubicBezTo>
                  <a:cubicBezTo>
                    <a:pt x="85" y="1355"/>
                    <a:pt x="147" y="1378"/>
                    <a:pt x="203" y="1378"/>
                  </a:cubicBezTo>
                  <a:cubicBezTo>
                    <a:pt x="314" y="1378"/>
                    <a:pt x="405" y="1288"/>
                    <a:pt x="405" y="1177"/>
                  </a:cubicBezTo>
                  <a:lnTo>
                    <a:pt x="405" y="532"/>
                  </a:lnTo>
                  <a:cubicBezTo>
                    <a:pt x="405" y="463"/>
                    <a:pt x="460" y="405"/>
                    <a:pt x="532" y="405"/>
                  </a:cubicBezTo>
                  <a:lnTo>
                    <a:pt x="5678" y="405"/>
                  </a:lnTo>
                  <a:cubicBezTo>
                    <a:pt x="5750" y="405"/>
                    <a:pt x="5808" y="463"/>
                    <a:pt x="5808" y="532"/>
                  </a:cubicBezTo>
                  <a:lnTo>
                    <a:pt x="5808" y="2778"/>
                  </a:lnTo>
                  <a:cubicBezTo>
                    <a:pt x="5808" y="2850"/>
                    <a:pt x="5750" y="2905"/>
                    <a:pt x="5678" y="2905"/>
                  </a:cubicBezTo>
                  <a:lnTo>
                    <a:pt x="532" y="2905"/>
                  </a:lnTo>
                  <a:cubicBezTo>
                    <a:pt x="460" y="2905"/>
                    <a:pt x="405" y="2850"/>
                    <a:pt x="405" y="2778"/>
                  </a:cubicBezTo>
                  <a:lnTo>
                    <a:pt x="405" y="2143"/>
                  </a:lnTo>
                  <a:cubicBezTo>
                    <a:pt x="405" y="2041"/>
                    <a:pt x="329" y="1948"/>
                    <a:pt x="226" y="1934"/>
                  </a:cubicBezTo>
                  <a:cubicBezTo>
                    <a:pt x="219" y="1933"/>
                    <a:pt x="211" y="1933"/>
                    <a:pt x="203" y="1933"/>
                  </a:cubicBezTo>
                  <a:cubicBezTo>
                    <a:pt x="90" y="1933"/>
                    <a:pt x="0" y="2024"/>
                    <a:pt x="0" y="2133"/>
                  </a:cubicBezTo>
                  <a:lnTo>
                    <a:pt x="0" y="2778"/>
                  </a:lnTo>
                  <a:cubicBezTo>
                    <a:pt x="0" y="3073"/>
                    <a:pt x="237" y="3309"/>
                    <a:pt x="532" y="3309"/>
                  </a:cubicBezTo>
                  <a:lnTo>
                    <a:pt x="5678" y="3309"/>
                  </a:lnTo>
                  <a:cubicBezTo>
                    <a:pt x="5973" y="3309"/>
                    <a:pt x="6210" y="3073"/>
                    <a:pt x="6210" y="2778"/>
                  </a:cubicBezTo>
                  <a:lnTo>
                    <a:pt x="6210" y="532"/>
                  </a:lnTo>
                  <a:cubicBezTo>
                    <a:pt x="6210" y="316"/>
                    <a:pt x="6038" y="93"/>
                    <a:pt x="5826" y="38"/>
                  </a:cubicBezTo>
                  <a:lnTo>
                    <a:pt x="56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 name="Google Shape;1284;p80"/>
          <p:cNvGrpSpPr/>
          <p:nvPr/>
        </p:nvGrpSpPr>
        <p:grpSpPr>
          <a:xfrm>
            <a:off x="4777475" y="2698925"/>
            <a:ext cx="344200" cy="315750"/>
            <a:chOff x="4777475" y="2698925"/>
            <a:chExt cx="344200" cy="315750"/>
          </a:xfrm>
        </p:grpSpPr>
        <p:sp>
          <p:nvSpPr>
            <p:cNvPr id="1285" name="Google Shape;1285;p80"/>
            <p:cNvSpPr/>
            <p:nvPr/>
          </p:nvSpPr>
          <p:spPr>
            <a:xfrm>
              <a:off x="4980475" y="2727150"/>
              <a:ext cx="45450" cy="15200"/>
            </a:xfrm>
            <a:custGeom>
              <a:avLst/>
              <a:gdLst/>
              <a:ahLst/>
              <a:cxnLst/>
              <a:rect l="l" t="t" r="r" b="b"/>
              <a:pathLst>
                <a:path w="1818" h="608" extrusionOk="0">
                  <a:moveTo>
                    <a:pt x="204" y="0"/>
                  </a:moveTo>
                  <a:cubicBezTo>
                    <a:pt x="96" y="0"/>
                    <a:pt x="10" y="84"/>
                    <a:pt x="4" y="193"/>
                  </a:cubicBezTo>
                  <a:cubicBezTo>
                    <a:pt x="0" y="302"/>
                    <a:pt x="86" y="398"/>
                    <a:pt x="196" y="402"/>
                  </a:cubicBezTo>
                  <a:cubicBezTo>
                    <a:pt x="1132" y="446"/>
                    <a:pt x="1502" y="608"/>
                    <a:pt x="1595" y="608"/>
                  </a:cubicBezTo>
                  <a:cubicBezTo>
                    <a:pt x="1684" y="608"/>
                    <a:pt x="1763" y="549"/>
                    <a:pt x="1787" y="460"/>
                  </a:cubicBezTo>
                  <a:cubicBezTo>
                    <a:pt x="1817" y="350"/>
                    <a:pt x="1752" y="241"/>
                    <a:pt x="1646" y="210"/>
                  </a:cubicBezTo>
                  <a:cubicBezTo>
                    <a:pt x="1235" y="97"/>
                    <a:pt x="754" y="25"/>
                    <a:pt x="216" y="1"/>
                  </a:cubicBezTo>
                  <a:cubicBezTo>
                    <a:pt x="212" y="0"/>
                    <a:pt x="208"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80"/>
            <p:cNvSpPr/>
            <p:nvPr/>
          </p:nvSpPr>
          <p:spPr>
            <a:xfrm>
              <a:off x="4980475" y="2751325"/>
              <a:ext cx="45450" cy="15200"/>
            </a:xfrm>
            <a:custGeom>
              <a:avLst/>
              <a:gdLst/>
              <a:ahLst/>
              <a:cxnLst/>
              <a:rect l="l" t="t" r="r" b="b"/>
              <a:pathLst>
                <a:path w="1818" h="608" extrusionOk="0">
                  <a:moveTo>
                    <a:pt x="210" y="0"/>
                  </a:moveTo>
                  <a:cubicBezTo>
                    <a:pt x="99" y="0"/>
                    <a:pt x="10" y="85"/>
                    <a:pt x="4" y="193"/>
                  </a:cubicBezTo>
                  <a:cubicBezTo>
                    <a:pt x="0" y="306"/>
                    <a:pt x="86" y="398"/>
                    <a:pt x="196" y="405"/>
                  </a:cubicBezTo>
                  <a:cubicBezTo>
                    <a:pt x="1132" y="450"/>
                    <a:pt x="1502" y="607"/>
                    <a:pt x="1595" y="607"/>
                  </a:cubicBezTo>
                  <a:cubicBezTo>
                    <a:pt x="1684" y="607"/>
                    <a:pt x="1763" y="549"/>
                    <a:pt x="1787" y="460"/>
                  </a:cubicBezTo>
                  <a:cubicBezTo>
                    <a:pt x="1817" y="354"/>
                    <a:pt x="1756" y="241"/>
                    <a:pt x="1646" y="213"/>
                  </a:cubicBezTo>
                  <a:lnTo>
                    <a:pt x="1646" y="210"/>
                  </a:lnTo>
                  <a:cubicBezTo>
                    <a:pt x="1235" y="97"/>
                    <a:pt x="754" y="28"/>
                    <a:pt x="216" y="1"/>
                  </a:cubicBezTo>
                  <a:cubicBezTo>
                    <a:pt x="214" y="0"/>
                    <a:pt x="212"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0"/>
            <p:cNvSpPr/>
            <p:nvPr/>
          </p:nvSpPr>
          <p:spPr>
            <a:xfrm>
              <a:off x="4980475" y="2778050"/>
              <a:ext cx="45450" cy="15125"/>
            </a:xfrm>
            <a:custGeom>
              <a:avLst/>
              <a:gdLst/>
              <a:ahLst/>
              <a:cxnLst/>
              <a:rect l="l" t="t" r="r" b="b"/>
              <a:pathLst>
                <a:path w="1818" h="605" extrusionOk="0">
                  <a:moveTo>
                    <a:pt x="204" y="1"/>
                  </a:moveTo>
                  <a:cubicBezTo>
                    <a:pt x="96" y="1"/>
                    <a:pt x="10" y="84"/>
                    <a:pt x="4" y="193"/>
                  </a:cubicBezTo>
                  <a:cubicBezTo>
                    <a:pt x="0" y="303"/>
                    <a:pt x="86" y="396"/>
                    <a:pt x="196" y="402"/>
                  </a:cubicBezTo>
                  <a:cubicBezTo>
                    <a:pt x="1132" y="447"/>
                    <a:pt x="1502" y="605"/>
                    <a:pt x="1595" y="605"/>
                  </a:cubicBezTo>
                  <a:cubicBezTo>
                    <a:pt x="1684" y="605"/>
                    <a:pt x="1763" y="546"/>
                    <a:pt x="1787" y="457"/>
                  </a:cubicBezTo>
                  <a:cubicBezTo>
                    <a:pt x="1817" y="351"/>
                    <a:pt x="1756" y="238"/>
                    <a:pt x="1646" y="210"/>
                  </a:cubicBezTo>
                  <a:cubicBezTo>
                    <a:pt x="1235" y="97"/>
                    <a:pt x="754" y="25"/>
                    <a:pt x="216" y="1"/>
                  </a:cubicBezTo>
                  <a:cubicBezTo>
                    <a:pt x="212" y="1"/>
                    <a:pt x="20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0"/>
            <p:cNvSpPr/>
            <p:nvPr/>
          </p:nvSpPr>
          <p:spPr>
            <a:xfrm>
              <a:off x="5056250" y="2727150"/>
              <a:ext cx="45450" cy="15200"/>
            </a:xfrm>
            <a:custGeom>
              <a:avLst/>
              <a:gdLst/>
              <a:ahLst/>
              <a:cxnLst/>
              <a:rect l="l" t="t" r="r" b="b"/>
              <a:pathLst>
                <a:path w="1818" h="608" extrusionOk="0">
                  <a:moveTo>
                    <a:pt x="1614" y="0"/>
                  </a:moveTo>
                  <a:cubicBezTo>
                    <a:pt x="1610" y="0"/>
                    <a:pt x="1605" y="0"/>
                    <a:pt x="1601" y="1"/>
                  </a:cubicBezTo>
                  <a:cubicBezTo>
                    <a:pt x="1063" y="25"/>
                    <a:pt x="580" y="97"/>
                    <a:pt x="168" y="210"/>
                  </a:cubicBezTo>
                  <a:cubicBezTo>
                    <a:pt x="62" y="241"/>
                    <a:pt x="0" y="350"/>
                    <a:pt x="28" y="457"/>
                  </a:cubicBezTo>
                  <a:cubicBezTo>
                    <a:pt x="52" y="546"/>
                    <a:pt x="134" y="608"/>
                    <a:pt x="223" y="608"/>
                  </a:cubicBezTo>
                  <a:cubicBezTo>
                    <a:pt x="322" y="608"/>
                    <a:pt x="679" y="446"/>
                    <a:pt x="1619" y="402"/>
                  </a:cubicBezTo>
                  <a:cubicBezTo>
                    <a:pt x="1732" y="398"/>
                    <a:pt x="1817" y="302"/>
                    <a:pt x="1811" y="193"/>
                  </a:cubicBezTo>
                  <a:cubicBezTo>
                    <a:pt x="1807" y="84"/>
                    <a:pt x="1718" y="0"/>
                    <a:pt x="1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80"/>
            <p:cNvSpPr/>
            <p:nvPr/>
          </p:nvSpPr>
          <p:spPr>
            <a:xfrm>
              <a:off x="5056250" y="2751325"/>
              <a:ext cx="45450" cy="15200"/>
            </a:xfrm>
            <a:custGeom>
              <a:avLst/>
              <a:gdLst/>
              <a:ahLst/>
              <a:cxnLst/>
              <a:rect l="l" t="t" r="r" b="b"/>
              <a:pathLst>
                <a:path w="1818" h="608" extrusionOk="0">
                  <a:moveTo>
                    <a:pt x="1608" y="0"/>
                  </a:moveTo>
                  <a:cubicBezTo>
                    <a:pt x="1606" y="0"/>
                    <a:pt x="1604" y="0"/>
                    <a:pt x="1601" y="1"/>
                  </a:cubicBezTo>
                  <a:cubicBezTo>
                    <a:pt x="1063" y="28"/>
                    <a:pt x="580" y="97"/>
                    <a:pt x="168" y="210"/>
                  </a:cubicBezTo>
                  <a:cubicBezTo>
                    <a:pt x="62" y="241"/>
                    <a:pt x="0" y="350"/>
                    <a:pt x="28" y="460"/>
                  </a:cubicBezTo>
                  <a:cubicBezTo>
                    <a:pt x="52" y="549"/>
                    <a:pt x="134" y="607"/>
                    <a:pt x="223" y="607"/>
                  </a:cubicBezTo>
                  <a:cubicBezTo>
                    <a:pt x="322" y="607"/>
                    <a:pt x="679" y="450"/>
                    <a:pt x="1619" y="405"/>
                  </a:cubicBezTo>
                  <a:cubicBezTo>
                    <a:pt x="1732" y="398"/>
                    <a:pt x="1817" y="306"/>
                    <a:pt x="1811" y="193"/>
                  </a:cubicBezTo>
                  <a:cubicBezTo>
                    <a:pt x="1807" y="85"/>
                    <a:pt x="1715" y="0"/>
                    <a:pt x="1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0"/>
            <p:cNvSpPr/>
            <p:nvPr/>
          </p:nvSpPr>
          <p:spPr>
            <a:xfrm>
              <a:off x="5056250" y="2779575"/>
              <a:ext cx="28300" cy="13600"/>
            </a:xfrm>
            <a:custGeom>
              <a:avLst/>
              <a:gdLst/>
              <a:ahLst/>
              <a:cxnLst/>
              <a:rect l="l" t="t" r="r" b="b"/>
              <a:pathLst>
                <a:path w="1132" h="544" extrusionOk="0">
                  <a:moveTo>
                    <a:pt x="914" y="0"/>
                  </a:moveTo>
                  <a:cubicBezTo>
                    <a:pt x="905" y="0"/>
                    <a:pt x="897" y="1"/>
                    <a:pt x="888" y="2"/>
                  </a:cubicBezTo>
                  <a:cubicBezTo>
                    <a:pt x="631" y="40"/>
                    <a:pt x="388" y="88"/>
                    <a:pt x="168" y="149"/>
                  </a:cubicBezTo>
                  <a:cubicBezTo>
                    <a:pt x="62" y="177"/>
                    <a:pt x="0" y="290"/>
                    <a:pt x="28" y="396"/>
                  </a:cubicBezTo>
                  <a:cubicBezTo>
                    <a:pt x="55" y="485"/>
                    <a:pt x="134" y="544"/>
                    <a:pt x="223" y="544"/>
                  </a:cubicBezTo>
                  <a:cubicBezTo>
                    <a:pt x="302" y="544"/>
                    <a:pt x="432" y="472"/>
                    <a:pt x="943" y="403"/>
                  </a:cubicBezTo>
                  <a:cubicBezTo>
                    <a:pt x="1056" y="386"/>
                    <a:pt x="1132" y="287"/>
                    <a:pt x="1118" y="173"/>
                  </a:cubicBezTo>
                  <a:cubicBezTo>
                    <a:pt x="1102" y="72"/>
                    <a:pt x="1014" y="0"/>
                    <a:pt x="9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80"/>
            <p:cNvSpPr/>
            <p:nvPr/>
          </p:nvSpPr>
          <p:spPr>
            <a:xfrm>
              <a:off x="4777475" y="2706850"/>
              <a:ext cx="324400" cy="307825"/>
            </a:xfrm>
            <a:custGeom>
              <a:avLst/>
              <a:gdLst/>
              <a:ahLst/>
              <a:cxnLst/>
              <a:rect l="l" t="t" r="r" b="b"/>
              <a:pathLst>
                <a:path w="12976" h="12313" extrusionOk="0">
                  <a:moveTo>
                    <a:pt x="4266" y="405"/>
                  </a:moveTo>
                  <a:cubicBezTo>
                    <a:pt x="4390" y="405"/>
                    <a:pt x="4486" y="508"/>
                    <a:pt x="4489" y="631"/>
                  </a:cubicBezTo>
                  <a:cubicBezTo>
                    <a:pt x="4493" y="820"/>
                    <a:pt x="4643" y="967"/>
                    <a:pt x="4832" y="967"/>
                  </a:cubicBezTo>
                  <a:lnTo>
                    <a:pt x="4849" y="967"/>
                  </a:lnTo>
                  <a:cubicBezTo>
                    <a:pt x="4849" y="967"/>
                    <a:pt x="5072" y="1063"/>
                    <a:pt x="5055" y="1186"/>
                  </a:cubicBezTo>
                  <a:lnTo>
                    <a:pt x="5055" y="2006"/>
                  </a:lnTo>
                  <a:cubicBezTo>
                    <a:pt x="5072" y="2026"/>
                    <a:pt x="5058" y="2044"/>
                    <a:pt x="5041" y="2050"/>
                  </a:cubicBezTo>
                  <a:lnTo>
                    <a:pt x="4842" y="2119"/>
                  </a:lnTo>
                  <a:lnTo>
                    <a:pt x="4842" y="1690"/>
                  </a:lnTo>
                  <a:cubicBezTo>
                    <a:pt x="4849" y="1330"/>
                    <a:pt x="4208" y="1049"/>
                    <a:pt x="4208" y="1049"/>
                  </a:cubicBezTo>
                  <a:lnTo>
                    <a:pt x="4198" y="1049"/>
                  </a:lnTo>
                  <a:cubicBezTo>
                    <a:pt x="4176" y="1047"/>
                    <a:pt x="4155" y="1046"/>
                    <a:pt x="4133" y="1046"/>
                  </a:cubicBezTo>
                  <a:cubicBezTo>
                    <a:pt x="4060" y="1046"/>
                    <a:pt x="3989" y="1059"/>
                    <a:pt x="3920" y="1080"/>
                  </a:cubicBezTo>
                  <a:cubicBezTo>
                    <a:pt x="3805" y="1118"/>
                    <a:pt x="3676" y="1137"/>
                    <a:pt x="3546" y="1137"/>
                  </a:cubicBezTo>
                  <a:cubicBezTo>
                    <a:pt x="3417" y="1137"/>
                    <a:pt x="3287" y="1118"/>
                    <a:pt x="3173" y="1080"/>
                  </a:cubicBezTo>
                  <a:cubicBezTo>
                    <a:pt x="3102" y="1059"/>
                    <a:pt x="3032" y="1044"/>
                    <a:pt x="2960" y="1044"/>
                  </a:cubicBezTo>
                  <a:cubicBezTo>
                    <a:pt x="2938" y="1044"/>
                    <a:pt x="2915" y="1046"/>
                    <a:pt x="2891" y="1049"/>
                  </a:cubicBezTo>
                  <a:lnTo>
                    <a:pt x="2885" y="1049"/>
                  </a:lnTo>
                  <a:cubicBezTo>
                    <a:pt x="2878" y="1049"/>
                    <a:pt x="2872" y="1049"/>
                    <a:pt x="2866" y="1049"/>
                  </a:cubicBezTo>
                  <a:cubicBezTo>
                    <a:pt x="2522" y="1049"/>
                    <a:pt x="2243" y="1337"/>
                    <a:pt x="2233" y="1690"/>
                  </a:cubicBezTo>
                  <a:lnTo>
                    <a:pt x="2233" y="2119"/>
                  </a:lnTo>
                  <a:lnTo>
                    <a:pt x="2051" y="2050"/>
                  </a:lnTo>
                  <a:cubicBezTo>
                    <a:pt x="2031" y="2044"/>
                    <a:pt x="2020" y="2026"/>
                    <a:pt x="2017" y="2006"/>
                  </a:cubicBezTo>
                  <a:lnTo>
                    <a:pt x="2017" y="1286"/>
                  </a:lnTo>
                  <a:cubicBezTo>
                    <a:pt x="2020" y="792"/>
                    <a:pt x="2909" y="405"/>
                    <a:pt x="2909" y="405"/>
                  </a:cubicBezTo>
                  <a:close/>
                  <a:moveTo>
                    <a:pt x="2891" y="1426"/>
                  </a:moveTo>
                  <a:cubicBezTo>
                    <a:pt x="2946" y="1440"/>
                    <a:pt x="2998" y="1447"/>
                    <a:pt x="3049" y="1464"/>
                  </a:cubicBezTo>
                  <a:cubicBezTo>
                    <a:pt x="3205" y="1514"/>
                    <a:pt x="3376" y="1539"/>
                    <a:pt x="3546" y="1539"/>
                  </a:cubicBezTo>
                  <a:cubicBezTo>
                    <a:pt x="3717" y="1539"/>
                    <a:pt x="3887" y="1514"/>
                    <a:pt x="4043" y="1464"/>
                  </a:cubicBezTo>
                  <a:cubicBezTo>
                    <a:pt x="4076" y="1453"/>
                    <a:pt x="4110" y="1447"/>
                    <a:pt x="4143" y="1447"/>
                  </a:cubicBezTo>
                  <a:cubicBezTo>
                    <a:pt x="4163" y="1447"/>
                    <a:pt x="4182" y="1449"/>
                    <a:pt x="4201" y="1454"/>
                  </a:cubicBezTo>
                  <a:lnTo>
                    <a:pt x="4205" y="1454"/>
                  </a:lnTo>
                  <a:cubicBezTo>
                    <a:pt x="4208" y="1453"/>
                    <a:pt x="4212" y="1453"/>
                    <a:pt x="4215" y="1453"/>
                  </a:cubicBezTo>
                  <a:cubicBezTo>
                    <a:pt x="4344" y="1453"/>
                    <a:pt x="4438" y="1687"/>
                    <a:pt x="4438" y="1687"/>
                  </a:cubicBezTo>
                  <a:lnTo>
                    <a:pt x="4438" y="2198"/>
                  </a:lnTo>
                  <a:cubicBezTo>
                    <a:pt x="4438" y="2198"/>
                    <a:pt x="4499" y="2414"/>
                    <a:pt x="4592" y="2479"/>
                  </a:cubicBezTo>
                  <a:cubicBezTo>
                    <a:pt x="4650" y="2521"/>
                    <a:pt x="4721" y="2543"/>
                    <a:pt x="4791" y="2543"/>
                  </a:cubicBezTo>
                  <a:cubicBezTo>
                    <a:pt x="4830" y="2543"/>
                    <a:pt x="4868" y="2537"/>
                    <a:pt x="4904" y="2524"/>
                  </a:cubicBezTo>
                  <a:lnTo>
                    <a:pt x="5055" y="2465"/>
                  </a:lnTo>
                  <a:lnTo>
                    <a:pt x="5055" y="2808"/>
                  </a:lnTo>
                  <a:cubicBezTo>
                    <a:pt x="5072" y="2839"/>
                    <a:pt x="5051" y="2860"/>
                    <a:pt x="5024" y="2860"/>
                  </a:cubicBezTo>
                  <a:lnTo>
                    <a:pt x="5024" y="2849"/>
                  </a:lnTo>
                  <a:lnTo>
                    <a:pt x="4928" y="2849"/>
                  </a:lnTo>
                  <a:cubicBezTo>
                    <a:pt x="4818" y="2863"/>
                    <a:pt x="4729" y="2949"/>
                    <a:pt x="4729" y="3058"/>
                  </a:cubicBezTo>
                  <a:cubicBezTo>
                    <a:pt x="4722" y="3381"/>
                    <a:pt x="4592" y="3676"/>
                    <a:pt x="4366" y="3874"/>
                  </a:cubicBezTo>
                  <a:cubicBezTo>
                    <a:pt x="4122" y="4087"/>
                    <a:pt x="3834" y="4194"/>
                    <a:pt x="3546" y="4194"/>
                  </a:cubicBezTo>
                  <a:cubicBezTo>
                    <a:pt x="3262" y="4194"/>
                    <a:pt x="2979" y="4091"/>
                    <a:pt x="2737" y="3881"/>
                  </a:cubicBezTo>
                  <a:cubicBezTo>
                    <a:pt x="2511" y="3686"/>
                    <a:pt x="2374" y="3388"/>
                    <a:pt x="2367" y="3069"/>
                  </a:cubicBezTo>
                  <a:cubicBezTo>
                    <a:pt x="2363" y="2959"/>
                    <a:pt x="2164" y="2849"/>
                    <a:pt x="2164" y="2849"/>
                  </a:cubicBezTo>
                  <a:lnTo>
                    <a:pt x="2068" y="2877"/>
                  </a:lnTo>
                  <a:cubicBezTo>
                    <a:pt x="2055" y="2873"/>
                    <a:pt x="2044" y="2866"/>
                    <a:pt x="2038" y="2860"/>
                  </a:cubicBezTo>
                  <a:cubicBezTo>
                    <a:pt x="2031" y="2853"/>
                    <a:pt x="2020" y="2839"/>
                    <a:pt x="2017" y="2822"/>
                  </a:cubicBezTo>
                  <a:lnTo>
                    <a:pt x="2017" y="2465"/>
                  </a:lnTo>
                  <a:lnTo>
                    <a:pt x="2188" y="2524"/>
                  </a:lnTo>
                  <a:cubicBezTo>
                    <a:pt x="2226" y="2537"/>
                    <a:pt x="2264" y="2543"/>
                    <a:pt x="2303" y="2543"/>
                  </a:cubicBezTo>
                  <a:cubicBezTo>
                    <a:pt x="2374" y="2543"/>
                    <a:pt x="2444" y="2521"/>
                    <a:pt x="2504" y="2479"/>
                  </a:cubicBezTo>
                  <a:cubicBezTo>
                    <a:pt x="2593" y="2414"/>
                    <a:pt x="2638" y="2198"/>
                    <a:pt x="2638" y="2198"/>
                  </a:cubicBezTo>
                  <a:lnTo>
                    <a:pt x="2638" y="1687"/>
                  </a:lnTo>
                  <a:cubicBezTo>
                    <a:pt x="2638" y="1687"/>
                    <a:pt x="2754" y="1440"/>
                    <a:pt x="2888" y="1426"/>
                  </a:cubicBezTo>
                  <a:close/>
                  <a:moveTo>
                    <a:pt x="4088" y="4502"/>
                  </a:moveTo>
                  <a:cubicBezTo>
                    <a:pt x="4088" y="4526"/>
                    <a:pt x="4091" y="4553"/>
                    <a:pt x="4102" y="4574"/>
                  </a:cubicBezTo>
                  <a:lnTo>
                    <a:pt x="4181" y="4776"/>
                  </a:lnTo>
                  <a:cubicBezTo>
                    <a:pt x="4191" y="4807"/>
                    <a:pt x="4187" y="4841"/>
                    <a:pt x="4167" y="4869"/>
                  </a:cubicBezTo>
                  <a:lnTo>
                    <a:pt x="3546" y="5716"/>
                  </a:lnTo>
                  <a:lnTo>
                    <a:pt x="2922" y="4869"/>
                  </a:lnTo>
                  <a:cubicBezTo>
                    <a:pt x="2902" y="4841"/>
                    <a:pt x="2898" y="4807"/>
                    <a:pt x="2912" y="4776"/>
                  </a:cubicBezTo>
                  <a:lnTo>
                    <a:pt x="2987" y="4574"/>
                  </a:lnTo>
                  <a:cubicBezTo>
                    <a:pt x="2998" y="4550"/>
                    <a:pt x="3001" y="4526"/>
                    <a:pt x="3001" y="4502"/>
                  </a:cubicBezTo>
                  <a:cubicBezTo>
                    <a:pt x="3183" y="4567"/>
                    <a:pt x="3366" y="4598"/>
                    <a:pt x="3545" y="4598"/>
                  </a:cubicBezTo>
                  <a:cubicBezTo>
                    <a:pt x="3732" y="4598"/>
                    <a:pt x="3915" y="4565"/>
                    <a:pt x="4088" y="4502"/>
                  </a:cubicBezTo>
                  <a:close/>
                  <a:moveTo>
                    <a:pt x="1681" y="888"/>
                  </a:moveTo>
                  <a:cubicBezTo>
                    <a:pt x="1636" y="1015"/>
                    <a:pt x="1616" y="1152"/>
                    <a:pt x="1616" y="1293"/>
                  </a:cubicBezTo>
                  <a:lnTo>
                    <a:pt x="1616" y="2013"/>
                  </a:lnTo>
                  <a:cubicBezTo>
                    <a:pt x="1616" y="2061"/>
                    <a:pt x="1623" y="2109"/>
                    <a:pt x="1636" y="2153"/>
                  </a:cubicBezTo>
                  <a:cubicBezTo>
                    <a:pt x="1623" y="2198"/>
                    <a:pt x="1616" y="2246"/>
                    <a:pt x="1616" y="2290"/>
                  </a:cubicBezTo>
                  <a:lnTo>
                    <a:pt x="1616" y="2832"/>
                  </a:lnTo>
                  <a:cubicBezTo>
                    <a:pt x="1616" y="2952"/>
                    <a:pt x="1664" y="3065"/>
                    <a:pt x="1750" y="3151"/>
                  </a:cubicBezTo>
                  <a:cubicBezTo>
                    <a:pt x="1811" y="3216"/>
                    <a:pt x="1890" y="3257"/>
                    <a:pt x="1979" y="3278"/>
                  </a:cubicBezTo>
                  <a:cubicBezTo>
                    <a:pt x="2031" y="3638"/>
                    <a:pt x="2206" y="3964"/>
                    <a:pt x="2470" y="4197"/>
                  </a:cubicBezTo>
                  <a:cubicBezTo>
                    <a:pt x="2535" y="4252"/>
                    <a:pt x="2600" y="4300"/>
                    <a:pt x="2668" y="4344"/>
                  </a:cubicBezTo>
                  <a:cubicBezTo>
                    <a:pt x="2555" y="4389"/>
                    <a:pt x="2339" y="4492"/>
                    <a:pt x="2154" y="4687"/>
                  </a:cubicBezTo>
                  <a:cubicBezTo>
                    <a:pt x="2113" y="4732"/>
                    <a:pt x="2079" y="4780"/>
                    <a:pt x="2051" y="4831"/>
                  </a:cubicBezTo>
                  <a:cubicBezTo>
                    <a:pt x="2034" y="4838"/>
                    <a:pt x="1036" y="4961"/>
                    <a:pt x="406" y="5935"/>
                  </a:cubicBezTo>
                  <a:lnTo>
                    <a:pt x="406" y="1509"/>
                  </a:lnTo>
                  <a:cubicBezTo>
                    <a:pt x="406" y="1166"/>
                    <a:pt x="683" y="888"/>
                    <a:pt x="1023" y="888"/>
                  </a:cubicBezTo>
                  <a:close/>
                  <a:moveTo>
                    <a:pt x="2507" y="4900"/>
                  </a:moveTo>
                  <a:cubicBezTo>
                    <a:pt x="2521" y="4972"/>
                    <a:pt x="2552" y="5044"/>
                    <a:pt x="2596" y="5105"/>
                  </a:cubicBezTo>
                  <a:lnTo>
                    <a:pt x="3207" y="5935"/>
                  </a:lnTo>
                  <a:lnTo>
                    <a:pt x="2665" y="6072"/>
                  </a:lnTo>
                  <a:cubicBezTo>
                    <a:pt x="2657" y="6074"/>
                    <a:pt x="2649" y="6075"/>
                    <a:pt x="2641" y="6075"/>
                  </a:cubicBezTo>
                  <a:cubicBezTo>
                    <a:pt x="2591" y="6075"/>
                    <a:pt x="2547" y="6040"/>
                    <a:pt x="2535" y="5990"/>
                  </a:cubicBezTo>
                  <a:lnTo>
                    <a:pt x="2387" y="5157"/>
                  </a:lnTo>
                  <a:cubicBezTo>
                    <a:pt x="2374" y="5085"/>
                    <a:pt x="2398" y="5009"/>
                    <a:pt x="2449" y="4958"/>
                  </a:cubicBezTo>
                  <a:cubicBezTo>
                    <a:pt x="2466" y="4937"/>
                    <a:pt x="2487" y="4917"/>
                    <a:pt x="2507" y="4900"/>
                  </a:cubicBezTo>
                  <a:close/>
                  <a:moveTo>
                    <a:pt x="4582" y="4900"/>
                  </a:moveTo>
                  <a:cubicBezTo>
                    <a:pt x="4602" y="4917"/>
                    <a:pt x="4623" y="4937"/>
                    <a:pt x="4643" y="4958"/>
                  </a:cubicBezTo>
                  <a:cubicBezTo>
                    <a:pt x="4695" y="5009"/>
                    <a:pt x="4715" y="5085"/>
                    <a:pt x="4702" y="5157"/>
                  </a:cubicBezTo>
                  <a:lnTo>
                    <a:pt x="4554" y="5990"/>
                  </a:lnTo>
                  <a:cubicBezTo>
                    <a:pt x="4545" y="6040"/>
                    <a:pt x="4498" y="6075"/>
                    <a:pt x="4448" y="6075"/>
                  </a:cubicBezTo>
                  <a:cubicBezTo>
                    <a:pt x="4440" y="6075"/>
                    <a:pt x="4432" y="6074"/>
                    <a:pt x="4424" y="6072"/>
                  </a:cubicBezTo>
                  <a:lnTo>
                    <a:pt x="3886" y="5932"/>
                  </a:lnTo>
                  <a:lnTo>
                    <a:pt x="4493" y="5105"/>
                  </a:lnTo>
                  <a:cubicBezTo>
                    <a:pt x="4541" y="5044"/>
                    <a:pt x="4568" y="4972"/>
                    <a:pt x="4582" y="4900"/>
                  </a:cubicBezTo>
                  <a:close/>
                  <a:moveTo>
                    <a:pt x="5103" y="5263"/>
                  </a:moveTo>
                  <a:cubicBezTo>
                    <a:pt x="6032" y="5493"/>
                    <a:pt x="6697" y="6333"/>
                    <a:pt x="6697" y="7300"/>
                  </a:cubicBezTo>
                  <a:lnTo>
                    <a:pt x="6697" y="8013"/>
                  </a:lnTo>
                  <a:lnTo>
                    <a:pt x="5864" y="8013"/>
                  </a:lnTo>
                  <a:lnTo>
                    <a:pt x="5864" y="7142"/>
                  </a:lnTo>
                  <a:cubicBezTo>
                    <a:pt x="5864" y="7039"/>
                    <a:pt x="5789" y="6947"/>
                    <a:pt x="5686" y="6933"/>
                  </a:cubicBezTo>
                  <a:cubicBezTo>
                    <a:pt x="5678" y="6932"/>
                    <a:pt x="5670" y="6932"/>
                    <a:pt x="5662" y="6932"/>
                  </a:cubicBezTo>
                  <a:cubicBezTo>
                    <a:pt x="5550" y="6932"/>
                    <a:pt x="5459" y="7023"/>
                    <a:pt x="5459" y="7135"/>
                  </a:cubicBezTo>
                  <a:lnTo>
                    <a:pt x="5459" y="8013"/>
                  </a:lnTo>
                  <a:lnTo>
                    <a:pt x="1643" y="8013"/>
                  </a:lnTo>
                  <a:lnTo>
                    <a:pt x="1643" y="7142"/>
                  </a:lnTo>
                  <a:cubicBezTo>
                    <a:pt x="1643" y="7039"/>
                    <a:pt x="1568" y="6947"/>
                    <a:pt x="1465" y="6933"/>
                  </a:cubicBezTo>
                  <a:cubicBezTo>
                    <a:pt x="1457" y="6932"/>
                    <a:pt x="1449" y="6932"/>
                    <a:pt x="1442" y="6932"/>
                  </a:cubicBezTo>
                  <a:cubicBezTo>
                    <a:pt x="1329" y="6932"/>
                    <a:pt x="1239" y="7023"/>
                    <a:pt x="1239" y="7135"/>
                  </a:cubicBezTo>
                  <a:lnTo>
                    <a:pt x="1239" y="8013"/>
                  </a:lnTo>
                  <a:lnTo>
                    <a:pt x="406" y="8013"/>
                  </a:lnTo>
                  <a:lnTo>
                    <a:pt x="406" y="7300"/>
                  </a:lnTo>
                  <a:cubicBezTo>
                    <a:pt x="406" y="6333"/>
                    <a:pt x="1067" y="5496"/>
                    <a:pt x="1996" y="5263"/>
                  </a:cubicBezTo>
                  <a:lnTo>
                    <a:pt x="2140" y="6072"/>
                  </a:lnTo>
                  <a:cubicBezTo>
                    <a:pt x="2187" y="6321"/>
                    <a:pt x="2404" y="6492"/>
                    <a:pt x="2646" y="6492"/>
                  </a:cubicBezTo>
                  <a:cubicBezTo>
                    <a:pt x="2687" y="6492"/>
                    <a:pt x="2729" y="6487"/>
                    <a:pt x="2771" y="6477"/>
                  </a:cubicBezTo>
                  <a:lnTo>
                    <a:pt x="3550" y="6275"/>
                  </a:lnTo>
                  <a:lnTo>
                    <a:pt x="4328" y="6477"/>
                  </a:lnTo>
                  <a:cubicBezTo>
                    <a:pt x="4370" y="6487"/>
                    <a:pt x="4412" y="6492"/>
                    <a:pt x="4454" y="6492"/>
                  </a:cubicBezTo>
                  <a:cubicBezTo>
                    <a:pt x="4696" y="6492"/>
                    <a:pt x="4915" y="6321"/>
                    <a:pt x="4959" y="6072"/>
                  </a:cubicBezTo>
                  <a:lnTo>
                    <a:pt x="5103" y="5263"/>
                  </a:lnTo>
                  <a:close/>
                  <a:moveTo>
                    <a:pt x="12557" y="8390"/>
                  </a:moveTo>
                  <a:lnTo>
                    <a:pt x="12557" y="8846"/>
                  </a:lnTo>
                  <a:cubicBezTo>
                    <a:pt x="12557" y="9186"/>
                    <a:pt x="12279" y="9463"/>
                    <a:pt x="11940" y="9463"/>
                  </a:cubicBezTo>
                  <a:lnTo>
                    <a:pt x="1023" y="9463"/>
                  </a:lnTo>
                  <a:cubicBezTo>
                    <a:pt x="683" y="9463"/>
                    <a:pt x="406" y="9186"/>
                    <a:pt x="406" y="8846"/>
                  </a:cubicBezTo>
                  <a:lnTo>
                    <a:pt x="406" y="8390"/>
                  </a:lnTo>
                  <a:close/>
                  <a:moveTo>
                    <a:pt x="7167" y="9868"/>
                  </a:moveTo>
                  <a:lnTo>
                    <a:pt x="7270" y="10646"/>
                  </a:lnTo>
                  <a:lnTo>
                    <a:pt x="5470" y="10646"/>
                  </a:lnTo>
                  <a:lnTo>
                    <a:pt x="5573" y="9868"/>
                  </a:lnTo>
                  <a:close/>
                  <a:moveTo>
                    <a:pt x="7990" y="11051"/>
                  </a:moveTo>
                  <a:cubicBezTo>
                    <a:pt x="8367" y="11051"/>
                    <a:pt x="8672" y="11356"/>
                    <a:pt x="8672" y="11733"/>
                  </a:cubicBezTo>
                  <a:cubicBezTo>
                    <a:pt x="8672" y="11833"/>
                    <a:pt x="8593" y="11911"/>
                    <a:pt x="8497" y="11911"/>
                  </a:cubicBezTo>
                  <a:lnTo>
                    <a:pt x="4242" y="11911"/>
                  </a:lnTo>
                  <a:cubicBezTo>
                    <a:pt x="4146" y="11911"/>
                    <a:pt x="4067" y="11833"/>
                    <a:pt x="4067" y="11733"/>
                  </a:cubicBezTo>
                  <a:cubicBezTo>
                    <a:pt x="4067" y="11356"/>
                    <a:pt x="4373" y="11051"/>
                    <a:pt x="4750" y="11051"/>
                  </a:cubicBezTo>
                  <a:close/>
                  <a:moveTo>
                    <a:pt x="2898" y="0"/>
                  </a:moveTo>
                  <a:cubicBezTo>
                    <a:pt x="2490" y="0"/>
                    <a:pt x="2130" y="189"/>
                    <a:pt x="1894" y="484"/>
                  </a:cubicBezTo>
                  <a:lnTo>
                    <a:pt x="1023" y="484"/>
                  </a:lnTo>
                  <a:cubicBezTo>
                    <a:pt x="460" y="484"/>
                    <a:pt x="1" y="943"/>
                    <a:pt x="1" y="1505"/>
                  </a:cubicBezTo>
                  <a:lnTo>
                    <a:pt x="1" y="8843"/>
                  </a:lnTo>
                  <a:cubicBezTo>
                    <a:pt x="1" y="9408"/>
                    <a:pt x="460" y="9864"/>
                    <a:pt x="1023" y="9864"/>
                  </a:cubicBezTo>
                  <a:lnTo>
                    <a:pt x="5168" y="9864"/>
                  </a:lnTo>
                  <a:lnTo>
                    <a:pt x="5069" y="10646"/>
                  </a:lnTo>
                  <a:lnTo>
                    <a:pt x="4760" y="10646"/>
                  </a:lnTo>
                  <a:cubicBezTo>
                    <a:pt x="4157" y="10646"/>
                    <a:pt x="3666" y="11143"/>
                    <a:pt x="3677" y="11750"/>
                  </a:cubicBezTo>
                  <a:cubicBezTo>
                    <a:pt x="3683" y="12059"/>
                    <a:pt x="3951" y="12313"/>
                    <a:pt x="4259" y="12313"/>
                  </a:cubicBezTo>
                  <a:lnTo>
                    <a:pt x="8480" y="12313"/>
                  </a:lnTo>
                  <a:cubicBezTo>
                    <a:pt x="8789" y="12313"/>
                    <a:pt x="9056" y="12059"/>
                    <a:pt x="9063" y="11750"/>
                  </a:cubicBezTo>
                  <a:cubicBezTo>
                    <a:pt x="9073" y="11143"/>
                    <a:pt x="8586" y="10646"/>
                    <a:pt x="7980" y="10646"/>
                  </a:cubicBezTo>
                  <a:lnTo>
                    <a:pt x="7678" y="10646"/>
                  </a:lnTo>
                  <a:lnTo>
                    <a:pt x="7575" y="9864"/>
                  </a:lnTo>
                  <a:lnTo>
                    <a:pt x="11953" y="9864"/>
                  </a:lnTo>
                  <a:cubicBezTo>
                    <a:pt x="11956" y="9864"/>
                    <a:pt x="11958" y="9864"/>
                    <a:pt x="11960" y="9864"/>
                  </a:cubicBezTo>
                  <a:cubicBezTo>
                    <a:pt x="12519" y="9864"/>
                    <a:pt x="12975" y="9406"/>
                    <a:pt x="12962" y="8846"/>
                  </a:cubicBezTo>
                  <a:lnTo>
                    <a:pt x="12962" y="5277"/>
                  </a:lnTo>
                  <a:cubicBezTo>
                    <a:pt x="12975" y="5164"/>
                    <a:pt x="12883" y="5075"/>
                    <a:pt x="12773" y="5075"/>
                  </a:cubicBezTo>
                  <a:lnTo>
                    <a:pt x="12770" y="5075"/>
                  </a:lnTo>
                  <a:cubicBezTo>
                    <a:pt x="12660" y="5075"/>
                    <a:pt x="12584" y="5277"/>
                    <a:pt x="12584" y="5277"/>
                  </a:cubicBezTo>
                  <a:lnTo>
                    <a:pt x="12584" y="8013"/>
                  </a:lnTo>
                  <a:lnTo>
                    <a:pt x="7098" y="8013"/>
                  </a:lnTo>
                  <a:lnTo>
                    <a:pt x="7098" y="7293"/>
                  </a:lnTo>
                  <a:cubicBezTo>
                    <a:pt x="7098" y="6096"/>
                    <a:pt x="6245" y="5061"/>
                    <a:pt x="5069" y="4835"/>
                  </a:cubicBezTo>
                  <a:lnTo>
                    <a:pt x="5048" y="4831"/>
                  </a:lnTo>
                  <a:cubicBezTo>
                    <a:pt x="5021" y="4776"/>
                    <a:pt x="4986" y="4728"/>
                    <a:pt x="4945" y="4687"/>
                  </a:cubicBezTo>
                  <a:cubicBezTo>
                    <a:pt x="4760" y="4492"/>
                    <a:pt x="4547" y="4389"/>
                    <a:pt x="4434" y="4344"/>
                  </a:cubicBezTo>
                  <a:cubicBezTo>
                    <a:pt x="4506" y="4296"/>
                    <a:pt x="4575" y="4245"/>
                    <a:pt x="4643" y="4187"/>
                  </a:cubicBezTo>
                  <a:cubicBezTo>
                    <a:pt x="4907" y="3953"/>
                    <a:pt x="5079" y="3624"/>
                    <a:pt x="5127" y="3261"/>
                  </a:cubicBezTo>
                  <a:cubicBezTo>
                    <a:pt x="5333" y="3220"/>
                    <a:pt x="5487" y="3034"/>
                    <a:pt x="5487" y="2815"/>
                  </a:cubicBezTo>
                  <a:lnTo>
                    <a:pt x="5483" y="2277"/>
                  </a:lnTo>
                  <a:cubicBezTo>
                    <a:pt x="5483" y="2232"/>
                    <a:pt x="5477" y="2188"/>
                    <a:pt x="5466" y="2146"/>
                  </a:cubicBezTo>
                  <a:cubicBezTo>
                    <a:pt x="5480" y="2105"/>
                    <a:pt x="5487" y="2061"/>
                    <a:pt x="5487" y="2013"/>
                  </a:cubicBezTo>
                  <a:lnTo>
                    <a:pt x="5487" y="1193"/>
                  </a:lnTo>
                  <a:cubicBezTo>
                    <a:pt x="5487" y="1084"/>
                    <a:pt x="5456" y="977"/>
                    <a:pt x="5405" y="888"/>
                  </a:cubicBezTo>
                  <a:lnTo>
                    <a:pt x="6605" y="888"/>
                  </a:lnTo>
                  <a:cubicBezTo>
                    <a:pt x="6708" y="888"/>
                    <a:pt x="6800" y="813"/>
                    <a:pt x="6814" y="710"/>
                  </a:cubicBezTo>
                  <a:cubicBezTo>
                    <a:pt x="6828" y="586"/>
                    <a:pt x="6732" y="484"/>
                    <a:pt x="6615" y="484"/>
                  </a:cubicBezTo>
                  <a:lnTo>
                    <a:pt x="4856" y="484"/>
                  </a:lnTo>
                  <a:cubicBezTo>
                    <a:pt x="4791" y="206"/>
                    <a:pt x="4544" y="0"/>
                    <a:pt x="42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80"/>
            <p:cNvSpPr/>
            <p:nvPr/>
          </p:nvSpPr>
          <p:spPr>
            <a:xfrm>
              <a:off x="4961000" y="2698925"/>
              <a:ext cx="160675" cy="132500"/>
            </a:xfrm>
            <a:custGeom>
              <a:avLst/>
              <a:gdLst/>
              <a:ahLst/>
              <a:cxnLst/>
              <a:rect l="l" t="t" r="r" b="b"/>
              <a:pathLst>
                <a:path w="6427" h="5300" extrusionOk="0">
                  <a:moveTo>
                    <a:pt x="608" y="405"/>
                  </a:moveTo>
                  <a:cubicBezTo>
                    <a:pt x="1179" y="405"/>
                    <a:pt x="2278" y="466"/>
                    <a:pt x="2987" y="873"/>
                  </a:cubicBezTo>
                  <a:cubicBezTo>
                    <a:pt x="2994" y="876"/>
                    <a:pt x="3004" y="879"/>
                    <a:pt x="3011" y="883"/>
                  </a:cubicBezTo>
                  <a:lnTo>
                    <a:pt x="3011" y="4840"/>
                  </a:lnTo>
                  <a:cubicBezTo>
                    <a:pt x="2313" y="4510"/>
                    <a:pt x="1366" y="4410"/>
                    <a:pt x="579" y="4410"/>
                  </a:cubicBezTo>
                  <a:cubicBezTo>
                    <a:pt x="539" y="4410"/>
                    <a:pt x="499" y="4410"/>
                    <a:pt x="460" y="4411"/>
                  </a:cubicBezTo>
                  <a:cubicBezTo>
                    <a:pt x="459" y="4411"/>
                    <a:pt x="457" y="4411"/>
                    <a:pt x="455" y="4411"/>
                  </a:cubicBezTo>
                  <a:cubicBezTo>
                    <a:pt x="429" y="4411"/>
                    <a:pt x="402" y="4388"/>
                    <a:pt x="402" y="4356"/>
                  </a:cubicBezTo>
                  <a:lnTo>
                    <a:pt x="402" y="461"/>
                  </a:lnTo>
                  <a:cubicBezTo>
                    <a:pt x="402" y="430"/>
                    <a:pt x="426" y="406"/>
                    <a:pt x="457" y="406"/>
                  </a:cubicBezTo>
                  <a:cubicBezTo>
                    <a:pt x="502" y="405"/>
                    <a:pt x="552" y="405"/>
                    <a:pt x="608" y="405"/>
                  </a:cubicBezTo>
                  <a:close/>
                  <a:moveTo>
                    <a:pt x="5855" y="392"/>
                  </a:moveTo>
                  <a:cubicBezTo>
                    <a:pt x="5895" y="392"/>
                    <a:pt x="5933" y="392"/>
                    <a:pt x="5967" y="392"/>
                  </a:cubicBezTo>
                  <a:cubicBezTo>
                    <a:pt x="5998" y="396"/>
                    <a:pt x="6022" y="420"/>
                    <a:pt x="6022" y="451"/>
                  </a:cubicBezTo>
                  <a:lnTo>
                    <a:pt x="6022" y="4377"/>
                  </a:lnTo>
                  <a:cubicBezTo>
                    <a:pt x="6022" y="4394"/>
                    <a:pt x="6011" y="4411"/>
                    <a:pt x="5991" y="4411"/>
                  </a:cubicBezTo>
                  <a:cubicBezTo>
                    <a:pt x="5937" y="4410"/>
                    <a:pt x="5884" y="4410"/>
                    <a:pt x="5832" y="4410"/>
                  </a:cubicBezTo>
                  <a:cubicBezTo>
                    <a:pt x="4496" y="4410"/>
                    <a:pt x="3719" y="4698"/>
                    <a:pt x="3416" y="4840"/>
                  </a:cubicBezTo>
                  <a:lnTo>
                    <a:pt x="3416" y="876"/>
                  </a:lnTo>
                  <a:cubicBezTo>
                    <a:pt x="3423" y="869"/>
                    <a:pt x="3433" y="866"/>
                    <a:pt x="3440" y="862"/>
                  </a:cubicBezTo>
                  <a:cubicBezTo>
                    <a:pt x="4165" y="447"/>
                    <a:pt x="5299" y="392"/>
                    <a:pt x="5855" y="392"/>
                  </a:cubicBezTo>
                  <a:close/>
                  <a:moveTo>
                    <a:pt x="599" y="0"/>
                  </a:moveTo>
                  <a:cubicBezTo>
                    <a:pt x="545" y="0"/>
                    <a:pt x="495" y="1"/>
                    <a:pt x="450" y="2"/>
                  </a:cubicBezTo>
                  <a:cubicBezTo>
                    <a:pt x="203" y="5"/>
                    <a:pt x="1" y="211"/>
                    <a:pt x="1" y="458"/>
                  </a:cubicBezTo>
                  <a:lnTo>
                    <a:pt x="1" y="4356"/>
                  </a:lnTo>
                  <a:cubicBezTo>
                    <a:pt x="1" y="4611"/>
                    <a:pt x="207" y="4816"/>
                    <a:pt x="457" y="4816"/>
                  </a:cubicBezTo>
                  <a:cubicBezTo>
                    <a:pt x="460" y="4816"/>
                    <a:pt x="462" y="4816"/>
                    <a:pt x="464" y="4816"/>
                  </a:cubicBezTo>
                  <a:cubicBezTo>
                    <a:pt x="498" y="4815"/>
                    <a:pt x="536" y="4815"/>
                    <a:pt x="578" y="4815"/>
                  </a:cubicBezTo>
                  <a:cubicBezTo>
                    <a:pt x="1096" y="4815"/>
                    <a:pt x="2144" y="4865"/>
                    <a:pt x="2871" y="5220"/>
                  </a:cubicBezTo>
                  <a:cubicBezTo>
                    <a:pt x="2979" y="5273"/>
                    <a:pt x="3095" y="5300"/>
                    <a:pt x="3213" y="5300"/>
                  </a:cubicBezTo>
                  <a:cubicBezTo>
                    <a:pt x="3330" y="5300"/>
                    <a:pt x="3448" y="5273"/>
                    <a:pt x="3560" y="5220"/>
                  </a:cubicBezTo>
                  <a:cubicBezTo>
                    <a:pt x="4287" y="4863"/>
                    <a:pt x="5337" y="4815"/>
                    <a:pt x="5862" y="4815"/>
                  </a:cubicBezTo>
                  <a:cubicBezTo>
                    <a:pt x="5907" y="4815"/>
                    <a:pt x="5948" y="4815"/>
                    <a:pt x="5984" y="4816"/>
                  </a:cubicBezTo>
                  <a:cubicBezTo>
                    <a:pt x="5986" y="4816"/>
                    <a:pt x="5988" y="4816"/>
                    <a:pt x="5990" y="4816"/>
                  </a:cubicBezTo>
                  <a:cubicBezTo>
                    <a:pt x="6231" y="4816"/>
                    <a:pt x="6426" y="4621"/>
                    <a:pt x="6426" y="4380"/>
                  </a:cubicBezTo>
                  <a:lnTo>
                    <a:pt x="6426" y="458"/>
                  </a:lnTo>
                  <a:cubicBezTo>
                    <a:pt x="6426" y="211"/>
                    <a:pt x="6224" y="5"/>
                    <a:pt x="5977" y="2"/>
                  </a:cubicBezTo>
                  <a:lnTo>
                    <a:pt x="5974" y="2"/>
                  </a:lnTo>
                  <a:cubicBezTo>
                    <a:pt x="5940" y="1"/>
                    <a:pt x="5903" y="1"/>
                    <a:pt x="5864" y="1"/>
                  </a:cubicBezTo>
                  <a:cubicBezTo>
                    <a:pt x="5275" y="1"/>
                    <a:pt x="4050" y="60"/>
                    <a:pt x="3241" y="519"/>
                  </a:cubicBezTo>
                  <a:cubicBezTo>
                    <a:pt x="3232" y="524"/>
                    <a:pt x="3223" y="527"/>
                    <a:pt x="3214" y="527"/>
                  </a:cubicBezTo>
                  <a:cubicBezTo>
                    <a:pt x="3204" y="527"/>
                    <a:pt x="3195" y="524"/>
                    <a:pt x="3186" y="519"/>
                  </a:cubicBezTo>
                  <a:cubicBezTo>
                    <a:pt x="2394" y="67"/>
                    <a:pt x="1204" y="0"/>
                    <a:pt x="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 name="Google Shape;1293;p80"/>
          <p:cNvGrpSpPr/>
          <p:nvPr/>
        </p:nvGrpSpPr>
        <p:grpSpPr>
          <a:xfrm>
            <a:off x="4010650" y="2685075"/>
            <a:ext cx="323950" cy="343475"/>
            <a:chOff x="4010650" y="2685075"/>
            <a:chExt cx="323950" cy="343475"/>
          </a:xfrm>
        </p:grpSpPr>
        <p:sp>
          <p:nvSpPr>
            <p:cNvPr id="1294" name="Google Shape;1294;p80"/>
            <p:cNvSpPr/>
            <p:nvPr/>
          </p:nvSpPr>
          <p:spPr>
            <a:xfrm>
              <a:off x="4135975" y="2746275"/>
              <a:ext cx="72875" cy="10050"/>
            </a:xfrm>
            <a:custGeom>
              <a:avLst/>
              <a:gdLst/>
              <a:ahLst/>
              <a:cxnLst/>
              <a:rect l="l" t="t" r="r" b="b"/>
              <a:pathLst>
                <a:path w="2915" h="402" extrusionOk="0">
                  <a:moveTo>
                    <a:pt x="223" y="0"/>
                  </a:moveTo>
                  <a:cubicBezTo>
                    <a:pt x="117" y="0"/>
                    <a:pt x="28" y="72"/>
                    <a:pt x="14" y="175"/>
                  </a:cubicBezTo>
                  <a:cubicBezTo>
                    <a:pt x="0" y="299"/>
                    <a:pt x="93" y="401"/>
                    <a:pt x="213" y="401"/>
                  </a:cubicBezTo>
                  <a:lnTo>
                    <a:pt x="2692" y="401"/>
                  </a:lnTo>
                  <a:cubicBezTo>
                    <a:pt x="2795" y="401"/>
                    <a:pt x="2887" y="329"/>
                    <a:pt x="2898" y="227"/>
                  </a:cubicBezTo>
                  <a:cubicBezTo>
                    <a:pt x="2915" y="103"/>
                    <a:pt x="2819" y="0"/>
                    <a:pt x="2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80"/>
            <p:cNvSpPr/>
            <p:nvPr/>
          </p:nvSpPr>
          <p:spPr>
            <a:xfrm>
              <a:off x="4093025" y="2782525"/>
              <a:ext cx="161000" cy="10150"/>
            </a:xfrm>
            <a:custGeom>
              <a:avLst/>
              <a:gdLst/>
              <a:ahLst/>
              <a:cxnLst/>
              <a:rect l="l" t="t" r="r" b="b"/>
              <a:pathLst>
                <a:path w="6440" h="406" extrusionOk="0">
                  <a:moveTo>
                    <a:pt x="223" y="1"/>
                  </a:moveTo>
                  <a:cubicBezTo>
                    <a:pt x="121" y="1"/>
                    <a:pt x="28" y="76"/>
                    <a:pt x="14" y="179"/>
                  </a:cubicBezTo>
                  <a:cubicBezTo>
                    <a:pt x="1" y="299"/>
                    <a:pt x="97" y="405"/>
                    <a:pt x="217" y="405"/>
                  </a:cubicBezTo>
                  <a:lnTo>
                    <a:pt x="6217" y="405"/>
                  </a:lnTo>
                  <a:cubicBezTo>
                    <a:pt x="6320" y="405"/>
                    <a:pt x="6412" y="330"/>
                    <a:pt x="6426" y="227"/>
                  </a:cubicBezTo>
                  <a:cubicBezTo>
                    <a:pt x="6440" y="103"/>
                    <a:pt x="6344" y="1"/>
                    <a:pt x="6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80"/>
            <p:cNvSpPr/>
            <p:nvPr/>
          </p:nvSpPr>
          <p:spPr>
            <a:xfrm>
              <a:off x="4093025" y="2808750"/>
              <a:ext cx="161000" cy="10050"/>
            </a:xfrm>
            <a:custGeom>
              <a:avLst/>
              <a:gdLst/>
              <a:ahLst/>
              <a:cxnLst/>
              <a:rect l="l" t="t" r="r" b="b"/>
              <a:pathLst>
                <a:path w="6440" h="402" extrusionOk="0">
                  <a:moveTo>
                    <a:pt x="223" y="1"/>
                  </a:moveTo>
                  <a:cubicBezTo>
                    <a:pt x="121" y="1"/>
                    <a:pt x="28" y="73"/>
                    <a:pt x="14" y="176"/>
                  </a:cubicBezTo>
                  <a:cubicBezTo>
                    <a:pt x="1" y="299"/>
                    <a:pt x="97" y="402"/>
                    <a:pt x="217" y="402"/>
                  </a:cubicBezTo>
                  <a:lnTo>
                    <a:pt x="6217" y="402"/>
                  </a:lnTo>
                  <a:cubicBezTo>
                    <a:pt x="6320" y="402"/>
                    <a:pt x="6412" y="330"/>
                    <a:pt x="6426" y="227"/>
                  </a:cubicBezTo>
                  <a:cubicBezTo>
                    <a:pt x="6440" y="104"/>
                    <a:pt x="6344" y="1"/>
                    <a:pt x="6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80"/>
            <p:cNvSpPr/>
            <p:nvPr/>
          </p:nvSpPr>
          <p:spPr>
            <a:xfrm>
              <a:off x="4093025" y="2834300"/>
              <a:ext cx="74525" cy="10050"/>
            </a:xfrm>
            <a:custGeom>
              <a:avLst/>
              <a:gdLst/>
              <a:ahLst/>
              <a:cxnLst/>
              <a:rect l="l" t="t" r="r" b="b"/>
              <a:pathLst>
                <a:path w="2981" h="402" extrusionOk="0">
                  <a:moveTo>
                    <a:pt x="223" y="1"/>
                  </a:moveTo>
                  <a:cubicBezTo>
                    <a:pt x="121" y="1"/>
                    <a:pt x="28" y="73"/>
                    <a:pt x="14" y="175"/>
                  </a:cubicBezTo>
                  <a:cubicBezTo>
                    <a:pt x="1" y="299"/>
                    <a:pt x="97" y="402"/>
                    <a:pt x="217" y="402"/>
                  </a:cubicBezTo>
                  <a:lnTo>
                    <a:pt x="2757" y="402"/>
                  </a:lnTo>
                  <a:cubicBezTo>
                    <a:pt x="2860" y="402"/>
                    <a:pt x="2953" y="330"/>
                    <a:pt x="2966" y="227"/>
                  </a:cubicBezTo>
                  <a:cubicBezTo>
                    <a:pt x="2980" y="103"/>
                    <a:pt x="2884" y="1"/>
                    <a:pt x="27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0"/>
            <p:cNvSpPr/>
            <p:nvPr/>
          </p:nvSpPr>
          <p:spPr>
            <a:xfrm>
              <a:off x="4010650" y="2685075"/>
              <a:ext cx="323950" cy="343475"/>
            </a:xfrm>
            <a:custGeom>
              <a:avLst/>
              <a:gdLst/>
              <a:ahLst/>
              <a:cxnLst/>
              <a:rect l="l" t="t" r="r" b="b"/>
              <a:pathLst>
                <a:path w="12958" h="13739" extrusionOk="0">
                  <a:moveTo>
                    <a:pt x="4084" y="672"/>
                  </a:moveTo>
                  <a:lnTo>
                    <a:pt x="4084" y="1742"/>
                  </a:lnTo>
                  <a:cubicBezTo>
                    <a:pt x="4084" y="1848"/>
                    <a:pt x="3998" y="1937"/>
                    <a:pt x="3889" y="1937"/>
                  </a:cubicBezTo>
                  <a:lnTo>
                    <a:pt x="2822" y="1937"/>
                  </a:lnTo>
                  <a:lnTo>
                    <a:pt x="4084" y="672"/>
                  </a:lnTo>
                  <a:close/>
                  <a:moveTo>
                    <a:pt x="10259" y="405"/>
                  </a:moveTo>
                  <a:cubicBezTo>
                    <a:pt x="10338" y="405"/>
                    <a:pt x="10403" y="466"/>
                    <a:pt x="10403" y="545"/>
                  </a:cubicBezTo>
                  <a:lnTo>
                    <a:pt x="10403" y="3635"/>
                  </a:lnTo>
                  <a:cubicBezTo>
                    <a:pt x="10403" y="3737"/>
                    <a:pt x="10475" y="3830"/>
                    <a:pt x="10578" y="3840"/>
                  </a:cubicBezTo>
                  <a:cubicBezTo>
                    <a:pt x="10588" y="3842"/>
                    <a:pt x="10597" y="3842"/>
                    <a:pt x="10607" y="3842"/>
                  </a:cubicBezTo>
                  <a:cubicBezTo>
                    <a:pt x="10717" y="3842"/>
                    <a:pt x="10804" y="3752"/>
                    <a:pt x="10804" y="3641"/>
                  </a:cubicBezTo>
                  <a:lnTo>
                    <a:pt x="10804" y="2366"/>
                  </a:lnTo>
                  <a:lnTo>
                    <a:pt x="11936" y="2366"/>
                  </a:lnTo>
                  <a:cubicBezTo>
                    <a:pt x="12275" y="2366"/>
                    <a:pt x="12553" y="2644"/>
                    <a:pt x="12553" y="2983"/>
                  </a:cubicBezTo>
                  <a:lnTo>
                    <a:pt x="12553" y="9463"/>
                  </a:lnTo>
                  <a:lnTo>
                    <a:pt x="11123" y="9463"/>
                  </a:lnTo>
                  <a:lnTo>
                    <a:pt x="10976" y="9169"/>
                  </a:lnTo>
                  <a:cubicBezTo>
                    <a:pt x="10990" y="9107"/>
                    <a:pt x="11038" y="9055"/>
                    <a:pt x="11106" y="9042"/>
                  </a:cubicBezTo>
                  <a:cubicBezTo>
                    <a:pt x="11528" y="8939"/>
                    <a:pt x="11693" y="8428"/>
                    <a:pt x="11411" y="8099"/>
                  </a:cubicBezTo>
                  <a:cubicBezTo>
                    <a:pt x="11353" y="8034"/>
                    <a:pt x="11353" y="7938"/>
                    <a:pt x="11411" y="7872"/>
                  </a:cubicBezTo>
                  <a:cubicBezTo>
                    <a:pt x="11693" y="7543"/>
                    <a:pt x="11528" y="7032"/>
                    <a:pt x="11106" y="6930"/>
                  </a:cubicBezTo>
                  <a:cubicBezTo>
                    <a:pt x="11020" y="6912"/>
                    <a:pt x="10962" y="6834"/>
                    <a:pt x="10969" y="6744"/>
                  </a:cubicBezTo>
                  <a:cubicBezTo>
                    <a:pt x="10986" y="6573"/>
                    <a:pt x="10921" y="6408"/>
                    <a:pt x="10804" y="6288"/>
                  </a:cubicBezTo>
                  <a:lnTo>
                    <a:pt x="10804" y="4577"/>
                  </a:lnTo>
                  <a:cubicBezTo>
                    <a:pt x="10801" y="4464"/>
                    <a:pt x="10712" y="4375"/>
                    <a:pt x="10599" y="4375"/>
                  </a:cubicBezTo>
                  <a:cubicBezTo>
                    <a:pt x="10489" y="4375"/>
                    <a:pt x="10396" y="4464"/>
                    <a:pt x="10403" y="4577"/>
                  </a:cubicBezTo>
                  <a:lnTo>
                    <a:pt x="10403" y="6120"/>
                  </a:lnTo>
                  <a:cubicBezTo>
                    <a:pt x="10321" y="6120"/>
                    <a:pt x="10246" y="6134"/>
                    <a:pt x="10170" y="6165"/>
                  </a:cubicBezTo>
                  <a:cubicBezTo>
                    <a:pt x="10148" y="6174"/>
                    <a:pt x="10126" y="6179"/>
                    <a:pt x="10103" y="6179"/>
                  </a:cubicBezTo>
                  <a:cubicBezTo>
                    <a:pt x="10044" y="6179"/>
                    <a:pt x="9986" y="6148"/>
                    <a:pt x="9954" y="6093"/>
                  </a:cubicBezTo>
                  <a:cubicBezTo>
                    <a:pt x="9841" y="5908"/>
                    <a:pt x="9650" y="5815"/>
                    <a:pt x="9459" y="5815"/>
                  </a:cubicBezTo>
                  <a:cubicBezTo>
                    <a:pt x="9268" y="5815"/>
                    <a:pt x="9076" y="5908"/>
                    <a:pt x="8963" y="6093"/>
                  </a:cubicBezTo>
                  <a:cubicBezTo>
                    <a:pt x="8931" y="6148"/>
                    <a:pt x="8873" y="6179"/>
                    <a:pt x="8814" y="6179"/>
                  </a:cubicBezTo>
                  <a:cubicBezTo>
                    <a:pt x="8792" y="6179"/>
                    <a:pt x="8769" y="6174"/>
                    <a:pt x="8747" y="6165"/>
                  </a:cubicBezTo>
                  <a:cubicBezTo>
                    <a:pt x="8672" y="6134"/>
                    <a:pt x="8596" y="6119"/>
                    <a:pt x="8522" y="6119"/>
                  </a:cubicBezTo>
                  <a:cubicBezTo>
                    <a:pt x="8200" y="6119"/>
                    <a:pt x="7918" y="6393"/>
                    <a:pt x="7948" y="6744"/>
                  </a:cubicBezTo>
                  <a:cubicBezTo>
                    <a:pt x="7955" y="6834"/>
                    <a:pt x="7897" y="6912"/>
                    <a:pt x="7811" y="6930"/>
                  </a:cubicBezTo>
                  <a:cubicBezTo>
                    <a:pt x="7389" y="7032"/>
                    <a:pt x="7225" y="7543"/>
                    <a:pt x="7506" y="7872"/>
                  </a:cubicBezTo>
                  <a:cubicBezTo>
                    <a:pt x="7564" y="7938"/>
                    <a:pt x="7564" y="8034"/>
                    <a:pt x="7506" y="8099"/>
                  </a:cubicBezTo>
                  <a:cubicBezTo>
                    <a:pt x="7225" y="8428"/>
                    <a:pt x="7389" y="8939"/>
                    <a:pt x="7811" y="9042"/>
                  </a:cubicBezTo>
                  <a:cubicBezTo>
                    <a:pt x="7880" y="9055"/>
                    <a:pt x="7928" y="9107"/>
                    <a:pt x="7941" y="9169"/>
                  </a:cubicBezTo>
                  <a:lnTo>
                    <a:pt x="7794" y="9463"/>
                  </a:lnTo>
                  <a:lnTo>
                    <a:pt x="2552" y="9463"/>
                  </a:lnTo>
                  <a:lnTo>
                    <a:pt x="2552" y="8771"/>
                  </a:lnTo>
                  <a:cubicBezTo>
                    <a:pt x="2552" y="8665"/>
                    <a:pt x="2476" y="8575"/>
                    <a:pt x="2377" y="8562"/>
                  </a:cubicBezTo>
                  <a:cubicBezTo>
                    <a:pt x="2369" y="8561"/>
                    <a:pt x="2360" y="8560"/>
                    <a:pt x="2352" y="8560"/>
                  </a:cubicBezTo>
                  <a:cubicBezTo>
                    <a:pt x="2240" y="8560"/>
                    <a:pt x="2147" y="8648"/>
                    <a:pt x="2147" y="8761"/>
                  </a:cubicBezTo>
                  <a:lnTo>
                    <a:pt x="2147" y="9463"/>
                  </a:lnTo>
                  <a:lnTo>
                    <a:pt x="402" y="9463"/>
                  </a:lnTo>
                  <a:lnTo>
                    <a:pt x="402" y="2983"/>
                  </a:lnTo>
                  <a:cubicBezTo>
                    <a:pt x="402" y="2644"/>
                    <a:pt x="679" y="2366"/>
                    <a:pt x="1022" y="2366"/>
                  </a:cubicBezTo>
                  <a:lnTo>
                    <a:pt x="2150" y="2366"/>
                  </a:lnTo>
                  <a:lnTo>
                    <a:pt x="2150" y="7824"/>
                  </a:lnTo>
                  <a:cubicBezTo>
                    <a:pt x="2150" y="7914"/>
                    <a:pt x="2209" y="7996"/>
                    <a:pt x="2298" y="8016"/>
                  </a:cubicBezTo>
                  <a:cubicBezTo>
                    <a:pt x="2311" y="8020"/>
                    <a:pt x="2325" y="8021"/>
                    <a:pt x="2338" y="8021"/>
                  </a:cubicBezTo>
                  <a:cubicBezTo>
                    <a:pt x="2441" y="8021"/>
                    <a:pt x="2524" y="7930"/>
                    <a:pt x="2524" y="7821"/>
                  </a:cubicBezTo>
                  <a:lnTo>
                    <a:pt x="2524" y="2366"/>
                  </a:lnTo>
                  <a:lnTo>
                    <a:pt x="3892" y="2366"/>
                  </a:lnTo>
                  <a:cubicBezTo>
                    <a:pt x="4221" y="2366"/>
                    <a:pt x="4489" y="2099"/>
                    <a:pt x="4489" y="1769"/>
                  </a:cubicBezTo>
                  <a:lnTo>
                    <a:pt x="4489" y="405"/>
                  </a:lnTo>
                  <a:close/>
                  <a:moveTo>
                    <a:pt x="9459" y="6220"/>
                  </a:moveTo>
                  <a:cubicBezTo>
                    <a:pt x="9516" y="6220"/>
                    <a:pt x="9574" y="6247"/>
                    <a:pt x="9608" y="6302"/>
                  </a:cubicBezTo>
                  <a:cubicBezTo>
                    <a:pt x="9717" y="6482"/>
                    <a:pt x="9907" y="6583"/>
                    <a:pt x="10105" y="6583"/>
                  </a:cubicBezTo>
                  <a:cubicBezTo>
                    <a:pt x="10179" y="6583"/>
                    <a:pt x="10255" y="6569"/>
                    <a:pt x="10328" y="6539"/>
                  </a:cubicBezTo>
                  <a:cubicBezTo>
                    <a:pt x="10350" y="6529"/>
                    <a:pt x="10373" y="6525"/>
                    <a:pt x="10396" y="6525"/>
                  </a:cubicBezTo>
                  <a:cubicBezTo>
                    <a:pt x="10492" y="6525"/>
                    <a:pt x="10576" y="6608"/>
                    <a:pt x="10568" y="6714"/>
                  </a:cubicBezTo>
                  <a:cubicBezTo>
                    <a:pt x="10544" y="7002"/>
                    <a:pt x="10732" y="7255"/>
                    <a:pt x="11014" y="7324"/>
                  </a:cubicBezTo>
                  <a:cubicBezTo>
                    <a:pt x="11141" y="7355"/>
                    <a:pt x="11192" y="7509"/>
                    <a:pt x="11106" y="7608"/>
                  </a:cubicBezTo>
                  <a:cubicBezTo>
                    <a:pt x="10918" y="7828"/>
                    <a:pt x="10918" y="8143"/>
                    <a:pt x="11106" y="8363"/>
                  </a:cubicBezTo>
                  <a:cubicBezTo>
                    <a:pt x="11192" y="8462"/>
                    <a:pt x="11141" y="8616"/>
                    <a:pt x="11014" y="8647"/>
                  </a:cubicBezTo>
                  <a:cubicBezTo>
                    <a:pt x="10729" y="8716"/>
                    <a:pt x="10547" y="8977"/>
                    <a:pt x="10568" y="9258"/>
                  </a:cubicBezTo>
                  <a:cubicBezTo>
                    <a:pt x="10576" y="9363"/>
                    <a:pt x="10492" y="9447"/>
                    <a:pt x="10396" y="9447"/>
                  </a:cubicBezTo>
                  <a:cubicBezTo>
                    <a:pt x="10373" y="9447"/>
                    <a:pt x="10350" y="9442"/>
                    <a:pt x="10328" y="9433"/>
                  </a:cubicBezTo>
                  <a:cubicBezTo>
                    <a:pt x="10255" y="9402"/>
                    <a:pt x="10179" y="9388"/>
                    <a:pt x="10104" y="9388"/>
                  </a:cubicBezTo>
                  <a:cubicBezTo>
                    <a:pt x="9906" y="9388"/>
                    <a:pt x="9717" y="9489"/>
                    <a:pt x="9608" y="9666"/>
                  </a:cubicBezTo>
                  <a:cubicBezTo>
                    <a:pt x="9574" y="9722"/>
                    <a:pt x="9516" y="9751"/>
                    <a:pt x="9459" y="9751"/>
                  </a:cubicBezTo>
                  <a:cubicBezTo>
                    <a:pt x="9401" y="9751"/>
                    <a:pt x="9344" y="9722"/>
                    <a:pt x="9310" y="9666"/>
                  </a:cubicBezTo>
                  <a:cubicBezTo>
                    <a:pt x="9200" y="9489"/>
                    <a:pt x="9011" y="9388"/>
                    <a:pt x="8815" y="9388"/>
                  </a:cubicBezTo>
                  <a:cubicBezTo>
                    <a:pt x="8740" y="9388"/>
                    <a:pt x="8665" y="9402"/>
                    <a:pt x="8593" y="9433"/>
                  </a:cubicBezTo>
                  <a:cubicBezTo>
                    <a:pt x="8570" y="9442"/>
                    <a:pt x="8546" y="9447"/>
                    <a:pt x="8524" y="9447"/>
                  </a:cubicBezTo>
                  <a:cubicBezTo>
                    <a:pt x="8426" y="9447"/>
                    <a:pt x="8341" y="9363"/>
                    <a:pt x="8350" y="9258"/>
                  </a:cubicBezTo>
                  <a:cubicBezTo>
                    <a:pt x="8374" y="8977"/>
                    <a:pt x="8192" y="8716"/>
                    <a:pt x="7907" y="8647"/>
                  </a:cubicBezTo>
                  <a:cubicBezTo>
                    <a:pt x="7777" y="8616"/>
                    <a:pt x="7729" y="8462"/>
                    <a:pt x="7815" y="8363"/>
                  </a:cubicBezTo>
                  <a:cubicBezTo>
                    <a:pt x="8000" y="8143"/>
                    <a:pt x="8000" y="7828"/>
                    <a:pt x="7815" y="7608"/>
                  </a:cubicBezTo>
                  <a:cubicBezTo>
                    <a:pt x="7729" y="7509"/>
                    <a:pt x="7777" y="7355"/>
                    <a:pt x="7907" y="7324"/>
                  </a:cubicBezTo>
                  <a:cubicBezTo>
                    <a:pt x="8185" y="7255"/>
                    <a:pt x="8374" y="7002"/>
                    <a:pt x="8350" y="6714"/>
                  </a:cubicBezTo>
                  <a:cubicBezTo>
                    <a:pt x="8341" y="6608"/>
                    <a:pt x="8426" y="6525"/>
                    <a:pt x="8524" y="6525"/>
                  </a:cubicBezTo>
                  <a:cubicBezTo>
                    <a:pt x="8546" y="6525"/>
                    <a:pt x="8570" y="6529"/>
                    <a:pt x="8593" y="6539"/>
                  </a:cubicBezTo>
                  <a:cubicBezTo>
                    <a:pt x="8665" y="6569"/>
                    <a:pt x="8740" y="6583"/>
                    <a:pt x="8814" y="6583"/>
                  </a:cubicBezTo>
                  <a:cubicBezTo>
                    <a:pt x="9011" y="6583"/>
                    <a:pt x="9200" y="6482"/>
                    <a:pt x="9310" y="6302"/>
                  </a:cubicBezTo>
                  <a:cubicBezTo>
                    <a:pt x="9344" y="6247"/>
                    <a:pt x="9401" y="6220"/>
                    <a:pt x="9459" y="6220"/>
                  </a:cubicBezTo>
                  <a:close/>
                  <a:moveTo>
                    <a:pt x="8127" y="9693"/>
                  </a:moveTo>
                  <a:cubicBezTo>
                    <a:pt x="8236" y="9795"/>
                    <a:pt x="8378" y="9852"/>
                    <a:pt x="8524" y="9852"/>
                  </a:cubicBezTo>
                  <a:cubicBezTo>
                    <a:pt x="8599" y="9852"/>
                    <a:pt x="8674" y="9838"/>
                    <a:pt x="8747" y="9806"/>
                  </a:cubicBezTo>
                  <a:cubicBezTo>
                    <a:pt x="8769" y="9797"/>
                    <a:pt x="8792" y="9792"/>
                    <a:pt x="8814" y="9792"/>
                  </a:cubicBezTo>
                  <a:cubicBezTo>
                    <a:pt x="8873" y="9792"/>
                    <a:pt x="8931" y="9824"/>
                    <a:pt x="8963" y="9878"/>
                  </a:cubicBezTo>
                  <a:cubicBezTo>
                    <a:pt x="8998" y="9930"/>
                    <a:pt x="9039" y="9978"/>
                    <a:pt x="9083" y="10019"/>
                  </a:cubicBezTo>
                  <a:lnTo>
                    <a:pt x="8689" y="10794"/>
                  </a:lnTo>
                  <a:lnTo>
                    <a:pt x="8535" y="10430"/>
                  </a:lnTo>
                  <a:cubicBezTo>
                    <a:pt x="8486" y="10312"/>
                    <a:pt x="8374" y="10240"/>
                    <a:pt x="8253" y="10240"/>
                  </a:cubicBezTo>
                  <a:cubicBezTo>
                    <a:pt x="8229" y="10240"/>
                    <a:pt x="8205" y="10243"/>
                    <a:pt x="8182" y="10249"/>
                  </a:cubicBezTo>
                  <a:lnTo>
                    <a:pt x="7797" y="10338"/>
                  </a:lnTo>
                  <a:lnTo>
                    <a:pt x="8127" y="9693"/>
                  </a:lnTo>
                  <a:close/>
                  <a:moveTo>
                    <a:pt x="10791" y="9693"/>
                  </a:moveTo>
                  <a:lnTo>
                    <a:pt x="11120" y="10338"/>
                  </a:lnTo>
                  <a:lnTo>
                    <a:pt x="10736" y="10249"/>
                  </a:lnTo>
                  <a:cubicBezTo>
                    <a:pt x="10712" y="10243"/>
                    <a:pt x="10688" y="10240"/>
                    <a:pt x="10665" y="10240"/>
                  </a:cubicBezTo>
                  <a:cubicBezTo>
                    <a:pt x="10543" y="10240"/>
                    <a:pt x="10432" y="10312"/>
                    <a:pt x="10383" y="10430"/>
                  </a:cubicBezTo>
                  <a:lnTo>
                    <a:pt x="10232" y="10794"/>
                  </a:lnTo>
                  <a:lnTo>
                    <a:pt x="9834" y="10019"/>
                  </a:lnTo>
                  <a:cubicBezTo>
                    <a:pt x="9879" y="9978"/>
                    <a:pt x="9920" y="9933"/>
                    <a:pt x="9954" y="9878"/>
                  </a:cubicBezTo>
                  <a:cubicBezTo>
                    <a:pt x="9986" y="9824"/>
                    <a:pt x="10044" y="9792"/>
                    <a:pt x="10103" y="9792"/>
                  </a:cubicBezTo>
                  <a:cubicBezTo>
                    <a:pt x="10126" y="9792"/>
                    <a:pt x="10148" y="9797"/>
                    <a:pt x="10170" y="9806"/>
                  </a:cubicBezTo>
                  <a:cubicBezTo>
                    <a:pt x="10244" y="9838"/>
                    <a:pt x="10320" y="9852"/>
                    <a:pt x="10395" y="9852"/>
                  </a:cubicBezTo>
                  <a:cubicBezTo>
                    <a:pt x="10541" y="9852"/>
                    <a:pt x="10682" y="9795"/>
                    <a:pt x="10791" y="9693"/>
                  </a:cubicBezTo>
                  <a:close/>
                  <a:moveTo>
                    <a:pt x="7595" y="9868"/>
                  </a:moveTo>
                  <a:lnTo>
                    <a:pt x="7359" y="10321"/>
                  </a:lnTo>
                  <a:cubicBezTo>
                    <a:pt x="7290" y="10458"/>
                    <a:pt x="7324" y="10633"/>
                    <a:pt x="7448" y="10722"/>
                  </a:cubicBezTo>
                  <a:cubicBezTo>
                    <a:pt x="7500" y="10759"/>
                    <a:pt x="7561" y="10778"/>
                    <a:pt x="7625" y="10778"/>
                  </a:cubicBezTo>
                  <a:cubicBezTo>
                    <a:pt x="7649" y="10778"/>
                    <a:pt x="7673" y="10775"/>
                    <a:pt x="7698" y="10770"/>
                  </a:cubicBezTo>
                  <a:lnTo>
                    <a:pt x="8202" y="10653"/>
                  </a:lnTo>
                  <a:lnTo>
                    <a:pt x="8312" y="10917"/>
                  </a:lnTo>
                  <a:lnTo>
                    <a:pt x="1019" y="10917"/>
                  </a:lnTo>
                  <a:cubicBezTo>
                    <a:pt x="679" y="10917"/>
                    <a:pt x="402" y="10643"/>
                    <a:pt x="402" y="10307"/>
                  </a:cubicBezTo>
                  <a:lnTo>
                    <a:pt x="402" y="9868"/>
                  </a:lnTo>
                  <a:close/>
                  <a:moveTo>
                    <a:pt x="9460" y="10163"/>
                  </a:moveTo>
                  <a:lnTo>
                    <a:pt x="9844" y="10917"/>
                  </a:lnTo>
                  <a:lnTo>
                    <a:pt x="9073" y="10917"/>
                  </a:lnTo>
                  <a:lnTo>
                    <a:pt x="9460" y="10163"/>
                  </a:lnTo>
                  <a:close/>
                  <a:moveTo>
                    <a:pt x="12553" y="9868"/>
                  </a:moveTo>
                  <a:lnTo>
                    <a:pt x="12553" y="10307"/>
                  </a:lnTo>
                  <a:cubicBezTo>
                    <a:pt x="12553" y="10643"/>
                    <a:pt x="12279" y="10914"/>
                    <a:pt x="11943" y="10914"/>
                  </a:cubicBezTo>
                  <a:lnTo>
                    <a:pt x="11943" y="10917"/>
                  </a:lnTo>
                  <a:lnTo>
                    <a:pt x="10647" y="10917"/>
                  </a:lnTo>
                  <a:lnTo>
                    <a:pt x="10756" y="10653"/>
                  </a:lnTo>
                  <a:lnTo>
                    <a:pt x="11257" y="10770"/>
                  </a:lnTo>
                  <a:cubicBezTo>
                    <a:pt x="11280" y="10776"/>
                    <a:pt x="11304" y="10779"/>
                    <a:pt x="11327" y="10779"/>
                  </a:cubicBezTo>
                  <a:cubicBezTo>
                    <a:pt x="11411" y="10779"/>
                    <a:pt x="11492" y="10741"/>
                    <a:pt x="11549" y="10677"/>
                  </a:cubicBezTo>
                  <a:cubicBezTo>
                    <a:pt x="11638" y="10581"/>
                    <a:pt x="11648" y="10441"/>
                    <a:pt x="11590" y="10324"/>
                  </a:cubicBezTo>
                  <a:lnTo>
                    <a:pt x="11357" y="9868"/>
                  </a:lnTo>
                  <a:close/>
                  <a:moveTo>
                    <a:pt x="7149" y="11318"/>
                  </a:moveTo>
                  <a:lnTo>
                    <a:pt x="7252" y="12100"/>
                  </a:lnTo>
                  <a:lnTo>
                    <a:pt x="5452" y="12100"/>
                  </a:lnTo>
                  <a:lnTo>
                    <a:pt x="5552" y="11318"/>
                  </a:lnTo>
                  <a:close/>
                  <a:moveTo>
                    <a:pt x="7924" y="12501"/>
                  </a:moveTo>
                  <a:cubicBezTo>
                    <a:pt x="8288" y="12501"/>
                    <a:pt x="8583" y="12800"/>
                    <a:pt x="8583" y="13163"/>
                  </a:cubicBezTo>
                  <a:cubicBezTo>
                    <a:pt x="8583" y="13259"/>
                    <a:pt x="8504" y="13334"/>
                    <a:pt x="8411" y="13334"/>
                  </a:cubicBezTo>
                  <a:lnTo>
                    <a:pt x="4297" y="13334"/>
                  </a:lnTo>
                  <a:cubicBezTo>
                    <a:pt x="4201" y="13334"/>
                    <a:pt x="4118" y="13259"/>
                    <a:pt x="4118" y="13163"/>
                  </a:cubicBezTo>
                  <a:cubicBezTo>
                    <a:pt x="4118" y="12800"/>
                    <a:pt x="4417" y="12501"/>
                    <a:pt x="4780" y="12501"/>
                  </a:cubicBezTo>
                  <a:close/>
                  <a:moveTo>
                    <a:pt x="4283" y="0"/>
                  </a:moveTo>
                  <a:cubicBezTo>
                    <a:pt x="4276" y="0"/>
                    <a:pt x="4273" y="0"/>
                    <a:pt x="4269" y="4"/>
                  </a:cubicBezTo>
                  <a:lnTo>
                    <a:pt x="4262" y="4"/>
                  </a:lnTo>
                  <a:cubicBezTo>
                    <a:pt x="4256" y="4"/>
                    <a:pt x="4249" y="7"/>
                    <a:pt x="4245" y="7"/>
                  </a:cubicBezTo>
                  <a:lnTo>
                    <a:pt x="4238" y="7"/>
                  </a:lnTo>
                  <a:cubicBezTo>
                    <a:pt x="4238" y="7"/>
                    <a:pt x="4238" y="10"/>
                    <a:pt x="4235" y="10"/>
                  </a:cubicBezTo>
                  <a:cubicBezTo>
                    <a:pt x="4136" y="38"/>
                    <a:pt x="4043" y="93"/>
                    <a:pt x="3971" y="168"/>
                  </a:cubicBezTo>
                  <a:lnTo>
                    <a:pt x="2312" y="1838"/>
                  </a:lnTo>
                  <a:cubicBezTo>
                    <a:pt x="2274" y="1876"/>
                    <a:pt x="2240" y="1917"/>
                    <a:pt x="2216" y="1961"/>
                  </a:cubicBezTo>
                  <a:lnTo>
                    <a:pt x="1019" y="1961"/>
                  </a:lnTo>
                  <a:cubicBezTo>
                    <a:pt x="457" y="1961"/>
                    <a:pt x="1" y="2417"/>
                    <a:pt x="1" y="2983"/>
                  </a:cubicBezTo>
                  <a:lnTo>
                    <a:pt x="1" y="10297"/>
                  </a:lnTo>
                  <a:cubicBezTo>
                    <a:pt x="1" y="10862"/>
                    <a:pt x="457" y="11318"/>
                    <a:pt x="1019" y="11318"/>
                  </a:cubicBezTo>
                  <a:lnTo>
                    <a:pt x="5168" y="11318"/>
                  </a:lnTo>
                  <a:lnTo>
                    <a:pt x="5068" y="12097"/>
                  </a:lnTo>
                  <a:lnTo>
                    <a:pt x="4766" y="12097"/>
                  </a:lnTo>
                  <a:cubicBezTo>
                    <a:pt x="4184" y="12097"/>
                    <a:pt x="3707" y="12570"/>
                    <a:pt x="3704" y="13153"/>
                  </a:cubicBezTo>
                  <a:cubicBezTo>
                    <a:pt x="3700" y="13475"/>
                    <a:pt x="3964" y="13739"/>
                    <a:pt x="4286" y="13739"/>
                  </a:cubicBezTo>
                  <a:lnTo>
                    <a:pt x="8418" y="13739"/>
                  </a:lnTo>
                  <a:cubicBezTo>
                    <a:pt x="8740" y="13739"/>
                    <a:pt x="9004" y="13475"/>
                    <a:pt x="9001" y="13153"/>
                  </a:cubicBezTo>
                  <a:cubicBezTo>
                    <a:pt x="8994" y="12570"/>
                    <a:pt x="8521" y="12097"/>
                    <a:pt x="7935" y="12097"/>
                  </a:cubicBezTo>
                  <a:lnTo>
                    <a:pt x="7657" y="12097"/>
                  </a:lnTo>
                  <a:lnTo>
                    <a:pt x="7554" y="11318"/>
                  </a:lnTo>
                  <a:lnTo>
                    <a:pt x="11936" y="11318"/>
                  </a:lnTo>
                  <a:cubicBezTo>
                    <a:pt x="12502" y="11318"/>
                    <a:pt x="12958" y="10859"/>
                    <a:pt x="12958" y="10297"/>
                  </a:cubicBezTo>
                  <a:lnTo>
                    <a:pt x="12958" y="2980"/>
                  </a:lnTo>
                  <a:cubicBezTo>
                    <a:pt x="12958" y="2417"/>
                    <a:pt x="12502" y="1961"/>
                    <a:pt x="11939" y="1961"/>
                  </a:cubicBezTo>
                  <a:lnTo>
                    <a:pt x="10804" y="1961"/>
                  </a:lnTo>
                  <a:lnTo>
                    <a:pt x="10804" y="545"/>
                  </a:lnTo>
                  <a:cubicBezTo>
                    <a:pt x="10804" y="244"/>
                    <a:pt x="10561" y="0"/>
                    <a:pt x="10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0"/>
            <p:cNvSpPr/>
            <p:nvPr/>
          </p:nvSpPr>
          <p:spPr>
            <a:xfrm>
              <a:off x="4221175" y="2858825"/>
              <a:ext cx="51875" cy="51800"/>
            </a:xfrm>
            <a:custGeom>
              <a:avLst/>
              <a:gdLst/>
              <a:ahLst/>
              <a:cxnLst/>
              <a:rect l="l" t="t" r="r" b="b"/>
              <a:pathLst>
                <a:path w="2075" h="2072" extrusionOk="0">
                  <a:moveTo>
                    <a:pt x="1039" y="401"/>
                  </a:moveTo>
                  <a:cubicBezTo>
                    <a:pt x="1389" y="401"/>
                    <a:pt x="1670" y="686"/>
                    <a:pt x="1670" y="1036"/>
                  </a:cubicBezTo>
                  <a:cubicBezTo>
                    <a:pt x="1670" y="1385"/>
                    <a:pt x="1389" y="1670"/>
                    <a:pt x="1039" y="1670"/>
                  </a:cubicBezTo>
                  <a:cubicBezTo>
                    <a:pt x="690" y="1670"/>
                    <a:pt x="405" y="1385"/>
                    <a:pt x="405" y="1036"/>
                  </a:cubicBezTo>
                  <a:cubicBezTo>
                    <a:pt x="405" y="686"/>
                    <a:pt x="690" y="401"/>
                    <a:pt x="1039" y="401"/>
                  </a:cubicBezTo>
                  <a:close/>
                  <a:moveTo>
                    <a:pt x="1039" y="0"/>
                  </a:moveTo>
                  <a:cubicBezTo>
                    <a:pt x="467" y="0"/>
                    <a:pt x="1" y="463"/>
                    <a:pt x="1" y="1036"/>
                  </a:cubicBezTo>
                  <a:cubicBezTo>
                    <a:pt x="1" y="1608"/>
                    <a:pt x="467" y="2071"/>
                    <a:pt x="1039" y="2071"/>
                  </a:cubicBezTo>
                  <a:cubicBezTo>
                    <a:pt x="1609" y="2071"/>
                    <a:pt x="2075" y="1608"/>
                    <a:pt x="2075" y="1036"/>
                  </a:cubicBezTo>
                  <a:cubicBezTo>
                    <a:pt x="2075" y="463"/>
                    <a:pt x="1609" y="0"/>
                    <a:pt x="10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80"/>
          <p:cNvGrpSpPr/>
          <p:nvPr/>
        </p:nvGrpSpPr>
        <p:grpSpPr>
          <a:xfrm>
            <a:off x="3262325" y="2696100"/>
            <a:ext cx="345525" cy="321500"/>
            <a:chOff x="3262325" y="2696100"/>
            <a:chExt cx="345525" cy="321500"/>
          </a:xfrm>
        </p:grpSpPr>
        <p:sp>
          <p:nvSpPr>
            <p:cNvPr id="1301" name="Google Shape;1301;p80"/>
            <p:cNvSpPr/>
            <p:nvPr/>
          </p:nvSpPr>
          <p:spPr>
            <a:xfrm>
              <a:off x="3296275" y="2765975"/>
              <a:ext cx="10150" cy="10150"/>
            </a:xfrm>
            <a:custGeom>
              <a:avLst/>
              <a:gdLst/>
              <a:ahLst/>
              <a:cxnLst/>
              <a:rect l="l" t="t" r="r" b="b"/>
              <a:pathLst>
                <a:path w="406" h="406" extrusionOk="0">
                  <a:moveTo>
                    <a:pt x="203" y="1"/>
                  </a:moveTo>
                  <a:cubicBezTo>
                    <a:pt x="93" y="1"/>
                    <a:pt x="1" y="90"/>
                    <a:pt x="1" y="203"/>
                  </a:cubicBezTo>
                  <a:cubicBezTo>
                    <a:pt x="1" y="313"/>
                    <a:pt x="93" y="405"/>
                    <a:pt x="203" y="405"/>
                  </a:cubicBezTo>
                  <a:cubicBezTo>
                    <a:pt x="313" y="405"/>
                    <a:pt x="405" y="313"/>
                    <a:pt x="405" y="203"/>
                  </a:cubicBezTo>
                  <a:cubicBezTo>
                    <a:pt x="405" y="90"/>
                    <a:pt x="313"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80"/>
            <p:cNvSpPr/>
            <p:nvPr/>
          </p:nvSpPr>
          <p:spPr>
            <a:xfrm>
              <a:off x="3318725" y="2765975"/>
              <a:ext cx="10075" cy="10150"/>
            </a:xfrm>
            <a:custGeom>
              <a:avLst/>
              <a:gdLst/>
              <a:ahLst/>
              <a:cxnLst/>
              <a:rect l="l" t="t" r="r" b="b"/>
              <a:pathLst>
                <a:path w="403" h="406" extrusionOk="0">
                  <a:moveTo>
                    <a:pt x="203" y="1"/>
                  </a:moveTo>
                  <a:cubicBezTo>
                    <a:pt x="90" y="1"/>
                    <a:pt x="1" y="90"/>
                    <a:pt x="1" y="203"/>
                  </a:cubicBezTo>
                  <a:cubicBezTo>
                    <a:pt x="1" y="313"/>
                    <a:pt x="90" y="405"/>
                    <a:pt x="203" y="405"/>
                  </a:cubicBezTo>
                  <a:cubicBezTo>
                    <a:pt x="313" y="405"/>
                    <a:pt x="402" y="313"/>
                    <a:pt x="402" y="203"/>
                  </a:cubicBezTo>
                  <a:cubicBezTo>
                    <a:pt x="402" y="90"/>
                    <a:pt x="313"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80"/>
            <p:cNvSpPr/>
            <p:nvPr/>
          </p:nvSpPr>
          <p:spPr>
            <a:xfrm>
              <a:off x="3341100" y="2765975"/>
              <a:ext cx="10150" cy="10150"/>
            </a:xfrm>
            <a:custGeom>
              <a:avLst/>
              <a:gdLst/>
              <a:ahLst/>
              <a:cxnLst/>
              <a:rect l="l" t="t" r="r" b="b"/>
              <a:pathLst>
                <a:path w="406" h="406" extrusionOk="0">
                  <a:moveTo>
                    <a:pt x="203" y="1"/>
                  </a:moveTo>
                  <a:cubicBezTo>
                    <a:pt x="93" y="1"/>
                    <a:pt x="1" y="90"/>
                    <a:pt x="1" y="203"/>
                  </a:cubicBezTo>
                  <a:cubicBezTo>
                    <a:pt x="1" y="313"/>
                    <a:pt x="93" y="405"/>
                    <a:pt x="203" y="405"/>
                  </a:cubicBezTo>
                  <a:cubicBezTo>
                    <a:pt x="316" y="405"/>
                    <a:pt x="405" y="313"/>
                    <a:pt x="405" y="203"/>
                  </a:cubicBezTo>
                  <a:cubicBezTo>
                    <a:pt x="405" y="90"/>
                    <a:pt x="316"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0"/>
            <p:cNvSpPr/>
            <p:nvPr/>
          </p:nvSpPr>
          <p:spPr>
            <a:xfrm>
              <a:off x="3262325" y="2696100"/>
              <a:ext cx="345525" cy="321500"/>
            </a:xfrm>
            <a:custGeom>
              <a:avLst/>
              <a:gdLst/>
              <a:ahLst/>
              <a:cxnLst/>
              <a:rect l="l" t="t" r="r" b="b"/>
              <a:pathLst>
                <a:path w="13821" h="12860" extrusionOk="0">
                  <a:moveTo>
                    <a:pt x="10842" y="409"/>
                  </a:moveTo>
                  <a:cubicBezTo>
                    <a:pt x="12228" y="409"/>
                    <a:pt x="13356" y="1538"/>
                    <a:pt x="13356" y="2923"/>
                  </a:cubicBezTo>
                  <a:cubicBezTo>
                    <a:pt x="13356" y="4308"/>
                    <a:pt x="12228" y="5436"/>
                    <a:pt x="10842" y="5436"/>
                  </a:cubicBezTo>
                  <a:cubicBezTo>
                    <a:pt x="9457" y="5436"/>
                    <a:pt x="8329" y="4308"/>
                    <a:pt x="8329" y="2923"/>
                  </a:cubicBezTo>
                  <a:cubicBezTo>
                    <a:pt x="8329" y="1538"/>
                    <a:pt x="9457" y="409"/>
                    <a:pt x="10842" y="409"/>
                  </a:cubicBezTo>
                  <a:close/>
                  <a:moveTo>
                    <a:pt x="10851" y="0"/>
                  </a:moveTo>
                  <a:cubicBezTo>
                    <a:pt x="10821" y="0"/>
                    <a:pt x="10791" y="1"/>
                    <a:pt x="10760" y="1"/>
                  </a:cubicBezTo>
                  <a:cubicBezTo>
                    <a:pt x="9265" y="46"/>
                    <a:pt x="8038" y="1232"/>
                    <a:pt x="7942" y="2724"/>
                  </a:cubicBezTo>
                  <a:cubicBezTo>
                    <a:pt x="7918" y="3101"/>
                    <a:pt x="7966" y="3461"/>
                    <a:pt x="8072" y="3800"/>
                  </a:cubicBezTo>
                  <a:lnTo>
                    <a:pt x="405" y="3800"/>
                  </a:lnTo>
                  <a:lnTo>
                    <a:pt x="405" y="2398"/>
                  </a:lnTo>
                  <a:cubicBezTo>
                    <a:pt x="405" y="2282"/>
                    <a:pt x="501" y="2186"/>
                    <a:pt x="618" y="2186"/>
                  </a:cubicBezTo>
                  <a:lnTo>
                    <a:pt x="7530" y="2186"/>
                  </a:lnTo>
                  <a:cubicBezTo>
                    <a:pt x="7561" y="2186"/>
                    <a:pt x="7595" y="2172"/>
                    <a:pt x="7616" y="2144"/>
                  </a:cubicBezTo>
                  <a:cubicBezTo>
                    <a:pt x="7760" y="1976"/>
                    <a:pt x="7643" y="1781"/>
                    <a:pt x="7479" y="1781"/>
                  </a:cubicBezTo>
                  <a:lnTo>
                    <a:pt x="793" y="1781"/>
                  </a:lnTo>
                  <a:cubicBezTo>
                    <a:pt x="357" y="1781"/>
                    <a:pt x="1" y="2138"/>
                    <a:pt x="1" y="2573"/>
                  </a:cubicBezTo>
                  <a:lnTo>
                    <a:pt x="1" y="12067"/>
                  </a:lnTo>
                  <a:cubicBezTo>
                    <a:pt x="1" y="12506"/>
                    <a:pt x="357" y="12859"/>
                    <a:pt x="793" y="12859"/>
                  </a:cubicBezTo>
                  <a:lnTo>
                    <a:pt x="12560" y="12859"/>
                  </a:lnTo>
                  <a:cubicBezTo>
                    <a:pt x="12677" y="12859"/>
                    <a:pt x="12773" y="12763"/>
                    <a:pt x="12773" y="12647"/>
                  </a:cubicBezTo>
                  <a:lnTo>
                    <a:pt x="12773" y="5889"/>
                  </a:lnTo>
                  <a:cubicBezTo>
                    <a:pt x="12773" y="5875"/>
                    <a:pt x="12766" y="5861"/>
                    <a:pt x="12756" y="5851"/>
                  </a:cubicBezTo>
                  <a:cubicBezTo>
                    <a:pt x="12695" y="5789"/>
                    <a:pt x="12629" y="5763"/>
                    <a:pt x="12569" y="5763"/>
                  </a:cubicBezTo>
                  <a:cubicBezTo>
                    <a:pt x="12458" y="5763"/>
                    <a:pt x="12368" y="5852"/>
                    <a:pt x="12368" y="5964"/>
                  </a:cubicBezTo>
                  <a:lnTo>
                    <a:pt x="12368" y="12067"/>
                  </a:lnTo>
                  <a:cubicBezTo>
                    <a:pt x="12368" y="12283"/>
                    <a:pt x="12193" y="12455"/>
                    <a:pt x="11981" y="12455"/>
                  </a:cubicBezTo>
                  <a:lnTo>
                    <a:pt x="765" y="12455"/>
                  </a:lnTo>
                  <a:cubicBezTo>
                    <a:pt x="553" y="12455"/>
                    <a:pt x="378" y="12283"/>
                    <a:pt x="378" y="12067"/>
                  </a:cubicBezTo>
                  <a:lnTo>
                    <a:pt x="405" y="4202"/>
                  </a:lnTo>
                  <a:lnTo>
                    <a:pt x="8233" y="4202"/>
                  </a:lnTo>
                  <a:cubicBezTo>
                    <a:pt x="8712" y="5165"/>
                    <a:pt x="9703" y="5831"/>
                    <a:pt x="10850" y="5831"/>
                  </a:cubicBezTo>
                  <a:cubicBezTo>
                    <a:pt x="10870" y="5831"/>
                    <a:pt x="10891" y="5831"/>
                    <a:pt x="10911" y="5830"/>
                  </a:cubicBezTo>
                  <a:cubicBezTo>
                    <a:pt x="12450" y="5799"/>
                    <a:pt x="13712" y="4555"/>
                    <a:pt x="13764" y="3012"/>
                  </a:cubicBezTo>
                  <a:lnTo>
                    <a:pt x="13767" y="3012"/>
                  </a:lnTo>
                  <a:cubicBezTo>
                    <a:pt x="13821" y="1359"/>
                    <a:pt x="12493" y="0"/>
                    <a:pt x="108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0"/>
            <p:cNvSpPr/>
            <p:nvPr/>
          </p:nvSpPr>
          <p:spPr>
            <a:xfrm>
              <a:off x="3481950" y="2739325"/>
              <a:ext cx="102450" cy="60450"/>
            </a:xfrm>
            <a:custGeom>
              <a:avLst/>
              <a:gdLst/>
              <a:ahLst/>
              <a:cxnLst/>
              <a:rect l="l" t="t" r="r" b="b"/>
              <a:pathLst>
                <a:path w="4098" h="2418" extrusionOk="0">
                  <a:moveTo>
                    <a:pt x="2057" y="404"/>
                  </a:moveTo>
                  <a:cubicBezTo>
                    <a:pt x="2096" y="404"/>
                    <a:pt x="2135" y="410"/>
                    <a:pt x="2171" y="422"/>
                  </a:cubicBezTo>
                  <a:lnTo>
                    <a:pt x="3326" y="820"/>
                  </a:lnTo>
                  <a:lnTo>
                    <a:pt x="2171" y="1218"/>
                  </a:lnTo>
                  <a:cubicBezTo>
                    <a:pt x="2135" y="1230"/>
                    <a:pt x="2096" y="1236"/>
                    <a:pt x="2057" y="1236"/>
                  </a:cubicBezTo>
                  <a:cubicBezTo>
                    <a:pt x="2019" y="1236"/>
                    <a:pt x="1980" y="1230"/>
                    <a:pt x="1944" y="1218"/>
                  </a:cubicBezTo>
                  <a:lnTo>
                    <a:pt x="785" y="820"/>
                  </a:lnTo>
                  <a:lnTo>
                    <a:pt x="1944" y="422"/>
                  </a:lnTo>
                  <a:cubicBezTo>
                    <a:pt x="1980" y="410"/>
                    <a:pt x="2019" y="404"/>
                    <a:pt x="2057" y="404"/>
                  </a:cubicBezTo>
                  <a:close/>
                  <a:moveTo>
                    <a:pt x="3100" y="1324"/>
                  </a:moveTo>
                  <a:lnTo>
                    <a:pt x="3100" y="1910"/>
                  </a:lnTo>
                  <a:cubicBezTo>
                    <a:pt x="3100" y="1969"/>
                    <a:pt x="3052" y="2017"/>
                    <a:pt x="2997" y="2017"/>
                  </a:cubicBezTo>
                  <a:lnTo>
                    <a:pt x="1108" y="2017"/>
                  </a:lnTo>
                  <a:cubicBezTo>
                    <a:pt x="1049" y="2017"/>
                    <a:pt x="1005" y="1969"/>
                    <a:pt x="1005" y="1910"/>
                  </a:cubicBezTo>
                  <a:lnTo>
                    <a:pt x="1005" y="1324"/>
                  </a:lnTo>
                  <a:lnTo>
                    <a:pt x="1807" y="1598"/>
                  </a:lnTo>
                  <a:cubicBezTo>
                    <a:pt x="1886" y="1624"/>
                    <a:pt x="1969" y="1637"/>
                    <a:pt x="2052" y="1637"/>
                  </a:cubicBezTo>
                  <a:cubicBezTo>
                    <a:pt x="2135" y="1637"/>
                    <a:pt x="2219" y="1624"/>
                    <a:pt x="2297" y="1598"/>
                  </a:cubicBezTo>
                  <a:lnTo>
                    <a:pt x="3100" y="1324"/>
                  </a:lnTo>
                  <a:close/>
                  <a:moveTo>
                    <a:pt x="2047" y="1"/>
                  </a:moveTo>
                  <a:cubicBezTo>
                    <a:pt x="1965" y="1"/>
                    <a:pt x="1883" y="14"/>
                    <a:pt x="1804" y="42"/>
                  </a:cubicBezTo>
                  <a:lnTo>
                    <a:pt x="151" y="607"/>
                  </a:lnTo>
                  <a:cubicBezTo>
                    <a:pt x="58" y="638"/>
                    <a:pt x="0" y="724"/>
                    <a:pt x="0" y="820"/>
                  </a:cubicBezTo>
                  <a:cubicBezTo>
                    <a:pt x="0" y="913"/>
                    <a:pt x="58" y="998"/>
                    <a:pt x="151" y="1029"/>
                  </a:cubicBezTo>
                  <a:lnTo>
                    <a:pt x="600" y="1183"/>
                  </a:lnTo>
                  <a:lnTo>
                    <a:pt x="600" y="1910"/>
                  </a:lnTo>
                  <a:cubicBezTo>
                    <a:pt x="600" y="2191"/>
                    <a:pt x="827" y="2418"/>
                    <a:pt x="1108" y="2418"/>
                  </a:cubicBezTo>
                  <a:lnTo>
                    <a:pt x="3024" y="2418"/>
                  </a:lnTo>
                  <a:cubicBezTo>
                    <a:pt x="3288" y="2418"/>
                    <a:pt x="3504" y="2191"/>
                    <a:pt x="3504" y="1910"/>
                  </a:cubicBezTo>
                  <a:lnTo>
                    <a:pt x="3504" y="1183"/>
                  </a:lnTo>
                  <a:lnTo>
                    <a:pt x="3693" y="1118"/>
                  </a:lnTo>
                  <a:lnTo>
                    <a:pt x="3693" y="1369"/>
                  </a:lnTo>
                  <a:cubicBezTo>
                    <a:pt x="3693" y="1471"/>
                    <a:pt x="3765" y="1564"/>
                    <a:pt x="3868" y="1574"/>
                  </a:cubicBezTo>
                  <a:cubicBezTo>
                    <a:pt x="3877" y="1576"/>
                    <a:pt x="3887" y="1576"/>
                    <a:pt x="3896" y="1576"/>
                  </a:cubicBezTo>
                  <a:cubicBezTo>
                    <a:pt x="4007" y="1576"/>
                    <a:pt x="4094" y="1486"/>
                    <a:pt x="4094" y="1375"/>
                  </a:cubicBezTo>
                  <a:cubicBezTo>
                    <a:pt x="4094" y="793"/>
                    <a:pt x="4098" y="820"/>
                    <a:pt x="4094" y="789"/>
                  </a:cubicBezTo>
                  <a:cubicBezTo>
                    <a:pt x="4080" y="707"/>
                    <a:pt x="4026" y="635"/>
                    <a:pt x="3943" y="607"/>
                  </a:cubicBezTo>
                  <a:lnTo>
                    <a:pt x="2291" y="42"/>
                  </a:lnTo>
                  <a:cubicBezTo>
                    <a:pt x="2212" y="14"/>
                    <a:pt x="2129" y="1"/>
                    <a:pt x="20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80"/>
            <p:cNvSpPr/>
            <p:nvPr/>
          </p:nvSpPr>
          <p:spPr>
            <a:xfrm>
              <a:off x="3335025" y="2841600"/>
              <a:ext cx="173600" cy="147100"/>
            </a:xfrm>
            <a:custGeom>
              <a:avLst/>
              <a:gdLst/>
              <a:ahLst/>
              <a:cxnLst/>
              <a:rect l="l" t="t" r="r" b="b"/>
              <a:pathLst>
                <a:path w="6944" h="5884" extrusionOk="0">
                  <a:moveTo>
                    <a:pt x="703" y="394"/>
                  </a:moveTo>
                  <a:cubicBezTo>
                    <a:pt x="858" y="394"/>
                    <a:pt x="981" y="518"/>
                    <a:pt x="981" y="672"/>
                  </a:cubicBezTo>
                  <a:cubicBezTo>
                    <a:pt x="981" y="823"/>
                    <a:pt x="858" y="946"/>
                    <a:pt x="703" y="946"/>
                  </a:cubicBezTo>
                  <a:cubicBezTo>
                    <a:pt x="552" y="946"/>
                    <a:pt x="429" y="823"/>
                    <a:pt x="429" y="672"/>
                  </a:cubicBezTo>
                  <a:cubicBezTo>
                    <a:pt x="429" y="518"/>
                    <a:pt x="552" y="394"/>
                    <a:pt x="703" y="394"/>
                  </a:cubicBezTo>
                  <a:close/>
                  <a:moveTo>
                    <a:pt x="6251" y="394"/>
                  </a:moveTo>
                  <a:cubicBezTo>
                    <a:pt x="6402" y="394"/>
                    <a:pt x="6529" y="518"/>
                    <a:pt x="6529" y="672"/>
                  </a:cubicBezTo>
                  <a:cubicBezTo>
                    <a:pt x="6529" y="823"/>
                    <a:pt x="6402" y="946"/>
                    <a:pt x="6251" y="946"/>
                  </a:cubicBezTo>
                  <a:cubicBezTo>
                    <a:pt x="6100" y="946"/>
                    <a:pt x="5977" y="823"/>
                    <a:pt x="5977" y="672"/>
                  </a:cubicBezTo>
                  <a:cubicBezTo>
                    <a:pt x="5977" y="518"/>
                    <a:pt x="6100" y="394"/>
                    <a:pt x="6251" y="394"/>
                  </a:cubicBezTo>
                  <a:close/>
                  <a:moveTo>
                    <a:pt x="3477" y="2897"/>
                  </a:moveTo>
                  <a:cubicBezTo>
                    <a:pt x="3611" y="2897"/>
                    <a:pt x="3717" y="3004"/>
                    <a:pt x="3717" y="3137"/>
                  </a:cubicBezTo>
                  <a:cubicBezTo>
                    <a:pt x="3717" y="3271"/>
                    <a:pt x="3611" y="3377"/>
                    <a:pt x="3477" y="3377"/>
                  </a:cubicBezTo>
                  <a:cubicBezTo>
                    <a:pt x="3343" y="3377"/>
                    <a:pt x="3237" y="3271"/>
                    <a:pt x="3237" y="3137"/>
                  </a:cubicBezTo>
                  <a:cubicBezTo>
                    <a:pt x="3237" y="3004"/>
                    <a:pt x="3343" y="2897"/>
                    <a:pt x="3477" y="2897"/>
                  </a:cubicBezTo>
                  <a:close/>
                  <a:moveTo>
                    <a:pt x="3683" y="1070"/>
                  </a:moveTo>
                  <a:lnTo>
                    <a:pt x="5116" y="2746"/>
                  </a:lnTo>
                  <a:cubicBezTo>
                    <a:pt x="5140" y="2774"/>
                    <a:pt x="5133" y="2812"/>
                    <a:pt x="5106" y="2832"/>
                  </a:cubicBezTo>
                  <a:cubicBezTo>
                    <a:pt x="4797" y="3065"/>
                    <a:pt x="4386" y="3538"/>
                    <a:pt x="4129" y="4485"/>
                  </a:cubicBezTo>
                  <a:lnTo>
                    <a:pt x="2829" y="4485"/>
                  </a:lnTo>
                  <a:cubicBezTo>
                    <a:pt x="2575" y="3538"/>
                    <a:pt x="2160" y="3065"/>
                    <a:pt x="1852" y="2832"/>
                  </a:cubicBezTo>
                  <a:cubicBezTo>
                    <a:pt x="1824" y="2812"/>
                    <a:pt x="1818" y="2774"/>
                    <a:pt x="1842" y="2746"/>
                  </a:cubicBezTo>
                  <a:lnTo>
                    <a:pt x="3278" y="1070"/>
                  </a:lnTo>
                  <a:lnTo>
                    <a:pt x="3278" y="2520"/>
                  </a:lnTo>
                  <a:cubicBezTo>
                    <a:pt x="3004" y="2613"/>
                    <a:pt x="2812" y="2884"/>
                    <a:pt x="2839" y="3192"/>
                  </a:cubicBezTo>
                  <a:cubicBezTo>
                    <a:pt x="2867" y="3504"/>
                    <a:pt x="3124" y="3754"/>
                    <a:pt x="3439" y="3775"/>
                  </a:cubicBezTo>
                  <a:cubicBezTo>
                    <a:pt x="3452" y="3776"/>
                    <a:pt x="3464" y="3776"/>
                    <a:pt x="3476" y="3776"/>
                  </a:cubicBezTo>
                  <a:cubicBezTo>
                    <a:pt x="3833" y="3776"/>
                    <a:pt x="4122" y="3488"/>
                    <a:pt x="4122" y="3130"/>
                  </a:cubicBezTo>
                  <a:cubicBezTo>
                    <a:pt x="4122" y="2846"/>
                    <a:pt x="3937" y="2606"/>
                    <a:pt x="3683" y="2520"/>
                  </a:cubicBezTo>
                  <a:lnTo>
                    <a:pt x="3683" y="1070"/>
                  </a:lnTo>
                  <a:close/>
                  <a:moveTo>
                    <a:pt x="4194" y="4889"/>
                  </a:moveTo>
                  <a:lnTo>
                    <a:pt x="4194" y="5479"/>
                  </a:lnTo>
                  <a:lnTo>
                    <a:pt x="2740" y="5479"/>
                  </a:lnTo>
                  <a:lnTo>
                    <a:pt x="2740" y="4889"/>
                  </a:lnTo>
                  <a:close/>
                  <a:moveTo>
                    <a:pt x="700" y="1"/>
                  </a:moveTo>
                  <a:cubicBezTo>
                    <a:pt x="681" y="1"/>
                    <a:pt x="661" y="2"/>
                    <a:pt x="642" y="3"/>
                  </a:cubicBezTo>
                  <a:cubicBezTo>
                    <a:pt x="312" y="31"/>
                    <a:pt x="45" y="305"/>
                    <a:pt x="24" y="638"/>
                  </a:cubicBezTo>
                  <a:cubicBezTo>
                    <a:pt x="0" y="1032"/>
                    <a:pt x="316" y="1358"/>
                    <a:pt x="703" y="1358"/>
                  </a:cubicBezTo>
                  <a:cubicBezTo>
                    <a:pt x="1008" y="1358"/>
                    <a:pt x="1266" y="1159"/>
                    <a:pt x="1351" y="881"/>
                  </a:cubicBezTo>
                  <a:lnTo>
                    <a:pt x="2908" y="881"/>
                  </a:lnTo>
                  <a:lnTo>
                    <a:pt x="1526" y="2496"/>
                  </a:lnTo>
                  <a:cubicBezTo>
                    <a:pt x="1351" y="2698"/>
                    <a:pt x="1386" y="3007"/>
                    <a:pt x="1598" y="3168"/>
                  </a:cubicBezTo>
                  <a:cubicBezTo>
                    <a:pt x="1811" y="3329"/>
                    <a:pt x="2195" y="3727"/>
                    <a:pt x="2431" y="4612"/>
                  </a:cubicBezTo>
                  <a:cubicBezTo>
                    <a:pt x="2373" y="4677"/>
                    <a:pt x="2339" y="4762"/>
                    <a:pt x="2339" y="4855"/>
                  </a:cubicBezTo>
                  <a:lnTo>
                    <a:pt x="2339" y="5520"/>
                  </a:lnTo>
                  <a:cubicBezTo>
                    <a:pt x="2339" y="5719"/>
                    <a:pt x="2500" y="5884"/>
                    <a:pt x="2699" y="5884"/>
                  </a:cubicBezTo>
                  <a:lnTo>
                    <a:pt x="4235" y="5884"/>
                  </a:lnTo>
                  <a:cubicBezTo>
                    <a:pt x="4434" y="5884"/>
                    <a:pt x="4595" y="5719"/>
                    <a:pt x="4595" y="5520"/>
                  </a:cubicBezTo>
                  <a:lnTo>
                    <a:pt x="4595" y="4862"/>
                  </a:lnTo>
                  <a:cubicBezTo>
                    <a:pt x="4595" y="4766"/>
                    <a:pt x="4561" y="4680"/>
                    <a:pt x="4499" y="4618"/>
                  </a:cubicBezTo>
                  <a:cubicBezTo>
                    <a:pt x="4739" y="3730"/>
                    <a:pt x="5123" y="3329"/>
                    <a:pt x="5335" y="3168"/>
                  </a:cubicBezTo>
                  <a:cubicBezTo>
                    <a:pt x="5548" y="3010"/>
                    <a:pt x="5582" y="2702"/>
                    <a:pt x="5407" y="2496"/>
                  </a:cubicBezTo>
                  <a:lnTo>
                    <a:pt x="4022" y="881"/>
                  </a:lnTo>
                  <a:lnTo>
                    <a:pt x="5589" y="881"/>
                  </a:lnTo>
                  <a:cubicBezTo>
                    <a:pt x="5675" y="1159"/>
                    <a:pt x="5935" y="1358"/>
                    <a:pt x="6241" y="1358"/>
                  </a:cubicBezTo>
                  <a:cubicBezTo>
                    <a:pt x="6628" y="1358"/>
                    <a:pt x="6944" y="1032"/>
                    <a:pt x="6916" y="638"/>
                  </a:cubicBezTo>
                  <a:cubicBezTo>
                    <a:pt x="6896" y="305"/>
                    <a:pt x="6632" y="34"/>
                    <a:pt x="6299" y="3"/>
                  </a:cubicBezTo>
                  <a:cubicBezTo>
                    <a:pt x="6279" y="2"/>
                    <a:pt x="6260" y="1"/>
                    <a:pt x="6241" y="1"/>
                  </a:cubicBezTo>
                  <a:cubicBezTo>
                    <a:pt x="5936" y="1"/>
                    <a:pt x="5676" y="203"/>
                    <a:pt x="5589" y="480"/>
                  </a:cubicBezTo>
                  <a:lnTo>
                    <a:pt x="1351" y="480"/>
                  </a:lnTo>
                  <a:cubicBezTo>
                    <a:pt x="1267" y="203"/>
                    <a:pt x="1007" y="1"/>
                    <a:pt x="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80"/>
          <p:cNvGrpSpPr/>
          <p:nvPr/>
        </p:nvGrpSpPr>
        <p:grpSpPr>
          <a:xfrm>
            <a:off x="2504500" y="2688650"/>
            <a:ext cx="344775" cy="336300"/>
            <a:chOff x="2504500" y="2688650"/>
            <a:chExt cx="344775" cy="336300"/>
          </a:xfrm>
        </p:grpSpPr>
        <p:sp>
          <p:nvSpPr>
            <p:cNvPr id="1308" name="Google Shape;1308;p80"/>
            <p:cNvSpPr/>
            <p:nvPr/>
          </p:nvSpPr>
          <p:spPr>
            <a:xfrm>
              <a:off x="2693775" y="2747325"/>
              <a:ext cx="110750" cy="15850"/>
            </a:xfrm>
            <a:custGeom>
              <a:avLst/>
              <a:gdLst/>
              <a:ahLst/>
              <a:cxnLst/>
              <a:rect l="l" t="t" r="r" b="b"/>
              <a:pathLst>
                <a:path w="4430" h="634" extrusionOk="0">
                  <a:moveTo>
                    <a:pt x="2964" y="0"/>
                  </a:moveTo>
                  <a:cubicBezTo>
                    <a:pt x="1736" y="0"/>
                    <a:pt x="802" y="118"/>
                    <a:pt x="182" y="233"/>
                  </a:cubicBezTo>
                  <a:cubicBezTo>
                    <a:pt x="75" y="253"/>
                    <a:pt x="0" y="359"/>
                    <a:pt x="21" y="469"/>
                  </a:cubicBezTo>
                  <a:cubicBezTo>
                    <a:pt x="41" y="565"/>
                    <a:pt x="123" y="634"/>
                    <a:pt x="219" y="634"/>
                  </a:cubicBezTo>
                  <a:cubicBezTo>
                    <a:pt x="292" y="634"/>
                    <a:pt x="1269" y="402"/>
                    <a:pt x="2969" y="402"/>
                  </a:cubicBezTo>
                  <a:cubicBezTo>
                    <a:pt x="3347" y="402"/>
                    <a:pt x="3762" y="414"/>
                    <a:pt x="4211" y="442"/>
                  </a:cubicBezTo>
                  <a:cubicBezTo>
                    <a:pt x="4215" y="442"/>
                    <a:pt x="4219" y="442"/>
                    <a:pt x="4223" y="442"/>
                  </a:cubicBezTo>
                  <a:cubicBezTo>
                    <a:pt x="4331" y="442"/>
                    <a:pt x="4417" y="359"/>
                    <a:pt x="4423" y="253"/>
                  </a:cubicBezTo>
                  <a:cubicBezTo>
                    <a:pt x="4430" y="143"/>
                    <a:pt x="4348" y="47"/>
                    <a:pt x="4235" y="41"/>
                  </a:cubicBezTo>
                  <a:cubicBezTo>
                    <a:pt x="3781" y="12"/>
                    <a:pt x="3357" y="0"/>
                    <a:pt x="2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80"/>
            <p:cNvSpPr/>
            <p:nvPr/>
          </p:nvSpPr>
          <p:spPr>
            <a:xfrm>
              <a:off x="2693775" y="2784475"/>
              <a:ext cx="110750" cy="15825"/>
            </a:xfrm>
            <a:custGeom>
              <a:avLst/>
              <a:gdLst/>
              <a:ahLst/>
              <a:cxnLst/>
              <a:rect l="l" t="t" r="r" b="b"/>
              <a:pathLst>
                <a:path w="4430" h="633" extrusionOk="0">
                  <a:moveTo>
                    <a:pt x="2975" y="0"/>
                  </a:moveTo>
                  <a:cubicBezTo>
                    <a:pt x="1741" y="0"/>
                    <a:pt x="804" y="117"/>
                    <a:pt x="182" y="235"/>
                  </a:cubicBezTo>
                  <a:cubicBezTo>
                    <a:pt x="75" y="255"/>
                    <a:pt x="0" y="358"/>
                    <a:pt x="21" y="468"/>
                  </a:cubicBezTo>
                  <a:cubicBezTo>
                    <a:pt x="41" y="567"/>
                    <a:pt x="123" y="632"/>
                    <a:pt x="219" y="632"/>
                  </a:cubicBezTo>
                  <a:cubicBezTo>
                    <a:pt x="292" y="632"/>
                    <a:pt x="1265" y="404"/>
                    <a:pt x="2959" y="404"/>
                  </a:cubicBezTo>
                  <a:cubicBezTo>
                    <a:pt x="3341" y="404"/>
                    <a:pt x="3758" y="415"/>
                    <a:pt x="4211" y="444"/>
                  </a:cubicBezTo>
                  <a:cubicBezTo>
                    <a:pt x="4215" y="444"/>
                    <a:pt x="4219" y="444"/>
                    <a:pt x="4223" y="444"/>
                  </a:cubicBezTo>
                  <a:cubicBezTo>
                    <a:pt x="4331" y="444"/>
                    <a:pt x="4417" y="361"/>
                    <a:pt x="4423" y="255"/>
                  </a:cubicBezTo>
                  <a:cubicBezTo>
                    <a:pt x="4430" y="142"/>
                    <a:pt x="4348" y="46"/>
                    <a:pt x="4235" y="39"/>
                  </a:cubicBezTo>
                  <a:cubicBezTo>
                    <a:pt x="3785" y="12"/>
                    <a:pt x="3365" y="0"/>
                    <a:pt x="2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80"/>
            <p:cNvSpPr/>
            <p:nvPr/>
          </p:nvSpPr>
          <p:spPr>
            <a:xfrm>
              <a:off x="2693775" y="2860100"/>
              <a:ext cx="45775" cy="14600"/>
            </a:xfrm>
            <a:custGeom>
              <a:avLst/>
              <a:gdLst/>
              <a:ahLst/>
              <a:cxnLst/>
              <a:rect l="l" t="t" r="r" b="b"/>
              <a:pathLst>
                <a:path w="1831" h="584" extrusionOk="0">
                  <a:moveTo>
                    <a:pt x="1617" y="0"/>
                  </a:moveTo>
                  <a:cubicBezTo>
                    <a:pt x="1613" y="0"/>
                    <a:pt x="1609" y="0"/>
                    <a:pt x="1605" y="1"/>
                  </a:cubicBezTo>
                  <a:cubicBezTo>
                    <a:pt x="1101" y="38"/>
                    <a:pt x="621" y="100"/>
                    <a:pt x="182" y="182"/>
                  </a:cubicBezTo>
                  <a:cubicBezTo>
                    <a:pt x="75" y="203"/>
                    <a:pt x="0" y="309"/>
                    <a:pt x="21" y="419"/>
                  </a:cubicBezTo>
                  <a:cubicBezTo>
                    <a:pt x="41" y="515"/>
                    <a:pt x="123" y="583"/>
                    <a:pt x="219" y="583"/>
                  </a:cubicBezTo>
                  <a:cubicBezTo>
                    <a:pt x="298" y="583"/>
                    <a:pt x="713" y="474"/>
                    <a:pt x="1636" y="402"/>
                  </a:cubicBezTo>
                  <a:cubicBezTo>
                    <a:pt x="1745" y="395"/>
                    <a:pt x="1831" y="295"/>
                    <a:pt x="1821" y="186"/>
                  </a:cubicBezTo>
                  <a:cubicBezTo>
                    <a:pt x="1814" y="80"/>
                    <a:pt x="1722" y="0"/>
                    <a:pt x="1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80"/>
            <p:cNvSpPr/>
            <p:nvPr/>
          </p:nvSpPr>
          <p:spPr>
            <a:xfrm>
              <a:off x="2572375" y="2747325"/>
              <a:ext cx="87725" cy="15850"/>
            </a:xfrm>
            <a:custGeom>
              <a:avLst/>
              <a:gdLst/>
              <a:ahLst/>
              <a:cxnLst/>
              <a:rect l="l" t="t" r="r" b="b"/>
              <a:pathLst>
                <a:path w="3509" h="634" extrusionOk="0">
                  <a:moveTo>
                    <a:pt x="548" y="0"/>
                  </a:moveTo>
                  <a:cubicBezTo>
                    <a:pt x="440" y="0"/>
                    <a:pt x="330" y="1"/>
                    <a:pt x="217" y="3"/>
                  </a:cubicBezTo>
                  <a:cubicBezTo>
                    <a:pt x="114" y="3"/>
                    <a:pt x="25" y="78"/>
                    <a:pt x="11" y="181"/>
                  </a:cubicBezTo>
                  <a:cubicBezTo>
                    <a:pt x="1" y="305"/>
                    <a:pt x="94" y="404"/>
                    <a:pt x="214" y="404"/>
                  </a:cubicBezTo>
                  <a:lnTo>
                    <a:pt x="217" y="404"/>
                  </a:lnTo>
                  <a:cubicBezTo>
                    <a:pt x="328" y="402"/>
                    <a:pt x="436" y="401"/>
                    <a:pt x="542" y="401"/>
                  </a:cubicBezTo>
                  <a:cubicBezTo>
                    <a:pt x="1767" y="401"/>
                    <a:pt x="2683" y="523"/>
                    <a:pt x="3251" y="630"/>
                  </a:cubicBezTo>
                  <a:cubicBezTo>
                    <a:pt x="3265" y="630"/>
                    <a:pt x="3275" y="634"/>
                    <a:pt x="3289" y="634"/>
                  </a:cubicBezTo>
                  <a:cubicBezTo>
                    <a:pt x="3385" y="634"/>
                    <a:pt x="3467" y="565"/>
                    <a:pt x="3488" y="469"/>
                  </a:cubicBezTo>
                  <a:cubicBezTo>
                    <a:pt x="3509" y="359"/>
                    <a:pt x="3437" y="253"/>
                    <a:pt x="3327" y="233"/>
                  </a:cubicBezTo>
                  <a:cubicBezTo>
                    <a:pt x="2740" y="122"/>
                    <a:pt x="1798"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80"/>
            <p:cNvSpPr/>
            <p:nvPr/>
          </p:nvSpPr>
          <p:spPr>
            <a:xfrm>
              <a:off x="2549325" y="2784475"/>
              <a:ext cx="110775" cy="15825"/>
            </a:xfrm>
            <a:custGeom>
              <a:avLst/>
              <a:gdLst/>
              <a:ahLst/>
              <a:cxnLst/>
              <a:rect l="l" t="t" r="r" b="b"/>
              <a:pathLst>
                <a:path w="4431" h="633" extrusionOk="0">
                  <a:moveTo>
                    <a:pt x="1456" y="0"/>
                  </a:moveTo>
                  <a:cubicBezTo>
                    <a:pt x="1066" y="0"/>
                    <a:pt x="645" y="12"/>
                    <a:pt x="196" y="39"/>
                  </a:cubicBezTo>
                  <a:cubicBezTo>
                    <a:pt x="83" y="46"/>
                    <a:pt x="1" y="142"/>
                    <a:pt x="8" y="255"/>
                  </a:cubicBezTo>
                  <a:cubicBezTo>
                    <a:pt x="14" y="361"/>
                    <a:pt x="103" y="444"/>
                    <a:pt x="208" y="444"/>
                  </a:cubicBezTo>
                  <a:cubicBezTo>
                    <a:pt x="212" y="444"/>
                    <a:pt x="216" y="444"/>
                    <a:pt x="220" y="444"/>
                  </a:cubicBezTo>
                  <a:cubicBezTo>
                    <a:pt x="667" y="416"/>
                    <a:pt x="1084" y="404"/>
                    <a:pt x="1471" y="404"/>
                  </a:cubicBezTo>
                  <a:cubicBezTo>
                    <a:pt x="2666" y="404"/>
                    <a:pt x="3573" y="518"/>
                    <a:pt x="4173" y="629"/>
                  </a:cubicBezTo>
                  <a:cubicBezTo>
                    <a:pt x="4186" y="631"/>
                    <a:pt x="4199" y="632"/>
                    <a:pt x="4211" y="632"/>
                  </a:cubicBezTo>
                  <a:cubicBezTo>
                    <a:pt x="4306" y="632"/>
                    <a:pt x="4392" y="565"/>
                    <a:pt x="4410" y="468"/>
                  </a:cubicBezTo>
                  <a:cubicBezTo>
                    <a:pt x="4431" y="361"/>
                    <a:pt x="4359" y="255"/>
                    <a:pt x="4249" y="235"/>
                  </a:cubicBezTo>
                  <a:cubicBezTo>
                    <a:pt x="3626" y="117"/>
                    <a:pt x="2689" y="0"/>
                    <a:pt x="14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0"/>
            <p:cNvSpPr/>
            <p:nvPr/>
          </p:nvSpPr>
          <p:spPr>
            <a:xfrm>
              <a:off x="2549325" y="2821625"/>
              <a:ext cx="110775" cy="15875"/>
            </a:xfrm>
            <a:custGeom>
              <a:avLst/>
              <a:gdLst/>
              <a:ahLst/>
              <a:cxnLst/>
              <a:rect l="l" t="t" r="r" b="b"/>
              <a:pathLst>
                <a:path w="4431" h="635" extrusionOk="0">
                  <a:moveTo>
                    <a:pt x="1467" y="1"/>
                  </a:moveTo>
                  <a:cubicBezTo>
                    <a:pt x="1073" y="1"/>
                    <a:pt x="650" y="13"/>
                    <a:pt x="196" y="41"/>
                  </a:cubicBezTo>
                  <a:cubicBezTo>
                    <a:pt x="83" y="48"/>
                    <a:pt x="1" y="144"/>
                    <a:pt x="8" y="254"/>
                  </a:cubicBezTo>
                  <a:cubicBezTo>
                    <a:pt x="14" y="361"/>
                    <a:pt x="100" y="443"/>
                    <a:pt x="202" y="443"/>
                  </a:cubicBezTo>
                  <a:cubicBezTo>
                    <a:pt x="208" y="443"/>
                    <a:pt x="214" y="443"/>
                    <a:pt x="220" y="442"/>
                  </a:cubicBezTo>
                  <a:cubicBezTo>
                    <a:pt x="661" y="415"/>
                    <a:pt x="1074" y="403"/>
                    <a:pt x="1456" y="403"/>
                  </a:cubicBezTo>
                  <a:cubicBezTo>
                    <a:pt x="2659" y="403"/>
                    <a:pt x="3570" y="519"/>
                    <a:pt x="4173" y="631"/>
                  </a:cubicBezTo>
                  <a:cubicBezTo>
                    <a:pt x="4186" y="633"/>
                    <a:pt x="4199" y="634"/>
                    <a:pt x="4211" y="634"/>
                  </a:cubicBezTo>
                  <a:cubicBezTo>
                    <a:pt x="4306" y="634"/>
                    <a:pt x="4392" y="567"/>
                    <a:pt x="4410" y="470"/>
                  </a:cubicBezTo>
                  <a:cubicBezTo>
                    <a:pt x="4431" y="360"/>
                    <a:pt x="4359" y="254"/>
                    <a:pt x="4249" y="233"/>
                  </a:cubicBezTo>
                  <a:cubicBezTo>
                    <a:pt x="3628" y="119"/>
                    <a:pt x="2695" y="1"/>
                    <a:pt x="1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0"/>
            <p:cNvSpPr/>
            <p:nvPr/>
          </p:nvSpPr>
          <p:spPr>
            <a:xfrm>
              <a:off x="2549325" y="2858850"/>
              <a:ext cx="110775" cy="15850"/>
            </a:xfrm>
            <a:custGeom>
              <a:avLst/>
              <a:gdLst/>
              <a:ahLst/>
              <a:cxnLst/>
              <a:rect l="l" t="t" r="r" b="b"/>
              <a:pathLst>
                <a:path w="4431" h="634" extrusionOk="0">
                  <a:moveTo>
                    <a:pt x="1441" y="0"/>
                  </a:moveTo>
                  <a:cubicBezTo>
                    <a:pt x="1034" y="0"/>
                    <a:pt x="617" y="13"/>
                    <a:pt x="196" y="40"/>
                  </a:cubicBezTo>
                  <a:cubicBezTo>
                    <a:pt x="83" y="47"/>
                    <a:pt x="1" y="143"/>
                    <a:pt x="8" y="253"/>
                  </a:cubicBezTo>
                  <a:cubicBezTo>
                    <a:pt x="14" y="360"/>
                    <a:pt x="100" y="442"/>
                    <a:pt x="202" y="442"/>
                  </a:cubicBezTo>
                  <a:cubicBezTo>
                    <a:pt x="208" y="442"/>
                    <a:pt x="214" y="442"/>
                    <a:pt x="220" y="441"/>
                  </a:cubicBezTo>
                  <a:cubicBezTo>
                    <a:pt x="643" y="416"/>
                    <a:pt x="1058" y="404"/>
                    <a:pt x="1464" y="404"/>
                  </a:cubicBezTo>
                  <a:cubicBezTo>
                    <a:pt x="1713" y="404"/>
                    <a:pt x="1958" y="408"/>
                    <a:pt x="2198" y="417"/>
                  </a:cubicBezTo>
                  <a:cubicBezTo>
                    <a:pt x="2912" y="448"/>
                    <a:pt x="3573" y="517"/>
                    <a:pt x="4173" y="630"/>
                  </a:cubicBezTo>
                  <a:cubicBezTo>
                    <a:pt x="4186" y="632"/>
                    <a:pt x="4199" y="634"/>
                    <a:pt x="4211" y="634"/>
                  </a:cubicBezTo>
                  <a:cubicBezTo>
                    <a:pt x="4306" y="634"/>
                    <a:pt x="4392" y="566"/>
                    <a:pt x="4410" y="469"/>
                  </a:cubicBezTo>
                  <a:cubicBezTo>
                    <a:pt x="4431" y="359"/>
                    <a:pt x="4359" y="253"/>
                    <a:pt x="4249" y="232"/>
                  </a:cubicBezTo>
                  <a:cubicBezTo>
                    <a:pt x="3632" y="119"/>
                    <a:pt x="2946" y="44"/>
                    <a:pt x="2216" y="16"/>
                  </a:cubicBezTo>
                  <a:cubicBezTo>
                    <a:pt x="1963" y="6"/>
                    <a:pt x="1704" y="0"/>
                    <a:pt x="1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80"/>
            <p:cNvSpPr/>
            <p:nvPr/>
          </p:nvSpPr>
          <p:spPr>
            <a:xfrm>
              <a:off x="2504500" y="2688650"/>
              <a:ext cx="344775" cy="336300"/>
            </a:xfrm>
            <a:custGeom>
              <a:avLst/>
              <a:gdLst/>
              <a:ahLst/>
              <a:cxnLst/>
              <a:rect l="l" t="t" r="r" b="b"/>
              <a:pathLst>
                <a:path w="13791" h="13452" extrusionOk="0">
                  <a:moveTo>
                    <a:pt x="10554" y="403"/>
                  </a:moveTo>
                  <a:cubicBezTo>
                    <a:pt x="11087" y="403"/>
                    <a:pt x="11677" y="426"/>
                    <a:pt x="12323" y="481"/>
                  </a:cubicBezTo>
                  <a:cubicBezTo>
                    <a:pt x="12436" y="491"/>
                    <a:pt x="12526" y="591"/>
                    <a:pt x="12526" y="704"/>
                  </a:cubicBezTo>
                  <a:lnTo>
                    <a:pt x="12526" y="5984"/>
                  </a:lnTo>
                  <a:cubicBezTo>
                    <a:pt x="12526" y="6087"/>
                    <a:pt x="12601" y="6180"/>
                    <a:pt x="12704" y="6193"/>
                  </a:cubicBezTo>
                  <a:cubicBezTo>
                    <a:pt x="12712" y="6194"/>
                    <a:pt x="12720" y="6195"/>
                    <a:pt x="12727" y="6195"/>
                  </a:cubicBezTo>
                  <a:cubicBezTo>
                    <a:pt x="12840" y="6195"/>
                    <a:pt x="12930" y="6103"/>
                    <a:pt x="12930" y="5991"/>
                  </a:cubicBezTo>
                  <a:lnTo>
                    <a:pt x="12930" y="1390"/>
                  </a:lnTo>
                  <a:cubicBezTo>
                    <a:pt x="13218" y="1517"/>
                    <a:pt x="13362" y="1733"/>
                    <a:pt x="13362" y="2048"/>
                  </a:cubicBezTo>
                  <a:lnTo>
                    <a:pt x="13362" y="9070"/>
                  </a:lnTo>
                  <a:cubicBezTo>
                    <a:pt x="13362" y="9821"/>
                    <a:pt x="12591" y="9900"/>
                    <a:pt x="12313" y="9907"/>
                  </a:cubicBezTo>
                  <a:lnTo>
                    <a:pt x="12313" y="9372"/>
                  </a:lnTo>
                  <a:cubicBezTo>
                    <a:pt x="12649" y="9358"/>
                    <a:pt x="12903" y="9084"/>
                    <a:pt x="12903" y="8755"/>
                  </a:cubicBezTo>
                  <a:lnTo>
                    <a:pt x="12903" y="6941"/>
                  </a:lnTo>
                  <a:cubicBezTo>
                    <a:pt x="12903" y="6838"/>
                    <a:pt x="12831" y="6745"/>
                    <a:pt x="12728" y="6735"/>
                  </a:cubicBezTo>
                  <a:cubicBezTo>
                    <a:pt x="12718" y="6734"/>
                    <a:pt x="12709" y="6733"/>
                    <a:pt x="12699" y="6733"/>
                  </a:cubicBezTo>
                  <a:cubicBezTo>
                    <a:pt x="12589" y="6733"/>
                    <a:pt x="12502" y="6823"/>
                    <a:pt x="12502" y="6934"/>
                  </a:cubicBezTo>
                  <a:lnTo>
                    <a:pt x="12502" y="8751"/>
                  </a:lnTo>
                  <a:cubicBezTo>
                    <a:pt x="12502" y="8874"/>
                    <a:pt x="12402" y="8972"/>
                    <a:pt x="12284" y="8972"/>
                  </a:cubicBezTo>
                  <a:cubicBezTo>
                    <a:pt x="12277" y="8972"/>
                    <a:pt x="12269" y="8971"/>
                    <a:pt x="12262" y="8971"/>
                  </a:cubicBezTo>
                  <a:lnTo>
                    <a:pt x="12210" y="8967"/>
                  </a:lnTo>
                  <a:cubicBezTo>
                    <a:pt x="12092" y="8771"/>
                    <a:pt x="11883" y="8649"/>
                    <a:pt x="11652" y="8649"/>
                  </a:cubicBezTo>
                  <a:cubicBezTo>
                    <a:pt x="11621" y="8649"/>
                    <a:pt x="11590" y="8651"/>
                    <a:pt x="11559" y="8655"/>
                  </a:cubicBezTo>
                  <a:lnTo>
                    <a:pt x="11559" y="5751"/>
                  </a:lnTo>
                  <a:cubicBezTo>
                    <a:pt x="11631" y="5755"/>
                    <a:pt x="11703" y="5758"/>
                    <a:pt x="11778" y="5761"/>
                  </a:cubicBezTo>
                  <a:cubicBezTo>
                    <a:pt x="11782" y="5762"/>
                    <a:pt x="11786" y="5762"/>
                    <a:pt x="11790" y="5762"/>
                  </a:cubicBezTo>
                  <a:cubicBezTo>
                    <a:pt x="11895" y="5762"/>
                    <a:pt x="11984" y="5678"/>
                    <a:pt x="11987" y="5569"/>
                  </a:cubicBezTo>
                  <a:cubicBezTo>
                    <a:pt x="11994" y="5460"/>
                    <a:pt x="11902" y="5371"/>
                    <a:pt x="11792" y="5364"/>
                  </a:cubicBezTo>
                  <a:cubicBezTo>
                    <a:pt x="11679" y="5357"/>
                    <a:pt x="11566" y="5350"/>
                    <a:pt x="11456" y="5347"/>
                  </a:cubicBezTo>
                  <a:cubicBezTo>
                    <a:pt x="11339" y="5161"/>
                    <a:pt x="11133" y="5041"/>
                    <a:pt x="10900" y="5041"/>
                  </a:cubicBezTo>
                  <a:cubicBezTo>
                    <a:pt x="10667" y="5041"/>
                    <a:pt x="10479" y="5155"/>
                    <a:pt x="10362" y="5326"/>
                  </a:cubicBezTo>
                  <a:cubicBezTo>
                    <a:pt x="9231" y="5336"/>
                    <a:pt x="8363" y="5446"/>
                    <a:pt x="7780" y="5556"/>
                  </a:cubicBezTo>
                  <a:cubicBezTo>
                    <a:pt x="7670" y="5576"/>
                    <a:pt x="7598" y="5679"/>
                    <a:pt x="7619" y="5789"/>
                  </a:cubicBezTo>
                  <a:cubicBezTo>
                    <a:pt x="7640" y="5885"/>
                    <a:pt x="7722" y="5953"/>
                    <a:pt x="7818" y="5953"/>
                  </a:cubicBezTo>
                  <a:cubicBezTo>
                    <a:pt x="7900" y="5953"/>
                    <a:pt x="8720" y="5751"/>
                    <a:pt x="10242" y="5727"/>
                  </a:cubicBezTo>
                  <a:lnTo>
                    <a:pt x="10242" y="7767"/>
                  </a:lnTo>
                  <a:cubicBezTo>
                    <a:pt x="10160" y="7733"/>
                    <a:pt x="10073" y="7715"/>
                    <a:pt x="9982" y="7715"/>
                  </a:cubicBezTo>
                  <a:cubicBezTo>
                    <a:pt x="9974" y="7715"/>
                    <a:pt x="9966" y="7715"/>
                    <a:pt x="9957" y="7716"/>
                  </a:cubicBezTo>
                  <a:cubicBezTo>
                    <a:pt x="9724" y="7726"/>
                    <a:pt x="9525" y="7853"/>
                    <a:pt x="9412" y="8041"/>
                  </a:cubicBezTo>
                  <a:cubicBezTo>
                    <a:pt x="9327" y="7990"/>
                    <a:pt x="9213" y="7956"/>
                    <a:pt x="9066" y="7952"/>
                  </a:cubicBezTo>
                  <a:cubicBezTo>
                    <a:pt x="9060" y="7952"/>
                    <a:pt x="9054" y="7952"/>
                    <a:pt x="9049" y="7952"/>
                  </a:cubicBezTo>
                  <a:cubicBezTo>
                    <a:pt x="8795" y="7952"/>
                    <a:pt x="8580" y="8098"/>
                    <a:pt x="8473" y="8309"/>
                  </a:cubicBezTo>
                  <a:cubicBezTo>
                    <a:pt x="8369" y="8247"/>
                    <a:pt x="8252" y="8216"/>
                    <a:pt x="8132" y="8216"/>
                  </a:cubicBezTo>
                  <a:cubicBezTo>
                    <a:pt x="8125" y="8216"/>
                    <a:pt x="8119" y="8216"/>
                    <a:pt x="8113" y="8216"/>
                  </a:cubicBezTo>
                  <a:cubicBezTo>
                    <a:pt x="7753" y="8230"/>
                    <a:pt x="7472" y="8525"/>
                    <a:pt x="7472" y="8892"/>
                  </a:cubicBezTo>
                  <a:lnTo>
                    <a:pt x="7472" y="9197"/>
                  </a:lnTo>
                  <a:cubicBezTo>
                    <a:pt x="7417" y="9207"/>
                    <a:pt x="7358" y="9221"/>
                    <a:pt x="7304" y="9235"/>
                  </a:cubicBezTo>
                  <a:cubicBezTo>
                    <a:pt x="7235" y="9248"/>
                    <a:pt x="7166" y="9262"/>
                    <a:pt x="7098" y="9269"/>
                  </a:cubicBezTo>
                  <a:lnTo>
                    <a:pt x="7098" y="803"/>
                  </a:lnTo>
                  <a:cubicBezTo>
                    <a:pt x="7481" y="691"/>
                    <a:pt x="8654" y="403"/>
                    <a:pt x="10554" y="403"/>
                  </a:cubicBezTo>
                  <a:close/>
                  <a:moveTo>
                    <a:pt x="3236" y="403"/>
                  </a:moveTo>
                  <a:cubicBezTo>
                    <a:pt x="5135" y="403"/>
                    <a:pt x="6310" y="691"/>
                    <a:pt x="6693" y="803"/>
                  </a:cubicBezTo>
                  <a:lnTo>
                    <a:pt x="6693" y="9269"/>
                  </a:lnTo>
                  <a:cubicBezTo>
                    <a:pt x="6625" y="9262"/>
                    <a:pt x="6560" y="9248"/>
                    <a:pt x="6491" y="9235"/>
                  </a:cubicBezTo>
                  <a:cubicBezTo>
                    <a:pt x="5905" y="9093"/>
                    <a:pt x="4811" y="8900"/>
                    <a:pt x="3240" y="8900"/>
                  </a:cubicBezTo>
                  <a:cubicBezTo>
                    <a:pt x="2715" y="8900"/>
                    <a:pt x="2136" y="8922"/>
                    <a:pt x="1506" y="8974"/>
                  </a:cubicBezTo>
                  <a:cubicBezTo>
                    <a:pt x="1500" y="8975"/>
                    <a:pt x="1494" y="8975"/>
                    <a:pt x="1488" y="8975"/>
                  </a:cubicBezTo>
                  <a:cubicBezTo>
                    <a:pt x="1365" y="8975"/>
                    <a:pt x="1262" y="8875"/>
                    <a:pt x="1262" y="8751"/>
                  </a:cubicBezTo>
                  <a:lnTo>
                    <a:pt x="1262" y="3694"/>
                  </a:lnTo>
                  <a:cubicBezTo>
                    <a:pt x="1262" y="3588"/>
                    <a:pt x="1183" y="3498"/>
                    <a:pt x="1080" y="3495"/>
                  </a:cubicBezTo>
                  <a:cubicBezTo>
                    <a:pt x="974" y="3495"/>
                    <a:pt x="885" y="3577"/>
                    <a:pt x="885" y="3684"/>
                  </a:cubicBezTo>
                  <a:lnTo>
                    <a:pt x="885" y="8751"/>
                  </a:lnTo>
                  <a:cubicBezTo>
                    <a:pt x="885" y="9100"/>
                    <a:pt x="1170" y="9378"/>
                    <a:pt x="1511" y="9378"/>
                  </a:cubicBezTo>
                  <a:cubicBezTo>
                    <a:pt x="1528" y="9378"/>
                    <a:pt x="1546" y="9377"/>
                    <a:pt x="1564" y="9375"/>
                  </a:cubicBezTo>
                  <a:cubicBezTo>
                    <a:pt x="2182" y="9324"/>
                    <a:pt x="2747" y="9303"/>
                    <a:pt x="3260" y="9303"/>
                  </a:cubicBezTo>
                  <a:cubicBezTo>
                    <a:pt x="4787" y="9303"/>
                    <a:pt x="5845" y="9489"/>
                    <a:pt x="6412" y="9626"/>
                  </a:cubicBezTo>
                  <a:cubicBezTo>
                    <a:pt x="6584" y="9666"/>
                    <a:pt x="6740" y="9682"/>
                    <a:pt x="6891" y="9682"/>
                  </a:cubicBezTo>
                  <a:cubicBezTo>
                    <a:pt x="7088" y="9682"/>
                    <a:pt x="7275" y="9653"/>
                    <a:pt x="7472" y="9608"/>
                  </a:cubicBezTo>
                  <a:lnTo>
                    <a:pt x="7472" y="10150"/>
                  </a:lnTo>
                  <a:lnTo>
                    <a:pt x="7475" y="10154"/>
                  </a:lnTo>
                  <a:cubicBezTo>
                    <a:pt x="7289" y="10193"/>
                    <a:pt x="7097" y="10214"/>
                    <a:pt x="6907" y="10214"/>
                  </a:cubicBezTo>
                  <a:cubicBezTo>
                    <a:pt x="6704" y="10214"/>
                    <a:pt x="6502" y="10191"/>
                    <a:pt x="6306" y="10143"/>
                  </a:cubicBezTo>
                  <a:cubicBezTo>
                    <a:pt x="5281" y="9898"/>
                    <a:pt x="4158" y="9834"/>
                    <a:pt x="3257" y="9834"/>
                  </a:cubicBezTo>
                  <a:cubicBezTo>
                    <a:pt x="2294" y="9834"/>
                    <a:pt x="1583" y="9907"/>
                    <a:pt x="1512" y="9907"/>
                  </a:cubicBezTo>
                  <a:cubicBezTo>
                    <a:pt x="1259" y="9907"/>
                    <a:pt x="429" y="9848"/>
                    <a:pt x="429" y="9067"/>
                  </a:cubicBezTo>
                  <a:lnTo>
                    <a:pt x="429" y="2069"/>
                  </a:lnTo>
                  <a:cubicBezTo>
                    <a:pt x="429" y="1733"/>
                    <a:pt x="580" y="1503"/>
                    <a:pt x="885" y="1369"/>
                  </a:cubicBezTo>
                  <a:lnTo>
                    <a:pt x="885" y="2748"/>
                  </a:lnTo>
                  <a:cubicBezTo>
                    <a:pt x="885" y="2850"/>
                    <a:pt x="967" y="2940"/>
                    <a:pt x="1070" y="2943"/>
                  </a:cubicBezTo>
                  <a:cubicBezTo>
                    <a:pt x="1072" y="2943"/>
                    <a:pt x="1074" y="2943"/>
                    <a:pt x="1076" y="2943"/>
                  </a:cubicBezTo>
                  <a:cubicBezTo>
                    <a:pt x="1180" y="2943"/>
                    <a:pt x="1262" y="2859"/>
                    <a:pt x="1262" y="2754"/>
                  </a:cubicBezTo>
                  <a:lnTo>
                    <a:pt x="1262" y="704"/>
                  </a:lnTo>
                  <a:cubicBezTo>
                    <a:pt x="1262" y="587"/>
                    <a:pt x="1351" y="491"/>
                    <a:pt x="1468" y="481"/>
                  </a:cubicBezTo>
                  <a:cubicBezTo>
                    <a:pt x="2113" y="426"/>
                    <a:pt x="2703" y="403"/>
                    <a:pt x="3236" y="403"/>
                  </a:cubicBezTo>
                  <a:close/>
                  <a:moveTo>
                    <a:pt x="10904" y="5442"/>
                  </a:moveTo>
                  <a:cubicBezTo>
                    <a:pt x="11044" y="5442"/>
                    <a:pt x="11158" y="5558"/>
                    <a:pt x="11158" y="5696"/>
                  </a:cubicBezTo>
                  <a:lnTo>
                    <a:pt x="11158" y="8960"/>
                  </a:lnTo>
                  <a:cubicBezTo>
                    <a:pt x="11158" y="9015"/>
                    <a:pt x="11178" y="9070"/>
                    <a:pt x="11219" y="9111"/>
                  </a:cubicBezTo>
                  <a:cubicBezTo>
                    <a:pt x="11258" y="9148"/>
                    <a:pt x="11307" y="9166"/>
                    <a:pt x="11357" y="9166"/>
                  </a:cubicBezTo>
                  <a:cubicBezTo>
                    <a:pt x="11403" y="9166"/>
                    <a:pt x="11450" y="9150"/>
                    <a:pt x="11487" y="9118"/>
                  </a:cubicBezTo>
                  <a:cubicBezTo>
                    <a:pt x="11537" y="9077"/>
                    <a:pt x="11592" y="9059"/>
                    <a:pt x="11646" y="9059"/>
                  </a:cubicBezTo>
                  <a:cubicBezTo>
                    <a:pt x="11784" y="9059"/>
                    <a:pt x="11912" y="9178"/>
                    <a:pt x="11912" y="9331"/>
                  </a:cubicBezTo>
                  <a:lnTo>
                    <a:pt x="11912" y="10143"/>
                  </a:lnTo>
                  <a:lnTo>
                    <a:pt x="11908" y="10143"/>
                  </a:lnTo>
                  <a:cubicBezTo>
                    <a:pt x="11908" y="10719"/>
                    <a:pt x="11720" y="11292"/>
                    <a:pt x="11377" y="11751"/>
                  </a:cubicBezTo>
                  <a:cubicBezTo>
                    <a:pt x="11278" y="11885"/>
                    <a:pt x="11192" y="12032"/>
                    <a:pt x="11127" y="12187"/>
                  </a:cubicBezTo>
                  <a:lnTo>
                    <a:pt x="8463" y="12187"/>
                  </a:lnTo>
                  <a:cubicBezTo>
                    <a:pt x="8415" y="12026"/>
                    <a:pt x="8397" y="12019"/>
                    <a:pt x="8010" y="11079"/>
                  </a:cubicBezTo>
                  <a:cubicBezTo>
                    <a:pt x="7921" y="10874"/>
                    <a:pt x="7876" y="10654"/>
                    <a:pt x="7876" y="10428"/>
                  </a:cubicBezTo>
                  <a:lnTo>
                    <a:pt x="7876" y="8902"/>
                  </a:lnTo>
                  <a:cubicBezTo>
                    <a:pt x="7876" y="8758"/>
                    <a:pt x="7989" y="8635"/>
                    <a:pt x="8127" y="8631"/>
                  </a:cubicBezTo>
                  <a:cubicBezTo>
                    <a:pt x="8131" y="8631"/>
                    <a:pt x="8135" y="8631"/>
                    <a:pt x="8139" y="8631"/>
                  </a:cubicBezTo>
                  <a:cubicBezTo>
                    <a:pt x="8277" y="8631"/>
                    <a:pt x="8391" y="8745"/>
                    <a:pt x="8394" y="8888"/>
                  </a:cubicBezTo>
                  <a:cubicBezTo>
                    <a:pt x="8394" y="8978"/>
                    <a:pt x="8449" y="9060"/>
                    <a:pt x="8535" y="9084"/>
                  </a:cubicBezTo>
                  <a:cubicBezTo>
                    <a:pt x="8554" y="9089"/>
                    <a:pt x="8573" y="9092"/>
                    <a:pt x="8592" y="9092"/>
                  </a:cubicBezTo>
                  <a:cubicBezTo>
                    <a:pt x="8702" y="9092"/>
                    <a:pt x="8792" y="9003"/>
                    <a:pt x="8792" y="8892"/>
                  </a:cubicBezTo>
                  <a:lnTo>
                    <a:pt x="8792" y="8614"/>
                  </a:lnTo>
                  <a:cubicBezTo>
                    <a:pt x="8792" y="8465"/>
                    <a:pt x="8912" y="8347"/>
                    <a:pt x="9050" y="8347"/>
                  </a:cubicBezTo>
                  <a:cubicBezTo>
                    <a:pt x="9052" y="8347"/>
                    <a:pt x="9054" y="8347"/>
                    <a:pt x="9056" y="8347"/>
                  </a:cubicBezTo>
                  <a:cubicBezTo>
                    <a:pt x="9268" y="8350"/>
                    <a:pt x="9323" y="8449"/>
                    <a:pt x="9323" y="8830"/>
                  </a:cubicBezTo>
                  <a:cubicBezTo>
                    <a:pt x="9323" y="8926"/>
                    <a:pt x="9385" y="9015"/>
                    <a:pt x="9481" y="9036"/>
                  </a:cubicBezTo>
                  <a:cubicBezTo>
                    <a:pt x="9497" y="9040"/>
                    <a:pt x="9513" y="9041"/>
                    <a:pt x="9529" y="9041"/>
                  </a:cubicBezTo>
                  <a:cubicBezTo>
                    <a:pt x="9641" y="9041"/>
                    <a:pt x="9731" y="8948"/>
                    <a:pt x="9731" y="8837"/>
                  </a:cubicBezTo>
                  <a:lnTo>
                    <a:pt x="9731" y="8388"/>
                  </a:lnTo>
                  <a:cubicBezTo>
                    <a:pt x="9731" y="8244"/>
                    <a:pt x="9844" y="8124"/>
                    <a:pt x="9981" y="8120"/>
                  </a:cubicBezTo>
                  <a:cubicBezTo>
                    <a:pt x="9984" y="8120"/>
                    <a:pt x="9986" y="8120"/>
                    <a:pt x="9988" y="8120"/>
                  </a:cubicBezTo>
                  <a:cubicBezTo>
                    <a:pt x="10132" y="8120"/>
                    <a:pt x="10246" y="8232"/>
                    <a:pt x="10249" y="8371"/>
                  </a:cubicBezTo>
                  <a:cubicBezTo>
                    <a:pt x="10249" y="8463"/>
                    <a:pt x="10304" y="8546"/>
                    <a:pt x="10389" y="8570"/>
                  </a:cubicBezTo>
                  <a:cubicBezTo>
                    <a:pt x="10409" y="8575"/>
                    <a:pt x="10429" y="8578"/>
                    <a:pt x="10448" y="8578"/>
                  </a:cubicBezTo>
                  <a:cubicBezTo>
                    <a:pt x="10559" y="8578"/>
                    <a:pt x="10647" y="8489"/>
                    <a:pt x="10647" y="8377"/>
                  </a:cubicBezTo>
                  <a:lnTo>
                    <a:pt x="10647" y="5707"/>
                  </a:lnTo>
                  <a:cubicBezTo>
                    <a:pt x="10647" y="5569"/>
                    <a:pt x="10749" y="5449"/>
                    <a:pt x="10887" y="5443"/>
                  </a:cubicBezTo>
                  <a:cubicBezTo>
                    <a:pt x="10893" y="5442"/>
                    <a:pt x="10898" y="5442"/>
                    <a:pt x="10904" y="5442"/>
                  </a:cubicBezTo>
                  <a:close/>
                  <a:moveTo>
                    <a:pt x="11284" y="12564"/>
                  </a:moveTo>
                  <a:cubicBezTo>
                    <a:pt x="11332" y="12564"/>
                    <a:pt x="11374" y="12605"/>
                    <a:pt x="11374" y="12653"/>
                  </a:cubicBezTo>
                  <a:lnTo>
                    <a:pt x="11374" y="12962"/>
                  </a:lnTo>
                  <a:cubicBezTo>
                    <a:pt x="11374" y="13010"/>
                    <a:pt x="11332" y="13047"/>
                    <a:pt x="11284" y="13047"/>
                  </a:cubicBezTo>
                  <a:lnTo>
                    <a:pt x="8260" y="13047"/>
                  </a:lnTo>
                  <a:cubicBezTo>
                    <a:pt x="8212" y="13047"/>
                    <a:pt x="8171" y="13010"/>
                    <a:pt x="8171" y="12962"/>
                  </a:cubicBezTo>
                  <a:lnTo>
                    <a:pt x="8171" y="12653"/>
                  </a:lnTo>
                  <a:cubicBezTo>
                    <a:pt x="8171" y="12605"/>
                    <a:pt x="8212" y="12564"/>
                    <a:pt x="8260" y="12564"/>
                  </a:cubicBezTo>
                  <a:close/>
                  <a:moveTo>
                    <a:pt x="3255" y="1"/>
                  </a:moveTo>
                  <a:cubicBezTo>
                    <a:pt x="2713" y="1"/>
                    <a:pt x="2114" y="24"/>
                    <a:pt x="1461" y="80"/>
                  </a:cubicBezTo>
                  <a:cubicBezTo>
                    <a:pt x="1139" y="107"/>
                    <a:pt x="888" y="382"/>
                    <a:pt x="888" y="704"/>
                  </a:cubicBezTo>
                  <a:lnTo>
                    <a:pt x="888" y="920"/>
                  </a:lnTo>
                  <a:cubicBezTo>
                    <a:pt x="312" y="1105"/>
                    <a:pt x="0" y="1513"/>
                    <a:pt x="0" y="2086"/>
                  </a:cubicBezTo>
                  <a:lnTo>
                    <a:pt x="0" y="9056"/>
                  </a:lnTo>
                  <a:cubicBezTo>
                    <a:pt x="0" y="9814"/>
                    <a:pt x="583" y="10301"/>
                    <a:pt x="1488" y="10301"/>
                  </a:cubicBezTo>
                  <a:cubicBezTo>
                    <a:pt x="1572" y="10301"/>
                    <a:pt x="2282" y="10229"/>
                    <a:pt x="3235" y="10229"/>
                  </a:cubicBezTo>
                  <a:cubicBezTo>
                    <a:pt x="4115" y="10229"/>
                    <a:pt x="5202" y="10290"/>
                    <a:pt x="6196" y="10527"/>
                  </a:cubicBezTo>
                  <a:cubicBezTo>
                    <a:pt x="6424" y="10582"/>
                    <a:pt x="6655" y="10608"/>
                    <a:pt x="6888" y="10608"/>
                  </a:cubicBezTo>
                  <a:cubicBezTo>
                    <a:pt x="7080" y="10608"/>
                    <a:pt x="7273" y="10590"/>
                    <a:pt x="7465" y="10555"/>
                  </a:cubicBezTo>
                  <a:cubicBezTo>
                    <a:pt x="7478" y="10781"/>
                    <a:pt x="7533" y="11004"/>
                    <a:pt x="7626" y="11216"/>
                  </a:cubicBezTo>
                  <a:cubicBezTo>
                    <a:pt x="8037" y="12197"/>
                    <a:pt x="8020" y="12146"/>
                    <a:pt x="8044" y="12218"/>
                  </a:cubicBezTo>
                  <a:cubicBezTo>
                    <a:pt x="7883" y="12297"/>
                    <a:pt x="7770" y="12465"/>
                    <a:pt x="7770" y="12657"/>
                  </a:cubicBezTo>
                  <a:lnTo>
                    <a:pt x="7770" y="12962"/>
                  </a:lnTo>
                  <a:cubicBezTo>
                    <a:pt x="7770" y="13233"/>
                    <a:pt x="7989" y="13452"/>
                    <a:pt x="8260" y="13452"/>
                  </a:cubicBezTo>
                  <a:lnTo>
                    <a:pt x="11284" y="13452"/>
                  </a:lnTo>
                  <a:cubicBezTo>
                    <a:pt x="11555" y="13452"/>
                    <a:pt x="11775" y="13233"/>
                    <a:pt x="11775" y="12962"/>
                  </a:cubicBezTo>
                  <a:lnTo>
                    <a:pt x="11775" y="12657"/>
                  </a:lnTo>
                  <a:cubicBezTo>
                    <a:pt x="11775" y="12482"/>
                    <a:pt x="11682" y="12327"/>
                    <a:pt x="11542" y="12242"/>
                  </a:cubicBezTo>
                  <a:cubicBezTo>
                    <a:pt x="11586" y="12146"/>
                    <a:pt x="11641" y="12056"/>
                    <a:pt x="11706" y="11971"/>
                  </a:cubicBezTo>
                  <a:cubicBezTo>
                    <a:pt x="12070" y="11491"/>
                    <a:pt x="12282" y="10901"/>
                    <a:pt x="12320" y="10301"/>
                  </a:cubicBezTo>
                  <a:cubicBezTo>
                    <a:pt x="13211" y="10294"/>
                    <a:pt x="13791" y="9807"/>
                    <a:pt x="13791" y="9056"/>
                  </a:cubicBezTo>
                  <a:lnTo>
                    <a:pt x="13791" y="2069"/>
                  </a:lnTo>
                  <a:cubicBezTo>
                    <a:pt x="13791" y="1513"/>
                    <a:pt x="13486" y="1115"/>
                    <a:pt x="12930" y="941"/>
                  </a:cubicBezTo>
                  <a:lnTo>
                    <a:pt x="12930" y="704"/>
                  </a:lnTo>
                  <a:cubicBezTo>
                    <a:pt x="12930" y="382"/>
                    <a:pt x="12680" y="107"/>
                    <a:pt x="12358" y="80"/>
                  </a:cubicBezTo>
                  <a:cubicBezTo>
                    <a:pt x="11704" y="24"/>
                    <a:pt x="11106" y="1"/>
                    <a:pt x="10564" y="1"/>
                  </a:cubicBezTo>
                  <a:cubicBezTo>
                    <a:pt x="8597" y="1"/>
                    <a:pt x="7375" y="304"/>
                    <a:pt x="6988" y="419"/>
                  </a:cubicBezTo>
                  <a:cubicBezTo>
                    <a:pt x="6962" y="426"/>
                    <a:pt x="6936" y="430"/>
                    <a:pt x="6909" y="430"/>
                  </a:cubicBezTo>
                  <a:cubicBezTo>
                    <a:pt x="6883" y="430"/>
                    <a:pt x="6856" y="426"/>
                    <a:pt x="6830" y="419"/>
                  </a:cubicBezTo>
                  <a:cubicBezTo>
                    <a:pt x="6443" y="304"/>
                    <a:pt x="5222" y="1"/>
                    <a:pt x="3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 name="Google Shape;1316;p80"/>
          <p:cNvGrpSpPr/>
          <p:nvPr/>
        </p:nvGrpSpPr>
        <p:grpSpPr>
          <a:xfrm>
            <a:off x="1756950" y="2684975"/>
            <a:ext cx="344175" cy="343675"/>
            <a:chOff x="1756950" y="2684975"/>
            <a:chExt cx="344175" cy="343675"/>
          </a:xfrm>
        </p:grpSpPr>
        <p:sp>
          <p:nvSpPr>
            <p:cNvPr id="1317" name="Google Shape;1317;p80"/>
            <p:cNvSpPr/>
            <p:nvPr/>
          </p:nvSpPr>
          <p:spPr>
            <a:xfrm>
              <a:off x="1756950" y="2685150"/>
              <a:ext cx="267550" cy="343500"/>
            </a:xfrm>
            <a:custGeom>
              <a:avLst/>
              <a:gdLst/>
              <a:ahLst/>
              <a:cxnLst/>
              <a:rect l="l" t="t" r="r" b="b"/>
              <a:pathLst>
                <a:path w="10702" h="13740" extrusionOk="0">
                  <a:moveTo>
                    <a:pt x="9320" y="405"/>
                  </a:moveTo>
                  <a:cubicBezTo>
                    <a:pt x="9862" y="405"/>
                    <a:pt x="10297" y="841"/>
                    <a:pt x="10297" y="1382"/>
                  </a:cubicBezTo>
                  <a:lnTo>
                    <a:pt x="10297" y="12341"/>
                  </a:lnTo>
                  <a:cubicBezTo>
                    <a:pt x="10297" y="12889"/>
                    <a:pt x="9851" y="13335"/>
                    <a:pt x="9303" y="13335"/>
                  </a:cubicBezTo>
                  <a:lnTo>
                    <a:pt x="1382" y="13335"/>
                  </a:lnTo>
                  <a:cubicBezTo>
                    <a:pt x="844" y="13335"/>
                    <a:pt x="405" y="12896"/>
                    <a:pt x="405" y="12358"/>
                  </a:cubicBezTo>
                  <a:lnTo>
                    <a:pt x="405" y="1382"/>
                  </a:lnTo>
                  <a:cubicBezTo>
                    <a:pt x="405" y="841"/>
                    <a:pt x="844" y="405"/>
                    <a:pt x="1382" y="405"/>
                  </a:cubicBezTo>
                  <a:close/>
                  <a:moveTo>
                    <a:pt x="1382" y="1"/>
                  </a:moveTo>
                  <a:cubicBezTo>
                    <a:pt x="621" y="1"/>
                    <a:pt x="1" y="618"/>
                    <a:pt x="1" y="1382"/>
                  </a:cubicBezTo>
                  <a:lnTo>
                    <a:pt x="1" y="12358"/>
                  </a:lnTo>
                  <a:cubicBezTo>
                    <a:pt x="1" y="13119"/>
                    <a:pt x="621" y="13739"/>
                    <a:pt x="1382" y="13739"/>
                  </a:cubicBezTo>
                  <a:lnTo>
                    <a:pt x="9320" y="13739"/>
                  </a:lnTo>
                  <a:cubicBezTo>
                    <a:pt x="10084" y="13739"/>
                    <a:pt x="10702" y="13119"/>
                    <a:pt x="10702" y="12358"/>
                  </a:cubicBezTo>
                  <a:lnTo>
                    <a:pt x="10702" y="1382"/>
                  </a:lnTo>
                  <a:cubicBezTo>
                    <a:pt x="10702" y="621"/>
                    <a:pt x="10081" y="1"/>
                    <a:pt x="9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0"/>
            <p:cNvSpPr/>
            <p:nvPr/>
          </p:nvSpPr>
          <p:spPr>
            <a:xfrm>
              <a:off x="1784550" y="2720125"/>
              <a:ext cx="212425" cy="87375"/>
            </a:xfrm>
            <a:custGeom>
              <a:avLst/>
              <a:gdLst/>
              <a:ahLst/>
              <a:cxnLst/>
              <a:rect l="l" t="t" r="r" b="b"/>
              <a:pathLst>
                <a:path w="8497" h="3495" extrusionOk="0">
                  <a:moveTo>
                    <a:pt x="7983" y="402"/>
                  </a:moveTo>
                  <a:cubicBezTo>
                    <a:pt x="8041" y="402"/>
                    <a:pt x="8092" y="453"/>
                    <a:pt x="8092" y="515"/>
                  </a:cubicBezTo>
                  <a:lnTo>
                    <a:pt x="8092" y="2980"/>
                  </a:lnTo>
                  <a:cubicBezTo>
                    <a:pt x="8092" y="3042"/>
                    <a:pt x="8041" y="3090"/>
                    <a:pt x="7983" y="3090"/>
                  </a:cubicBezTo>
                  <a:lnTo>
                    <a:pt x="515" y="3090"/>
                  </a:lnTo>
                  <a:cubicBezTo>
                    <a:pt x="453" y="3090"/>
                    <a:pt x="402" y="3042"/>
                    <a:pt x="402" y="2980"/>
                  </a:cubicBezTo>
                  <a:lnTo>
                    <a:pt x="402" y="515"/>
                  </a:lnTo>
                  <a:cubicBezTo>
                    <a:pt x="402" y="453"/>
                    <a:pt x="453" y="402"/>
                    <a:pt x="515" y="402"/>
                  </a:cubicBezTo>
                  <a:close/>
                  <a:moveTo>
                    <a:pt x="515" y="1"/>
                  </a:moveTo>
                  <a:cubicBezTo>
                    <a:pt x="230" y="1"/>
                    <a:pt x="1" y="230"/>
                    <a:pt x="1" y="515"/>
                  </a:cubicBezTo>
                  <a:lnTo>
                    <a:pt x="1" y="2980"/>
                  </a:lnTo>
                  <a:cubicBezTo>
                    <a:pt x="1" y="3265"/>
                    <a:pt x="230" y="3494"/>
                    <a:pt x="515" y="3494"/>
                  </a:cubicBezTo>
                  <a:lnTo>
                    <a:pt x="7983" y="3494"/>
                  </a:lnTo>
                  <a:cubicBezTo>
                    <a:pt x="8264" y="3494"/>
                    <a:pt x="8497" y="3265"/>
                    <a:pt x="8497" y="2980"/>
                  </a:cubicBezTo>
                  <a:lnTo>
                    <a:pt x="8497" y="515"/>
                  </a:lnTo>
                  <a:cubicBezTo>
                    <a:pt x="8497" y="230"/>
                    <a:pt x="8264" y="1"/>
                    <a:pt x="7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0"/>
            <p:cNvSpPr/>
            <p:nvPr/>
          </p:nvSpPr>
          <p:spPr>
            <a:xfrm>
              <a:off x="1784550" y="2829675"/>
              <a:ext cx="43050" cy="42975"/>
            </a:xfrm>
            <a:custGeom>
              <a:avLst/>
              <a:gdLst/>
              <a:ahLst/>
              <a:cxnLst/>
              <a:rect l="l" t="t" r="r" b="b"/>
              <a:pathLst>
                <a:path w="1722" h="1719" extrusionOk="0">
                  <a:moveTo>
                    <a:pt x="1245" y="402"/>
                  </a:moveTo>
                  <a:cubicBezTo>
                    <a:pt x="1286" y="402"/>
                    <a:pt x="1317" y="436"/>
                    <a:pt x="1317" y="477"/>
                  </a:cubicBezTo>
                  <a:lnTo>
                    <a:pt x="1317" y="1245"/>
                  </a:lnTo>
                  <a:cubicBezTo>
                    <a:pt x="1317" y="1286"/>
                    <a:pt x="1286" y="1317"/>
                    <a:pt x="1245" y="1317"/>
                  </a:cubicBezTo>
                  <a:lnTo>
                    <a:pt x="474" y="1317"/>
                  </a:lnTo>
                  <a:cubicBezTo>
                    <a:pt x="436" y="1317"/>
                    <a:pt x="402" y="1283"/>
                    <a:pt x="402" y="1245"/>
                  </a:cubicBezTo>
                  <a:lnTo>
                    <a:pt x="402" y="474"/>
                  </a:lnTo>
                  <a:cubicBezTo>
                    <a:pt x="402" y="436"/>
                    <a:pt x="436" y="402"/>
                    <a:pt x="474" y="402"/>
                  </a:cubicBezTo>
                  <a:close/>
                  <a:moveTo>
                    <a:pt x="474" y="0"/>
                  </a:moveTo>
                  <a:cubicBezTo>
                    <a:pt x="213" y="0"/>
                    <a:pt x="1" y="213"/>
                    <a:pt x="1" y="474"/>
                  </a:cubicBezTo>
                  <a:lnTo>
                    <a:pt x="1" y="1245"/>
                  </a:lnTo>
                  <a:cubicBezTo>
                    <a:pt x="1" y="1506"/>
                    <a:pt x="213" y="1718"/>
                    <a:pt x="474" y="1718"/>
                  </a:cubicBezTo>
                  <a:lnTo>
                    <a:pt x="1245" y="1718"/>
                  </a:lnTo>
                  <a:cubicBezTo>
                    <a:pt x="1506" y="1718"/>
                    <a:pt x="1722" y="1506"/>
                    <a:pt x="1722" y="1245"/>
                  </a:cubicBezTo>
                  <a:lnTo>
                    <a:pt x="1722" y="474"/>
                  </a:lnTo>
                  <a:cubicBezTo>
                    <a:pt x="1722" y="213"/>
                    <a:pt x="1506" y="0"/>
                    <a:pt x="12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0"/>
            <p:cNvSpPr/>
            <p:nvPr/>
          </p:nvSpPr>
          <p:spPr>
            <a:xfrm>
              <a:off x="1840950" y="2829675"/>
              <a:ext cx="43050" cy="42975"/>
            </a:xfrm>
            <a:custGeom>
              <a:avLst/>
              <a:gdLst/>
              <a:ahLst/>
              <a:cxnLst/>
              <a:rect l="l" t="t" r="r" b="b"/>
              <a:pathLst>
                <a:path w="1722" h="1719" extrusionOk="0">
                  <a:moveTo>
                    <a:pt x="1245" y="402"/>
                  </a:moveTo>
                  <a:cubicBezTo>
                    <a:pt x="1286" y="402"/>
                    <a:pt x="1321" y="436"/>
                    <a:pt x="1321" y="474"/>
                  </a:cubicBezTo>
                  <a:lnTo>
                    <a:pt x="1321" y="1245"/>
                  </a:lnTo>
                  <a:cubicBezTo>
                    <a:pt x="1321" y="1286"/>
                    <a:pt x="1286" y="1317"/>
                    <a:pt x="1245" y="1317"/>
                  </a:cubicBezTo>
                  <a:lnTo>
                    <a:pt x="477" y="1317"/>
                  </a:lnTo>
                  <a:cubicBezTo>
                    <a:pt x="436" y="1317"/>
                    <a:pt x="405" y="1283"/>
                    <a:pt x="405" y="1245"/>
                  </a:cubicBezTo>
                  <a:lnTo>
                    <a:pt x="405" y="474"/>
                  </a:lnTo>
                  <a:cubicBezTo>
                    <a:pt x="405" y="436"/>
                    <a:pt x="436" y="402"/>
                    <a:pt x="477" y="402"/>
                  </a:cubicBezTo>
                  <a:close/>
                  <a:moveTo>
                    <a:pt x="477" y="0"/>
                  </a:moveTo>
                  <a:cubicBezTo>
                    <a:pt x="217" y="0"/>
                    <a:pt x="1" y="213"/>
                    <a:pt x="1" y="474"/>
                  </a:cubicBezTo>
                  <a:lnTo>
                    <a:pt x="1" y="1245"/>
                  </a:lnTo>
                  <a:cubicBezTo>
                    <a:pt x="1" y="1506"/>
                    <a:pt x="217" y="1718"/>
                    <a:pt x="477" y="1718"/>
                  </a:cubicBezTo>
                  <a:lnTo>
                    <a:pt x="1245" y="1718"/>
                  </a:lnTo>
                  <a:cubicBezTo>
                    <a:pt x="1509" y="1718"/>
                    <a:pt x="1722" y="1506"/>
                    <a:pt x="1722" y="1245"/>
                  </a:cubicBezTo>
                  <a:lnTo>
                    <a:pt x="1722" y="470"/>
                  </a:lnTo>
                  <a:cubicBezTo>
                    <a:pt x="1722" y="210"/>
                    <a:pt x="1509" y="0"/>
                    <a:pt x="1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80"/>
            <p:cNvSpPr/>
            <p:nvPr/>
          </p:nvSpPr>
          <p:spPr>
            <a:xfrm>
              <a:off x="1897450" y="2829675"/>
              <a:ext cx="43050" cy="43050"/>
            </a:xfrm>
            <a:custGeom>
              <a:avLst/>
              <a:gdLst/>
              <a:ahLst/>
              <a:cxnLst/>
              <a:rect l="l" t="t" r="r" b="b"/>
              <a:pathLst>
                <a:path w="1722" h="1722" extrusionOk="0">
                  <a:moveTo>
                    <a:pt x="1245" y="402"/>
                  </a:moveTo>
                  <a:cubicBezTo>
                    <a:pt x="1286" y="402"/>
                    <a:pt x="1317" y="436"/>
                    <a:pt x="1317" y="474"/>
                  </a:cubicBezTo>
                  <a:lnTo>
                    <a:pt x="1317" y="1245"/>
                  </a:lnTo>
                  <a:cubicBezTo>
                    <a:pt x="1317" y="1283"/>
                    <a:pt x="1286" y="1317"/>
                    <a:pt x="1245" y="1317"/>
                  </a:cubicBezTo>
                  <a:lnTo>
                    <a:pt x="477" y="1317"/>
                  </a:lnTo>
                  <a:cubicBezTo>
                    <a:pt x="436" y="1317"/>
                    <a:pt x="405" y="1283"/>
                    <a:pt x="405" y="1245"/>
                  </a:cubicBezTo>
                  <a:lnTo>
                    <a:pt x="405" y="474"/>
                  </a:lnTo>
                  <a:cubicBezTo>
                    <a:pt x="405" y="436"/>
                    <a:pt x="436" y="402"/>
                    <a:pt x="477" y="402"/>
                  </a:cubicBezTo>
                  <a:close/>
                  <a:moveTo>
                    <a:pt x="477" y="0"/>
                  </a:moveTo>
                  <a:cubicBezTo>
                    <a:pt x="213" y="0"/>
                    <a:pt x="0" y="213"/>
                    <a:pt x="0" y="477"/>
                  </a:cubicBezTo>
                  <a:lnTo>
                    <a:pt x="0" y="1248"/>
                  </a:lnTo>
                  <a:cubicBezTo>
                    <a:pt x="0" y="1509"/>
                    <a:pt x="213" y="1722"/>
                    <a:pt x="473" y="1722"/>
                  </a:cubicBezTo>
                  <a:lnTo>
                    <a:pt x="1245" y="1722"/>
                  </a:lnTo>
                  <a:cubicBezTo>
                    <a:pt x="1509" y="1722"/>
                    <a:pt x="1721" y="1506"/>
                    <a:pt x="1721" y="1245"/>
                  </a:cubicBezTo>
                  <a:lnTo>
                    <a:pt x="1721" y="477"/>
                  </a:lnTo>
                  <a:cubicBezTo>
                    <a:pt x="1721" y="213"/>
                    <a:pt x="1509" y="0"/>
                    <a:pt x="12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80"/>
            <p:cNvSpPr/>
            <p:nvPr/>
          </p:nvSpPr>
          <p:spPr>
            <a:xfrm>
              <a:off x="1953925" y="2829675"/>
              <a:ext cx="42975" cy="42975"/>
            </a:xfrm>
            <a:custGeom>
              <a:avLst/>
              <a:gdLst/>
              <a:ahLst/>
              <a:cxnLst/>
              <a:rect l="l" t="t" r="r" b="b"/>
              <a:pathLst>
                <a:path w="1719" h="1719" extrusionOk="0">
                  <a:moveTo>
                    <a:pt x="1245" y="402"/>
                  </a:moveTo>
                  <a:cubicBezTo>
                    <a:pt x="1283" y="402"/>
                    <a:pt x="1317" y="436"/>
                    <a:pt x="1317" y="474"/>
                  </a:cubicBezTo>
                  <a:lnTo>
                    <a:pt x="1317" y="1245"/>
                  </a:lnTo>
                  <a:cubicBezTo>
                    <a:pt x="1317" y="1283"/>
                    <a:pt x="1283" y="1317"/>
                    <a:pt x="1245" y="1317"/>
                  </a:cubicBezTo>
                  <a:lnTo>
                    <a:pt x="474" y="1317"/>
                  </a:lnTo>
                  <a:cubicBezTo>
                    <a:pt x="436" y="1317"/>
                    <a:pt x="402" y="1283"/>
                    <a:pt x="402" y="1245"/>
                  </a:cubicBezTo>
                  <a:lnTo>
                    <a:pt x="402" y="474"/>
                  </a:lnTo>
                  <a:cubicBezTo>
                    <a:pt x="402" y="436"/>
                    <a:pt x="436" y="402"/>
                    <a:pt x="474" y="402"/>
                  </a:cubicBezTo>
                  <a:close/>
                  <a:moveTo>
                    <a:pt x="474" y="0"/>
                  </a:moveTo>
                  <a:cubicBezTo>
                    <a:pt x="213" y="0"/>
                    <a:pt x="1" y="213"/>
                    <a:pt x="1" y="474"/>
                  </a:cubicBezTo>
                  <a:lnTo>
                    <a:pt x="1" y="1245"/>
                  </a:lnTo>
                  <a:cubicBezTo>
                    <a:pt x="1" y="1506"/>
                    <a:pt x="213" y="1718"/>
                    <a:pt x="474" y="1718"/>
                  </a:cubicBezTo>
                  <a:lnTo>
                    <a:pt x="1245" y="1718"/>
                  </a:lnTo>
                  <a:cubicBezTo>
                    <a:pt x="1506" y="1718"/>
                    <a:pt x="1719" y="1506"/>
                    <a:pt x="1719" y="1245"/>
                  </a:cubicBezTo>
                  <a:lnTo>
                    <a:pt x="1719" y="474"/>
                  </a:lnTo>
                  <a:cubicBezTo>
                    <a:pt x="1719" y="213"/>
                    <a:pt x="1506" y="0"/>
                    <a:pt x="12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80"/>
            <p:cNvSpPr/>
            <p:nvPr/>
          </p:nvSpPr>
          <p:spPr>
            <a:xfrm>
              <a:off x="1784550" y="2889500"/>
              <a:ext cx="43050" cy="42975"/>
            </a:xfrm>
            <a:custGeom>
              <a:avLst/>
              <a:gdLst/>
              <a:ahLst/>
              <a:cxnLst/>
              <a:rect l="l" t="t" r="r" b="b"/>
              <a:pathLst>
                <a:path w="1722" h="1719" extrusionOk="0">
                  <a:moveTo>
                    <a:pt x="1245" y="402"/>
                  </a:moveTo>
                  <a:cubicBezTo>
                    <a:pt x="1286" y="402"/>
                    <a:pt x="1317" y="436"/>
                    <a:pt x="1317" y="474"/>
                  </a:cubicBezTo>
                  <a:lnTo>
                    <a:pt x="1317" y="1245"/>
                  </a:lnTo>
                  <a:cubicBezTo>
                    <a:pt x="1317" y="1286"/>
                    <a:pt x="1286" y="1317"/>
                    <a:pt x="1245" y="1317"/>
                  </a:cubicBezTo>
                  <a:lnTo>
                    <a:pt x="474" y="1317"/>
                  </a:lnTo>
                  <a:cubicBezTo>
                    <a:pt x="436" y="1317"/>
                    <a:pt x="402" y="1283"/>
                    <a:pt x="402" y="1245"/>
                  </a:cubicBezTo>
                  <a:lnTo>
                    <a:pt x="402" y="474"/>
                  </a:lnTo>
                  <a:cubicBezTo>
                    <a:pt x="402" y="436"/>
                    <a:pt x="436" y="402"/>
                    <a:pt x="474" y="402"/>
                  </a:cubicBezTo>
                  <a:close/>
                  <a:moveTo>
                    <a:pt x="474" y="1"/>
                  </a:moveTo>
                  <a:cubicBezTo>
                    <a:pt x="213" y="1"/>
                    <a:pt x="1" y="213"/>
                    <a:pt x="1" y="474"/>
                  </a:cubicBezTo>
                  <a:lnTo>
                    <a:pt x="1" y="1242"/>
                  </a:lnTo>
                  <a:cubicBezTo>
                    <a:pt x="1" y="1506"/>
                    <a:pt x="213" y="1718"/>
                    <a:pt x="474" y="1718"/>
                  </a:cubicBezTo>
                  <a:lnTo>
                    <a:pt x="1245" y="1718"/>
                  </a:lnTo>
                  <a:cubicBezTo>
                    <a:pt x="1506" y="1718"/>
                    <a:pt x="1722" y="1506"/>
                    <a:pt x="1722" y="1242"/>
                  </a:cubicBezTo>
                  <a:lnTo>
                    <a:pt x="1722" y="474"/>
                  </a:lnTo>
                  <a:cubicBezTo>
                    <a:pt x="1722" y="213"/>
                    <a:pt x="1506" y="1"/>
                    <a:pt x="1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80"/>
            <p:cNvSpPr/>
            <p:nvPr/>
          </p:nvSpPr>
          <p:spPr>
            <a:xfrm>
              <a:off x="1840950" y="2889500"/>
              <a:ext cx="43050" cy="42975"/>
            </a:xfrm>
            <a:custGeom>
              <a:avLst/>
              <a:gdLst/>
              <a:ahLst/>
              <a:cxnLst/>
              <a:rect l="l" t="t" r="r" b="b"/>
              <a:pathLst>
                <a:path w="1722" h="1719" extrusionOk="0">
                  <a:moveTo>
                    <a:pt x="1245" y="402"/>
                  </a:moveTo>
                  <a:cubicBezTo>
                    <a:pt x="1286" y="402"/>
                    <a:pt x="1321" y="436"/>
                    <a:pt x="1321" y="474"/>
                  </a:cubicBezTo>
                  <a:lnTo>
                    <a:pt x="1321" y="1245"/>
                  </a:lnTo>
                  <a:cubicBezTo>
                    <a:pt x="1321" y="1283"/>
                    <a:pt x="1286" y="1317"/>
                    <a:pt x="1245" y="1317"/>
                  </a:cubicBezTo>
                  <a:lnTo>
                    <a:pt x="477" y="1317"/>
                  </a:lnTo>
                  <a:cubicBezTo>
                    <a:pt x="436" y="1317"/>
                    <a:pt x="405" y="1283"/>
                    <a:pt x="405" y="1245"/>
                  </a:cubicBezTo>
                  <a:lnTo>
                    <a:pt x="405" y="474"/>
                  </a:lnTo>
                  <a:cubicBezTo>
                    <a:pt x="405" y="436"/>
                    <a:pt x="436" y="402"/>
                    <a:pt x="477" y="402"/>
                  </a:cubicBezTo>
                  <a:close/>
                  <a:moveTo>
                    <a:pt x="477" y="1"/>
                  </a:moveTo>
                  <a:cubicBezTo>
                    <a:pt x="217" y="1"/>
                    <a:pt x="1" y="213"/>
                    <a:pt x="1" y="474"/>
                  </a:cubicBezTo>
                  <a:lnTo>
                    <a:pt x="1" y="1242"/>
                  </a:lnTo>
                  <a:cubicBezTo>
                    <a:pt x="1" y="1506"/>
                    <a:pt x="217" y="1718"/>
                    <a:pt x="477" y="1718"/>
                  </a:cubicBezTo>
                  <a:lnTo>
                    <a:pt x="1245" y="1718"/>
                  </a:lnTo>
                  <a:cubicBezTo>
                    <a:pt x="1509" y="1718"/>
                    <a:pt x="1722" y="1506"/>
                    <a:pt x="1722" y="1242"/>
                  </a:cubicBezTo>
                  <a:lnTo>
                    <a:pt x="1722" y="470"/>
                  </a:lnTo>
                  <a:cubicBezTo>
                    <a:pt x="1722" y="210"/>
                    <a:pt x="1509" y="1"/>
                    <a:pt x="1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0"/>
            <p:cNvSpPr/>
            <p:nvPr/>
          </p:nvSpPr>
          <p:spPr>
            <a:xfrm>
              <a:off x="1897450" y="2889500"/>
              <a:ext cx="43050" cy="42975"/>
            </a:xfrm>
            <a:custGeom>
              <a:avLst/>
              <a:gdLst/>
              <a:ahLst/>
              <a:cxnLst/>
              <a:rect l="l" t="t" r="r" b="b"/>
              <a:pathLst>
                <a:path w="1722" h="1719" extrusionOk="0">
                  <a:moveTo>
                    <a:pt x="1245" y="402"/>
                  </a:moveTo>
                  <a:cubicBezTo>
                    <a:pt x="1286" y="402"/>
                    <a:pt x="1317" y="436"/>
                    <a:pt x="1317" y="474"/>
                  </a:cubicBezTo>
                  <a:lnTo>
                    <a:pt x="1317" y="1242"/>
                  </a:lnTo>
                  <a:cubicBezTo>
                    <a:pt x="1317" y="1283"/>
                    <a:pt x="1286" y="1317"/>
                    <a:pt x="1245" y="1317"/>
                  </a:cubicBezTo>
                  <a:lnTo>
                    <a:pt x="477" y="1317"/>
                  </a:lnTo>
                  <a:cubicBezTo>
                    <a:pt x="436" y="1317"/>
                    <a:pt x="405" y="1283"/>
                    <a:pt x="405" y="1242"/>
                  </a:cubicBezTo>
                  <a:lnTo>
                    <a:pt x="405" y="474"/>
                  </a:lnTo>
                  <a:cubicBezTo>
                    <a:pt x="405" y="433"/>
                    <a:pt x="436" y="402"/>
                    <a:pt x="477" y="402"/>
                  </a:cubicBezTo>
                  <a:close/>
                  <a:moveTo>
                    <a:pt x="477" y="1"/>
                  </a:moveTo>
                  <a:cubicBezTo>
                    <a:pt x="213" y="1"/>
                    <a:pt x="0" y="213"/>
                    <a:pt x="0" y="474"/>
                  </a:cubicBezTo>
                  <a:lnTo>
                    <a:pt x="0" y="1245"/>
                  </a:lnTo>
                  <a:cubicBezTo>
                    <a:pt x="0" y="1506"/>
                    <a:pt x="213" y="1718"/>
                    <a:pt x="477" y="1718"/>
                  </a:cubicBezTo>
                  <a:lnTo>
                    <a:pt x="1245" y="1718"/>
                  </a:lnTo>
                  <a:cubicBezTo>
                    <a:pt x="1509" y="1718"/>
                    <a:pt x="1721" y="1506"/>
                    <a:pt x="1721" y="1245"/>
                  </a:cubicBezTo>
                  <a:lnTo>
                    <a:pt x="1721" y="474"/>
                  </a:lnTo>
                  <a:cubicBezTo>
                    <a:pt x="1721" y="213"/>
                    <a:pt x="1509" y="1"/>
                    <a:pt x="1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0"/>
            <p:cNvSpPr/>
            <p:nvPr/>
          </p:nvSpPr>
          <p:spPr>
            <a:xfrm>
              <a:off x="1953925" y="2889500"/>
              <a:ext cx="42975" cy="42975"/>
            </a:xfrm>
            <a:custGeom>
              <a:avLst/>
              <a:gdLst/>
              <a:ahLst/>
              <a:cxnLst/>
              <a:rect l="l" t="t" r="r" b="b"/>
              <a:pathLst>
                <a:path w="1719" h="1719" extrusionOk="0">
                  <a:moveTo>
                    <a:pt x="1245" y="402"/>
                  </a:moveTo>
                  <a:cubicBezTo>
                    <a:pt x="1283" y="402"/>
                    <a:pt x="1317" y="436"/>
                    <a:pt x="1317" y="474"/>
                  </a:cubicBezTo>
                  <a:lnTo>
                    <a:pt x="1317" y="1242"/>
                  </a:lnTo>
                  <a:cubicBezTo>
                    <a:pt x="1317" y="1283"/>
                    <a:pt x="1283" y="1317"/>
                    <a:pt x="1245" y="1317"/>
                  </a:cubicBezTo>
                  <a:lnTo>
                    <a:pt x="474" y="1317"/>
                  </a:lnTo>
                  <a:cubicBezTo>
                    <a:pt x="436" y="1317"/>
                    <a:pt x="402" y="1283"/>
                    <a:pt x="402" y="1242"/>
                  </a:cubicBezTo>
                  <a:lnTo>
                    <a:pt x="402" y="474"/>
                  </a:lnTo>
                  <a:cubicBezTo>
                    <a:pt x="402" y="433"/>
                    <a:pt x="436" y="402"/>
                    <a:pt x="474" y="402"/>
                  </a:cubicBezTo>
                  <a:close/>
                  <a:moveTo>
                    <a:pt x="474" y="1"/>
                  </a:moveTo>
                  <a:cubicBezTo>
                    <a:pt x="213" y="1"/>
                    <a:pt x="1" y="213"/>
                    <a:pt x="1" y="474"/>
                  </a:cubicBezTo>
                  <a:lnTo>
                    <a:pt x="1" y="1242"/>
                  </a:lnTo>
                  <a:cubicBezTo>
                    <a:pt x="1" y="1506"/>
                    <a:pt x="213" y="1718"/>
                    <a:pt x="474" y="1718"/>
                  </a:cubicBezTo>
                  <a:lnTo>
                    <a:pt x="1245" y="1718"/>
                  </a:lnTo>
                  <a:cubicBezTo>
                    <a:pt x="1506" y="1718"/>
                    <a:pt x="1719" y="1506"/>
                    <a:pt x="1719" y="1242"/>
                  </a:cubicBezTo>
                  <a:lnTo>
                    <a:pt x="1719" y="474"/>
                  </a:lnTo>
                  <a:cubicBezTo>
                    <a:pt x="1719" y="213"/>
                    <a:pt x="1506" y="1"/>
                    <a:pt x="1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80"/>
            <p:cNvSpPr/>
            <p:nvPr/>
          </p:nvSpPr>
          <p:spPr>
            <a:xfrm>
              <a:off x="1784550" y="2949925"/>
              <a:ext cx="43050" cy="43075"/>
            </a:xfrm>
            <a:custGeom>
              <a:avLst/>
              <a:gdLst/>
              <a:ahLst/>
              <a:cxnLst/>
              <a:rect l="l" t="t" r="r" b="b"/>
              <a:pathLst>
                <a:path w="1722" h="1723" extrusionOk="0">
                  <a:moveTo>
                    <a:pt x="1245" y="405"/>
                  </a:moveTo>
                  <a:cubicBezTo>
                    <a:pt x="1286" y="405"/>
                    <a:pt x="1317" y="436"/>
                    <a:pt x="1317" y="477"/>
                  </a:cubicBezTo>
                  <a:lnTo>
                    <a:pt x="1317" y="1245"/>
                  </a:lnTo>
                  <a:cubicBezTo>
                    <a:pt x="1317" y="1287"/>
                    <a:pt x="1286" y="1321"/>
                    <a:pt x="1245" y="1321"/>
                  </a:cubicBezTo>
                  <a:lnTo>
                    <a:pt x="1245" y="1317"/>
                  </a:lnTo>
                  <a:lnTo>
                    <a:pt x="474" y="1317"/>
                  </a:lnTo>
                  <a:cubicBezTo>
                    <a:pt x="436" y="1317"/>
                    <a:pt x="402" y="1287"/>
                    <a:pt x="402" y="1245"/>
                  </a:cubicBezTo>
                  <a:lnTo>
                    <a:pt x="402" y="477"/>
                  </a:lnTo>
                  <a:cubicBezTo>
                    <a:pt x="402" y="436"/>
                    <a:pt x="436" y="405"/>
                    <a:pt x="474" y="405"/>
                  </a:cubicBezTo>
                  <a:close/>
                  <a:moveTo>
                    <a:pt x="474" y="1"/>
                  </a:moveTo>
                  <a:cubicBezTo>
                    <a:pt x="213" y="1"/>
                    <a:pt x="1" y="213"/>
                    <a:pt x="1" y="477"/>
                  </a:cubicBezTo>
                  <a:lnTo>
                    <a:pt x="1" y="1245"/>
                  </a:lnTo>
                  <a:cubicBezTo>
                    <a:pt x="1" y="1509"/>
                    <a:pt x="213" y="1722"/>
                    <a:pt x="474" y="1722"/>
                  </a:cubicBezTo>
                  <a:lnTo>
                    <a:pt x="1245" y="1722"/>
                  </a:lnTo>
                  <a:cubicBezTo>
                    <a:pt x="1506" y="1722"/>
                    <a:pt x="1722" y="1509"/>
                    <a:pt x="1722" y="1245"/>
                  </a:cubicBezTo>
                  <a:lnTo>
                    <a:pt x="1722" y="477"/>
                  </a:lnTo>
                  <a:cubicBezTo>
                    <a:pt x="1722" y="213"/>
                    <a:pt x="1506" y="1"/>
                    <a:pt x="1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80"/>
            <p:cNvSpPr/>
            <p:nvPr/>
          </p:nvSpPr>
          <p:spPr>
            <a:xfrm>
              <a:off x="1840950" y="2949925"/>
              <a:ext cx="43050" cy="43075"/>
            </a:xfrm>
            <a:custGeom>
              <a:avLst/>
              <a:gdLst/>
              <a:ahLst/>
              <a:cxnLst/>
              <a:rect l="l" t="t" r="r" b="b"/>
              <a:pathLst>
                <a:path w="1722" h="1723" extrusionOk="0">
                  <a:moveTo>
                    <a:pt x="1245" y="405"/>
                  </a:moveTo>
                  <a:cubicBezTo>
                    <a:pt x="1286" y="405"/>
                    <a:pt x="1321" y="436"/>
                    <a:pt x="1321" y="477"/>
                  </a:cubicBezTo>
                  <a:lnTo>
                    <a:pt x="1321" y="1245"/>
                  </a:lnTo>
                  <a:cubicBezTo>
                    <a:pt x="1321" y="1287"/>
                    <a:pt x="1286" y="1321"/>
                    <a:pt x="1245" y="1321"/>
                  </a:cubicBezTo>
                  <a:lnTo>
                    <a:pt x="1245" y="1317"/>
                  </a:lnTo>
                  <a:lnTo>
                    <a:pt x="477" y="1317"/>
                  </a:lnTo>
                  <a:cubicBezTo>
                    <a:pt x="436" y="1317"/>
                    <a:pt x="405" y="1287"/>
                    <a:pt x="405" y="1245"/>
                  </a:cubicBezTo>
                  <a:lnTo>
                    <a:pt x="405" y="477"/>
                  </a:lnTo>
                  <a:cubicBezTo>
                    <a:pt x="405" y="436"/>
                    <a:pt x="436" y="405"/>
                    <a:pt x="477" y="405"/>
                  </a:cubicBezTo>
                  <a:close/>
                  <a:moveTo>
                    <a:pt x="477" y="1"/>
                  </a:moveTo>
                  <a:cubicBezTo>
                    <a:pt x="217" y="1"/>
                    <a:pt x="1" y="213"/>
                    <a:pt x="1" y="477"/>
                  </a:cubicBezTo>
                  <a:lnTo>
                    <a:pt x="1" y="1245"/>
                  </a:lnTo>
                  <a:cubicBezTo>
                    <a:pt x="1" y="1509"/>
                    <a:pt x="217" y="1722"/>
                    <a:pt x="477" y="1722"/>
                  </a:cubicBezTo>
                  <a:lnTo>
                    <a:pt x="1245" y="1722"/>
                  </a:lnTo>
                  <a:cubicBezTo>
                    <a:pt x="1509" y="1722"/>
                    <a:pt x="1722" y="1509"/>
                    <a:pt x="1722" y="1245"/>
                  </a:cubicBezTo>
                  <a:lnTo>
                    <a:pt x="1722" y="474"/>
                  </a:lnTo>
                  <a:cubicBezTo>
                    <a:pt x="1722" y="213"/>
                    <a:pt x="1509" y="1"/>
                    <a:pt x="1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80"/>
            <p:cNvSpPr/>
            <p:nvPr/>
          </p:nvSpPr>
          <p:spPr>
            <a:xfrm>
              <a:off x="1897450" y="2949925"/>
              <a:ext cx="99450" cy="43075"/>
            </a:xfrm>
            <a:custGeom>
              <a:avLst/>
              <a:gdLst/>
              <a:ahLst/>
              <a:cxnLst/>
              <a:rect l="l" t="t" r="r" b="b"/>
              <a:pathLst>
                <a:path w="3978" h="1723" extrusionOk="0">
                  <a:moveTo>
                    <a:pt x="477" y="1"/>
                  </a:moveTo>
                  <a:cubicBezTo>
                    <a:pt x="213" y="1"/>
                    <a:pt x="0" y="213"/>
                    <a:pt x="0" y="477"/>
                  </a:cubicBezTo>
                  <a:lnTo>
                    <a:pt x="0" y="1509"/>
                  </a:lnTo>
                  <a:cubicBezTo>
                    <a:pt x="0" y="1626"/>
                    <a:pt x="96" y="1722"/>
                    <a:pt x="213" y="1722"/>
                  </a:cubicBezTo>
                  <a:lnTo>
                    <a:pt x="1547" y="1722"/>
                  </a:lnTo>
                  <a:cubicBezTo>
                    <a:pt x="1571" y="1722"/>
                    <a:pt x="1595" y="1712"/>
                    <a:pt x="1615" y="1691"/>
                  </a:cubicBezTo>
                  <a:cubicBezTo>
                    <a:pt x="1773" y="1520"/>
                    <a:pt x="1653" y="1317"/>
                    <a:pt x="1488" y="1317"/>
                  </a:cubicBezTo>
                  <a:lnTo>
                    <a:pt x="477" y="1317"/>
                  </a:lnTo>
                  <a:cubicBezTo>
                    <a:pt x="436" y="1317"/>
                    <a:pt x="405" y="1287"/>
                    <a:pt x="405" y="1245"/>
                  </a:cubicBezTo>
                  <a:lnTo>
                    <a:pt x="405" y="477"/>
                  </a:lnTo>
                  <a:cubicBezTo>
                    <a:pt x="405" y="436"/>
                    <a:pt x="436" y="405"/>
                    <a:pt x="477" y="405"/>
                  </a:cubicBezTo>
                  <a:lnTo>
                    <a:pt x="3504" y="405"/>
                  </a:lnTo>
                  <a:cubicBezTo>
                    <a:pt x="3542" y="405"/>
                    <a:pt x="3576" y="436"/>
                    <a:pt x="3576" y="477"/>
                  </a:cubicBezTo>
                  <a:lnTo>
                    <a:pt x="3576" y="1245"/>
                  </a:lnTo>
                  <a:cubicBezTo>
                    <a:pt x="3576" y="1287"/>
                    <a:pt x="3542" y="1317"/>
                    <a:pt x="3504" y="1317"/>
                  </a:cubicBezTo>
                  <a:lnTo>
                    <a:pt x="2421" y="1317"/>
                  </a:lnTo>
                  <a:cubicBezTo>
                    <a:pt x="2318" y="1317"/>
                    <a:pt x="2225" y="1393"/>
                    <a:pt x="2215" y="1496"/>
                  </a:cubicBezTo>
                  <a:cubicBezTo>
                    <a:pt x="2198" y="1616"/>
                    <a:pt x="2294" y="1722"/>
                    <a:pt x="2414" y="1722"/>
                  </a:cubicBezTo>
                  <a:lnTo>
                    <a:pt x="3501" y="1722"/>
                  </a:lnTo>
                  <a:cubicBezTo>
                    <a:pt x="3765" y="1722"/>
                    <a:pt x="3978" y="1509"/>
                    <a:pt x="3978" y="1245"/>
                  </a:cubicBezTo>
                  <a:lnTo>
                    <a:pt x="3978" y="477"/>
                  </a:lnTo>
                  <a:cubicBezTo>
                    <a:pt x="3978" y="213"/>
                    <a:pt x="3765" y="1"/>
                    <a:pt x="3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0"/>
            <p:cNvSpPr/>
            <p:nvPr/>
          </p:nvSpPr>
          <p:spPr>
            <a:xfrm>
              <a:off x="2049325" y="2684975"/>
              <a:ext cx="51800" cy="343075"/>
            </a:xfrm>
            <a:custGeom>
              <a:avLst/>
              <a:gdLst/>
              <a:ahLst/>
              <a:cxnLst/>
              <a:rect l="l" t="t" r="r" b="b"/>
              <a:pathLst>
                <a:path w="2072" h="13723" extrusionOk="0">
                  <a:moveTo>
                    <a:pt x="1034" y="407"/>
                  </a:moveTo>
                  <a:cubicBezTo>
                    <a:pt x="1050" y="407"/>
                    <a:pt x="1065" y="408"/>
                    <a:pt x="1081" y="409"/>
                  </a:cubicBezTo>
                  <a:cubicBezTo>
                    <a:pt x="1410" y="433"/>
                    <a:pt x="1667" y="707"/>
                    <a:pt x="1667" y="1043"/>
                  </a:cubicBezTo>
                  <a:lnTo>
                    <a:pt x="1667" y="1729"/>
                  </a:lnTo>
                  <a:lnTo>
                    <a:pt x="405" y="1729"/>
                  </a:lnTo>
                  <a:lnTo>
                    <a:pt x="405" y="1057"/>
                  </a:lnTo>
                  <a:cubicBezTo>
                    <a:pt x="405" y="699"/>
                    <a:pt x="685" y="407"/>
                    <a:pt x="1034" y="407"/>
                  </a:cubicBezTo>
                  <a:close/>
                  <a:moveTo>
                    <a:pt x="1667" y="2130"/>
                  </a:moveTo>
                  <a:lnTo>
                    <a:pt x="1667" y="2507"/>
                  </a:lnTo>
                  <a:lnTo>
                    <a:pt x="405" y="2507"/>
                  </a:lnTo>
                  <a:lnTo>
                    <a:pt x="405" y="2130"/>
                  </a:lnTo>
                  <a:close/>
                  <a:moveTo>
                    <a:pt x="1667" y="2912"/>
                  </a:moveTo>
                  <a:lnTo>
                    <a:pt x="1667" y="11514"/>
                  </a:lnTo>
                  <a:lnTo>
                    <a:pt x="1239" y="11514"/>
                  </a:lnTo>
                  <a:lnTo>
                    <a:pt x="1239" y="5404"/>
                  </a:lnTo>
                  <a:cubicBezTo>
                    <a:pt x="1239" y="5315"/>
                    <a:pt x="1180" y="5230"/>
                    <a:pt x="1091" y="5206"/>
                  </a:cubicBezTo>
                  <a:cubicBezTo>
                    <a:pt x="1067" y="5198"/>
                    <a:pt x="1044" y="5195"/>
                    <a:pt x="1021" y="5195"/>
                  </a:cubicBezTo>
                  <a:cubicBezTo>
                    <a:pt x="903" y="5195"/>
                    <a:pt x="807" y="5285"/>
                    <a:pt x="807" y="5394"/>
                  </a:cubicBezTo>
                  <a:lnTo>
                    <a:pt x="807" y="11514"/>
                  </a:lnTo>
                  <a:lnTo>
                    <a:pt x="378" y="11514"/>
                  </a:lnTo>
                  <a:lnTo>
                    <a:pt x="378" y="2912"/>
                  </a:lnTo>
                  <a:lnTo>
                    <a:pt x="834" y="2912"/>
                  </a:lnTo>
                  <a:lnTo>
                    <a:pt x="834" y="4461"/>
                  </a:lnTo>
                  <a:cubicBezTo>
                    <a:pt x="834" y="4564"/>
                    <a:pt x="910" y="4657"/>
                    <a:pt x="1012" y="4667"/>
                  </a:cubicBezTo>
                  <a:cubicBezTo>
                    <a:pt x="1022" y="4669"/>
                    <a:pt x="1031" y="4669"/>
                    <a:pt x="1040" y="4669"/>
                  </a:cubicBezTo>
                  <a:cubicBezTo>
                    <a:pt x="1148" y="4669"/>
                    <a:pt x="1239" y="4579"/>
                    <a:pt x="1239" y="4468"/>
                  </a:cubicBezTo>
                  <a:lnTo>
                    <a:pt x="1239" y="2912"/>
                  </a:lnTo>
                  <a:close/>
                  <a:moveTo>
                    <a:pt x="1595" y="11915"/>
                  </a:moveTo>
                  <a:cubicBezTo>
                    <a:pt x="1558" y="12053"/>
                    <a:pt x="1513" y="12128"/>
                    <a:pt x="1455" y="12265"/>
                  </a:cubicBezTo>
                  <a:lnTo>
                    <a:pt x="594" y="12265"/>
                  </a:lnTo>
                  <a:cubicBezTo>
                    <a:pt x="536" y="12125"/>
                    <a:pt x="495" y="12053"/>
                    <a:pt x="453" y="11915"/>
                  </a:cubicBezTo>
                  <a:close/>
                  <a:moveTo>
                    <a:pt x="1283" y="12670"/>
                  </a:moveTo>
                  <a:lnTo>
                    <a:pt x="1026" y="13249"/>
                  </a:lnTo>
                  <a:lnTo>
                    <a:pt x="769" y="12670"/>
                  </a:lnTo>
                  <a:close/>
                  <a:moveTo>
                    <a:pt x="1036" y="1"/>
                  </a:moveTo>
                  <a:cubicBezTo>
                    <a:pt x="464" y="1"/>
                    <a:pt x="1" y="467"/>
                    <a:pt x="1" y="1036"/>
                  </a:cubicBezTo>
                  <a:lnTo>
                    <a:pt x="1" y="11741"/>
                  </a:lnTo>
                  <a:cubicBezTo>
                    <a:pt x="56" y="12176"/>
                    <a:pt x="207" y="12348"/>
                    <a:pt x="700" y="13513"/>
                  </a:cubicBezTo>
                  <a:cubicBezTo>
                    <a:pt x="759" y="13644"/>
                    <a:pt x="882" y="13722"/>
                    <a:pt x="1023" y="13722"/>
                  </a:cubicBezTo>
                  <a:cubicBezTo>
                    <a:pt x="1163" y="13722"/>
                    <a:pt x="1287" y="13644"/>
                    <a:pt x="1342" y="13513"/>
                  </a:cubicBezTo>
                  <a:cubicBezTo>
                    <a:pt x="1852" y="12313"/>
                    <a:pt x="1990" y="12179"/>
                    <a:pt x="2044" y="11741"/>
                  </a:cubicBezTo>
                  <a:lnTo>
                    <a:pt x="2044" y="11734"/>
                  </a:lnTo>
                  <a:cubicBezTo>
                    <a:pt x="2062" y="11658"/>
                    <a:pt x="2072" y="11507"/>
                    <a:pt x="2072" y="11507"/>
                  </a:cubicBezTo>
                  <a:lnTo>
                    <a:pt x="2072" y="1036"/>
                  </a:lnTo>
                  <a:cubicBezTo>
                    <a:pt x="2072" y="467"/>
                    <a:pt x="1606" y="1"/>
                    <a:pt x="10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 name="Google Shape;1331;p80"/>
          <p:cNvGrpSpPr/>
          <p:nvPr/>
        </p:nvGrpSpPr>
        <p:grpSpPr>
          <a:xfrm>
            <a:off x="999375" y="2131150"/>
            <a:ext cx="344175" cy="344100"/>
            <a:chOff x="999375" y="2131150"/>
            <a:chExt cx="344175" cy="344100"/>
          </a:xfrm>
        </p:grpSpPr>
        <p:sp>
          <p:nvSpPr>
            <p:cNvPr id="1332" name="Google Shape;1332;p80"/>
            <p:cNvSpPr/>
            <p:nvPr/>
          </p:nvSpPr>
          <p:spPr>
            <a:xfrm>
              <a:off x="1209800" y="2191000"/>
              <a:ext cx="96200" cy="10050"/>
            </a:xfrm>
            <a:custGeom>
              <a:avLst/>
              <a:gdLst/>
              <a:ahLst/>
              <a:cxnLst/>
              <a:rect l="l" t="t" r="r" b="b"/>
              <a:pathLst>
                <a:path w="3848" h="402" extrusionOk="0">
                  <a:moveTo>
                    <a:pt x="224" y="0"/>
                  </a:moveTo>
                  <a:cubicBezTo>
                    <a:pt x="118" y="0"/>
                    <a:pt x="28" y="72"/>
                    <a:pt x="15" y="175"/>
                  </a:cubicBezTo>
                  <a:cubicBezTo>
                    <a:pt x="1" y="298"/>
                    <a:pt x="94" y="401"/>
                    <a:pt x="214" y="401"/>
                  </a:cubicBezTo>
                  <a:lnTo>
                    <a:pt x="3625" y="401"/>
                  </a:lnTo>
                  <a:cubicBezTo>
                    <a:pt x="3728" y="401"/>
                    <a:pt x="3821" y="329"/>
                    <a:pt x="3831" y="226"/>
                  </a:cubicBezTo>
                  <a:cubicBezTo>
                    <a:pt x="3848" y="103"/>
                    <a:pt x="3752" y="0"/>
                    <a:pt x="3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80"/>
            <p:cNvSpPr/>
            <p:nvPr/>
          </p:nvSpPr>
          <p:spPr>
            <a:xfrm>
              <a:off x="1209800" y="2213100"/>
              <a:ext cx="96200" cy="10150"/>
            </a:xfrm>
            <a:custGeom>
              <a:avLst/>
              <a:gdLst/>
              <a:ahLst/>
              <a:cxnLst/>
              <a:rect l="l" t="t" r="r" b="b"/>
              <a:pathLst>
                <a:path w="3848" h="406" extrusionOk="0">
                  <a:moveTo>
                    <a:pt x="224" y="1"/>
                  </a:moveTo>
                  <a:cubicBezTo>
                    <a:pt x="118" y="1"/>
                    <a:pt x="28" y="76"/>
                    <a:pt x="15" y="179"/>
                  </a:cubicBezTo>
                  <a:cubicBezTo>
                    <a:pt x="1" y="302"/>
                    <a:pt x="94" y="405"/>
                    <a:pt x="214" y="405"/>
                  </a:cubicBezTo>
                  <a:lnTo>
                    <a:pt x="3625" y="405"/>
                  </a:lnTo>
                  <a:cubicBezTo>
                    <a:pt x="3728" y="405"/>
                    <a:pt x="3821" y="330"/>
                    <a:pt x="3831" y="230"/>
                  </a:cubicBezTo>
                  <a:cubicBezTo>
                    <a:pt x="3848" y="107"/>
                    <a:pt x="3752" y="1"/>
                    <a:pt x="36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80"/>
            <p:cNvSpPr/>
            <p:nvPr/>
          </p:nvSpPr>
          <p:spPr>
            <a:xfrm>
              <a:off x="1209800" y="2234625"/>
              <a:ext cx="96200" cy="10125"/>
            </a:xfrm>
            <a:custGeom>
              <a:avLst/>
              <a:gdLst/>
              <a:ahLst/>
              <a:cxnLst/>
              <a:rect l="l" t="t" r="r" b="b"/>
              <a:pathLst>
                <a:path w="3848" h="405" extrusionOk="0">
                  <a:moveTo>
                    <a:pt x="224" y="0"/>
                  </a:moveTo>
                  <a:cubicBezTo>
                    <a:pt x="118" y="0"/>
                    <a:pt x="28" y="76"/>
                    <a:pt x="15" y="179"/>
                  </a:cubicBezTo>
                  <a:cubicBezTo>
                    <a:pt x="1" y="302"/>
                    <a:pt x="94" y="405"/>
                    <a:pt x="214" y="405"/>
                  </a:cubicBezTo>
                  <a:lnTo>
                    <a:pt x="3625" y="405"/>
                  </a:lnTo>
                  <a:cubicBezTo>
                    <a:pt x="3728" y="405"/>
                    <a:pt x="3821" y="329"/>
                    <a:pt x="3831" y="227"/>
                  </a:cubicBezTo>
                  <a:cubicBezTo>
                    <a:pt x="3848" y="107"/>
                    <a:pt x="3752" y="0"/>
                    <a:pt x="36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80"/>
            <p:cNvSpPr/>
            <p:nvPr/>
          </p:nvSpPr>
          <p:spPr>
            <a:xfrm>
              <a:off x="1209800" y="2256825"/>
              <a:ext cx="51975" cy="10125"/>
            </a:xfrm>
            <a:custGeom>
              <a:avLst/>
              <a:gdLst/>
              <a:ahLst/>
              <a:cxnLst/>
              <a:rect l="l" t="t" r="r" b="b"/>
              <a:pathLst>
                <a:path w="2079" h="405" extrusionOk="0">
                  <a:moveTo>
                    <a:pt x="224" y="0"/>
                  </a:moveTo>
                  <a:cubicBezTo>
                    <a:pt x="118" y="0"/>
                    <a:pt x="28" y="76"/>
                    <a:pt x="15" y="179"/>
                  </a:cubicBezTo>
                  <a:cubicBezTo>
                    <a:pt x="1" y="299"/>
                    <a:pt x="94" y="405"/>
                    <a:pt x="214" y="405"/>
                  </a:cubicBezTo>
                  <a:lnTo>
                    <a:pt x="1856" y="405"/>
                  </a:lnTo>
                  <a:cubicBezTo>
                    <a:pt x="1959" y="405"/>
                    <a:pt x="2051" y="330"/>
                    <a:pt x="2062" y="227"/>
                  </a:cubicBezTo>
                  <a:cubicBezTo>
                    <a:pt x="2079" y="103"/>
                    <a:pt x="1983" y="0"/>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0"/>
            <p:cNvSpPr/>
            <p:nvPr/>
          </p:nvSpPr>
          <p:spPr>
            <a:xfrm>
              <a:off x="999375" y="2131150"/>
              <a:ext cx="344175" cy="344100"/>
            </a:xfrm>
            <a:custGeom>
              <a:avLst/>
              <a:gdLst/>
              <a:ahLst/>
              <a:cxnLst/>
              <a:rect l="l" t="t" r="r" b="b"/>
              <a:pathLst>
                <a:path w="13767" h="13764" extrusionOk="0">
                  <a:moveTo>
                    <a:pt x="13266" y="402"/>
                  </a:moveTo>
                  <a:cubicBezTo>
                    <a:pt x="13321" y="402"/>
                    <a:pt x="13362" y="447"/>
                    <a:pt x="13362" y="501"/>
                  </a:cubicBezTo>
                  <a:lnTo>
                    <a:pt x="13362" y="765"/>
                  </a:lnTo>
                  <a:cubicBezTo>
                    <a:pt x="13362" y="817"/>
                    <a:pt x="13321" y="861"/>
                    <a:pt x="13266" y="861"/>
                  </a:cubicBezTo>
                  <a:lnTo>
                    <a:pt x="501" y="861"/>
                  </a:lnTo>
                  <a:cubicBezTo>
                    <a:pt x="450" y="861"/>
                    <a:pt x="405" y="817"/>
                    <a:pt x="405" y="765"/>
                  </a:cubicBezTo>
                  <a:lnTo>
                    <a:pt x="405" y="501"/>
                  </a:lnTo>
                  <a:cubicBezTo>
                    <a:pt x="405" y="447"/>
                    <a:pt x="450" y="402"/>
                    <a:pt x="501" y="402"/>
                  </a:cubicBezTo>
                  <a:close/>
                  <a:moveTo>
                    <a:pt x="12851" y="1235"/>
                  </a:moveTo>
                  <a:lnTo>
                    <a:pt x="12851" y="7918"/>
                  </a:lnTo>
                  <a:cubicBezTo>
                    <a:pt x="12851" y="8014"/>
                    <a:pt x="12776" y="8093"/>
                    <a:pt x="12680" y="8093"/>
                  </a:cubicBezTo>
                  <a:lnTo>
                    <a:pt x="12011" y="8093"/>
                  </a:lnTo>
                  <a:cubicBezTo>
                    <a:pt x="11974" y="7071"/>
                    <a:pt x="11137" y="6251"/>
                    <a:pt x="10112" y="6251"/>
                  </a:cubicBezTo>
                  <a:cubicBezTo>
                    <a:pt x="9083" y="6251"/>
                    <a:pt x="8247" y="7071"/>
                    <a:pt x="8212" y="8093"/>
                  </a:cubicBezTo>
                  <a:lnTo>
                    <a:pt x="5648" y="8093"/>
                  </a:lnTo>
                  <a:lnTo>
                    <a:pt x="5648" y="7506"/>
                  </a:lnTo>
                  <a:cubicBezTo>
                    <a:pt x="5648" y="7486"/>
                    <a:pt x="5648" y="7465"/>
                    <a:pt x="5648" y="7448"/>
                  </a:cubicBezTo>
                  <a:lnTo>
                    <a:pt x="7204" y="7448"/>
                  </a:lnTo>
                  <a:cubicBezTo>
                    <a:pt x="7516" y="7448"/>
                    <a:pt x="7770" y="7194"/>
                    <a:pt x="7770" y="6879"/>
                  </a:cubicBezTo>
                  <a:lnTo>
                    <a:pt x="7770" y="2449"/>
                  </a:lnTo>
                  <a:cubicBezTo>
                    <a:pt x="7770" y="2137"/>
                    <a:pt x="7516" y="1883"/>
                    <a:pt x="7204" y="1883"/>
                  </a:cubicBezTo>
                  <a:lnTo>
                    <a:pt x="1787" y="1883"/>
                  </a:lnTo>
                  <a:cubicBezTo>
                    <a:pt x="1663" y="1883"/>
                    <a:pt x="1560" y="1983"/>
                    <a:pt x="1560" y="2106"/>
                  </a:cubicBezTo>
                  <a:lnTo>
                    <a:pt x="1560" y="4249"/>
                  </a:lnTo>
                  <a:cubicBezTo>
                    <a:pt x="1560" y="4273"/>
                    <a:pt x="1571" y="4297"/>
                    <a:pt x="1588" y="4311"/>
                  </a:cubicBezTo>
                  <a:cubicBezTo>
                    <a:pt x="1650" y="4366"/>
                    <a:pt x="1716" y="4389"/>
                    <a:pt x="1777" y="4389"/>
                  </a:cubicBezTo>
                  <a:cubicBezTo>
                    <a:pt x="1896" y="4389"/>
                    <a:pt x="1993" y="4299"/>
                    <a:pt x="1993" y="4187"/>
                  </a:cubicBezTo>
                  <a:lnTo>
                    <a:pt x="1993" y="2449"/>
                  </a:lnTo>
                  <a:cubicBezTo>
                    <a:pt x="1993" y="2360"/>
                    <a:pt x="2065" y="2284"/>
                    <a:pt x="2157" y="2284"/>
                  </a:cubicBezTo>
                  <a:lnTo>
                    <a:pt x="7204" y="2284"/>
                  </a:lnTo>
                  <a:cubicBezTo>
                    <a:pt x="7293" y="2284"/>
                    <a:pt x="7369" y="2360"/>
                    <a:pt x="7369" y="2449"/>
                  </a:cubicBezTo>
                  <a:lnTo>
                    <a:pt x="7369" y="6879"/>
                  </a:lnTo>
                  <a:cubicBezTo>
                    <a:pt x="7369" y="6971"/>
                    <a:pt x="7293" y="7043"/>
                    <a:pt x="7204" y="7043"/>
                  </a:cubicBezTo>
                  <a:lnTo>
                    <a:pt x="5548" y="7043"/>
                  </a:lnTo>
                  <a:cubicBezTo>
                    <a:pt x="5548" y="7043"/>
                    <a:pt x="4912" y="6238"/>
                    <a:pt x="4372" y="6238"/>
                  </a:cubicBezTo>
                  <a:cubicBezTo>
                    <a:pt x="4369" y="6238"/>
                    <a:pt x="4365" y="6238"/>
                    <a:pt x="4362" y="6238"/>
                  </a:cubicBezTo>
                  <a:lnTo>
                    <a:pt x="3172" y="6238"/>
                  </a:lnTo>
                  <a:cubicBezTo>
                    <a:pt x="3164" y="6238"/>
                    <a:pt x="3156" y="6237"/>
                    <a:pt x="3147" y="6237"/>
                  </a:cubicBezTo>
                  <a:cubicBezTo>
                    <a:pt x="2643" y="6237"/>
                    <a:pt x="2209" y="6547"/>
                    <a:pt x="2013" y="6985"/>
                  </a:cubicBezTo>
                  <a:cubicBezTo>
                    <a:pt x="1989" y="6954"/>
                    <a:pt x="1975" y="6920"/>
                    <a:pt x="1965" y="6879"/>
                  </a:cubicBezTo>
                  <a:lnTo>
                    <a:pt x="1965" y="5141"/>
                  </a:lnTo>
                  <a:cubicBezTo>
                    <a:pt x="1975" y="5031"/>
                    <a:pt x="1886" y="4942"/>
                    <a:pt x="1773" y="4942"/>
                  </a:cubicBezTo>
                  <a:cubicBezTo>
                    <a:pt x="1663" y="4942"/>
                    <a:pt x="1588" y="5141"/>
                    <a:pt x="1588" y="5141"/>
                  </a:cubicBezTo>
                  <a:lnTo>
                    <a:pt x="1588" y="6886"/>
                  </a:lnTo>
                  <a:cubicBezTo>
                    <a:pt x="1588" y="7109"/>
                    <a:pt x="1725" y="7304"/>
                    <a:pt x="1917" y="7393"/>
                  </a:cubicBezTo>
                  <a:cubicBezTo>
                    <a:pt x="1914" y="7427"/>
                    <a:pt x="1910" y="7462"/>
                    <a:pt x="1910" y="7499"/>
                  </a:cubicBezTo>
                  <a:lnTo>
                    <a:pt x="1910" y="8093"/>
                  </a:lnTo>
                  <a:lnTo>
                    <a:pt x="1118" y="8093"/>
                  </a:lnTo>
                  <a:cubicBezTo>
                    <a:pt x="1022" y="8093"/>
                    <a:pt x="943" y="8014"/>
                    <a:pt x="943" y="7918"/>
                  </a:cubicBezTo>
                  <a:lnTo>
                    <a:pt x="943" y="1235"/>
                  </a:lnTo>
                  <a:close/>
                  <a:moveTo>
                    <a:pt x="2065" y="8590"/>
                  </a:moveTo>
                  <a:cubicBezTo>
                    <a:pt x="2078" y="8593"/>
                    <a:pt x="2089" y="8593"/>
                    <a:pt x="2102" y="8593"/>
                  </a:cubicBezTo>
                  <a:cubicBezTo>
                    <a:pt x="2130" y="8593"/>
                    <a:pt x="2154" y="8617"/>
                    <a:pt x="2154" y="8648"/>
                  </a:cubicBezTo>
                  <a:lnTo>
                    <a:pt x="2154" y="9193"/>
                  </a:lnTo>
                  <a:lnTo>
                    <a:pt x="2034" y="9193"/>
                  </a:lnTo>
                  <a:cubicBezTo>
                    <a:pt x="1965" y="9193"/>
                    <a:pt x="1910" y="9138"/>
                    <a:pt x="1910" y="9073"/>
                  </a:cubicBezTo>
                  <a:lnTo>
                    <a:pt x="1910" y="8717"/>
                  </a:lnTo>
                  <a:cubicBezTo>
                    <a:pt x="1910" y="8648"/>
                    <a:pt x="1965" y="8597"/>
                    <a:pt x="2030" y="8593"/>
                  </a:cubicBezTo>
                  <a:cubicBezTo>
                    <a:pt x="2044" y="8593"/>
                    <a:pt x="2054" y="8593"/>
                    <a:pt x="2065" y="8590"/>
                  </a:cubicBezTo>
                  <a:close/>
                  <a:moveTo>
                    <a:pt x="5500" y="8603"/>
                  </a:moveTo>
                  <a:cubicBezTo>
                    <a:pt x="5565" y="8603"/>
                    <a:pt x="5620" y="8658"/>
                    <a:pt x="5620" y="8724"/>
                  </a:cubicBezTo>
                  <a:lnTo>
                    <a:pt x="5620" y="9073"/>
                  </a:lnTo>
                  <a:cubicBezTo>
                    <a:pt x="5620" y="9138"/>
                    <a:pt x="5565" y="9193"/>
                    <a:pt x="5500" y="9193"/>
                  </a:cubicBezTo>
                  <a:lnTo>
                    <a:pt x="5380" y="9193"/>
                  </a:lnTo>
                  <a:lnTo>
                    <a:pt x="5380" y="8655"/>
                  </a:lnTo>
                  <a:cubicBezTo>
                    <a:pt x="5380" y="8627"/>
                    <a:pt x="5401" y="8603"/>
                    <a:pt x="5428" y="8603"/>
                  </a:cubicBezTo>
                  <a:close/>
                  <a:moveTo>
                    <a:pt x="10105" y="6656"/>
                  </a:moveTo>
                  <a:cubicBezTo>
                    <a:pt x="10931" y="6656"/>
                    <a:pt x="11607" y="7331"/>
                    <a:pt x="11607" y="8158"/>
                  </a:cubicBezTo>
                  <a:cubicBezTo>
                    <a:pt x="11607" y="8470"/>
                    <a:pt x="11651" y="8778"/>
                    <a:pt x="11740" y="9077"/>
                  </a:cubicBezTo>
                  <a:cubicBezTo>
                    <a:pt x="11785" y="9228"/>
                    <a:pt x="11809" y="9385"/>
                    <a:pt x="11809" y="9543"/>
                  </a:cubicBezTo>
                  <a:cubicBezTo>
                    <a:pt x="11809" y="9776"/>
                    <a:pt x="11662" y="9985"/>
                    <a:pt x="11439" y="10064"/>
                  </a:cubicBezTo>
                  <a:cubicBezTo>
                    <a:pt x="11008" y="10213"/>
                    <a:pt x="10557" y="10288"/>
                    <a:pt x="10105" y="10288"/>
                  </a:cubicBezTo>
                  <a:cubicBezTo>
                    <a:pt x="9653" y="10288"/>
                    <a:pt x="9201" y="10213"/>
                    <a:pt x="8771" y="10064"/>
                  </a:cubicBezTo>
                  <a:cubicBezTo>
                    <a:pt x="8548" y="9985"/>
                    <a:pt x="8401" y="9776"/>
                    <a:pt x="8401" y="9543"/>
                  </a:cubicBezTo>
                  <a:cubicBezTo>
                    <a:pt x="8401" y="9077"/>
                    <a:pt x="8603" y="8888"/>
                    <a:pt x="8603" y="8158"/>
                  </a:cubicBezTo>
                  <a:cubicBezTo>
                    <a:pt x="8603" y="7331"/>
                    <a:pt x="9279" y="6656"/>
                    <a:pt x="10105" y="6656"/>
                  </a:cubicBezTo>
                  <a:close/>
                  <a:moveTo>
                    <a:pt x="4389" y="6642"/>
                  </a:moveTo>
                  <a:cubicBezTo>
                    <a:pt x="4845" y="6642"/>
                    <a:pt x="5219" y="7033"/>
                    <a:pt x="5219" y="7517"/>
                  </a:cubicBezTo>
                  <a:lnTo>
                    <a:pt x="5219" y="8240"/>
                  </a:lnTo>
                  <a:cubicBezTo>
                    <a:pt x="5075" y="8315"/>
                    <a:pt x="4976" y="8473"/>
                    <a:pt x="4976" y="8651"/>
                  </a:cubicBezTo>
                  <a:lnTo>
                    <a:pt x="5003" y="9192"/>
                  </a:lnTo>
                  <a:lnTo>
                    <a:pt x="5003" y="9192"/>
                  </a:lnTo>
                  <a:cubicBezTo>
                    <a:pt x="4992" y="9520"/>
                    <a:pt x="4889" y="9835"/>
                    <a:pt x="4646" y="10047"/>
                  </a:cubicBezTo>
                  <a:cubicBezTo>
                    <a:pt x="4389" y="10269"/>
                    <a:pt x="4084" y="10383"/>
                    <a:pt x="3777" y="10383"/>
                  </a:cubicBezTo>
                  <a:cubicBezTo>
                    <a:pt x="3474" y="10383"/>
                    <a:pt x="3171" y="10272"/>
                    <a:pt x="2911" y="10047"/>
                  </a:cubicBezTo>
                  <a:cubicBezTo>
                    <a:pt x="2661" y="9831"/>
                    <a:pt x="2562" y="9509"/>
                    <a:pt x="2555" y="9183"/>
                  </a:cubicBezTo>
                  <a:lnTo>
                    <a:pt x="2555" y="8651"/>
                  </a:lnTo>
                  <a:cubicBezTo>
                    <a:pt x="2555" y="8473"/>
                    <a:pt x="2455" y="8315"/>
                    <a:pt x="2315" y="8240"/>
                  </a:cubicBezTo>
                  <a:lnTo>
                    <a:pt x="2315" y="7517"/>
                  </a:lnTo>
                  <a:cubicBezTo>
                    <a:pt x="2315" y="7033"/>
                    <a:pt x="2685" y="6642"/>
                    <a:pt x="3138" y="6642"/>
                  </a:cubicBezTo>
                  <a:close/>
                  <a:moveTo>
                    <a:pt x="10629" y="10661"/>
                  </a:moveTo>
                  <a:lnTo>
                    <a:pt x="10653" y="10815"/>
                  </a:lnTo>
                  <a:cubicBezTo>
                    <a:pt x="10520" y="11000"/>
                    <a:pt x="10313" y="11093"/>
                    <a:pt x="10107" y="11093"/>
                  </a:cubicBezTo>
                  <a:cubicBezTo>
                    <a:pt x="9900" y="11093"/>
                    <a:pt x="9693" y="11000"/>
                    <a:pt x="9560" y="10815"/>
                  </a:cubicBezTo>
                  <a:lnTo>
                    <a:pt x="9556" y="10815"/>
                  </a:lnTo>
                  <a:lnTo>
                    <a:pt x="9584" y="10661"/>
                  </a:lnTo>
                  <a:cubicBezTo>
                    <a:pt x="9759" y="10680"/>
                    <a:pt x="9935" y="10690"/>
                    <a:pt x="10113" y="10690"/>
                  </a:cubicBezTo>
                  <a:cubicBezTo>
                    <a:pt x="10283" y="10690"/>
                    <a:pt x="10455" y="10681"/>
                    <a:pt x="10629" y="10661"/>
                  </a:cubicBezTo>
                  <a:close/>
                  <a:moveTo>
                    <a:pt x="4393" y="10657"/>
                  </a:moveTo>
                  <a:lnTo>
                    <a:pt x="4420" y="10836"/>
                  </a:lnTo>
                  <a:cubicBezTo>
                    <a:pt x="4252" y="11040"/>
                    <a:pt x="4010" y="11142"/>
                    <a:pt x="3769" y="11142"/>
                  </a:cubicBezTo>
                  <a:cubicBezTo>
                    <a:pt x="3527" y="11142"/>
                    <a:pt x="3285" y="11040"/>
                    <a:pt x="3117" y="10836"/>
                  </a:cubicBezTo>
                  <a:lnTo>
                    <a:pt x="3145" y="10657"/>
                  </a:lnTo>
                  <a:cubicBezTo>
                    <a:pt x="3346" y="10738"/>
                    <a:pt x="3557" y="10779"/>
                    <a:pt x="3769" y="10779"/>
                  </a:cubicBezTo>
                  <a:cubicBezTo>
                    <a:pt x="3979" y="10779"/>
                    <a:pt x="4190" y="10739"/>
                    <a:pt x="4393" y="10657"/>
                  </a:cubicBezTo>
                  <a:close/>
                  <a:moveTo>
                    <a:pt x="8185" y="8494"/>
                  </a:moveTo>
                  <a:cubicBezTo>
                    <a:pt x="8127" y="8967"/>
                    <a:pt x="8000" y="9077"/>
                    <a:pt x="8000" y="9550"/>
                  </a:cubicBezTo>
                  <a:cubicBezTo>
                    <a:pt x="8000" y="9958"/>
                    <a:pt x="8260" y="10321"/>
                    <a:pt x="8648" y="10455"/>
                  </a:cubicBezTo>
                  <a:cubicBezTo>
                    <a:pt x="8826" y="10520"/>
                    <a:pt x="9011" y="10568"/>
                    <a:pt x="9196" y="10609"/>
                  </a:cubicBezTo>
                  <a:lnTo>
                    <a:pt x="9172" y="10753"/>
                  </a:lnTo>
                  <a:lnTo>
                    <a:pt x="9172" y="10757"/>
                  </a:lnTo>
                  <a:cubicBezTo>
                    <a:pt x="9141" y="10767"/>
                    <a:pt x="9162" y="10760"/>
                    <a:pt x="8747" y="10839"/>
                  </a:cubicBezTo>
                  <a:cubicBezTo>
                    <a:pt x="7938" y="10997"/>
                    <a:pt x="7290" y="11545"/>
                    <a:pt x="6978" y="12265"/>
                  </a:cubicBezTo>
                  <a:cubicBezTo>
                    <a:pt x="6666" y="11559"/>
                    <a:pt x="6021" y="11021"/>
                    <a:pt x="5222" y="10866"/>
                  </a:cubicBezTo>
                  <a:lnTo>
                    <a:pt x="4825" y="10791"/>
                  </a:lnTo>
                  <a:cubicBezTo>
                    <a:pt x="4814" y="10788"/>
                    <a:pt x="4808" y="10788"/>
                    <a:pt x="4797" y="10784"/>
                  </a:cubicBezTo>
                  <a:lnTo>
                    <a:pt x="4746" y="10458"/>
                  </a:lnTo>
                  <a:cubicBezTo>
                    <a:pt x="4790" y="10428"/>
                    <a:pt x="4832" y="10393"/>
                    <a:pt x="4869" y="10359"/>
                  </a:cubicBezTo>
                  <a:cubicBezTo>
                    <a:pt x="5092" y="10167"/>
                    <a:pt x="5243" y="9906"/>
                    <a:pt x="5315" y="9598"/>
                  </a:cubicBezTo>
                  <a:lnTo>
                    <a:pt x="5500" y="9598"/>
                  </a:lnTo>
                  <a:cubicBezTo>
                    <a:pt x="5792" y="9598"/>
                    <a:pt x="6025" y="9361"/>
                    <a:pt x="6025" y="9073"/>
                  </a:cubicBezTo>
                  <a:lnTo>
                    <a:pt x="6025" y="8710"/>
                  </a:lnTo>
                  <a:cubicBezTo>
                    <a:pt x="6025" y="8634"/>
                    <a:pt x="6008" y="8559"/>
                    <a:pt x="5980" y="8494"/>
                  </a:cubicBezTo>
                  <a:close/>
                  <a:moveTo>
                    <a:pt x="4410" y="12207"/>
                  </a:moveTo>
                  <a:cubicBezTo>
                    <a:pt x="5089" y="12207"/>
                    <a:pt x="5651" y="12708"/>
                    <a:pt x="5750" y="13363"/>
                  </a:cubicBezTo>
                  <a:lnTo>
                    <a:pt x="1787" y="13363"/>
                  </a:lnTo>
                  <a:cubicBezTo>
                    <a:pt x="1883" y="12708"/>
                    <a:pt x="2449" y="12207"/>
                    <a:pt x="3127" y="12207"/>
                  </a:cubicBezTo>
                  <a:close/>
                  <a:moveTo>
                    <a:pt x="4677" y="11158"/>
                  </a:moveTo>
                  <a:cubicBezTo>
                    <a:pt x="4705" y="11168"/>
                    <a:pt x="4735" y="11178"/>
                    <a:pt x="4766" y="11182"/>
                  </a:cubicBezTo>
                  <a:lnTo>
                    <a:pt x="5161" y="11261"/>
                  </a:lnTo>
                  <a:cubicBezTo>
                    <a:pt x="6097" y="11439"/>
                    <a:pt x="6776" y="12262"/>
                    <a:pt x="6776" y="13215"/>
                  </a:cubicBezTo>
                  <a:cubicBezTo>
                    <a:pt x="6776" y="13297"/>
                    <a:pt x="6710" y="13363"/>
                    <a:pt x="6632" y="13363"/>
                  </a:cubicBezTo>
                  <a:lnTo>
                    <a:pt x="6158" y="13363"/>
                  </a:lnTo>
                  <a:cubicBezTo>
                    <a:pt x="6059" y="12485"/>
                    <a:pt x="5312" y="11802"/>
                    <a:pt x="4410" y="11802"/>
                  </a:cubicBezTo>
                  <a:lnTo>
                    <a:pt x="3127" y="11802"/>
                  </a:lnTo>
                  <a:cubicBezTo>
                    <a:pt x="2226" y="11802"/>
                    <a:pt x="1478" y="12485"/>
                    <a:pt x="1379" y="13363"/>
                  </a:cubicBezTo>
                  <a:lnTo>
                    <a:pt x="906" y="13363"/>
                  </a:lnTo>
                  <a:cubicBezTo>
                    <a:pt x="827" y="13363"/>
                    <a:pt x="762" y="13297"/>
                    <a:pt x="762" y="13215"/>
                  </a:cubicBezTo>
                  <a:cubicBezTo>
                    <a:pt x="762" y="12262"/>
                    <a:pt x="1440" y="11439"/>
                    <a:pt x="2377" y="11261"/>
                  </a:cubicBezTo>
                  <a:lnTo>
                    <a:pt x="2771" y="11182"/>
                  </a:lnTo>
                  <a:cubicBezTo>
                    <a:pt x="2802" y="11178"/>
                    <a:pt x="2829" y="11168"/>
                    <a:pt x="2860" y="11158"/>
                  </a:cubicBezTo>
                  <a:cubicBezTo>
                    <a:pt x="3105" y="11422"/>
                    <a:pt x="3437" y="11554"/>
                    <a:pt x="3769" y="11554"/>
                  </a:cubicBezTo>
                  <a:cubicBezTo>
                    <a:pt x="4100" y="11554"/>
                    <a:pt x="4432" y="11422"/>
                    <a:pt x="4677" y="11158"/>
                  </a:cubicBezTo>
                  <a:close/>
                  <a:moveTo>
                    <a:pt x="10746" y="12207"/>
                  </a:moveTo>
                  <a:cubicBezTo>
                    <a:pt x="11425" y="12207"/>
                    <a:pt x="11991" y="12708"/>
                    <a:pt x="12087" y="13363"/>
                  </a:cubicBezTo>
                  <a:lnTo>
                    <a:pt x="8123" y="13363"/>
                  </a:lnTo>
                  <a:cubicBezTo>
                    <a:pt x="8223" y="12708"/>
                    <a:pt x="8785" y="12207"/>
                    <a:pt x="9464" y="12207"/>
                  </a:cubicBezTo>
                  <a:close/>
                  <a:moveTo>
                    <a:pt x="501" y="1"/>
                  </a:moveTo>
                  <a:cubicBezTo>
                    <a:pt x="227" y="1"/>
                    <a:pt x="0" y="224"/>
                    <a:pt x="0" y="501"/>
                  </a:cubicBezTo>
                  <a:lnTo>
                    <a:pt x="0" y="765"/>
                  </a:lnTo>
                  <a:cubicBezTo>
                    <a:pt x="0" y="1040"/>
                    <a:pt x="227" y="1263"/>
                    <a:pt x="501" y="1263"/>
                  </a:cubicBezTo>
                  <a:lnTo>
                    <a:pt x="539" y="1263"/>
                  </a:lnTo>
                  <a:lnTo>
                    <a:pt x="539" y="7918"/>
                  </a:lnTo>
                  <a:cubicBezTo>
                    <a:pt x="539" y="8237"/>
                    <a:pt x="799" y="8494"/>
                    <a:pt x="1118" y="8494"/>
                  </a:cubicBezTo>
                  <a:lnTo>
                    <a:pt x="1554" y="8494"/>
                  </a:lnTo>
                  <a:cubicBezTo>
                    <a:pt x="1523" y="8559"/>
                    <a:pt x="1509" y="8631"/>
                    <a:pt x="1509" y="8706"/>
                  </a:cubicBezTo>
                  <a:lnTo>
                    <a:pt x="1509" y="9073"/>
                  </a:lnTo>
                  <a:cubicBezTo>
                    <a:pt x="1509" y="9361"/>
                    <a:pt x="1742" y="9598"/>
                    <a:pt x="2034" y="9598"/>
                  </a:cubicBezTo>
                  <a:lnTo>
                    <a:pt x="2212" y="9598"/>
                  </a:lnTo>
                  <a:cubicBezTo>
                    <a:pt x="2281" y="9903"/>
                    <a:pt x="2431" y="10160"/>
                    <a:pt x="2651" y="10352"/>
                  </a:cubicBezTo>
                  <a:cubicBezTo>
                    <a:pt x="2692" y="10390"/>
                    <a:pt x="2733" y="10421"/>
                    <a:pt x="2774" y="10452"/>
                  </a:cubicBezTo>
                  <a:lnTo>
                    <a:pt x="2723" y="10774"/>
                  </a:lnTo>
                  <a:cubicBezTo>
                    <a:pt x="2716" y="10777"/>
                    <a:pt x="2706" y="10781"/>
                    <a:pt x="2695" y="10781"/>
                  </a:cubicBezTo>
                  <a:lnTo>
                    <a:pt x="2301" y="10856"/>
                  </a:lnTo>
                  <a:cubicBezTo>
                    <a:pt x="1173" y="11076"/>
                    <a:pt x="354" y="12066"/>
                    <a:pt x="354" y="13219"/>
                  </a:cubicBezTo>
                  <a:cubicBezTo>
                    <a:pt x="354" y="13520"/>
                    <a:pt x="600" y="13764"/>
                    <a:pt x="902" y="13764"/>
                  </a:cubicBezTo>
                  <a:lnTo>
                    <a:pt x="6645" y="13764"/>
                  </a:lnTo>
                  <a:cubicBezTo>
                    <a:pt x="6776" y="13764"/>
                    <a:pt x="6896" y="13719"/>
                    <a:pt x="6992" y="13640"/>
                  </a:cubicBezTo>
                  <a:cubicBezTo>
                    <a:pt x="7084" y="13719"/>
                    <a:pt x="7204" y="13764"/>
                    <a:pt x="7338" y="13764"/>
                  </a:cubicBezTo>
                  <a:lnTo>
                    <a:pt x="12868" y="13764"/>
                  </a:lnTo>
                  <a:cubicBezTo>
                    <a:pt x="13174" y="13764"/>
                    <a:pt x="13417" y="13520"/>
                    <a:pt x="13417" y="13215"/>
                  </a:cubicBezTo>
                  <a:lnTo>
                    <a:pt x="13417" y="13191"/>
                  </a:lnTo>
                  <a:cubicBezTo>
                    <a:pt x="13417" y="12776"/>
                    <a:pt x="13311" y="12368"/>
                    <a:pt x="13105" y="12008"/>
                  </a:cubicBezTo>
                  <a:cubicBezTo>
                    <a:pt x="13068" y="11943"/>
                    <a:pt x="12999" y="11907"/>
                    <a:pt x="12929" y="11907"/>
                  </a:cubicBezTo>
                  <a:cubicBezTo>
                    <a:pt x="12896" y="11907"/>
                    <a:pt x="12862" y="11915"/>
                    <a:pt x="12831" y="11933"/>
                  </a:cubicBezTo>
                  <a:cubicBezTo>
                    <a:pt x="12735" y="11988"/>
                    <a:pt x="12700" y="12111"/>
                    <a:pt x="12755" y="12207"/>
                  </a:cubicBezTo>
                  <a:cubicBezTo>
                    <a:pt x="12927" y="12505"/>
                    <a:pt x="13016" y="12845"/>
                    <a:pt x="13016" y="13191"/>
                  </a:cubicBezTo>
                  <a:lnTo>
                    <a:pt x="13016" y="13215"/>
                  </a:lnTo>
                  <a:cubicBezTo>
                    <a:pt x="13016" y="13297"/>
                    <a:pt x="12951" y="13363"/>
                    <a:pt x="12872" y="13363"/>
                  </a:cubicBezTo>
                  <a:lnTo>
                    <a:pt x="12502" y="13363"/>
                  </a:lnTo>
                  <a:cubicBezTo>
                    <a:pt x="12399" y="12485"/>
                    <a:pt x="11651" y="11802"/>
                    <a:pt x="10746" y="11802"/>
                  </a:cubicBezTo>
                  <a:lnTo>
                    <a:pt x="9457" y="11802"/>
                  </a:lnTo>
                  <a:cubicBezTo>
                    <a:pt x="8552" y="11802"/>
                    <a:pt x="7804" y="12485"/>
                    <a:pt x="7701" y="13363"/>
                  </a:cubicBezTo>
                  <a:lnTo>
                    <a:pt x="7317" y="13363"/>
                  </a:lnTo>
                  <a:cubicBezTo>
                    <a:pt x="7242" y="13363"/>
                    <a:pt x="7180" y="13301"/>
                    <a:pt x="7180" y="13225"/>
                  </a:cubicBezTo>
                  <a:lnTo>
                    <a:pt x="7180" y="13188"/>
                  </a:lnTo>
                  <a:cubicBezTo>
                    <a:pt x="7180" y="12231"/>
                    <a:pt x="7866" y="11405"/>
                    <a:pt x="8809" y="11223"/>
                  </a:cubicBezTo>
                  <a:cubicBezTo>
                    <a:pt x="9203" y="11144"/>
                    <a:pt x="9217" y="11148"/>
                    <a:pt x="9282" y="11124"/>
                  </a:cubicBezTo>
                  <a:cubicBezTo>
                    <a:pt x="9496" y="11374"/>
                    <a:pt x="9799" y="11499"/>
                    <a:pt x="10101" y="11499"/>
                  </a:cubicBezTo>
                  <a:cubicBezTo>
                    <a:pt x="10404" y="11499"/>
                    <a:pt x="10707" y="11374"/>
                    <a:pt x="10921" y="11124"/>
                  </a:cubicBezTo>
                  <a:cubicBezTo>
                    <a:pt x="10986" y="11148"/>
                    <a:pt x="11003" y="11144"/>
                    <a:pt x="11394" y="11223"/>
                  </a:cubicBezTo>
                  <a:cubicBezTo>
                    <a:pt x="11675" y="11274"/>
                    <a:pt x="11936" y="11388"/>
                    <a:pt x="12169" y="11549"/>
                  </a:cubicBezTo>
                  <a:cubicBezTo>
                    <a:pt x="12203" y="11574"/>
                    <a:pt x="12244" y="11585"/>
                    <a:pt x="12284" y="11585"/>
                  </a:cubicBezTo>
                  <a:cubicBezTo>
                    <a:pt x="12371" y="11585"/>
                    <a:pt x="12457" y="11529"/>
                    <a:pt x="12481" y="11425"/>
                  </a:cubicBezTo>
                  <a:cubicBezTo>
                    <a:pt x="12502" y="11346"/>
                    <a:pt x="12467" y="11268"/>
                    <a:pt x="12402" y="11223"/>
                  </a:cubicBezTo>
                  <a:cubicBezTo>
                    <a:pt x="12121" y="11024"/>
                    <a:pt x="11809" y="10890"/>
                    <a:pt x="11470" y="10825"/>
                  </a:cubicBezTo>
                  <a:cubicBezTo>
                    <a:pt x="11055" y="10746"/>
                    <a:pt x="11075" y="10753"/>
                    <a:pt x="11048" y="10743"/>
                  </a:cubicBezTo>
                  <a:lnTo>
                    <a:pt x="11024" y="10596"/>
                  </a:lnTo>
                  <a:cubicBezTo>
                    <a:pt x="11226" y="10554"/>
                    <a:pt x="11425" y="10496"/>
                    <a:pt x="11620" y="10428"/>
                  </a:cubicBezTo>
                  <a:cubicBezTo>
                    <a:pt x="11970" y="10301"/>
                    <a:pt x="12203" y="9972"/>
                    <a:pt x="12210" y="9601"/>
                  </a:cubicBezTo>
                  <a:cubicBezTo>
                    <a:pt x="12220" y="9084"/>
                    <a:pt x="12090" y="8984"/>
                    <a:pt x="12028" y="8497"/>
                  </a:cubicBezTo>
                  <a:lnTo>
                    <a:pt x="12711" y="8497"/>
                  </a:lnTo>
                  <a:cubicBezTo>
                    <a:pt x="13012" y="8497"/>
                    <a:pt x="13256" y="8250"/>
                    <a:pt x="13256" y="7949"/>
                  </a:cubicBezTo>
                  <a:lnTo>
                    <a:pt x="13256" y="1263"/>
                  </a:lnTo>
                  <a:lnTo>
                    <a:pt x="13270" y="1263"/>
                  </a:lnTo>
                  <a:cubicBezTo>
                    <a:pt x="13544" y="1263"/>
                    <a:pt x="13767" y="1040"/>
                    <a:pt x="13767" y="765"/>
                  </a:cubicBezTo>
                  <a:lnTo>
                    <a:pt x="13767" y="501"/>
                  </a:lnTo>
                  <a:cubicBezTo>
                    <a:pt x="13767" y="251"/>
                    <a:pt x="13582" y="42"/>
                    <a:pt x="13335" y="8"/>
                  </a:cubicBezTo>
                  <a:lnTo>
                    <a:pt x="132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0"/>
            <p:cNvSpPr/>
            <p:nvPr/>
          </p:nvSpPr>
          <p:spPr>
            <a:xfrm>
              <a:off x="1065025" y="2216175"/>
              <a:ext cx="102725" cy="60125"/>
            </a:xfrm>
            <a:custGeom>
              <a:avLst/>
              <a:gdLst/>
              <a:ahLst/>
              <a:cxnLst/>
              <a:rect l="l" t="t" r="r" b="b"/>
              <a:pathLst>
                <a:path w="4109" h="2405" extrusionOk="0">
                  <a:moveTo>
                    <a:pt x="2041" y="392"/>
                  </a:moveTo>
                  <a:cubicBezTo>
                    <a:pt x="2079" y="392"/>
                    <a:pt x="2118" y="399"/>
                    <a:pt x="2154" y="413"/>
                  </a:cubicBezTo>
                  <a:lnTo>
                    <a:pt x="3313" y="807"/>
                  </a:lnTo>
                  <a:lnTo>
                    <a:pt x="2154" y="1205"/>
                  </a:lnTo>
                  <a:cubicBezTo>
                    <a:pt x="2118" y="1217"/>
                    <a:pt x="2079" y="1223"/>
                    <a:pt x="2041" y="1223"/>
                  </a:cubicBezTo>
                  <a:cubicBezTo>
                    <a:pt x="2002" y="1223"/>
                    <a:pt x="1964" y="1217"/>
                    <a:pt x="1928" y="1205"/>
                  </a:cubicBezTo>
                  <a:lnTo>
                    <a:pt x="769" y="807"/>
                  </a:lnTo>
                  <a:lnTo>
                    <a:pt x="1928" y="413"/>
                  </a:lnTo>
                  <a:cubicBezTo>
                    <a:pt x="1964" y="399"/>
                    <a:pt x="2002" y="392"/>
                    <a:pt x="2041" y="392"/>
                  </a:cubicBezTo>
                  <a:close/>
                  <a:moveTo>
                    <a:pt x="3100" y="1311"/>
                  </a:moveTo>
                  <a:lnTo>
                    <a:pt x="3100" y="1897"/>
                  </a:lnTo>
                  <a:cubicBezTo>
                    <a:pt x="3100" y="1956"/>
                    <a:pt x="3056" y="2004"/>
                    <a:pt x="2998" y="2004"/>
                  </a:cubicBezTo>
                  <a:lnTo>
                    <a:pt x="1112" y="2004"/>
                  </a:lnTo>
                  <a:cubicBezTo>
                    <a:pt x="1053" y="2004"/>
                    <a:pt x="1005" y="1956"/>
                    <a:pt x="1005" y="1897"/>
                  </a:cubicBezTo>
                  <a:lnTo>
                    <a:pt x="1005" y="1311"/>
                  </a:lnTo>
                  <a:lnTo>
                    <a:pt x="1808" y="1585"/>
                  </a:lnTo>
                  <a:cubicBezTo>
                    <a:pt x="1887" y="1611"/>
                    <a:pt x="1970" y="1624"/>
                    <a:pt x="2053" y="1624"/>
                  </a:cubicBezTo>
                  <a:cubicBezTo>
                    <a:pt x="2136" y="1624"/>
                    <a:pt x="2219" y="1611"/>
                    <a:pt x="2298" y="1585"/>
                  </a:cubicBezTo>
                  <a:lnTo>
                    <a:pt x="3100" y="1311"/>
                  </a:lnTo>
                  <a:close/>
                  <a:moveTo>
                    <a:pt x="2049" y="0"/>
                  </a:moveTo>
                  <a:cubicBezTo>
                    <a:pt x="1966" y="0"/>
                    <a:pt x="1883" y="13"/>
                    <a:pt x="1804" y="39"/>
                  </a:cubicBezTo>
                  <a:lnTo>
                    <a:pt x="152" y="605"/>
                  </a:lnTo>
                  <a:cubicBezTo>
                    <a:pt x="59" y="635"/>
                    <a:pt x="1" y="718"/>
                    <a:pt x="1" y="814"/>
                  </a:cubicBezTo>
                  <a:cubicBezTo>
                    <a:pt x="1" y="910"/>
                    <a:pt x="59" y="992"/>
                    <a:pt x="152" y="1023"/>
                  </a:cubicBezTo>
                  <a:lnTo>
                    <a:pt x="601" y="1177"/>
                  </a:lnTo>
                  <a:lnTo>
                    <a:pt x="601" y="1897"/>
                  </a:lnTo>
                  <a:cubicBezTo>
                    <a:pt x="601" y="2178"/>
                    <a:pt x="831" y="2405"/>
                    <a:pt x="1112" y="2405"/>
                  </a:cubicBezTo>
                  <a:lnTo>
                    <a:pt x="2998" y="2405"/>
                  </a:lnTo>
                  <a:cubicBezTo>
                    <a:pt x="3279" y="2405"/>
                    <a:pt x="3505" y="2178"/>
                    <a:pt x="3505" y="1897"/>
                  </a:cubicBezTo>
                  <a:lnTo>
                    <a:pt x="3505" y="1170"/>
                  </a:lnTo>
                  <a:lnTo>
                    <a:pt x="3694" y="1102"/>
                  </a:lnTo>
                  <a:lnTo>
                    <a:pt x="3694" y="1359"/>
                  </a:lnTo>
                  <a:cubicBezTo>
                    <a:pt x="3694" y="1462"/>
                    <a:pt x="3769" y="1554"/>
                    <a:pt x="3872" y="1568"/>
                  </a:cubicBezTo>
                  <a:cubicBezTo>
                    <a:pt x="3880" y="1569"/>
                    <a:pt x="3887" y="1569"/>
                    <a:pt x="3895" y="1569"/>
                  </a:cubicBezTo>
                  <a:cubicBezTo>
                    <a:pt x="4005" y="1569"/>
                    <a:pt x="4098" y="1478"/>
                    <a:pt x="4098" y="1369"/>
                  </a:cubicBezTo>
                  <a:cubicBezTo>
                    <a:pt x="4091" y="855"/>
                    <a:pt x="4108" y="810"/>
                    <a:pt x="4088" y="749"/>
                  </a:cubicBezTo>
                  <a:cubicBezTo>
                    <a:pt x="4067" y="683"/>
                    <a:pt x="4016" y="629"/>
                    <a:pt x="3947" y="605"/>
                  </a:cubicBezTo>
                  <a:lnTo>
                    <a:pt x="2295" y="39"/>
                  </a:lnTo>
                  <a:cubicBezTo>
                    <a:pt x="2216" y="13"/>
                    <a:pt x="2133" y="0"/>
                    <a:pt x="2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 name="Google Shape;1338;p80"/>
          <p:cNvSpPr/>
          <p:nvPr/>
        </p:nvSpPr>
        <p:spPr>
          <a:xfrm>
            <a:off x="7843025" y="2131125"/>
            <a:ext cx="258175" cy="344125"/>
          </a:xfrm>
          <a:custGeom>
            <a:avLst/>
            <a:gdLst/>
            <a:ahLst/>
            <a:cxnLst/>
            <a:rect l="l" t="t" r="r" b="b"/>
            <a:pathLst>
              <a:path w="10327" h="13765" extrusionOk="0">
                <a:moveTo>
                  <a:pt x="3713" y="401"/>
                </a:moveTo>
                <a:cubicBezTo>
                  <a:pt x="3744" y="401"/>
                  <a:pt x="3775" y="403"/>
                  <a:pt x="3806" y="406"/>
                </a:cubicBezTo>
                <a:cubicBezTo>
                  <a:pt x="4201" y="454"/>
                  <a:pt x="4489" y="801"/>
                  <a:pt x="4489" y="1195"/>
                </a:cubicBezTo>
                <a:lnTo>
                  <a:pt x="4489" y="1641"/>
                </a:lnTo>
                <a:lnTo>
                  <a:pt x="2932" y="1641"/>
                </a:lnTo>
                <a:lnTo>
                  <a:pt x="2932" y="1181"/>
                </a:lnTo>
                <a:cubicBezTo>
                  <a:pt x="2932" y="749"/>
                  <a:pt x="3281" y="401"/>
                  <a:pt x="3713" y="401"/>
                </a:cubicBezTo>
                <a:close/>
                <a:moveTo>
                  <a:pt x="4489" y="2045"/>
                </a:moveTo>
                <a:lnTo>
                  <a:pt x="4489" y="2529"/>
                </a:lnTo>
                <a:lnTo>
                  <a:pt x="2932" y="2529"/>
                </a:lnTo>
                <a:lnTo>
                  <a:pt x="2932" y="2045"/>
                </a:lnTo>
                <a:close/>
                <a:moveTo>
                  <a:pt x="3494" y="2933"/>
                </a:moveTo>
                <a:lnTo>
                  <a:pt x="3494" y="3883"/>
                </a:lnTo>
                <a:lnTo>
                  <a:pt x="2932" y="3307"/>
                </a:lnTo>
                <a:lnTo>
                  <a:pt x="2932" y="2933"/>
                </a:lnTo>
                <a:close/>
                <a:moveTo>
                  <a:pt x="4893" y="8186"/>
                </a:moveTo>
                <a:lnTo>
                  <a:pt x="5901" y="9198"/>
                </a:lnTo>
                <a:lnTo>
                  <a:pt x="4893" y="9198"/>
                </a:lnTo>
                <a:lnTo>
                  <a:pt x="4893" y="8186"/>
                </a:lnTo>
                <a:close/>
                <a:moveTo>
                  <a:pt x="481" y="1543"/>
                </a:moveTo>
                <a:cubicBezTo>
                  <a:pt x="499" y="1543"/>
                  <a:pt x="519" y="1550"/>
                  <a:pt x="535" y="1565"/>
                </a:cubicBezTo>
                <a:lnTo>
                  <a:pt x="9711" y="10706"/>
                </a:lnTo>
                <a:cubicBezTo>
                  <a:pt x="9759" y="10754"/>
                  <a:pt x="9724" y="10837"/>
                  <a:pt x="9656" y="10837"/>
                </a:cubicBezTo>
                <a:lnTo>
                  <a:pt x="4866" y="10837"/>
                </a:lnTo>
                <a:lnTo>
                  <a:pt x="4866" y="9599"/>
                </a:lnTo>
                <a:lnTo>
                  <a:pt x="6148" y="9599"/>
                </a:lnTo>
                <a:cubicBezTo>
                  <a:pt x="6148" y="9599"/>
                  <a:pt x="6546" y="9273"/>
                  <a:pt x="6357" y="9088"/>
                </a:cubicBezTo>
                <a:lnTo>
                  <a:pt x="2161" y="4888"/>
                </a:lnTo>
                <a:cubicBezTo>
                  <a:pt x="2100" y="4828"/>
                  <a:pt x="2025" y="4801"/>
                  <a:pt x="1951" y="4801"/>
                </a:cubicBezTo>
                <a:cubicBezTo>
                  <a:pt x="1798" y="4801"/>
                  <a:pt x="1649" y="4918"/>
                  <a:pt x="1639" y="5097"/>
                </a:cubicBezTo>
                <a:lnTo>
                  <a:pt x="1639" y="7106"/>
                </a:lnTo>
                <a:cubicBezTo>
                  <a:pt x="1653" y="7216"/>
                  <a:pt x="1742" y="7308"/>
                  <a:pt x="1855" y="7308"/>
                </a:cubicBezTo>
                <a:cubicBezTo>
                  <a:pt x="1965" y="7308"/>
                  <a:pt x="2071" y="7106"/>
                  <a:pt x="2071" y="7106"/>
                </a:cubicBezTo>
                <a:lnTo>
                  <a:pt x="2071" y="5361"/>
                </a:lnTo>
                <a:lnTo>
                  <a:pt x="2527" y="5824"/>
                </a:lnTo>
                <a:lnTo>
                  <a:pt x="2527" y="9198"/>
                </a:lnTo>
                <a:lnTo>
                  <a:pt x="2044" y="9198"/>
                </a:lnTo>
                <a:lnTo>
                  <a:pt x="2044" y="8063"/>
                </a:lnTo>
                <a:cubicBezTo>
                  <a:pt x="2044" y="7960"/>
                  <a:pt x="1969" y="7867"/>
                  <a:pt x="1866" y="7854"/>
                </a:cubicBezTo>
                <a:cubicBezTo>
                  <a:pt x="1858" y="7853"/>
                  <a:pt x="1850" y="7852"/>
                  <a:pt x="1843" y="7852"/>
                </a:cubicBezTo>
                <a:cubicBezTo>
                  <a:pt x="1732" y="7852"/>
                  <a:pt x="1639" y="7943"/>
                  <a:pt x="1639" y="8052"/>
                </a:cubicBezTo>
                <a:lnTo>
                  <a:pt x="1639" y="9301"/>
                </a:lnTo>
                <a:cubicBezTo>
                  <a:pt x="1639" y="9465"/>
                  <a:pt x="1773" y="9599"/>
                  <a:pt x="1938" y="9599"/>
                </a:cubicBezTo>
                <a:lnTo>
                  <a:pt x="2527" y="9599"/>
                </a:lnTo>
                <a:lnTo>
                  <a:pt x="2527" y="10837"/>
                </a:lnTo>
                <a:lnTo>
                  <a:pt x="480" y="10837"/>
                </a:lnTo>
                <a:cubicBezTo>
                  <a:pt x="439" y="10837"/>
                  <a:pt x="405" y="10802"/>
                  <a:pt x="405" y="10758"/>
                </a:cubicBezTo>
                <a:lnTo>
                  <a:pt x="405" y="9787"/>
                </a:lnTo>
                <a:lnTo>
                  <a:pt x="772" y="9787"/>
                </a:lnTo>
                <a:cubicBezTo>
                  <a:pt x="875" y="9787"/>
                  <a:pt x="967" y="9712"/>
                  <a:pt x="981" y="9613"/>
                </a:cubicBezTo>
                <a:cubicBezTo>
                  <a:pt x="995" y="9489"/>
                  <a:pt x="899" y="9383"/>
                  <a:pt x="779" y="9383"/>
                </a:cubicBezTo>
                <a:lnTo>
                  <a:pt x="405" y="9383"/>
                </a:lnTo>
                <a:lnTo>
                  <a:pt x="405" y="8443"/>
                </a:lnTo>
                <a:lnTo>
                  <a:pt x="772" y="8443"/>
                </a:lnTo>
                <a:cubicBezTo>
                  <a:pt x="875" y="8443"/>
                  <a:pt x="967" y="8368"/>
                  <a:pt x="981" y="8268"/>
                </a:cubicBezTo>
                <a:cubicBezTo>
                  <a:pt x="995" y="8145"/>
                  <a:pt x="899" y="8039"/>
                  <a:pt x="779" y="8039"/>
                </a:cubicBezTo>
                <a:lnTo>
                  <a:pt x="405" y="8039"/>
                </a:lnTo>
                <a:lnTo>
                  <a:pt x="405" y="7099"/>
                </a:lnTo>
                <a:lnTo>
                  <a:pt x="772" y="7099"/>
                </a:lnTo>
                <a:cubicBezTo>
                  <a:pt x="875" y="7099"/>
                  <a:pt x="967" y="7024"/>
                  <a:pt x="981" y="6924"/>
                </a:cubicBezTo>
                <a:cubicBezTo>
                  <a:pt x="995" y="6801"/>
                  <a:pt x="899" y="6695"/>
                  <a:pt x="779" y="6695"/>
                </a:cubicBezTo>
                <a:lnTo>
                  <a:pt x="405" y="6695"/>
                </a:lnTo>
                <a:lnTo>
                  <a:pt x="405" y="5755"/>
                </a:lnTo>
                <a:lnTo>
                  <a:pt x="772" y="5755"/>
                </a:lnTo>
                <a:cubicBezTo>
                  <a:pt x="875" y="5755"/>
                  <a:pt x="967" y="5680"/>
                  <a:pt x="981" y="5577"/>
                </a:cubicBezTo>
                <a:cubicBezTo>
                  <a:pt x="995" y="5457"/>
                  <a:pt x="899" y="5351"/>
                  <a:pt x="779" y="5351"/>
                </a:cubicBezTo>
                <a:lnTo>
                  <a:pt x="405" y="5351"/>
                </a:lnTo>
                <a:lnTo>
                  <a:pt x="405" y="4384"/>
                </a:lnTo>
                <a:lnTo>
                  <a:pt x="772" y="4384"/>
                </a:lnTo>
                <a:cubicBezTo>
                  <a:pt x="875" y="4384"/>
                  <a:pt x="967" y="4308"/>
                  <a:pt x="981" y="4209"/>
                </a:cubicBezTo>
                <a:cubicBezTo>
                  <a:pt x="995" y="4085"/>
                  <a:pt x="899" y="3979"/>
                  <a:pt x="779" y="3979"/>
                </a:cubicBezTo>
                <a:lnTo>
                  <a:pt x="405" y="3979"/>
                </a:lnTo>
                <a:lnTo>
                  <a:pt x="405" y="3040"/>
                </a:lnTo>
                <a:lnTo>
                  <a:pt x="772" y="3040"/>
                </a:lnTo>
                <a:cubicBezTo>
                  <a:pt x="875" y="3040"/>
                  <a:pt x="967" y="2964"/>
                  <a:pt x="981" y="2865"/>
                </a:cubicBezTo>
                <a:cubicBezTo>
                  <a:pt x="995" y="2741"/>
                  <a:pt x="899" y="2635"/>
                  <a:pt x="779" y="2635"/>
                </a:cubicBezTo>
                <a:lnTo>
                  <a:pt x="405" y="2635"/>
                </a:lnTo>
                <a:lnTo>
                  <a:pt x="405" y="1620"/>
                </a:lnTo>
                <a:cubicBezTo>
                  <a:pt x="405" y="1574"/>
                  <a:pt x="441" y="1543"/>
                  <a:pt x="481" y="1543"/>
                </a:cubicBezTo>
                <a:close/>
                <a:moveTo>
                  <a:pt x="2932" y="6218"/>
                </a:moveTo>
                <a:lnTo>
                  <a:pt x="3494" y="6794"/>
                </a:lnTo>
                <a:lnTo>
                  <a:pt x="3494" y="11238"/>
                </a:lnTo>
                <a:lnTo>
                  <a:pt x="2932" y="11238"/>
                </a:lnTo>
                <a:cubicBezTo>
                  <a:pt x="2932" y="11227"/>
                  <a:pt x="2932" y="11217"/>
                  <a:pt x="2932" y="11203"/>
                </a:cubicBezTo>
                <a:lnTo>
                  <a:pt x="2932" y="6218"/>
                </a:lnTo>
                <a:close/>
                <a:moveTo>
                  <a:pt x="3899" y="7199"/>
                </a:moveTo>
                <a:lnTo>
                  <a:pt x="4465" y="7775"/>
                </a:lnTo>
                <a:lnTo>
                  <a:pt x="4465" y="11203"/>
                </a:lnTo>
                <a:cubicBezTo>
                  <a:pt x="4465" y="11217"/>
                  <a:pt x="4465" y="11227"/>
                  <a:pt x="4461" y="11238"/>
                </a:cubicBezTo>
                <a:lnTo>
                  <a:pt x="3899" y="11238"/>
                </a:lnTo>
                <a:lnTo>
                  <a:pt x="3899" y="7199"/>
                </a:lnTo>
                <a:close/>
                <a:moveTo>
                  <a:pt x="4427" y="11642"/>
                </a:moveTo>
                <a:cubicBezTo>
                  <a:pt x="4376" y="11838"/>
                  <a:pt x="4310" y="11947"/>
                  <a:pt x="4235" y="12126"/>
                </a:cubicBezTo>
                <a:lnTo>
                  <a:pt x="3169" y="12126"/>
                </a:lnTo>
                <a:cubicBezTo>
                  <a:pt x="3093" y="11947"/>
                  <a:pt x="3028" y="11838"/>
                  <a:pt x="2977" y="11642"/>
                </a:cubicBezTo>
                <a:close/>
                <a:moveTo>
                  <a:pt x="4053" y="12530"/>
                </a:moveTo>
                <a:lnTo>
                  <a:pt x="3700" y="13322"/>
                </a:lnTo>
                <a:lnTo>
                  <a:pt x="3350" y="12530"/>
                </a:lnTo>
                <a:close/>
                <a:moveTo>
                  <a:pt x="3713" y="1"/>
                </a:moveTo>
                <a:cubicBezTo>
                  <a:pt x="3058" y="1"/>
                  <a:pt x="2527" y="531"/>
                  <a:pt x="2527" y="1185"/>
                </a:cubicBezTo>
                <a:lnTo>
                  <a:pt x="2527" y="2913"/>
                </a:lnTo>
                <a:lnTo>
                  <a:pt x="823" y="1219"/>
                </a:lnTo>
                <a:cubicBezTo>
                  <a:pt x="726" y="1121"/>
                  <a:pt x="605" y="1078"/>
                  <a:pt x="486" y="1078"/>
                </a:cubicBezTo>
                <a:cubicBezTo>
                  <a:pt x="239" y="1078"/>
                  <a:pt x="0" y="1269"/>
                  <a:pt x="0" y="1559"/>
                </a:cubicBezTo>
                <a:lnTo>
                  <a:pt x="0" y="10758"/>
                </a:lnTo>
                <a:cubicBezTo>
                  <a:pt x="0" y="11025"/>
                  <a:pt x="216" y="11238"/>
                  <a:pt x="480" y="11238"/>
                </a:cubicBezTo>
                <a:lnTo>
                  <a:pt x="2521" y="11238"/>
                </a:lnTo>
                <a:cubicBezTo>
                  <a:pt x="2521" y="11238"/>
                  <a:pt x="2527" y="11392"/>
                  <a:pt x="2538" y="11467"/>
                </a:cubicBezTo>
                <a:lnTo>
                  <a:pt x="2538" y="11471"/>
                </a:lnTo>
                <a:cubicBezTo>
                  <a:pt x="2586" y="11875"/>
                  <a:pt x="2654" y="11961"/>
                  <a:pt x="3357" y="13542"/>
                </a:cubicBezTo>
                <a:cubicBezTo>
                  <a:pt x="3419" y="13679"/>
                  <a:pt x="3549" y="13765"/>
                  <a:pt x="3700" y="13765"/>
                </a:cubicBezTo>
                <a:cubicBezTo>
                  <a:pt x="3851" y="13765"/>
                  <a:pt x="3985" y="13679"/>
                  <a:pt x="4046" y="13542"/>
                </a:cubicBezTo>
                <a:lnTo>
                  <a:pt x="4547" y="12410"/>
                </a:lnTo>
                <a:cubicBezTo>
                  <a:pt x="4643" y="12167"/>
                  <a:pt x="4811" y="11913"/>
                  <a:pt x="4866" y="11471"/>
                </a:cubicBezTo>
                <a:lnTo>
                  <a:pt x="4866" y="11467"/>
                </a:lnTo>
                <a:cubicBezTo>
                  <a:pt x="4876" y="11392"/>
                  <a:pt x="4880" y="11320"/>
                  <a:pt x="4883" y="11238"/>
                </a:cubicBezTo>
                <a:lnTo>
                  <a:pt x="9687" y="11238"/>
                </a:lnTo>
                <a:cubicBezTo>
                  <a:pt x="9688" y="11238"/>
                  <a:pt x="9689" y="11238"/>
                  <a:pt x="9691" y="11238"/>
                </a:cubicBezTo>
                <a:cubicBezTo>
                  <a:pt x="10113" y="11238"/>
                  <a:pt x="10327" y="10722"/>
                  <a:pt x="10026" y="10422"/>
                </a:cubicBezTo>
                <a:lnTo>
                  <a:pt x="4893" y="5282"/>
                </a:lnTo>
                <a:lnTo>
                  <a:pt x="4893" y="4284"/>
                </a:lnTo>
                <a:cubicBezTo>
                  <a:pt x="4883" y="4175"/>
                  <a:pt x="4794" y="4082"/>
                  <a:pt x="4681" y="4082"/>
                </a:cubicBezTo>
                <a:cubicBezTo>
                  <a:pt x="4571" y="4082"/>
                  <a:pt x="4461" y="4284"/>
                  <a:pt x="4461" y="4284"/>
                </a:cubicBezTo>
                <a:lnTo>
                  <a:pt x="4461" y="4864"/>
                </a:lnTo>
                <a:lnTo>
                  <a:pt x="3899" y="4288"/>
                </a:lnTo>
                <a:lnTo>
                  <a:pt x="3899" y="2933"/>
                </a:lnTo>
                <a:lnTo>
                  <a:pt x="4489" y="2933"/>
                </a:lnTo>
                <a:lnTo>
                  <a:pt x="4489" y="3321"/>
                </a:lnTo>
                <a:cubicBezTo>
                  <a:pt x="4489" y="3424"/>
                  <a:pt x="4564" y="3516"/>
                  <a:pt x="4667" y="3530"/>
                </a:cubicBezTo>
                <a:cubicBezTo>
                  <a:pt x="4675" y="3531"/>
                  <a:pt x="4683" y="3531"/>
                  <a:pt x="4690" y="3531"/>
                </a:cubicBezTo>
                <a:cubicBezTo>
                  <a:pt x="4803" y="3531"/>
                  <a:pt x="4893" y="3440"/>
                  <a:pt x="4893" y="3328"/>
                </a:cubicBezTo>
                <a:lnTo>
                  <a:pt x="4893" y="1202"/>
                </a:lnTo>
                <a:cubicBezTo>
                  <a:pt x="4893" y="609"/>
                  <a:pt x="4410" y="60"/>
                  <a:pt x="3820" y="5"/>
                </a:cubicBezTo>
                <a:cubicBezTo>
                  <a:pt x="3784" y="2"/>
                  <a:pt x="3748" y="1"/>
                  <a:pt x="3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80"/>
          <p:cNvSpPr/>
          <p:nvPr/>
        </p:nvSpPr>
        <p:spPr>
          <a:xfrm>
            <a:off x="7066325" y="2131125"/>
            <a:ext cx="292425" cy="344125"/>
          </a:xfrm>
          <a:custGeom>
            <a:avLst/>
            <a:gdLst/>
            <a:ahLst/>
            <a:cxnLst/>
            <a:rect l="l" t="t" r="r" b="b"/>
            <a:pathLst>
              <a:path w="11697" h="13765" extrusionOk="0">
                <a:moveTo>
                  <a:pt x="5883" y="1998"/>
                </a:moveTo>
                <a:cubicBezTo>
                  <a:pt x="6756" y="1998"/>
                  <a:pt x="7630" y="2119"/>
                  <a:pt x="8514" y="2361"/>
                </a:cubicBezTo>
                <a:lnTo>
                  <a:pt x="8381" y="3153"/>
                </a:lnTo>
                <a:cubicBezTo>
                  <a:pt x="7542" y="2943"/>
                  <a:pt x="6713" y="2838"/>
                  <a:pt x="5883" y="2838"/>
                </a:cubicBezTo>
                <a:cubicBezTo>
                  <a:pt x="5056" y="2838"/>
                  <a:pt x="4227" y="2942"/>
                  <a:pt x="3385" y="3153"/>
                </a:cubicBezTo>
                <a:lnTo>
                  <a:pt x="3251" y="2361"/>
                </a:lnTo>
                <a:cubicBezTo>
                  <a:pt x="4136" y="2119"/>
                  <a:pt x="5009" y="1998"/>
                  <a:pt x="5883" y="1998"/>
                </a:cubicBezTo>
                <a:close/>
                <a:moveTo>
                  <a:pt x="10140" y="2745"/>
                </a:moveTo>
                <a:lnTo>
                  <a:pt x="10239" y="3605"/>
                </a:lnTo>
                <a:lnTo>
                  <a:pt x="9797" y="3605"/>
                </a:lnTo>
                <a:lnTo>
                  <a:pt x="9896" y="2745"/>
                </a:lnTo>
                <a:close/>
                <a:moveTo>
                  <a:pt x="4006" y="3427"/>
                </a:moveTo>
                <a:cubicBezTo>
                  <a:pt x="4006" y="3880"/>
                  <a:pt x="4006" y="3852"/>
                  <a:pt x="4006" y="3869"/>
                </a:cubicBezTo>
                <a:cubicBezTo>
                  <a:pt x="3999" y="3979"/>
                  <a:pt x="3899" y="4061"/>
                  <a:pt x="3779" y="4061"/>
                </a:cubicBezTo>
                <a:lnTo>
                  <a:pt x="3550" y="4061"/>
                </a:lnTo>
                <a:lnTo>
                  <a:pt x="3550" y="3527"/>
                </a:lnTo>
                <a:cubicBezTo>
                  <a:pt x="3704" y="3489"/>
                  <a:pt x="3855" y="3455"/>
                  <a:pt x="4006" y="3427"/>
                </a:cubicBezTo>
                <a:close/>
                <a:moveTo>
                  <a:pt x="7743" y="3424"/>
                </a:moveTo>
                <a:cubicBezTo>
                  <a:pt x="7897" y="3455"/>
                  <a:pt x="8048" y="3489"/>
                  <a:pt x="8202" y="3527"/>
                </a:cubicBezTo>
                <a:lnTo>
                  <a:pt x="8202" y="4061"/>
                </a:lnTo>
                <a:lnTo>
                  <a:pt x="7973" y="4061"/>
                </a:lnTo>
                <a:cubicBezTo>
                  <a:pt x="7853" y="4061"/>
                  <a:pt x="7743" y="3976"/>
                  <a:pt x="7743" y="3849"/>
                </a:cubicBezTo>
                <a:lnTo>
                  <a:pt x="7743" y="3424"/>
                </a:lnTo>
                <a:close/>
                <a:moveTo>
                  <a:pt x="3519" y="4466"/>
                </a:moveTo>
                <a:cubicBezTo>
                  <a:pt x="3522" y="5426"/>
                  <a:pt x="3515" y="5255"/>
                  <a:pt x="3526" y="5406"/>
                </a:cubicBezTo>
                <a:lnTo>
                  <a:pt x="3337" y="5406"/>
                </a:lnTo>
                <a:cubicBezTo>
                  <a:pt x="3186" y="5406"/>
                  <a:pt x="3066" y="5286"/>
                  <a:pt x="3066" y="5138"/>
                </a:cubicBezTo>
                <a:lnTo>
                  <a:pt x="3066" y="4737"/>
                </a:lnTo>
                <a:cubicBezTo>
                  <a:pt x="3066" y="4586"/>
                  <a:pt x="3186" y="4466"/>
                  <a:pt x="3337" y="4466"/>
                </a:cubicBezTo>
                <a:close/>
                <a:moveTo>
                  <a:pt x="8415" y="4466"/>
                </a:moveTo>
                <a:cubicBezTo>
                  <a:pt x="8562" y="4466"/>
                  <a:pt x="8686" y="4586"/>
                  <a:pt x="8686" y="4733"/>
                </a:cubicBezTo>
                <a:lnTo>
                  <a:pt x="8686" y="5135"/>
                </a:lnTo>
                <a:cubicBezTo>
                  <a:pt x="8686" y="5286"/>
                  <a:pt x="8562" y="5406"/>
                  <a:pt x="8411" y="5406"/>
                </a:cubicBezTo>
                <a:lnTo>
                  <a:pt x="8230" y="5406"/>
                </a:lnTo>
                <a:cubicBezTo>
                  <a:pt x="8237" y="5268"/>
                  <a:pt x="8230" y="5450"/>
                  <a:pt x="8233" y="4466"/>
                </a:cubicBezTo>
                <a:close/>
                <a:moveTo>
                  <a:pt x="5871" y="3243"/>
                </a:moveTo>
                <a:cubicBezTo>
                  <a:pt x="6360" y="3243"/>
                  <a:pt x="6850" y="3281"/>
                  <a:pt x="7342" y="3359"/>
                </a:cubicBezTo>
                <a:cubicBezTo>
                  <a:pt x="7342" y="3869"/>
                  <a:pt x="7338" y="3859"/>
                  <a:pt x="7342" y="3904"/>
                </a:cubicBezTo>
                <a:cubicBezTo>
                  <a:pt x="7362" y="4168"/>
                  <a:pt x="7558" y="4384"/>
                  <a:pt x="7811" y="4449"/>
                </a:cubicBezTo>
                <a:cubicBezTo>
                  <a:pt x="7811" y="5197"/>
                  <a:pt x="7811" y="5323"/>
                  <a:pt x="7811" y="5334"/>
                </a:cubicBezTo>
                <a:cubicBezTo>
                  <a:pt x="7781" y="6582"/>
                  <a:pt x="6823" y="7207"/>
                  <a:pt x="5866" y="7207"/>
                </a:cubicBezTo>
                <a:cubicBezTo>
                  <a:pt x="4910" y="7207"/>
                  <a:pt x="3954" y="6582"/>
                  <a:pt x="3927" y="5327"/>
                </a:cubicBezTo>
                <a:lnTo>
                  <a:pt x="3927" y="4449"/>
                </a:lnTo>
                <a:cubicBezTo>
                  <a:pt x="4180" y="4384"/>
                  <a:pt x="4376" y="4168"/>
                  <a:pt x="4396" y="3904"/>
                </a:cubicBezTo>
                <a:cubicBezTo>
                  <a:pt x="4400" y="3859"/>
                  <a:pt x="4396" y="3876"/>
                  <a:pt x="4400" y="3359"/>
                </a:cubicBezTo>
                <a:cubicBezTo>
                  <a:pt x="4892" y="3281"/>
                  <a:pt x="5381" y="3243"/>
                  <a:pt x="5871" y="3243"/>
                </a:cubicBezTo>
                <a:close/>
                <a:moveTo>
                  <a:pt x="4787" y="7360"/>
                </a:moveTo>
                <a:cubicBezTo>
                  <a:pt x="5126" y="7528"/>
                  <a:pt x="5498" y="7615"/>
                  <a:pt x="5873" y="7615"/>
                </a:cubicBezTo>
                <a:cubicBezTo>
                  <a:pt x="6223" y="7615"/>
                  <a:pt x="6577" y="7539"/>
                  <a:pt x="6910" y="7384"/>
                </a:cubicBezTo>
                <a:lnTo>
                  <a:pt x="6910" y="7531"/>
                </a:lnTo>
                <a:cubicBezTo>
                  <a:pt x="6910" y="7583"/>
                  <a:pt x="6927" y="7610"/>
                  <a:pt x="6975" y="7730"/>
                </a:cubicBezTo>
                <a:cubicBezTo>
                  <a:pt x="7054" y="7936"/>
                  <a:pt x="6995" y="8172"/>
                  <a:pt x="6831" y="8316"/>
                </a:cubicBezTo>
                <a:lnTo>
                  <a:pt x="5850" y="9187"/>
                </a:lnTo>
                <a:lnTo>
                  <a:pt x="4866" y="8316"/>
                </a:lnTo>
                <a:cubicBezTo>
                  <a:pt x="4702" y="8172"/>
                  <a:pt x="4643" y="7936"/>
                  <a:pt x="4722" y="7730"/>
                </a:cubicBezTo>
                <a:cubicBezTo>
                  <a:pt x="4753" y="7638"/>
                  <a:pt x="4787" y="7596"/>
                  <a:pt x="4787" y="7531"/>
                </a:cubicBezTo>
                <a:lnTo>
                  <a:pt x="4787" y="7360"/>
                </a:lnTo>
                <a:close/>
                <a:moveTo>
                  <a:pt x="7424" y="7893"/>
                </a:moveTo>
                <a:lnTo>
                  <a:pt x="7424" y="7893"/>
                </a:lnTo>
                <a:cubicBezTo>
                  <a:pt x="7571" y="7982"/>
                  <a:pt x="7734" y="8102"/>
                  <a:pt x="7880" y="8268"/>
                </a:cubicBezTo>
                <a:cubicBezTo>
                  <a:pt x="7952" y="8347"/>
                  <a:pt x="7959" y="8464"/>
                  <a:pt x="7901" y="8550"/>
                </a:cubicBezTo>
                <a:cubicBezTo>
                  <a:pt x="7901" y="8550"/>
                  <a:pt x="7901" y="8550"/>
                  <a:pt x="7901" y="8553"/>
                </a:cubicBezTo>
                <a:lnTo>
                  <a:pt x="7109" y="9736"/>
                </a:lnTo>
                <a:cubicBezTo>
                  <a:pt x="7065" y="9801"/>
                  <a:pt x="6994" y="9836"/>
                  <a:pt x="6921" y="9836"/>
                </a:cubicBezTo>
                <a:cubicBezTo>
                  <a:pt x="6879" y="9836"/>
                  <a:pt x="6837" y="9825"/>
                  <a:pt x="6800" y="9801"/>
                </a:cubicBezTo>
                <a:cubicBezTo>
                  <a:pt x="6608" y="9681"/>
                  <a:pt x="6313" y="9499"/>
                  <a:pt x="6196" y="9424"/>
                </a:cubicBezTo>
                <a:lnTo>
                  <a:pt x="7109" y="8618"/>
                </a:lnTo>
                <a:cubicBezTo>
                  <a:pt x="7317" y="8430"/>
                  <a:pt x="7430" y="8164"/>
                  <a:pt x="7424" y="7893"/>
                </a:cubicBezTo>
                <a:close/>
                <a:moveTo>
                  <a:pt x="4294" y="7895"/>
                </a:moveTo>
                <a:lnTo>
                  <a:pt x="4294" y="7895"/>
                </a:lnTo>
                <a:cubicBezTo>
                  <a:pt x="4287" y="8166"/>
                  <a:pt x="4396" y="8433"/>
                  <a:pt x="4606" y="8618"/>
                </a:cubicBezTo>
                <a:lnTo>
                  <a:pt x="5521" y="9427"/>
                </a:lnTo>
                <a:cubicBezTo>
                  <a:pt x="5398" y="9503"/>
                  <a:pt x="5233" y="9606"/>
                  <a:pt x="4918" y="9805"/>
                </a:cubicBezTo>
                <a:cubicBezTo>
                  <a:pt x="4880" y="9828"/>
                  <a:pt x="4838" y="9840"/>
                  <a:pt x="4797" y="9840"/>
                </a:cubicBezTo>
                <a:cubicBezTo>
                  <a:pt x="4724" y="9840"/>
                  <a:pt x="4653" y="9805"/>
                  <a:pt x="4609" y="9739"/>
                </a:cubicBezTo>
                <a:lnTo>
                  <a:pt x="3817" y="8553"/>
                </a:lnTo>
                <a:cubicBezTo>
                  <a:pt x="3817" y="8553"/>
                  <a:pt x="3814" y="8550"/>
                  <a:pt x="3814" y="8550"/>
                </a:cubicBezTo>
                <a:cubicBezTo>
                  <a:pt x="3759" y="8467"/>
                  <a:pt x="3762" y="8351"/>
                  <a:pt x="3834" y="8268"/>
                </a:cubicBezTo>
                <a:cubicBezTo>
                  <a:pt x="3982" y="8104"/>
                  <a:pt x="4150" y="7980"/>
                  <a:pt x="4294" y="7895"/>
                </a:cubicBezTo>
                <a:close/>
                <a:moveTo>
                  <a:pt x="5857" y="9685"/>
                </a:moveTo>
                <a:lnTo>
                  <a:pt x="6172" y="9883"/>
                </a:lnTo>
                <a:lnTo>
                  <a:pt x="6028" y="10086"/>
                </a:lnTo>
                <a:lnTo>
                  <a:pt x="5689" y="10086"/>
                </a:lnTo>
                <a:lnTo>
                  <a:pt x="5542" y="9883"/>
                </a:lnTo>
                <a:lnTo>
                  <a:pt x="5857" y="9685"/>
                </a:lnTo>
                <a:close/>
                <a:moveTo>
                  <a:pt x="6519" y="10103"/>
                </a:moveTo>
                <a:cubicBezTo>
                  <a:pt x="6560" y="10127"/>
                  <a:pt x="6642" y="10195"/>
                  <a:pt x="6786" y="10226"/>
                </a:cubicBezTo>
                <a:cubicBezTo>
                  <a:pt x="6718" y="10333"/>
                  <a:pt x="6622" y="10480"/>
                  <a:pt x="6485" y="10699"/>
                </a:cubicBezTo>
                <a:lnTo>
                  <a:pt x="6354" y="10326"/>
                </a:lnTo>
                <a:lnTo>
                  <a:pt x="6519" y="10103"/>
                </a:lnTo>
                <a:close/>
                <a:moveTo>
                  <a:pt x="5199" y="10106"/>
                </a:moveTo>
                <a:lnTo>
                  <a:pt x="5360" y="10326"/>
                </a:lnTo>
                <a:lnTo>
                  <a:pt x="5233" y="10703"/>
                </a:lnTo>
                <a:cubicBezTo>
                  <a:pt x="5092" y="10483"/>
                  <a:pt x="4996" y="10333"/>
                  <a:pt x="4931" y="10230"/>
                </a:cubicBezTo>
                <a:cubicBezTo>
                  <a:pt x="5075" y="10199"/>
                  <a:pt x="5154" y="10130"/>
                  <a:pt x="5199" y="10106"/>
                </a:cubicBezTo>
                <a:close/>
                <a:moveTo>
                  <a:pt x="5984" y="10487"/>
                </a:moveTo>
                <a:lnTo>
                  <a:pt x="6207" y="11128"/>
                </a:lnTo>
                <a:cubicBezTo>
                  <a:pt x="6152" y="11214"/>
                  <a:pt x="6094" y="11306"/>
                  <a:pt x="6028" y="11406"/>
                </a:cubicBezTo>
                <a:cubicBezTo>
                  <a:pt x="5989" y="11469"/>
                  <a:pt x="5924" y="11501"/>
                  <a:pt x="5858" y="11501"/>
                </a:cubicBezTo>
                <a:cubicBezTo>
                  <a:pt x="5793" y="11501"/>
                  <a:pt x="5727" y="11469"/>
                  <a:pt x="5686" y="11406"/>
                </a:cubicBezTo>
                <a:cubicBezTo>
                  <a:pt x="5624" y="11306"/>
                  <a:pt x="5562" y="11214"/>
                  <a:pt x="5507" y="11128"/>
                </a:cubicBezTo>
                <a:lnTo>
                  <a:pt x="5730" y="10487"/>
                </a:lnTo>
                <a:close/>
                <a:moveTo>
                  <a:pt x="8295" y="8646"/>
                </a:moveTo>
                <a:cubicBezTo>
                  <a:pt x="8336" y="8652"/>
                  <a:pt x="8459" y="8673"/>
                  <a:pt x="8655" y="8731"/>
                </a:cubicBezTo>
                <a:lnTo>
                  <a:pt x="6697" y="11841"/>
                </a:lnTo>
                <a:cubicBezTo>
                  <a:pt x="6502" y="12150"/>
                  <a:pt x="6175" y="12304"/>
                  <a:pt x="5849" y="12304"/>
                </a:cubicBezTo>
                <a:cubicBezTo>
                  <a:pt x="5523" y="12304"/>
                  <a:pt x="5197" y="12150"/>
                  <a:pt x="5003" y="11841"/>
                </a:cubicBezTo>
                <a:lnTo>
                  <a:pt x="4105" y="10415"/>
                </a:lnTo>
                <a:cubicBezTo>
                  <a:pt x="4066" y="10354"/>
                  <a:pt x="4001" y="10320"/>
                  <a:pt x="3935" y="10320"/>
                </a:cubicBezTo>
                <a:cubicBezTo>
                  <a:pt x="3898" y="10320"/>
                  <a:pt x="3861" y="10331"/>
                  <a:pt x="3827" y="10353"/>
                </a:cubicBezTo>
                <a:cubicBezTo>
                  <a:pt x="3731" y="10411"/>
                  <a:pt x="3704" y="10535"/>
                  <a:pt x="3762" y="10631"/>
                </a:cubicBezTo>
                <a:lnTo>
                  <a:pt x="4660" y="12054"/>
                </a:lnTo>
                <a:cubicBezTo>
                  <a:pt x="4935" y="12489"/>
                  <a:pt x="5392" y="12707"/>
                  <a:pt x="5848" y="12707"/>
                </a:cubicBezTo>
                <a:cubicBezTo>
                  <a:pt x="6305" y="12707"/>
                  <a:pt x="6762" y="12489"/>
                  <a:pt x="7037" y="12054"/>
                </a:cubicBezTo>
                <a:lnTo>
                  <a:pt x="9046" y="8872"/>
                </a:lnTo>
                <a:cubicBezTo>
                  <a:pt x="10383" y="9441"/>
                  <a:pt x="11292" y="10768"/>
                  <a:pt x="11292" y="12270"/>
                </a:cubicBezTo>
                <a:lnTo>
                  <a:pt x="11292" y="12740"/>
                </a:lnTo>
                <a:cubicBezTo>
                  <a:pt x="11292" y="13086"/>
                  <a:pt x="11010" y="13364"/>
                  <a:pt x="10668" y="13364"/>
                </a:cubicBezTo>
                <a:lnTo>
                  <a:pt x="9625" y="13364"/>
                </a:lnTo>
                <a:lnTo>
                  <a:pt x="9625" y="11989"/>
                </a:lnTo>
                <a:cubicBezTo>
                  <a:pt x="9625" y="11886"/>
                  <a:pt x="9553" y="11793"/>
                  <a:pt x="9450" y="11779"/>
                </a:cubicBezTo>
                <a:cubicBezTo>
                  <a:pt x="9442" y="11779"/>
                  <a:pt x="9435" y="11778"/>
                  <a:pt x="9427" y="11778"/>
                </a:cubicBezTo>
                <a:cubicBezTo>
                  <a:pt x="9314" y="11778"/>
                  <a:pt x="9224" y="11869"/>
                  <a:pt x="9224" y="11982"/>
                </a:cubicBezTo>
                <a:lnTo>
                  <a:pt x="9224" y="13364"/>
                </a:lnTo>
                <a:lnTo>
                  <a:pt x="2500" y="13364"/>
                </a:lnTo>
                <a:lnTo>
                  <a:pt x="2500" y="11989"/>
                </a:lnTo>
                <a:cubicBezTo>
                  <a:pt x="2500" y="11886"/>
                  <a:pt x="2428" y="11793"/>
                  <a:pt x="2325" y="11779"/>
                </a:cubicBezTo>
                <a:cubicBezTo>
                  <a:pt x="2318" y="11779"/>
                  <a:pt x="2310" y="11778"/>
                  <a:pt x="2302" y="11778"/>
                </a:cubicBezTo>
                <a:cubicBezTo>
                  <a:pt x="2189" y="11778"/>
                  <a:pt x="2099" y="11869"/>
                  <a:pt x="2099" y="11978"/>
                </a:cubicBezTo>
                <a:lnTo>
                  <a:pt x="2099" y="13364"/>
                </a:lnTo>
                <a:lnTo>
                  <a:pt x="1029" y="13364"/>
                </a:lnTo>
                <a:cubicBezTo>
                  <a:pt x="683" y="13364"/>
                  <a:pt x="405" y="13082"/>
                  <a:pt x="405" y="12740"/>
                </a:cubicBezTo>
                <a:lnTo>
                  <a:pt x="405" y="12266"/>
                </a:lnTo>
                <a:cubicBezTo>
                  <a:pt x="405" y="10768"/>
                  <a:pt x="1314" y="9441"/>
                  <a:pt x="2655" y="8872"/>
                </a:cubicBezTo>
                <a:lnTo>
                  <a:pt x="3258" y="9832"/>
                </a:lnTo>
                <a:cubicBezTo>
                  <a:pt x="3299" y="9894"/>
                  <a:pt x="3364" y="9925"/>
                  <a:pt x="3430" y="9925"/>
                </a:cubicBezTo>
                <a:cubicBezTo>
                  <a:pt x="3478" y="9925"/>
                  <a:pt x="3529" y="9907"/>
                  <a:pt x="3570" y="9870"/>
                </a:cubicBezTo>
                <a:cubicBezTo>
                  <a:pt x="3639" y="9805"/>
                  <a:pt x="3649" y="9695"/>
                  <a:pt x="3598" y="9613"/>
                </a:cubicBezTo>
                <a:lnTo>
                  <a:pt x="3042" y="8731"/>
                </a:lnTo>
                <a:cubicBezTo>
                  <a:pt x="3234" y="8676"/>
                  <a:pt x="3364" y="8652"/>
                  <a:pt x="3402" y="8646"/>
                </a:cubicBezTo>
                <a:lnTo>
                  <a:pt x="3402" y="8646"/>
                </a:lnTo>
                <a:cubicBezTo>
                  <a:pt x="3474" y="8845"/>
                  <a:pt x="3378" y="8563"/>
                  <a:pt x="5336" y="11629"/>
                </a:cubicBezTo>
                <a:cubicBezTo>
                  <a:pt x="5456" y="11817"/>
                  <a:pt x="5653" y="11911"/>
                  <a:pt x="5850" y="11911"/>
                </a:cubicBezTo>
                <a:cubicBezTo>
                  <a:pt x="6046" y="11911"/>
                  <a:pt x="6243" y="11817"/>
                  <a:pt x="6361" y="11629"/>
                </a:cubicBezTo>
                <a:cubicBezTo>
                  <a:pt x="7894" y="9229"/>
                  <a:pt x="8226" y="8779"/>
                  <a:pt x="8230" y="8776"/>
                </a:cubicBezTo>
                <a:cubicBezTo>
                  <a:pt x="8257" y="8735"/>
                  <a:pt x="8281" y="8687"/>
                  <a:pt x="8295" y="8646"/>
                </a:cubicBezTo>
                <a:close/>
                <a:moveTo>
                  <a:pt x="5881" y="0"/>
                </a:moveTo>
                <a:cubicBezTo>
                  <a:pt x="5680" y="0"/>
                  <a:pt x="5480" y="36"/>
                  <a:pt x="5288" y="108"/>
                </a:cubicBezTo>
                <a:lnTo>
                  <a:pt x="1719" y="1463"/>
                </a:lnTo>
                <a:cubicBezTo>
                  <a:pt x="1612" y="1504"/>
                  <a:pt x="1544" y="1603"/>
                  <a:pt x="1544" y="1716"/>
                </a:cubicBezTo>
                <a:cubicBezTo>
                  <a:pt x="1544" y="1829"/>
                  <a:pt x="1612" y="1929"/>
                  <a:pt x="1719" y="1967"/>
                </a:cubicBezTo>
                <a:lnTo>
                  <a:pt x="2847" y="2395"/>
                </a:lnTo>
                <a:lnTo>
                  <a:pt x="2994" y="3263"/>
                </a:lnTo>
                <a:cubicBezTo>
                  <a:pt x="3011" y="3362"/>
                  <a:pt x="3066" y="3448"/>
                  <a:pt x="3148" y="3503"/>
                </a:cubicBezTo>
                <a:lnTo>
                  <a:pt x="3148" y="4106"/>
                </a:lnTo>
                <a:cubicBezTo>
                  <a:pt x="2867" y="4192"/>
                  <a:pt x="2665" y="4449"/>
                  <a:pt x="2665" y="4751"/>
                </a:cubicBezTo>
                <a:lnTo>
                  <a:pt x="2665" y="5159"/>
                </a:lnTo>
                <a:cubicBezTo>
                  <a:pt x="2665" y="5532"/>
                  <a:pt x="2967" y="5834"/>
                  <a:pt x="3340" y="5834"/>
                </a:cubicBezTo>
                <a:lnTo>
                  <a:pt x="3580" y="5834"/>
                </a:lnTo>
                <a:cubicBezTo>
                  <a:pt x="3697" y="6410"/>
                  <a:pt x="3971" y="6808"/>
                  <a:pt x="4383" y="7120"/>
                </a:cubicBezTo>
                <a:lnTo>
                  <a:pt x="4383" y="7401"/>
                </a:lnTo>
                <a:cubicBezTo>
                  <a:pt x="4187" y="7483"/>
                  <a:pt x="3827" y="7668"/>
                  <a:pt x="3526" y="8008"/>
                </a:cubicBezTo>
                <a:cubicBezTo>
                  <a:pt x="3464" y="8076"/>
                  <a:pt x="3419" y="8159"/>
                  <a:pt x="3392" y="8244"/>
                </a:cubicBezTo>
                <a:cubicBezTo>
                  <a:pt x="3382" y="8244"/>
                  <a:pt x="2984" y="8310"/>
                  <a:pt x="2661" y="8443"/>
                </a:cubicBezTo>
                <a:cubicBezTo>
                  <a:pt x="1088" y="9033"/>
                  <a:pt x="1" y="10545"/>
                  <a:pt x="1" y="12270"/>
                </a:cubicBezTo>
                <a:lnTo>
                  <a:pt x="1" y="12736"/>
                </a:lnTo>
                <a:cubicBezTo>
                  <a:pt x="1" y="13305"/>
                  <a:pt x="464" y="13765"/>
                  <a:pt x="1029" y="13765"/>
                </a:cubicBezTo>
                <a:lnTo>
                  <a:pt x="10668" y="13765"/>
                </a:lnTo>
                <a:cubicBezTo>
                  <a:pt x="11237" y="13765"/>
                  <a:pt x="11696" y="13305"/>
                  <a:pt x="11696" y="12736"/>
                </a:cubicBezTo>
                <a:lnTo>
                  <a:pt x="11696" y="12270"/>
                </a:lnTo>
                <a:cubicBezTo>
                  <a:pt x="11696" y="10545"/>
                  <a:pt x="10613" y="9033"/>
                  <a:pt x="9039" y="8443"/>
                </a:cubicBezTo>
                <a:cubicBezTo>
                  <a:pt x="9035" y="8443"/>
                  <a:pt x="9032" y="8440"/>
                  <a:pt x="9025" y="8440"/>
                </a:cubicBezTo>
                <a:cubicBezTo>
                  <a:pt x="8648" y="8299"/>
                  <a:pt x="8346" y="8251"/>
                  <a:pt x="8305" y="8244"/>
                </a:cubicBezTo>
                <a:cubicBezTo>
                  <a:pt x="8281" y="8159"/>
                  <a:pt x="8237" y="8080"/>
                  <a:pt x="8171" y="8008"/>
                </a:cubicBezTo>
                <a:cubicBezTo>
                  <a:pt x="7873" y="7672"/>
                  <a:pt x="7510" y="7487"/>
                  <a:pt x="7314" y="7401"/>
                </a:cubicBezTo>
                <a:lnTo>
                  <a:pt x="7314" y="7154"/>
                </a:lnTo>
                <a:cubicBezTo>
                  <a:pt x="7743" y="6849"/>
                  <a:pt x="8041" y="6448"/>
                  <a:pt x="8168" y="5838"/>
                </a:cubicBezTo>
                <a:lnTo>
                  <a:pt x="8415" y="5838"/>
                </a:lnTo>
                <a:cubicBezTo>
                  <a:pt x="8785" y="5838"/>
                  <a:pt x="9090" y="5532"/>
                  <a:pt x="9090" y="5162"/>
                </a:cubicBezTo>
                <a:lnTo>
                  <a:pt x="9090" y="4754"/>
                </a:lnTo>
                <a:cubicBezTo>
                  <a:pt x="9090" y="4452"/>
                  <a:pt x="8885" y="4195"/>
                  <a:pt x="8603" y="4109"/>
                </a:cubicBezTo>
                <a:lnTo>
                  <a:pt x="8603" y="3503"/>
                </a:lnTo>
                <a:cubicBezTo>
                  <a:pt x="8686" y="3448"/>
                  <a:pt x="8744" y="3362"/>
                  <a:pt x="8761" y="3266"/>
                </a:cubicBezTo>
                <a:lnTo>
                  <a:pt x="8909" y="2395"/>
                </a:lnTo>
                <a:lnTo>
                  <a:pt x="9814" y="2056"/>
                </a:lnTo>
                <a:lnTo>
                  <a:pt x="9814" y="2351"/>
                </a:lnTo>
                <a:cubicBezTo>
                  <a:pt x="9649" y="2375"/>
                  <a:pt x="9515" y="2505"/>
                  <a:pt x="9495" y="2676"/>
                </a:cubicBezTo>
                <a:lnTo>
                  <a:pt x="9389" y="3592"/>
                </a:lnTo>
                <a:cubicBezTo>
                  <a:pt x="9361" y="3811"/>
                  <a:pt x="9536" y="4007"/>
                  <a:pt x="9762" y="4007"/>
                </a:cubicBezTo>
                <a:lnTo>
                  <a:pt x="10270" y="4007"/>
                </a:lnTo>
                <a:cubicBezTo>
                  <a:pt x="10493" y="4007"/>
                  <a:pt x="10668" y="3815"/>
                  <a:pt x="10640" y="3592"/>
                </a:cubicBezTo>
                <a:lnTo>
                  <a:pt x="10534" y="2673"/>
                </a:lnTo>
                <a:cubicBezTo>
                  <a:pt x="10513" y="2505"/>
                  <a:pt x="10383" y="2375"/>
                  <a:pt x="10218" y="2351"/>
                </a:cubicBezTo>
                <a:lnTo>
                  <a:pt x="10218" y="1716"/>
                </a:lnTo>
                <a:cubicBezTo>
                  <a:pt x="10218" y="1603"/>
                  <a:pt x="10150" y="1504"/>
                  <a:pt x="10044" y="1463"/>
                </a:cubicBezTo>
                <a:lnTo>
                  <a:pt x="8939" y="1044"/>
                </a:lnTo>
                <a:cubicBezTo>
                  <a:pt x="8917" y="1036"/>
                  <a:pt x="8894" y="1032"/>
                  <a:pt x="8871" y="1032"/>
                </a:cubicBezTo>
                <a:cubicBezTo>
                  <a:pt x="8782" y="1032"/>
                  <a:pt x="8697" y="1092"/>
                  <a:pt x="8672" y="1185"/>
                </a:cubicBezTo>
                <a:cubicBezTo>
                  <a:pt x="8648" y="1288"/>
                  <a:pt x="8710" y="1387"/>
                  <a:pt x="8806" y="1425"/>
                </a:cubicBezTo>
                <a:lnTo>
                  <a:pt x="9570" y="1716"/>
                </a:lnTo>
                <a:lnTo>
                  <a:pt x="8754" y="2025"/>
                </a:lnTo>
                <a:cubicBezTo>
                  <a:pt x="8727" y="2008"/>
                  <a:pt x="8693" y="1991"/>
                  <a:pt x="8658" y="1980"/>
                </a:cubicBezTo>
                <a:cubicBezTo>
                  <a:pt x="7724" y="1721"/>
                  <a:pt x="6803" y="1592"/>
                  <a:pt x="5881" y="1592"/>
                </a:cubicBezTo>
                <a:cubicBezTo>
                  <a:pt x="4960" y="1592"/>
                  <a:pt x="4038" y="1721"/>
                  <a:pt x="3104" y="1980"/>
                </a:cubicBezTo>
                <a:cubicBezTo>
                  <a:pt x="3069" y="1991"/>
                  <a:pt x="3035" y="2008"/>
                  <a:pt x="3004" y="2025"/>
                </a:cubicBezTo>
                <a:lnTo>
                  <a:pt x="2192" y="1716"/>
                </a:lnTo>
                <a:lnTo>
                  <a:pt x="5432" y="485"/>
                </a:lnTo>
                <a:cubicBezTo>
                  <a:pt x="5576" y="430"/>
                  <a:pt x="5728" y="403"/>
                  <a:pt x="5880" y="403"/>
                </a:cubicBezTo>
                <a:cubicBezTo>
                  <a:pt x="6032" y="403"/>
                  <a:pt x="6184" y="430"/>
                  <a:pt x="6330" y="485"/>
                </a:cubicBezTo>
                <a:lnTo>
                  <a:pt x="7914" y="1089"/>
                </a:lnTo>
                <a:cubicBezTo>
                  <a:pt x="7938" y="1097"/>
                  <a:pt x="7962" y="1101"/>
                  <a:pt x="7985" y="1101"/>
                </a:cubicBezTo>
                <a:cubicBezTo>
                  <a:pt x="8068" y="1101"/>
                  <a:pt x="8145" y="1052"/>
                  <a:pt x="8175" y="969"/>
                </a:cubicBezTo>
                <a:cubicBezTo>
                  <a:pt x="8216" y="866"/>
                  <a:pt x="8161" y="749"/>
                  <a:pt x="8058" y="708"/>
                </a:cubicBezTo>
                <a:lnTo>
                  <a:pt x="6471" y="108"/>
                </a:lnTo>
                <a:cubicBezTo>
                  <a:pt x="6280" y="36"/>
                  <a:pt x="6081" y="0"/>
                  <a:pt x="5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 name="Google Shape;1340;p80"/>
          <p:cNvGrpSpPr/>
          <p:nvPr/>
        </p:nvGrpSpPr>
        <p:grpSpPr>
          <a:xfrm>
            <a:off x="6338325" y="2131150"/>
            <a:ext cx="252725" cy="344075"/>
            <a:chOff x="6338325" y="2131150"/>
            <a:chExt cx="252725" cy="344075"/>
          </a:xfrm>
        </p:grpSpPr>
        <p:sp>
          <p:nvSpPr>
            <p:cNvPr id="1341" name="Google Shape;1341;p80"/>
            <p:cNvSpPr/>
            <p:nvPr/>
          </p:nvSpPr>
          <p:spPr>
            <a:xfrm>
              <a:off x="6491500" y="2350500"/>
              <a:ext cx="61650" cy="18625"/>
            </a:xfrm>
            <a:custGeom>
              <a:avLst/>
              <a:gdLst/>
              <a:ahLst/>
              <a:cxnLst/>
              <a:rect l="l" t="t" r="r" b="b"/>
              <a:pathLst>
                <a:path w="2466" h="745" extrusionOk="0">
                  <a:moveTo>
                    <a:pt x="2260" y="1"/>
                  </a:moveTo>
                  <a:cubicBezTo>
                    <a:pt x="2258" y="1"/>
                    <a:pt x="2256" y="1"/>
                    <a:pt x="2253" y="1"/>
                  </a:cubicBezTo>
                  <a:cubicBezTo>
                    <a:pt x="1715" y="25"/>
                    <a:pt x="916" y="100"/>
                    <a:pt x="162" y="351"/>
                  </a:cubicBezTo>
                  <a:cubicBezTo>
                    <a:pt x="56" y="385"/>
                    <a:pt x="1" y="498"/>
                    <a:pt x="35" y="604"/>
                  </a:cubicBezTo>
                  <a:cubicBezTo>
                    <a:pt x="62" y="690"/>
                    <a:pt x="141" y="745"/>
                    <a:pt x="227" y="745"/>
                  </a:cubicBezTo>
                  <a:cubicBezTo>
                    <a:pt x="248" y="745"/>
                    <a:pt x="268" y="742"/>
                    <a:pt x="289" y="735"/>
                  </a:cubicBezTo>
                  <a:cubicBezTo>
                    <a:pt x="999" y="498"/>
                    <a:pt x="1756" y="426"/>
                    <a:pt x="2267" y="406"/>
                  </a:cubicBezTo>
                  <a:cubicBezTo>
                    <a:pt x="2380" y="399"/>
                    <a:pt x="2466" y="306"/>
                    <a:pt x="2463" y="193"/>
                  </a:cubicBezTo>
                  <a:cubicBezTo>
                    <a:pt x="2456" y="85"/>
                    <a:pt x="2367"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80"/>
            <p:cNvSpPr/>
            <p:nvPr/>
          </p:nvSpPr>
          <p:spPr>
            <a:xfrm>
              <a:off x="6338325" y="2131150"/>
              <a:ext cx="252725" cy="344075"/>
            </a:xfrm>
            <a:custGeom>
              <a:avLst/>
              <a:gdLst/>
              <a:ahLst/>
              <a:cxnLst/>
              <a:rect l="l" t="t" r="r" b="b"/>
              <a:pathLst>
                <a:path w="10109" h="13763" extrusionOk="0">
                  <a:moveTo>
                    <a:pt x="4173" y="1850"/>
                  </a:moveTo>
                  <a:cubicBezTo>
                    <a:pt x="4235" y="1850"/>
                    <a:pt x="4302" y="1871"/>
                    <a:pt x="4355" y="1931"/>
                  </a:cubicBezTo>
                  <a:cubicBezTo>
                    <a:pt x="4638" y="2246"/>
                    <a:pt x="5188" y="2716"/>
                    <a:pt x="5943" y="2716"/>
                  </a:cubicBezTo>
                  <a:cubicBezTo>
                    <a:pt x="6086" y="2716"/>
                    <a:pt x="6235" y="2699"/>
                    <a:pt x="6392" y="2662"/>
                  </a:cubicBezTo>
                  <a:cubicBezTo>
                    <a:pt x="6394" y="2661"/>
                    <a:pt x="6396" y="2660"/>
                    <a:pt x="6398" y="2660"/>
                  </a:cubicBezTo>
                  <a:cubicBezTo>
                    <a:pt x="6404" y="2660"/>
                    <a:pt x="6410" y="2663"/>
                    <a:pt x="6412" y="2668"/>
                  </a:cubicBezTo>
                  <a:cubicBezTo>
                    <a:pt x="6539" y="2926"/>
                    <a:pt x="7098" y="2991"/>
                    <a:pt x="7098" y="2991"/>
                  </a:cubicBezTo>
                  <a:lnTo>
                    <a:pt x="7098" y="3502"/>
                  </a:lnTo>
                  <a:cubicBezTo>
                    <a:pt x="7098" y="3502"/>
                    <a:pt x="7058" y="3606"/>
                    <a:pt x="6999" y="3606"/>
                  </a:cubicBezTo>
                  <a:cubicBezTo>
                    <a:pt x="6996" y="3606"/>
                    <a:pt x="6992" y="3605"/>
                    <a:pt x="6988" y="3604"/>
                  </a:cubicBezTo>
                  <a:lnTo>
                    <a:pt x="6868" y="3604"/>
                  </a:lnTo>
                  <a:cubicBezTo>
                    <a:pt x="6759" y="3618"/>
                    <a:pt x="6669" y="3707"/>
                    <a:pt x="6669" y="3817"/>
                  </a:cubicBezTo>
                  <a:cubicBezTo>
                    <a:pt x="6663" y="4235"/>
                    <a:pt x="6488" y="4626"/>
                    <a:pt x="6193" y="4883"/>
                  </a:cubicBezTo>
                  <a:cubicBezTo>
                    <a:pt x="5874" y="5163"/>
                    <a:pt x="5498" y="5301"/>
                    <a:pt x="5125" y="5301"/>
                  </a:cubicBezTo>
                  <a:cubicBezTo>
                    <a:pt x="4753" y="5301"/>
                    <a:pt x="4382" y="5164"/>
                    <a:pt x="4071" y="4894"/>
                  </a:cubicBezTo>
                  <a:cubicBezTo>
                    <a:pt x="3772" y="4636"/>
                    <a:pt x="3594" y="4249"/>
                    <a:pt x="3584" y="3831"/>
                  </a:cubicBezTo>
                  <a:cubicBezTo>
                    <a:pt x="3580" y="3721"/>
                    <a:pt x="3381" y="3632"/>
                    <a:pt x="3381" y="3632"/>
                  </a:cubicBezTo>
                  <a:lnTo>
                    <a:pt x="3265" y="3656"/>
                  </a:lnTo>
                  <a:cubicBezTo>
                    <a:pt x="3128" y="3635"/>
                    <a:pt x="3014" y="3522"/>
                    <a:pt x="3014" y="3382"/>
                  </a:cubicBezTo>
                  <a:cubicBezTo>
                    <a:pt x="3014" y="2946"/>
                    <a:pt x="3011" y="2970"/>
                    <a:pt x="3014" y="2939"/>
                  </a:cubicBezTo>
                  <a:cubicBezTo>
                    <a:pt x="3038" y="2953"/>
                    <a:pt x="3062" y="2963"/>
                    <a:pt x="3090" y="2974"/>
                  </a:cubicBezTo>
                  <a:lnTo>
                    <a:pt x="3429" y="3090"/>
                  </a:lnTo>
                  <a:cubicBezTo>
                    <a:pt x="3471" y="3105"/>
                    <a:pt x="3514" y="3112"/>
                    <a:pt x="3557" y="3112"/>
                  </a:cubicBezTo>
                  <a:cubicBezTo>
                    <a:pt x="3635" y="3112"/>
                    <a:pt x="3713" y="3088"/>
                    <a:pt x="3779" y="3042"/>
                  </a:cubicBezTo>
                  <a:cubicBezTo>
                    <a:pt x="3879" y="2970"/>
                    <a:pt x="3940" y="2854"/>
                    <a:pt x="3940" y="2730"/>
                  </a:cubicBezTo>
                  <a:cubicBezTo>
                    <a:pt x="3937" y="1983"/>
                    <a:pt x="3937" y="2082"/>
                    <a:pt x="3940" y="2065"/>
                  </a:cubicBezTo>
                  <a:cubicBezTo>
                    <a:pt x="3947" y="1928"/>
                    <a:pt x="4057" y="1876"/>
                    <a:pt x="4091" y="1863"/>
                  </a:cubicBezTo>
                  <a:cubicBezTo>
                    <a:pt x="4116" y="1855"/>
                    <a:pt x="4144" y="1850"/>
                    <a:pt x="4173" y="1850"/>
                  </a:cubicBezTo>
                  <a:close/>
                  <a:moveTo>
                    <a:pt x="4393" y="5562"/>
                  </a:moveTo>
                  <a:cubicBezTo>
                    <a:pt x="4624" y="5656"/>
                    <a:pt x="4868" y="5706"/>
                    <a:pt x="5119" y="5706"/>
                  </a:cubicBezTo>
                  <a:cubicBezTo>
                    <a:pt x="5320" y="5706"/>
                    <a:pt x="5525" y="5674"/>
                    <a:pt x="5730" y="5607"/>
                  </a:cubicBezTo>
                  <a:lnTo>
                    <a:pt x="5730" y="5610"/>
                  </a:lnTo>
                  <a:cubicBezTo>
                    <a:pt x="5768" y="5809"/>
                    <a:pt x="5867" y="5991"/>
                    <a:pt x="6015" y="6131"/>
                  </a:cubicBezTo>
                  <a:cubicBezTo>
                    <a:pt x="5741" y="6303"/>
                    <a:pt x="5436" y="6391"/>
                    <a:pt x="5129" y="6391"/>
                  </a:cubicBezTo>
                  <a:cubicBezTo>
                    <a:pt x="4794" y="6391"/>
                    <a:pt x="4457" y="6286"/>
                    <a:pt x="4160" y="6073"/>
                  </a:cubicBezTo>
                  <a:cubicBezTo>
                    <a:pt x="4287" y="5929"/>
                    <a:pt x="4369" y="5754"/>
                    <a:pt x="4393" y="5562"/>
                  </a:cubicBezTo>
                  <a:close/>
                  <a:moveTo>
                    <a:pt x="3813" y="6317"/>
                  </a:moveTo>
                  <a:cubicBezTo>
                    <a:pt x="4214" y="6642"/>
                    <a:pt x="4673" y="6795"/>
                    <a:pt x="5125" y="6795"/>
                  </a:cubicBezTo>
                  <a:cubicBezTo>
                    <a:pt x="5578" y="6795"/>
                    <a:pt x="6024" y="6641"/>
                    <a:pt x="6399" y="6351"/>
                  </a:cubicBezTo>
                  <a:cubicBezTo>
                    <a:pt x="6460" y="6368"/>
                    <a:pt x="6728" y="6419"/>
                    <a:pt x="6786" y="6433"/>
                  </a:cubicBezTo>
                  <a:cubicBezTo>
                    <a:pt x="6968" y="6467"/>
                    <a:pt x="7143" y="6519"/>
                    <a:pt x="7307" y="6587"/>
                  </a:cubicBezTo>
                  <a:cubicBezTo>
                    <a:pt x="6604" y="6683"/>
                    <a:pt x="5812" y="6889"/>
                    <a:pt x="5188" y="7311"/>
                  </a:cubicBezTo>
                  <a:cubicBezTo>
                    <a:pt x="5149" y="7338"/>
                    <a:pt x="5103" y="7352"/>
                    <a:pt x="5058" y="7352"/>
                  </a:cubicBezTo>
                  <a:cubicBezTo>
                    <a:pt x="5013" y="7352"/>
                    <a:pt x="4967" y="7338"/>
                    <a:pt x="4928" y="7311"/>
                  </a:cubicBezTo>
                  <a:cubicBezTo>
                    <a:pt x="4304" y="6889"/>
                    <a:pt x="3508" y="6687"/>
                    <a:pt x="2805" y="6587"/>
                  </a:cubicBezTo>
                  <a:cubicBezTo>
                    <a:pt x="2973" y="6519"/>
                    <a:pt x="3148" y="6467"/>
                    <a:pt x="3326" y="6433"/>
                  </a:cubicBezTo>
                  <a:cubicBezTo>
                    <a:pt x="3662" y="6368"/>
                    <a:pt x="3717" y="6358"/>
                    <a:pt x="3813" y="6317"/>
                  </a:cubicBezTo>
                  <a:close/>
                  <a:moveTo>
                    <a:pt x="8536" y="6911"/>
                  </a:moveTo>
                  <a:cubicBezTo>
                    <a:pt x="8603" y="6911"/>
                    <a:pt x="8665" y="6912"/>
                    <a:pt x="8720" y="6913"/>
                  </a:cubicBezTo>
                  <a:cubicBezTo>
                    <a:pt x="8775" y="6913"/>
                    <a:pt x="8819" y="6961"/>
                    <a:pt x="8819" y="7016"/>
                  </a:cubicBezTo>
                  <a:lnTo>
                    <a:pt x="8819" y="7198"/>
                  </a:lnTo>
                  <a:cubicBezTo>
                    <a:pt x="8800" y="7198"/>
                    <a:pt x="8780" y="7198"/>
                    <a:pt x="8760" y="7198"/>
                  </a:cubicBezTo>
                  <a:cubicBezTo>
                    <a:pt x="7623" y="7198"/>
                    <a:pt x="6248" y="7393"/>
                    <a:pt x="5298" y="8000"/>
                  </a:cubicBezTo>
                  <a:cubicBezTo>
                    <a:pt x="5228" y="8045"/>
                    <a:pt x="5149" y="8067"/>
                    <a:pt x="5070" y="8067"/>
                  </a:cubicBezTo>
                  <a:cubicBezTo>
                    <a:pt x="4990" y="8067"/>
                    <a:pt x="4911" y="8045"/>
                    <a:pt x="4839" y="8000"/>
                  </a:cubicBezTo>
                  <a:cubicBezTo>
                    <a:pt x="3891" y="7397"/>
                    <a:pt x="2516" y="7198"/>
                    <a:pt x="1376" y="7198"/>
                  </a:cubicBezTo>
                  <a:cubicBezTo>
                    <a:pt x="1356" y="7198"/>
                    <a:pt x="1337" y="7198"/>
                    <a:pt x="1317" y="7198"/>
                  </a:cubicBezTo>
                  <a:lnTo>
                    <a:pt x="1317" y="7016"/>
                  </a:lnTo>
                  <a:cubicBezTo>
                    <a:pt x="1317" y="6958"/>
                    <a:pt x="1362" y="6913"/>
                    <a:pt x="1420" y="6913"/>
                  </a:cubicBezTo>
                  <a:cubicBezTo>
                    <a:pt x="1475" y="6912"/>
                    <a:pt x="1538" y="6911"/>
                    <a:pt x="1606" y="6911"/>
                  </a:cubicBezTo>
                  <a:cubicBezTo>
                    <a:pt x="1759" y="6911"/>
                    <a:pt x="1943" y="6915"/>
                    <a:pt x="2147" y="6927"/>
                  </a:cubicBezTo>
                  <a:lnTo>
                    <a:pt x="2150" y="6927"/>
                  </a:lnTo>
                  <a:cubicBezTo>
                    <a:pt x="2915" y="6975"/>
                    <a:pt x="3961" y="7136"/>
                    <a:pt x="4712" y="7647"/>
                  </a:cubicBezTo>
                  <a:cubicBezTo>
                    <a:pt x="4820" y="7721"/>
                    <a:pt x="4944" y="7757"/>
                    <a:pt x="5068" y="7757"/>
                  </a:cubicBezTo>
                  <a:cubicBezTo>
                    <a:pt x="5193" y="7757"/>
                    <a:pt x="5317" y="7721"/>
                    <a:pt x="5425" y="7647"/>
                  </a:cubicBezTo>
                  <a:cubicBezTo>
                    <a:pt x="6382" y="7001"/>
                    <a:pt x="7807" y="6911"/>
                    <a:pt x="8536" y="6911"/>
                  </a:cubicBezTo>
                  <a:close/>
                  <a:moveTo>
                    <a:pt x="645" y="9673"/>
                  </a:moveTo>
                  <a:cubicBezTo>
                    <a:pt x="656" y="9913"/>
                    <a:pt x="858" y="10109"/>
                    <a:pt x="1105" y="10109"/>
                  </a:cubicBezTo>
                  <a:lnTo>
                    <a:pt x="1276" y="10109"/>
                  </a:lnTo>
                  <a:cubicBezTo>
                    <a:pt x="1417" y="10109"/>
                    <a:pt x="1533" y="10225"/>
                    <a:pt x="1533" y="10366"/>
                  </a:cubicBezTo>
                  <a:lnTo>
                    <a:pt x="1533" y="10966"/>
                  </a:lnTo>
                  <a:cubicBezTo>
                    <a:pt x="1533" y="11010"/>
                    <a:pt x="1496" y="11052"/>
                    <a:pt x="1448" y="11052"/>
                  </a:cubicBezTo>
                  <a:lnTo>
                    <a:pt x="865" y="11052"/>
                  </a:lnTo>
                  <a:cubicBezTo>
                    <a:pt x="611" y="11052"/>
                    <a:pt x="405" y="10846"/>
                    <a:pt x="405" y="10592"/>
                  </a:cubicBezTo>
                  <a:lnTo>
                    <a:pt x="405" y="10050"/>
                  </a:lnTo>
                  <a:cubicBezTo>
                    <a:pt x="405" y="9786"/>
                    <a:pt x="638" y="9680"/>
                    <a:pt x="645" y="9673"/>
                  </a:cubicBezTo>
                  <a:close/>
                  <a:moveTo>
                    <a:pt x="9464" y="9673"/>
                  </a:moveTo>
                  <a:lnTo>
                    <a:pt x="9635" y="9776"/>
                  </a:lnTo>
                  <a:cubicBezTo>
                    <a:pt x="9680" y="9804"/>
                    <a:pt x="9707" y="9852"/>
                    <a:pt x="9707" y="9900"/>
                  </a:cubicBezTo>
                  <a:lnTo>
                    <a:pt x="9707" y="10592"/>
                  </a:lnTo>
                  <a:cubicBezTo>
                    <a:pt x="9707" y="10846"/>
                    <a:pt x="9498" y="11052"/>
                    <a:pt x="9241" y="11052"/>
                  </a:cubicBezTo>
                  <a:lnTo>
                    <a:pt x="8607" y="11052"/>
                  </a:lnTo>
                  <a:cubicBezTo>
                    <a:pt x="8590" y="11052"/>
                    <a:pt x="8576" y="11038"/>
                    <a:pt x="8576" y="11021"/>
                  </a:cubicBezTo>
                  <a:lnTo>
                    <a:pt x="8576" y="10201"/>
                  </a:lnTo>
                  <a:cubicBezTo>
                    <a:pt x="8576" y="10150"/>
                    <a:pt x="8617" y="10109"/>
                    <a:pt x="8668" y="10109"/>
                  </a:cubicBezTo>
                  <a:lnTo>
                    <a:pt x="9004" y="10109"/>
                  </a:lnTo>
                  <a:cubicBezTo>
                    <a:pt x="9258" y="10109"/>
                    <a:pt x="9454" y="9910"/>
                    <a:pt x="9464" y="9673"/>
                  </a:cubicBezTo>
                  <a:close/>
                  <a:moveTo>
                    <a:pt x="1368" y="7597"/>
                  </a:moveTo>
                  <a:cubicBezTo>
                    <a:pt x="2067" y="7597"/>
                    <a:pt x="3401" y="7676"/>
                    <a:pt x="4410" y="8213"/>
                  </a:cubicBezTo>
                  <a:lnTo>
                    <a:pt x="4410" y="13102"/>
                  </a:lnTo>
                  <a:cubicBezTo>
                    <a:pt x="3359" y="12609"/>
                    <a:pt x="2077" y="12533"/>
                    <a:pt x="1355" y="12533"/>
                  </a:cubicBezTo>
                  <a:cubicBezTo>
                    <a:pt x="1253" y="12533"/>
                    <a:pt x="1162" y="12534"/>
                    <a:pt x="1084" y="12536"/>
                  </a:cubicBezTo>
                  <a:lnTo>
                    <a:pt x="1081" y="12536"/>
                  </a:lnTo>
                  <a:cubicBezTo>
                    <a:pt x="1079" y="12537"/>
                    <a:pt x="1078" y="12537"/>
                    <a:pt x="1076" y="12537"/>
                  </a:cubicBezTo>
                  <a:cubicBezTo>
                    <a:pt x="1061" y="12537"/>
                    <a:pt x="1050" y="12521"/>
                    <a:pt x="1050" y="12505"/>
                  </a:cubicBezTo>
                  <a:lnTo>
                    <a:pt x="1050" y="11453"/>
                  </a:lnTo>
                  <a:lnTo>
                    <a:pt x="1448" y="11453"/>
                  </a:lnTo>
                  <a:cubicBezTo>
                    <a:pt x="1718" y="11453"/>
                    <a:pt x="1938" y="11233"/>
                    <a:pt x="1938" y="10966"/>
                  </a:cubicBezTo>
                  <a:lnTo>
                    <a:pt x="1938" y="10369"/>
                  </a:lnTo>
                  <a:cubicBezTo>
                    <a:pt x="1938" y="10002"/>
                    <a:pt x="1640" y="9708"/>
                    <a:pt x="1276" y="9708"/>
                  </a:cubicBezTo>
                  <a:lnTo>
                    <a:pt x="1101" y="9708"/>
                  </a:lnTo>
                  <a:cubicBezTo>
                    <a:pt x="1074" y="9708"/>
                    <a:pt x="1050" y="9684"/>
                    <a:pt x="1050" y="9656"/>
                  </a:cubicBezTo>
                  <a:lnTo>
                    <a:pt x="1050" y="7722"/>
                  </a:lnTo>
                  <a:cubicBezTo>
                    <a:pt x="1050" y="7664"/>
                    <a:pt x="1091" y="7616"/>
                    <a:pt x="1146" y="7602"/>
                  </a:cubicBezTo>
                  <a:lnTo>
                    <a:pt x="1149" y="7602"/>
                  </a:lnTo>
                  <a:cubicBezTo>
                    <a:pt x="1156" y="7599"/>
                    <a:pt x="1163" y="7599"/>
                    <a:pt x="1170" y="7599"/>
                  </a:cubicBezTo>
                  <a:cubicBezTo>
                    <a:pt x="1228" y="7598"/>
                    <a:pt x="1294" y="7597"/>
                    <a:pt x="1368" y="7597"/>
                  </a:cubicBezTo>
                  <a:close/>
                  <a:moveTo>
                    <a:pt x="5325" y="8408"/>
                  </a:moveTo>
                  <a:lnTo>
                    <a:pt x="5325" y="13332"/>
                  </a:lnTo>
                  <a:cubicBezTo>
                    <a:pt x="5243" y="13364"/>
                    <a:pt x="5157" y="13381"/>
                    <a:pt x="5070" y="13381"/>
                  </a:cubicBezTo>
                  <a:cubicBezTo>
                    <a:pt x="4983" y="13381"/>
                    <a:pt x="4897" y="13364"/>
                    <a:pt x="4815" y="13332"/>
                  </a:cubicBezTo>
                  <a:lnTo>
                    <a:pt x="4815" y="8408"/>
                  </a:lnTo>
                  <a:cubicBezTo>
                    <a:pt x="4897" y="8435"/>
                    <a:pt x="4983" y="8449"/>
                    <a:pt x="5069" y="8449"/>
                  </a:cubicBezTo>
                  <a:cubicBezTo>
                    <a:pt x="5155" y="8449"/>
                    <a:pt x="5241" y="8435"/>
                    <a:pt x="5325" y="8408"/>
                  </a:cubicBezTo>
                  <a:close/>
                  <a:moveTo>
                    <a:pt x="4321" y="1"/>
                  </a:moveTo>
                  <a:cubicBezTo>
                    <a:pt x="3580" y="1"/>
                    <a:pt x="2929" y="525"/>
                    <a:pt x="2778" y="1252"/>
                  </a:cubicBezTo>
                  <a:cubicBezTo>
                    <a:pt x="2752" y="1374"/>
                    <a:pt x="2844" y="1496"/>
                    <a:pt x="2975" y="1496"/>
                  </a:cubicBezTo>
                  <a:cubicBezTo>
                    <a:pt x="3003" y="1496"/>
                    <a:pt x="3032" y="1491"/>
                    <a:pt x="3062" y="1479"/>
                  </a:cubicBezTo>
                  <a:cubicBezTo>
                    <a:pt x="3117" y="1458"/>
                    <a:pt x="3158" y="1410"/>
                    <a:pt x="3169" y="1352"/>
                  </a:cubicBezTo>
                  <a:cubicBezTo>
                    <a:pt x="3275" y="803"/>
                    <a:pt x="3762" y="402"/>
                    <a:pt x="4321" y="402"/>
                  </a:cubicBezTo>
                  <a:lnTo>
                    <a:pt x="6261" y="402"/>
                  </a:lnTo>
                  <a:cubicBezTo>
                    <a:pt x="6364" y="402"/>
                    <a:pt x="6450" y="488"/>
                    <a:pt x="6443" y="591"/>
                  </a:cubicBezTo>
                  <a:cubicBezTo>
                    <a:pt x="6427" y="853"/>
                    <a:pt x="6633" y="1068"/>
                    <a:pt x="6892" y="1068"/>
                  </a:cubicBezTo>
                  <a:cubicBezTo>
                    <a:pt x="6900" y="1068"/>
                    <a:pt x="6908" y="1068"/>
                    <a:pt x="6916" y="1067"/>
                  </a:cubicBezTo>
                  <a:cubicBezTo>
                    <a:pt x="6918" y="1067"/>
                    <a:pt x="6920" y="1067"/>
                    <a:pt x="6922" y="1067"/>
                  </a:cubicBezTo>
                  <a:cubicBezTo>
                    <a:pt x="7019" y="1067"/>
                    <a:pt x="7098" y="1148"/>
                    <a:pt x="7098" y="1245"/>
                  </a:cubicBezTo>
                  <a:lnTo>
                    <a:pt x="7098" y="2500"/>
                  </a:lnTo>
                  <a:cubicBezTo>
                    <a:pt x="7098" y="2535"/>
                    <a:pt x="7081" y="2566"/>
                    <a:pt x="7050" y="2583"/>
                  </a:cubicBezTo>
                  <a:cubicBezTo>
                    <a:pt x="7020" y="2598"/>
                    <a:pt x="6988" y="2605"/>
                    <a:pt x="6956" y="2605"/>
                  </a:cubicBezTo>
                  <a:cubicBezTo>
                    <a:pt x="6880" y="2605"/>
                    <a:pt x="6806" y="2563"/>
                    <a:pt x="6772" y="2490"/>
                  </a:cubicBezTo>
                  <a:cubicBezTo>
                    <a:pt x="6699" y="2346"/>
                    <a:pt x="6554" y="2258"/>
                    <a:pt x="6396" y="2258"/>
                  </a:cubicBezTo>
                  <a:cubicBezTo>
                    <a:pt x="6362" y="2258"/>
                    <a:pt x="6327" y="2262"/>
                    <a:pt x="6292" y="2271"/>
                  </a:cubicBezTo>
                  <a:cubicBezTo>
                    <a:pt x="6171" y="2300"/>
                    <a:pt x="6055" y="2313"/>
                    <a:pt x="5944" y="2313"/>
                  </a:cubicBezTo>
                  <a:cubicBezTo>
                    <a:pt x="5339" y="2313"/>
                    <a:pt x="4889" y="1925"/>
                    <a:pt x="4657" y="1664"/>
                  </a:cubicBezTo>
                  <a:cubicBezTo>
                    <a:pt x="4530" y="1524"/>
                    <a:pt x="4353" y="1448"/>
                    <a:pt x="4173" y="1448"/>
                  </a:cubicBezTo>
                  <a:cubicBezTo>
                    <a:pt x="4101" y="1448"/>
                    <a:pt x="4028" y="1460"/>
                    <a:pt x="3957" y="1486"/>
                  </a:cubicBezTo>
                  <a:cubicBezTo>
                    <a:pt x="3710" y="1571"/>
                    <a:pt x="3549" y="1787"/>
                    <a:pt x="3536" y="2048"/>
                  </a:cubicBezTo>
                  <a:cubicBezTo>
                    <a:pt x="3536" y="2082"/>
                    <a:pt x="3536" y="2041"/>
                    <a:pt x="3536" y="2703"/>
                  </a:cubicBezTo>
                  <a:lnTo>
                    <a:pt x="3206" y="2590"/>
                  </a:lnTo>
                  <a:cubicBezTo>
                    <a:pt x="3172" y="2576"/>
                    <a:pt x="3148" y="2542"/>
                    <a:pt x="3148" y="2504"/>
                  </a:cubicBezTo>
                  <a:lnTo>
                    <a:pt x="3148" y="2240"/>
                  </a:lnTo>
                  <a:cubicBezTo>
                    <a:pt x="3148" y="2137"/>
                    <a:pt x="3073" y="2044"/>
                    <a:pt x="2970" y="2034"/>
                  </a:cubicBezTo>
                  <a:cubicBezTo>
                    <a:pt x="2961" y="2033"/>
                    <a:pt x="2951" y="2032"/>
                    <a:pt x="2942" y="2032"/>
                  </a:cubicBezTo>
                  <a:cubicBezTo>
                    <a:pt x="2834" y="2032"/>
                    <a:pt x="2744" y="2122"/>
                    <a:pt x="2744" y="2233"/>
                  </a:cubicBezTo>
                  <a:lnTo>
                    <a:pt x="2744" y="2487"/>
                  </a:lnTo>
                  <a:cubicBezTo>
                    <a:pt x="2744" y="2511"/>
                    <a:pt x="2747" y="2538"/>
                    <a:pt x="2750" y="2566"/>
                  </a:cubicBezTo>
                  <a:cubicBezTo>
                    <a:pt x="2661" y="2679"/>
                    <a:pt x="2610" y="2819"/>
                    <a:pt x="2610" y="2970"/>
                  </a:cubicBezTo>
                  <a:lnTo>
                    <a:pt x="2610" y="3375"/>
                  </a:lnTo>
                  <a:cubicBezTo>
                    <a:pt x="2610" y="3714"/>
                    <a:pt x="2870" y="3995"/>
                    <a:pt x="3200" y="4030"/>
                  </a:cubicBezTo>
                  <a:cubicBezTo>
                    <a:pt x="3258" y="4492"/>
                    <a:pt x="3477" y="4911"/>
                    <a:pt x="3817" y="5206"/>
                  </a:cubicBezTo>
                  <a:cubicBezTo>
                    <a:pt x="3879" y="5261"/>
                    <a:pt x="3944" y="5309"/>
                    <a:pt x="4009" y="5353"/>
                  </a:cubicBezTo>
                  <a:lnTo>
                    <a:pt x="4009" y="5439"/>
                  </a:lnTo>
                  <a:cubicBezTo>
                    <a:pt x="4009" y="5631"/>
                    <a:pt x="3909" y="5802"/>
                    <a:pt x="3748" y="5905"/>
                  </a:cubicBezTo>
                  <a:cubicBezTo>
                    <a:pt x="3649" y="5967"/>
                    <a:pt x="3590" y="5974"/>
                    <a:pt x="3261" y="6035"/>
                  </a:cubicBezTo>
                  <a:cubicBezTo>
                    <a:pt x="2843" y="6118"/>
                    <a:pt x="2452" y="6279"/>
                    <a:pt x="2102" y="6522"/>
                  </a:cubicBezTo>
                  <a:cubicBezTo>
                    <a:pt x="1911" y="6510"/>
                    <a:pt x="1737" y="6507"/>
                    <a:pt x="1590" y="6507"/>
                  </a:cubicBezTo>
                  <a:cubicBezTo>
                    <a:pt x="1524" y="6507"/>
                    <a:pt x="1464" y="6507"/>
                    <a:pt x="1410" y="6509"/>
                  </a:cubicBezTo>
                  <a:cubicBezTo>
                    <a:pt x="1132" y="6515"/>
                    <a:pt x="916" y="6738"/>
                    <a:pt x="916" y="7016"/>
                  </a:cubicBezTo>
                  <a:lnTo>
                    <a:pt x="916" y="7266"/>
                  </a:lnTo>
                  <a:cubicBezTo>
                    <a:pt x="755" y="7355"/>
                    <a:pt x="645" y="7530"/>
                    <a:pt x="645" y="7733"/>
                  </a:cubicBezTo>
                  <a:lnTo>
                    <a:pt x="645" y="9200"/>
                  </a:lnTo>
                  <a:cubicBezTo>
                    <a:pt x="553" y="9282"/>
                    <a:pt x="1" y="9457"/>
                    <a:pt x="1" y="10054"/>
                  </a:cubicBezTo>
                  <a:lnTo>
                    <a:pt x="1" y="10599"/>
                  </a:lnTo>
                  <a:cubicBezTo>
                    <a:pt x="1" y="11000"/>
                    <a:pt x="275" y="11336"/>
                    <a:pt x="645" y="11436"/>
                  </a:cubicBezTo>
                  <a:lnTo>
                    <a:pt x="645" y="12509"/>
                  </a:lnTo>
                  <a:cubicBezTo>
                    <a:pt x="645" y="12746"/>
                    <a:pt x="838" y="12945"/>
                    <a:pt x="1076" y="12945"/>
                  </a:cubicBezTo>
                  <a:cubicBezTo>
                    <a:pt x="1082" y="12945"/>
                    <a:pt x="1088" y="12944"/>
                    <a:pt x="1094" y="12944"/>
                  </a:cubicBezTo>
                  <a:cubicBezTo>
                    <a:pt x="1204" y="12941"/>
                    <a:pt x="1311" y="12939"/>
                    <a:pt x="1415" y="12939"/>
                  </a:cubicBezTo>
                  <a:cubicBezTo>
                    <a:pt x="3151" y="12939"/>
                    <a:pt x="4151" y="13403"/>
                    <a:pt x="4513" y="13613"/>
                  </a:cubicBezTo>
                  <a:cubicBezTo>
                    <a:pt x="4513" y="13613"/>
                    <a:pt x="4516" y="13616"/>
                    <a:pt x="4516" y="13616"/>
                  </a:cubicBezTo>
                  <a:cubicBezTo>
                    <a:pt x="4688" y="13714"/>
                    <a:pt x="4879" y="13763"/>
                    <a:pt x="5070" y="13763"/>
                  </a:cubicBezTo>
                  <a:cubicBezTo>
                    <a:pt x="5260" y="13763"/>
                    <a:pt x="5451" y="13714"/>
                    <a:pt x="5620" y="13616"/>
                  </a:cubicBezTo>
                  <a:lnTo>
                    <a:pt x="5627" y="13613"/>
                  </a:lnTo>
                  <a:cubicBezTo>
                    <a:pt x="5986" y="13403"/>
                    <a:pt x="6986" y="12939"/>
                    <a:pt x="8722" y="12939"/>
                  </a:cubicBezTo>
                  <a:cubicBezTo>
                    <a:pt x="8826" y="12939"/>
                    <a:pt x="8933" y="12941"/>
                    <a:pt x="9042" y="12944"/>
                  </a:cubicBezTo>
                  <a:cubicBezTo>
                    <a:pt x="9046" y="12944"/>
                    <a:pt x="9051" y="12944"/>
                    <a:pt x="9055" y="12944"/>
                  </a:cubicBezTo>
                  <a:cubicBezTo>
                    <a:pt x="9296" y="12944"/>
                    <a:pt x="9491" y="12751"/>
                    <a:pt x="9491" y="12509"/>
                  </a:cubicBezTo>
                  <a:lnTo>
                    <a:pt x="9491" y="11415"/>
                  </a:lnTo>
                  <a:cubicBezTo>
                    <a:pt x="9844" y="11322"/>
                    <a:pt x="10109" y="10997"/>
                    <a:pt x="10109" y="10613"/>
                  </a:cubicBezTo>
                  <a:lnTo>
                    <a:pt x="10109" y="10054"/>
                  </a:lnTo>
                  <a:cubicBezTo>
                    <a:pt x="10109" y="9461"/>
                    <a:pt x="9553" y="9279"/>
                    <a:pt x="9464" y="9200"/>
                  </a:cubicBezTo>
                  <a:lnTo>
                    <a:pt x="9464" y="8957"/>
                  </a:lnTo>
                  <a:cubicBezTo>
                    <a:pt x="9464" y="8854"/>
                    <a:pt x="9388" y="8761"/>
                    <a:pt x="9289" y="8748"/>
                  </a:cubicBezTo>
                  <a:cubicBezTo>
                    <a:pt x="9281" y="8747"/>
                    <a:pt x="9273" y="8746"/>
                    <a:pt x="9266" y="8746"/>
                  </a:cubicBezTo>
                  <a:cubicBezTo>
                    <a:pt x="9152" y="8746"/>
                    <a:pt x="9059" y="8837"/>
                    <a:pt x="9059" y="8950"/>
                  </a:cubicBezTo>
                  <a:lnTo>
                    <a:pt x="9059" y="9660"/>
                  </a:lnTo>
                  <a:cubicBezTo>
                    <a:pt x="9056" y="9687"/>
                    <a:pt x="9035" y="9704"/>
                    <a:pt x="9008" y="9704"/>
                  </a:cubicBezTo>
                  <a:lnTo>
                    <a:pt x="8836" y="9704"/>
                  </a:lnTo>
                  <a:cubicBezTo>
                    <a:pt x="8470" y="9704"/>
                    <a:pt x="8175" y="10002"/>
                    <a:pt x="8175" y="10366"/>
                  </a:cubicBezTo>
                  <a:lnTo>
                    <a:pt x="8175" y="10962"/>
                  </a:lnTo>
                  <a:cubicBezTo>
                    <a:pt x="8175" y="11233"/>
                    <a:pt x="8394" y="11453"/>
                    <a:pt x="8662" y="11453"/>
                  </a:cubicBezTo>
                  <a:lnTo>
                    <a:pt x="9063" y="11453"/>
                  </a:lnTo>
                  <a:lnTo>
                    <a:pt x="9063" y="12502"/>
                  </a:lnTo>
                  <a:cubicBezTo>
                    <a:pt x="9063" y="12519"/>
                    <a:pt x="9046" y="12536"/>
                    <a:pt x="9028" y="12536"/>
                  </a:cubicBezTo>
                  <a:cubicBezTo>
                    <a:pt x="8943" y="12533"/>
                    <a:pt x="8842" y="12531"/>
                    <a:pt x="8727" y="12531"/>
                  </a:cubicBezTo>
                  <a:cubicBezTo>
                    <a:pt x="8000" y="12531"/>
                    <a:pt x="6739" y="12613"/>
                    <a:pt x="5703" y="13099"/>
                  </a:cubicBezTo>
                  <a:lnTo>
                    <a:pt x="5703" y="8213"/>
                  </a:lnTo>
                  <a:cubicBezTo>
                    <a:pt x="6711" y="7673"/>
                    <a:pt x="8046" y="7593"/>
                    <a:pt x="8745" y="7593"/>
                  </a:cubicBezTo>
                  <a:cubicBezTo>
                    <a:pt x="8818" y="7593"/>
                    <a:pt x="8885" y="7594"/>
                    <a:pt x="8943" y="7595"/>
                  </a:cubicBezTo>
                  <a:cubicBezTo>
                    <a:pt x="8950" y="7595"/>
                    <a:pt x="8956" y="7599"/>
                    <a:pt x="8963" y="7599"/>
                  </a:cubicBezTo>
                  <a:lnTo>
                    <a:pt x="8967" y="7599"/>
                  </a:lnTo>
                  <a:cubicBezTo>
                    <a:pt x="9022" y="7613"/>
                    <a:pt x="9063" y="7661"/>
                    <a:pt x="9063" y="7719"/>
                  </a:cubicBezTo>
                  <a:lnTo>
                    <a:pt x="9063" y="7997"/>
                  </a:lnTo>
                  <a:cubicBezTo>
                    <a:pt x="9063" y="8099"/>
                    <a:pt x="9135" y="8192"/>
                    <a:pt x="9238" y="8202"/>
                  </a:cubicBezTo>
                  <a:cubicBezTo>
                    <a:pt x="9247" y="8204"/>
                    <a:pt x="9257" y="8204"/>
                    <a:pt x="9266" y="8204"/>
                  </a:cubicBezTo>
                  <a:cubicBezTo>
                    <a:pt x="9376" y="8204"/>
                    <a:pt x="9464" y="8114"/>
                    <a:pt x="9464" y="8003"/>
                  </a:cubicBezTo>
                  <a:lnTo>
                    <a:pt x="9464" y="7729"/>
                  </a:lnTo>
                  <a:cubicBezTo>
                    <a:pt x="9464" y="7530"/>
                    <a:pt x="9358" y="7355"/>
                    <a:pt x="9196" y="7263"/>
                  </a:cubicBezTo>
                  <a:lnTo>
                    <a:pt x="9196" y="7016"/>
                  </a:lnTo>
                  <a:cubicBezTo>
                    <a:pt x="9196" y="6738"/>
                    <a:pt x="8980" y="6515"/>
                    <a:pt x="8703" y="6509"/>
                  </a:cubicBezTo>
                  <a:cubicBezTo>
                    <a:pt x="8644" y="6507"/>
                    <a:pt x="8579" y="6507"/>
                    <a:pt x="8507" y="6507"/>
                  </a:cubicBezTo>
                  <a:cubicBezTo>
                    <a:pt x="8364" y="6507"/>
                    <a:pt x="8195" y="6510"/>
                    <a:pt x="8010" y="6519"/>
                  </a:cubicBezTo>
                  <a:cubicBezTo>
                    <a:pt x="7660" y="6279"/>
                    <a:pt x="7270" y="6118"/>
                    <a:pt x="6851" y="6035"/>
                  </a:cubicBezTo>
                  <a:cubicBezTo>
                    <a:pt x="6532" y="5974"/>
                    <a:pt x="6498" y="5967"/>
                    <a:pt x="6429" y="5939"/>
                  </a:cubicBezTo>
                  <a:lnTo>
                    <a:pt x="6412" y="5929"/>
                  </a:lnTo>
                  <a:cubicBezTo>
                    <a:pt x="6226" y="5834"/>
                    <a:pt x="6106" y="5649"/>
                    <a:pt x="6104" y="5439"/>
                  </a:cubicBezTo>
                  <a:lnTo>
                    <a:pt x="6104" y="5439"/>
                  </a:lnTo>
                  <a:cubicBezTo>
                    <a:pt x="6224" y="5370"/>
                    <a:pt x="6337" y="5288"/>
                    <a:pt x="6447" y="5192"/>
                  </a:cubicBezTo>
                  <a:cubicBezTo>
                    <a:pt x="6783" y="4897"/>
                    <a:pt x="6999" y="4472"/>
                    <a:pt x="7054" y="4012"/>
                  </a:cubicBezTo>
                  <a:cubicBezTo>
                    <a:pt x="7307" y="3978"/>
                    <a:pt x="7503" y="3755"/>
                    <a:pt x="7503" y="3491"/>
                  </a:cubicBezTo>
                  <a:lnTo>
                    <a:pt x="7503" y="2816"/>
                  </a:lnTo>
                  <a:cubicBezTo>
                    <a:pt x="7503" y="2816"/>
                    <a:pt x="7496" y="2706"/>
                    <a:pt x="7479" y="2651"/>
                  </a:cubicBezTo>
                  <a:cubicBezTo>
                    <a:pt x="7496" y="2600"/>
                    <a:pt x="7506" y="2545"/>
                    <a:pt x="7530" y="2487"/>
                  </a:cubicBezTo>
                  <a:lnTo>
                    <a:pt x="7530" y="1287"/>
                  </a:lnTo>
                  <a:cubicBezTo>
                    <a:pt x="7506" y="947"/>
                    <a:pt x="7232" y="669"/>
                    <a:pt x="6892" y="663"/>
                  </a:cubicBezTo>
                  <a:cubicBezTo>
                    <a:pt x="6868" y="663"/>
                    <a:pt x="6848" y="642"/>
                    <a:pt x="6848" y="618"/>
                  </a:cubicBezTo>
                  <a:cubicBezTo>
                    <a:pt x="6841" y="275"/>
                    <a:pt x="6217" y="1"/>
                    <a:pt x="6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80"/>
          <p:cNvGrpSpPr/>
          <p:nvPr/>
        </p:nvGrpSpPr>
        <p:grpSpPr>
          <a:xfrm>
            <a:off x="5544750" y="2131500"/>
            <a:ext cx="344100" cy="343400"/>
            <a:chOff x="5544750" y="2131500"/>
            <a:chExt cx="344100" cy="343400"/>
          </a:xfrm>
        </p:grpSpPr>
        <p:sp>
          <p:nvSpPr>
            <p:cNvPr id="1344" name="Google Shape;1344;p80"/>
            <p:cNvSpPr/>
            <p:nvPr/>
          </p:nvSpPr>
          <p:spPr>
            <a:xfrm>
              <a:off x="5749100" y="2181900"/>
              <a:ext cx="98425" cy="10050"/>
            </a:xfrm>
            <a:custGeom>
              <a:avLst/>
              <a:gdLst/>
              <a:ahLst/>
              <a:cxnLst/>
              <a:rect l="l" t="t" r="r" b="b"/>
              <a:pathLst>
                <a:path w="3937" h="402" extrusionOk="0">
                  <a:moveTo>
                    <a:pt x="223" y="1"/>
                  </a:moveTo>
                  <a:cubicBezTo>
                    <a:pt x="121" y="1"/>
                    <a:pt x="28" y="73"/>
                    <a:pt x="14" y="176"/>
                  </a:cubicBezTo>
                  <a:cubicBezTo>
                    <a:pt x="1" y="299"/>
                    <a:pt x="97" y="402"/>
                    <a:pt x="213" y="402"/>
                  </a:cubicBezTo>
                  <a:lnTo>
                    <a:pt x="3714" y="402"/>
                  </a:lnTo>
                  <a:cubicBezTo>
                    <a:pt x="3817" y="402"/>
                    <a:pt x="3909" y="330"/>
                    <a:pt x="3920" y="227"/>
                  </a:cubicBezTo>
                  <a:cubicBezTo>
                    <a:pt x="3937" y="104"/>
                    <a:pt x="3841" y="1"/>
                    <a:pt x="3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80"/>
            <p:cNvSpPr/>
            <p:nvPr/>
          </p:nvSpPr>
          <p:spPr>
            <a:xfrm>
              <a:off x="5749100" y="2208725"/>
              <a:ext cx="98425" cy="10150"/>
            </a:xfrm>
            <a:custGeom>
              <a:avLst/>
              <a:gdLst/>
              <a:ahLst/>
              <a:cxnLst/>
              <a:rect l="l" t="t" r="r" b="b"/>
              <a:pathLst>
                <a:path w="3937" h="406" extrusionOk="0">
                  <a:moveTo>
                    <a:pt x="223" y="1"/>
                  </a:moveTo>
                  <a:cubicBezTo>
                    <a:pt x="121" y="1"/>
                    <a:pt x="28" y="76"/>
                    <a:pt x="14" y="179"/>
                  </a:cubicBezTo>
                  <a:cubicBezTo>
                    <a:pt x="1" y="303"/>
                    <a:pt x="97" y="405"/>
                    <a:pt x="213" y="405"/>
                  </a:cubicBezTo>
                  <a:lnTo>
                    <a:pt x="3714" y="405"/>
                  </a:lnTo>
                  <a:cubicBezTo>
                    <a:pt x="3817" y="405"/>
                    <a:pt x="3909" y="330"/>
                    <a:pt x="3920" y="227"/>
                  </a:cubicBezTo>
                  <a:cubicBezTo>
                    <a:pt x="3937" y="107"/>
                    <a:pt x="3841" y="1"/>
                    <a:pt x="3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80"/>
            <p:cNvSpPr/>
            <p:nvPr/>
          </p:nvSpPr>
          <p:spPr>
            <a:xfrm>
              <a:off x="5749100" y="2236325"/>
              <a:ext cx="41250" cy="10150"/>
            </a:xfrm>
            <a:custGeom>
              <a:avLst/>
              <a:gdLst/>
              <a:ahLst/>
              <a:cxnLst/>
              <a:rect l="l" t="t" r="r" b="b"/>
              <a:pathLst>
                <a:path w="1650" h="406" extrusionOk="0">
                  <a:moveTo>
                    <a:pt x="223" y="1"/>
                  </a:moveTo>
                  <a:cubicBezTo>
                    <a:pt x="121" y="1"/>
                    <a:pt x="28" y="76"/>
                    <a:pt x="14" y="176"/>
                  </a:cubicBezTo>
                  <a:cubicBezTo>
                    <a:pt x="1" y="299"/>
                    <a:pt x="97" y="405"/>
                    <a:pt x="213" y="405"/>
                  </a:cubicBezTo>
                  <a:lnTo>
                    <a:pt x="1427" y="405"/>
                  </a:lnTo>
                  <a:cubicBezTo>
                    <a:pt x="1530" y="405"/>
                    <a:pt x="1622" y="330"/>
                    <a:pt x="1636" y="227"/>
                  </a:cubicBezTo>
                  <a:cubicBezTo>
                    <a:pt x="1650" y="104"/>
                    <a:pt x="1554" y="1"/>
                    <a:pt x="1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0"/>
            <p:cNvSpPr/>
            <p:nvPr/>
          </p:nvSpPr>
          <p:spPr>
            <a:xfrm>
              <a:off x="5544750" y="2131500"/>
              <a:ext cx="344100" cy="343400"/>
            </a:xfrm>
            <a:custGeom>
              <a:avLst/>
              <a:gdLst/>
              <a:ahLst/>
              <a:cxnLst/>
              <a:rect l="l" t="t" r="r" b="b"/>
              <a:pathLst>
                <a:path w="13764" h="13736" extrusionOk="0">
                  <a:moveTo>
                    <a:pt x="13294" y="405"/>
                  </a:moveTo>
                  <a:cubicBezTo>
                    <a:pt x="13331" y="405"/>
                    <a:pt x="13362" y="436"/>
                    <a:pt x="13362" y="474"/>
                  </a:cubicBezTo>
                  <a:lnTo>
                    <a:pt x="13362" y="738"/>
                  </a:lnTo>
                  <a:cubicBezTo>
                    <a:pt x="13362" y="775"/>
                    <a:pt x="13331" y="806"/>
                    <a:pt x="13294" y="806"/>
                  </a:cubicBezTo>
                  <a:lnTo>
                    <a:pt x="4160" y="806"/>
                  </a:lnTo>
                  <a:cubicBezTo>
                    <a:pt x="4122" y="806"/>
                    <a:pt x="4088" y="775"/>
                    <a:pt x="4088" y="738"/>
                  </a:cubicBezTo>
                  <a:lnTo>
                    <a:pt x="4088" y="474"/>
                  </a:lnTo>
                  <a:cubicBezTo>
                    <a:pt x="4088" y="436"/>
                    <a:pt x="4122" y="405"/>
                    <a:pt x="4160" y="405"/>
                  </a:cubicBezTo>
                  <a:close/>
                  <a:moveTo>
                    <a:pt x="7050" y="2421"/>
                  </a:moveTo>
                  <a:cubicBezTo>
                    <a:pt x="7077" y="2421"/>
                    <a:pt x="7098" y="2442"/>
                    <a:pt x="7098" y="2469"/>
                  </a:cubicBezTo>
                  <a:lnTo>
                    <a:pt x="7098" y="4146"/>
                  </a:lnTo>
                  <a:cubicBezTo>
                    <a:pt x="7098" y="4173"/>
                    <a:pt x="7077" y="4194"/>
                    <a:pt x="7050" y="4194"/>
                  </a:cubicBezTo>
                  <a:lnTo>
                    <a:pt x="6001" y="4194"/>
                  </a:lnTo>
                  <a:cubicBezTo>
                    <a:pt x="5942" y="4112"/>
                    <a:pt x="5877" y="4033"/>
                    <a:pt x="5809" y="3957"/>
                  </a:cubicBezTo>
                  <a:lnTo>
                    <a:pt x="5809" y="2473"/>
                  </a:lnTo>
                  <a:cubicBezTo>
                    <a:pt x="5809" y="2445"/>
                    <a:pt x="5833" y="2421"/>
                    <a:pt x="5864" y="2421"/>
                  </a:cubicBezTo>
                  <a:close/>
                  <a:moveTo>
                    <a:pt x="3913" y="3525"/>
                  </a:moveTo>
                  <a:cubicBezTo>
                    <a:pt x="5106" y="3525"/>
                    <a:pt x="6076" y="4492"/>
                    <a:pt x="6076" y="5682"/>
                  </a:cubicBezTo>
                  <a:lnTo>
                    <a:pt x="6076" y="5740"/>
                  </a:lnTo>
                  <a:cubicBezTo>
                    <a:pt x="5973" y="5685"/>
                    <a:pt x="5857" y="5651"/>
                    <a:pt x="5730" y="5648"/>
                  </a:cubicBezTo>
                  <a:cubicBezTo>
                    <a:pt x="5713" y="5538"/>
                    <a:pt x="5665" y="5435"/>
                    <a:pt x="5586" y="5349"/>
                  </a:cubicBezTo>
                  <a:cubicBezTo>
                    <a:pt x="5473" y="5229"/>
                    <a:pt x="5373" y="5103"/>
                    <a:pt x="5281" y="4972"/>
                  </a:cubicBezTo>
                  <a:cubicBezTo>
                    <a:pt x="5125" y="4746"/>
                    <a:pt x="4878" y="4628"/>
                    <a:pt x="4628" y="4628"/>
                  </a:cubicBezTo>
                  <a:cubicBezTo>
                    <a:pt x="4432" y="4628"/>
                    <a:pt x="4235" y="4701"/>
                    <a:pt x="4081" y="4852"/>
                  </a:cubicBezTo>
                  <a:cubicBezTo>
                    <a:pt x="3722" y="5201"/>
                    <a:pt x="3244" y="5392"/>
                    <a:pt x="2743" y="5392"/>
                  </a:cubicBezTo>
                  <a:cubicBezTo>
                    <a:pt x="2721" y="5392"/>
                    <a:pt x="2700" y="5391"/>
                    <a:pt x="2678" y="5391"/>
                  </a:cubicBezTo>
                  <a:cubicBezTo>
                    <a:pt x="2672" y="5390"/>
                    <a:pt x="2665" y="5390"/>
                    <a:pt x="2658" y="5390"/>
                  </a:cubicBezTo>
                  <a:cubicBezTo>
                    <a:pt x="2464" y="5390"/>
                    <a:pt x="2287" y="5485"/>
                    <a:pt x="2178" y="5651"/>
                  </a:cubicBezTo>
                  <a:cubicBezTo>
                    <a:pt x="2175" y="5651"/>
                    <a:pt x="2171" y="5651"/>
                    <a:pt x="2166" y="5651"/>
                  </a:cubicBezTo>
                  <a:cubicBezTo>
                    <a:pt x="2156" y="5651"/>
                    <a:pt x="2143" y="5651"/>
                    <a:pt x="2126" y="5651"/>
                  </a:cubicBezTo>
                  <a:cubicBezTo>
                    <a:pt x="2051" y="5651"/>
                    <a:pt x="1909" y="5659"/>
                    <a:pt x="1749" y="5744"/>
                  </a:cubicBezTo>
                  <a:lnTo>
                    <a:pt x="1749" y="5682"/>
                  </a:lnTo>
                  <a:cubicBezTo>
                    <a:pt x="1749" y="4492"/>
                    <a:pt x="2719" y="3525"/>
                    <a:pt x="3913" y="3525"/>
                  </a:cubicBezTo>
                  <a:close/>
                  <a:moveTo>
                    <a:pt x="2106" y="6052"/>
                  </a:moveTo>
                  <a:cubicBezTo>
                    <a:pt x="2109" y="6546"/>
                    <a:pt x="2099" y="6608"/>
                    <a:pt x="2116" y="6776"/>
                  </a:cubicBezTo>
                  <a:cubicBezTo>
                    <a:pt x="1921" y="6769"/>
                    <a:pt x="1770" y="6608"/>
                    <a:pt x="1770" y="6416"/>
                  </a:cubicBezTo>
                  <a:cubicBezTo>
                    <a:pt x="1770" y="6224"/>
                    <a:pt x="1917" y="6066"/>
                    <a:pt x="2106" y="6052"/>
                  </a:cubicBezTo>
                  <a:close/>
                  <a:moveTo>
                    <a:pt x="5744" y="6052"/>
                  </a:moveTo>
                  <a:lnTo>
                    <a:pt x="5744" y="6052"/>
                  </a:lnTo>
                  <a:cubicBezTo>
                    <a:pt x="5932" y="6066"/>
                    <a:pt x="6083" y="6220"/>
                    <a:pt x="6076" y="6412"/>
                  </a:cubicBezTo>
                  <a:lnTo>
                    <a:pt x="6076" y="6416"/>
                  </a:lnTo>
                  <a:lnTo>
                    <a:pt x="6104" y="6419"/>
                  </a:lnTo>
                  <a:cubicBezTo>
                    <a:pt x="6083" y="6611"/>
                    <a:pt x="5932" y="6772"/>
                    <a:pt x="5733" y="6783"/>
                  </a:cubicBezTo>
                  <a:cubicBezTo>
                    <a:pt x="5750" y="6608"/>
                    <a:pt x="5740" y="6539"/>
                    <a:pt x="5744" y="6052"/>
                  </a:cubicBezTo>
                  <a:close/>
                  <a:moveTo>
                    <a:pt x="4623" y="5032"/>
                  </a:moveTo>
                  <a:cubicBezTo>
                    <a:pt x="4746" y="5032"/>
                    <a:pt x="4867" y="5093"/>
                    <a:pt x="4941" y="5202"/>
                  </a:cubicBezTo>
                  <a:cubicBezTo>
                    <a:pt x="5044" y="5346"/>
                    <a:pt x="5157" y="5490"/>
                    <a:pt x="5281" y="5624"/>
                  </a:cubicBezTo>
                  <a:cubicBezTo>
                    <a:pt x="5308" y="5655"/>
                    <a:pt x="5325" y="5692"/>
                    <a:pt x="5325" y="5733"/>
                  </a:cubicBezTo>
                  <a:lnTo>
                    <a:pt x="5325" y="6611"/>
                  </a:lnTo>
                  <a:cubicBezTo>
                    <a:pt x="5312" y="7379"/>
                    <a:pt x="4681" y="8000"/>
                    <a:pt x="3913" y="8000"/>
                  </a:cubicBezTo>
                  <a:cubicBezTo>
                    <a:pt x="3148" y="8000"/>
                    <a:pt x="2514" y="7379"/>
                    <a:pt x="2503" y="6611"/>
                  </a:cubicBezTo>
                  <a:lnTo>
                    <a:pt x="2503" y="5953"/>
                  </a:lnTo>
                  <a:cubicBezTo>
                    <a:pt x="2503" y="5866"/>
                    <a:pt x="2572" y="5792"/>
                    <a:pt x="2665" y="5792"/>
                  </a:cubicBezTo>
                  <a:cubicBezTo>
                    <a:pt x="2667" y="5792"/>
                    <a:pt x="2669" y="5792"/>
                    <a:pt x="2671" y="5792"/>
                  </a:cubicBezTo>
                  <a:cubicBezTo>
                    <a:pt x="2701" y="5793"/>
                    <a:pt x="2731" y="5793"/>
                    <a:pt x="2760" y="5793"/>
                  </a:cubicBezTo>
                  <a:cubicBezTo>
                    <a:pt x="3359" y="5793"/>
                    <a:pt x="3930" y="5562"/>
                    <a:pt x="4362" y="5140"/>
                  </a:cubicBezTo>
                  <a:cubicBezTo>
                    <a:pt x="4437" y="5066"/>
                    <a:pt x="4531" y="5032"/>
                    <a:pt x="4623" y="5032"/>
                  </a:cubicBezTo>
                  <a:close/>
                  <a:moveTo>
                    <a:pt x="1708" y="7043"/>
                  </a:moveTo>
                  <a:cubicBezTo>
                    <a:pt x="1886" y="7168"/>
                    <a:pt x="2060" y="7181"/>
                    <a:pt x="2153" y="7181"/>
                  </a:cubicBezTo>
                  <a:cubicBezTo>
                    <a:pt x="2179" y="7181"/>
                    <a:pt x="2199" y="7180"/>
                    <a:pt x="2211" y="7180"/>
                  </a:cubicBezTo>
                  <a:cubicBezTo>
                    <a:pt x="2214" y="7180"/>
                    <a:pt x="2217" y="7180"/>
                    <a:pt x="2219" y="7180"/>
                  </a:cubicBezTo>
                  <a:cubicBezTo>
                    <a:pt x="2308" y="7444"/>
                    <a:pt x="2459" y="7684"/>
                    <a:pt x="2661" y="7883"/>
                  </a:cubicBezTo>
                  <a:cubicBezTo>
                    <a:pt x="2761" y="7983"/>
                    <a:pt x="2870" y="8068"/>
                    <a:pt x="2987" y="8140"/>
                  </a:cubicBezTo>
                  <a:lnTo>
                    <a:pt x="2987" y="8548"/>
                  </a:lnTo>
                  <a:lnTo>
                    <a:pt x="2277" y="8902"/>
                  </a:lnTo>
                  <a:cubicBezTo>
                    <a:pt x="1975" y="8857"/>
                    <a:pt x="1718" y="8679"/>
                    <a:pt x="1571" y="8411"/>
                  </a:cubicBezTo>
                  <a:cubicBezTo>
                    <a:pt x="1269" y="7859"/>
                    <a:pt x="1591" y="7520"/>
                    <a:pt x="1708" y="7043"/>
                  </a:cubicBezTo>
                  <a:close/>
                  <a:moveTo>
                    <a:pt x="6148" y="7047"/>
                  </a:moveTo>
                  <a:cubicBezTo>
                    <a:pt x="6189" y="7208"/>
                    <a:pt x="6241" y="7365"/>
                    <a:pt x="6313" y="7516"/>
                  </a:cubicBezTo>
                  <a:lnTo>
                    <a:pt x="6316" y="7530"/>
                  </a:lnTo>
                  <a:cubicBezTo>
                    <a:pt x="6446" y="7815"/>
                    <a:pt x="6436" y="8133"/>
                    <a:pt x="6282" y="8408"/>
                  </a:cubicBezTo>
                  <a:cubicBezTo>
                    <a:pt x="6134" y="8679"/>
                    <a:pt x="5877" y="8857"/>
                    <a:pt x="5579" y="8902"/>
                  </a:cubicBezTo>
                  <a:lnTo>
                    <a:pt x="4869" y="8548"/>
                  </a:lnTo>
                  <a:lnTo>
                    <a:pt x="4869" y="8140"/>
                  </a:lnTo>
                  <a:cubicBezTo>
                    <a:pt x="4982" y="8068"/>
                    <a:pt x="5092" y="7983"/>
                    <a:pt x="5192" y="7883"/>
                  </a:cubicBezTo>
                  <a:cubicBezTo>
                    <a:pt x="5394" y="7684"/>
                    <a:pt x="5545" y="7444"/>
                    <a:pt x="5634" y="7184"/>
                  </a:cubicBezTo>
                  <a:cubicBezTo>
                    <a:pt x="5636" y="7184"/>
                    <a:pt x="5639" y="7183"/>
                    <a:pt x="5642" y="7183"/>
                  </a:cubicBezTo>
                  <a:cubicBezTo>
                    <a:pt x="5654" y="7183"/>
                    <a:pt x="5674" y="7184"/>
                    <a:pt x="5699" y="7184"/>
                  </a:cubicBezTo>
                  <a:cubicBezTo>
                    <a:pt x="5793" y="7184"/>
                    <a:pt x="5968" y="7171"/>
                    <a:pt x="6148" y="7047"/>
                  </a:cubicBezTo>
                  <a:close/>
                  <a:moveTo>
                    <a:pt x="8727" y="7945"/>
                  </a:moveTo>
                  <a:cubicBezTo>
                    <a:pt x="8755" y="7945"/>
                    <a:pt x="8783" y="7955"/>
                    <a:pt x="8805" y="7976"/>
                  </a:cubicBezTo>
                  <a:lnTo>
                    <a:pt x="8857" y="8027"/>
                  </a:lnTo>
                  <a:cubicBezTo>
                    <a:pt x="9015" y="8181"/>
                    <a:pt x="9018" y="8435"/>
                    <a:pt x="8867" y="8596"/>
                  </a:cubicBezTo>
                  <a:lnTo>
                    <a:pt x="8716" y="8751"/>
                  </a:lnTo>
                  <a:cubicBezTo>
                    <a:pt x="8586" y="8881"/>
                    <a:pt x="8493" y="9042"/>
                    <a:pt x="8445" y="9217"/>
                  </a:cubicBezTo>
                  <a:lnTo>
                    <a:pt x="8010" y="9097"/>
                  </a:lnTo>
                  <a:cubicBezTo>
                    <a:pt x="8157" y="8648"/>
                    <a:pt x="8178" y="8634"/>
                    <a:pt x="8199" y="8490"/>
                  </a:cubicBezTo>
                  <a:cubicBezTo>
                    <a:pt x="8205" y="8425"/>
                    <a:pt x="8236" y="8363"/>
                    <a:pt x="8281" y="8319"/>
                  </a:cubicBezTo>
                  <a:lnTo>
                    <a:pt x="8648" y="7976"/>
                  </a:lnTo>
                  <a:cubicBezTo>
                    <a:pt x="8670" y="7955"/>
                    <a:pt x="8698" y="7945"/>
                    <a:pt x="8727" y="7945"/>
                  </a:cubicBezTo>
                  <a:close/>
                  <a:moveTo>
                    <a:pt x="4465" y="8322"/>
                  </a:moveTo>
                  <a:lnTo>
                    <a:pt x="4465" y="8552"/>
                  </a:lnTo>
                  <a:cubicBezTo>
                    <a:pt x="4465" y="8634"/>
                    <a:pt x="4478" y="8716"/>
                    <a:pt x="4485" y="8734"/>
                  </a:cubicBezTo>
                  <a:cubicBezTo>
                    <a:pt x="4598" y="9114"/>
                    <a:pt x="4633" y="9512"/>
                    <a:pt x="4585" y="9899"/>
                  </a:cubicBezTo>
                  <a:cubicBezTo>
                    <a:pt x="4372" y="9975"/>
                    <a:pt x="4146" y="10012"/>
                    <a:pt x="3913" y="10012"/>
                  </a:cubicBezTo>
                  <a:cubicBezTo>
                    <a:pt x="3683" y="10012"/>
                    <a:pt x="3457" y="9975"/>
                    <a:pt x="3241" y="9899"/>
                  </a:cubicBezTo>
                  <a:cubicBezTo>
                    <a:pt x="3193" y="9512"/>
                    <a:pt x="3227" y="9114"/>
                    <a:pt x="3343" y="8734"/>
                  </a:cubicBezTo>
                  <a:cubicBezTo>
                    <a:pt x="3347" y="8716"/>
                    <a:pt x="3364" y="8637"/>
                    <a:pt x="3364" y="8552"/>
                  </a:cubicBezTo>
                  <a:lnTo>
                    <a:pt x="3364" y="8322"/>
                  </a:lnTo>
                  <a:cubicBezTo>
                    <a:pt x="3542" y="8377"/>
                    <a:pt x="3729" y="8406"/>
                    <a:pt x="3916" y="8406"/>
                  </a:cubicBezTo>
                  <a:cubicBezTo>
                    <a:pt x="4101" y="8406"/>
                    <a:pt x="4286" y="8378"/>
                    <a:pt x="4465" y="8322"/>
                  </a:cubicBezTo>
                  <a:close/>
                  <a:moveTo>
                    <a:pt x="2874" y="9046"/>
                  </a:moveTo>
                  <a:cubicBezTo>
                    <a:pt x="2802" y="9488"/>
                    <a:pt x="2822" y="9937"/>
                    <a:pt x="2935" y="10369"/>
                  </a:cubicBezTo>
                  <a:cubicBezTo>
                    <a:pt x="3066" y="10859"/>
                    <a:pt x="3217" y="11240"/>
                    <a:pt x="3357" y="11569"/>
                  </a:cubicBezTo>
                  <a:cubicBezTo>
                    <a:pt x="2942" y="11120"/>
                    <a:pt x="2517" y="10595"/>
                    <a:pt x="2421" y="10263"/>
                  </a:cubicBezTo>
                  <a:cubicBezTo>
                    <a:pt x="2411" y="10222"/>
                    <a:pt x="2452" y="10204"/>
                    <a:pt x="2524" y="10115"/>
                  </a:cubicBezTo>
                  <a:cubicBezTo>
                    <a:pt x="2661" y="9961"/>
                    <a:pt x="2678" y="9735"/>
                    <a:pt x="2565" y="9563"/>
                  </a:cubicBezTo>
                  <a:lnTo>
                    <a:pt x="2562" y="9563"/>
                  </a:lnTo>
                  <a:lnTo>
                    <a:pt x="2414" y="9337"/>
                  </a:lnTo>
                  <a:cubicBezTo>
                    <a:pt x="2407" y="9330"/>
                    <a:pt x="2407" y="9323"/>
                    <a:pt x="2407" y="9316"/>
                  </a:cubicBezTo>
                  <a:lnTo>
                    <a:pt x="2407" y="9313"/>
                  </a:lnTo>
                  <a:cubicBezTo>
                    <a:pt x="2407" y="9310"/>
                    <a:pt x="2407" y="9303"/>
                    <a:pt x="2407" y="9299"/>
                  </a:cubicBezTo>
                  <a:cubicBezTo>
                    <a:pt x="2411" y="9292"/>
                    <a:pt x="2414" y="9282"/>
                    <a:pt x="2421" y="9272"/>
                  </a:cubicBezTo>
                  <a:lnTo>
                    <a:pt x="2425" y="9272"/>
                  </a:lnTo>
                  <a:cubicBezTo>
                    <a:pt x="2428" y="9272"/>
                    <a:pt x="2431" y="9268"/>
                    <a:pt x="2435" y="9265"/>
                  </a:cubicBezTo>
                  <a:lnTo>
                    <a:pt x="2874" y="9046"/>
                  </a:lnTo>
                  <a:close/>
                  <a:moveTo>
                    <a:pt x="4979" y="9049"/>
                  </a:moveTo>
                  <a:lnTo>
                    <a:pt x="5418" y="9265"/>
                  </a:lnTo>
                  <a:cubicBezTo>
                    <a:pt x="5435" y="9275"/>
                    <a:pt x="5438" y="9289"/>
                    <a:pt x="5442" y="9299"/>
                  </a:cubicBezTo>
                  <a:cubicBezTo>
                    <a:pt x="5445" y="9303"/>
                    <a:pt x="5445" y="9310"/>
                    <a:pt x="5445" y="9316"/>
                  </a:cubicBezTo>
                  <a:cubicBezTo>
                    <a:pt x="5442" y="9323"/>
                    <a:pt x="5442" y="9330"/>
                    <a:pt x="5435" y="9340"/>
                  </a:cubicBezTo>
                  <a:lnTo>
                    <a:pt x="5288" y="9563"/>
                  </a:lnTo>
                  <a:cubicBezTo>
                    <a:pt x="5174" y="9735"/>
                    <a:pt x="5188" y="9964"/>
                    <a:pt x="5325" y="10115"/>
                  </a:cubicBezTo>
                  <a:cubicBezTo>
                    <a:pt x="5397" y="10204"/>
                    <a:pt x="5438" y="10222"/>
                    <a:pt x="5428" y="10263"/>
                  </a:cubicBezTo>
                  <a:cubicBezTo>
                    <a:pt x="5336" y="10595"/>
                    <a:pt x="4907" y="11120"/>
                    <a:pt x="4492" y="11569"/>
                  </a:cubicBezTo>
                  <a:cubicBezTo>
                    <a:pt x="4636" y="11240"/>
                    <a:pt x="4784" y="10859"/>
                    <a:pt x="4914" y="10369"/>
                  </a:cubicBezTo>
                  <a:cubicBezTo>
                    <a:pt x="5027" y="9937"/>
                    <a:pt x="5048" y="9488"/>
                    <a:pt x="4979" y="9049"/>
                  </a:cubicBezTo>
                  <a:close/>
                  <a:moveTo>
                    <a:pt x="3347" y="10345"/>
                  </a:moveTo>
                  <a:cubicBezTo>
                    <a:pt x="3535" y="10390"/>
                    <a:pt x="3727" y="10414"/>
                    <a:pt x="3926" y="10414"/>
                  </a:cubicBezTo>
                  <a:cubicBezTo>
                    <a:pt x="4122" y="10414"/>
                    <a:pt x="4317" y="10390"/>
                    <a:pt x="4502" y="10345"/>
                  </a:cubicBezTo>
                  <a:lnTo>
                    <a:pt x="4502" y="10345"/>
                  </a:lnTo>
                  <a:cubicBezTo>
                    <a:pt x="4355" y="10887"/>
                    <a:pt x="4177" y="11288"/>
                    <a:pt x="4019" y="11644"/>
                  </a:cubicBezTo>
                  <a:cubicBezTo>
                    <a:pt x="3988" y="11716"/>
                    <a:pt x="3957" y="11788"/>
                    <a:pt x="3926" y="11860"/>
                  </a:cubicBezTo>
                  <a:cubicBezTo>
                    <a:pt x="3896" y="11788"/>
                    <a:pt x="3865" y="11716"/>
                    <a:pt x="3830" y="11644"/>
                  </a:cubicBezTo>
                  <a:cubicBezTo>
                    <a:pt x="3673" y="11288"/>
                    <a:pt x="3494" y="10887"/>
                    <a:pt x="3347" y="10345"/>
                  </a:cubicBezTo>
                  <a:close/>
                  <a:moveTo>
                    <a:pt x="7801" y="9454"/>
                  </a:moveTo>
                  <a:lnTo>
                    <a:pt x="8421" y="9628"/>
                  </a:lnTo>
                  <a:cubicBezTo>
                    <a:pt x="8425" y="9632"/>
                    <a:pt x="8425" y="9635"/>
                    <a:pt x="8425" y="9635"/>
                  </a:cubicBezTo>
                  <a:lnTo>
                    <a:pt x="7845" y="12913"/>
                  </a:lnTo>
                  <a:cubicBezTo>
                    <a:pt x="7801" y="13167"/>
                    <a:pt x="7331" y="13335"/>
                    <a:pt x="7331" y="13335"/>
                  </a:cubicBezTo>
                  <a:lnTo>
                    <a:pt x="1722" y="13335"/>
                  </a:lnTo>
                  <a:lnTo>
                    <a:pt x="1722" y="12467"/>
                  </a:lnTo>
                  <a:cubicBezTo>
                    <a:pt x="1722" y="12365"/>
                    <a:pt x="1650" y="12272"/>
                    <a:pt x="1547" y="12258"/>
                  </a:cubicBezTo>
                  <a:cubicBezTo>
                    <a:pt x="1539" y="12257"/>
                    <a:pt x="1531" y="12257"/>
                    <a:pt x="1523" y="12257"/>
                  </a:cubicBezTo>
                  <a:cubicBezTo>
                    <a:pt x="1411" y="12257"/>
                    <a:pt x="1321" y="12348"/>
                    <a:pt x="1321" y="12457"/>
                  </a:cubicBezTo>
                  <a:lnTo>
                    <a:pt x="1321" y="13335"/>
                  </a:lnTo>
                  <a:lnTo>
                    <a:pt x="693" y="13335"/>
                  </a:lnTo>
                  <a:cubicBezTo>
                    <a:pt x="687" y="13335"/>
                    <a:pt x="681" y="13335"/>
                    <a:pt x="675" y="13335"/>
                  </a:cubicBezTo>
                  <a:cubicBezTo>
                    <a:pt x="526" y="13335"/>
                    <a:pt x="405" y="13212"/>
                    <a:pt x="405" y="13061"/>
                  </a:cubicBezTo>
                  <a:lnTo>
                    <a:pt x="405" y="11891"/>
                  </a:lnTo>
                  <a:cubicBezTo>
                    <a:pt x="405" y="10828"/>
                    <a:pt x="1091" y="9899"/>
                    <a:pt x="2089" y="9577"/>
                  </a:cubicBezTo>
                  <a:lnTo>
                    <a:pt x="2229" y="9786"/>
                  </a:lnTo>
                  <a:cubicBezTo>
                    <a:pt x="2239" y="9807"/>
                    <a:pt x="2239" y="9831"/>
                    <a:pt x="2222" y="9848"/>
                  </a:cubicBezTo>
                  <a:cubicBezTo>
                    <a:pt x="2195" y="9892"/>
                    <a:pt x="1948" y="10067"/>
                    <a:pt x="2034" y="10372"/>
                  </a:cubicBezTo>
                  <a:cubicBezTo>
                    <a:pt x="2219" y="11024"/>
                    <a:pt x="3326" y="12155"/>
                    <a:pt x="3789" y="12577"/>
                  </a:cubicBezTo>
                  <a:cubicBezTo>
                    <a:pt x="3828" y="12611"/>
                    <a:pt x="3877" y="12628"/>
                    <a:pt x="3926" y="12628"/>
                  </a:cubicBezTo>
                  <a:cubicBezTo>
                    <a:pt x="3976" y="12628"/>
                    <a:pt x="4025" y="12610"/>
                    <a:pt x="4064" y="12574"/>
                  </a:cubicBezTo>
                  <a:cubicBezTo>
                    <a:pt x="4221" y="12430"/>
                    <a:pt x="5603" y="11134"/>
                    <a:pt x="5816" y="10372"/>
                  </a:cubicBezTo>
                  <a:cubicBezTo>
                    <a:pt x="5905" y="10067"/>
                    <a:pt x="5658" y="9896"/>
                    <a:pt x="5627" y="9848"/>
                  </a:cubicBezTo>
                  <a:cubicBezTo>
                    <a:pt x="5613" y="9831"/>
                    <a:pt x="5613" y="9807"/>
                    <a:pt x="5624" y="9786"/>
                  </a:cubicBezTo>
                  <a:lnTo>
                    <a:pt x="5761" y="9577"/>
                  </a:lnTo>
                  <a:cubicBezTo>
                    <a:pt x="6272" y="9742"/>
                    <a:pt x="6710" y="10067"/>
                    <a:pt x="7016" y="10513"/>
                  </a:cubicBezTo>
                  <a:lnTo>
                    <a:pt x="6429" y="12262"/>
                  </a:lnTo>
                  <a:cubicBezTo>
                    <a:pt x="6392" y="12368"/>
                    <a:pt x="6450" y="12485"/>
                    <a:pt x="6556" y="12519"/>
                  </a:cubicBezTo>
                  <a:cubicBezTo>
                    <a:pt x="6577" y="12526"/>
                    <a:pt x="6598" y="12529"/>
                    <a:pt x="6619" y="12529"/>
                  </a:cubicBezTo>
                  <a:cubicBezTo>
                    <a:pt x="6703" y="12529"/>
                    <a:pt x="6783" y="12477"/>
                    <a:pt x="6810" y="12392"/>
                  </a:cubicBezTo>
                  <a:lnTo>
                    <a:pt x="7794" y="9457"/>
                  </a:lnTo>
                  <a:cubicBezTo>
                    <a:pt x="7794" y="9457"/>
                    <a:pt x="7801" y="9454"/>
                    <a:pt x="7801" y="9454"/>
                  </a:cubicBezTo>
                  <a:close/>
                  <a:moveTo>
                    <a:pt x="4160" y="1"/>
                  </a:moveTo>
                  <a:cubicBezTo>
                    <a:pt x="3896" y="1"/>
                    <a:pt x="3686" y="213"/>
                    <a:pt x="3686" y="474"/>
                  </a:cubicBezTo>
                  <a:lnTo>
                    <a:pt x="3686" y="734"/>
                  </a:lnTo>
                  <a:cubicBezTo>
                    <a:pt x="3686" y="998"/>
                    <a:pt x="3896" y="1207"/>
                    <a:pt x="4160" y="1207"/>
                  </a:cubicBezTo>
                  <a:lnTo>
                    <a:pt x="4194" y="1207"/>
                  </a:lnTo>
                  <a:lnTo>
                    <a:pt x="4194" y="2421"/>
                  </a:lnTo>
                  <a:cubicBezTo>
                    <a:pt x="4194" y="2524"/>
                    <a:pt x="4269" y="2617"/>
                    <a:pt x="4372" y="2627"/>
                  </a:cubicBezTo>
                  <a:cubicBezTo>
                    <a:pt x="4382" y="2628"/>
                    <a:pt x="4391" y="2629"/>
                    <a:pt x="4401" y="2629"/>
                  </a:cubicBezTo>
                  <a:cubicBezTo>
                    <a:pt x="4511" y="2629"/>
                    <a:pt x="4598" y="2539"/>
                    <a:pt x="4598" y="2428"/>
                  </a:cubicBezTo>
                  <a:lnTo>
                    <a:pt x="4598" y="1211"/>
                  </a:lnTo>
                  <a:lnTo>
                    <a:pt x="12824" y="1211"/>
                  </a:lnTo>
                  <a:lnTo>
                    <a:pt x="12824" y="6059"/>
                  </a:lnTo>
                  <a:cubicBezTo>
                    <a:pt x="12824" y="6114"/>
                    <a:pt x="12783" y="6155"/>
                    <a:pt x="12728" y="6155"/>
                  </a:cubicBezTo>
                  <a:lnTo>
                    <a:pt x="9625" y="6155"/>
                  </a:lnTo>
                  <a:lnTo>
                    <a:pt x="10033" y="5079"/>
                  </a:lnTo>
                  <a:cubicBezTo>
                    <a:pt x="10074" y="4965"/>
                    <a:pt x="10012" y="4842"/>
                    <a:pt x="9892" y="4811"/>
                  </a:cubicBezTo>
                  <a:cubicBezTo>
                    <a:pt x="9877" y="4807"/>
                    <a:pt x="9861" y="4806"/>
                    <a:pt x="9846" y="4806"/>
                  </a:cubicBezTo>
                  <a:cubicBezTo>
                    <a:pt x="9761" y="4806"/>
                    <a:pt x="9684" y="4860"/>
                    <a:pt x="9652" y="4945"/>
                  </a:cubicBezTo>
                  <a:lnTo>
                    <a:pt x="9193" y="6155"/>
                  </a:lnTo>
                  <a:lnTo>
                    <a:pt x="7225" y="6155"/>
                  </a:lnTo>
                  <a:cubicBezTo>
                    <a:pt x="7122" y="6155"/>
                    <a:pt x="7029" y="6231"/>
                    <a:pt x="7016" y="6333"/>
                  </a:cubicBezTo>
                  <a:cubicBezTo>
                    <a:pt x="7002" y="6453"/>
                    <a:pt x="7098" y="6560"/>
                    <a:pt x="7218" y="6560"/>
                  </a:cubicBezTo>
                  <a:lnTo>
                    <a:pt x="9039" y="6560"/>
                  </a:lnTo>
                  <a:lnTo>
                    <a:pt x="8672" y="7533"/>
                  </a:lnTo>
                  <a:cubicBezTo>
                    <a:pt x="8559" y="7540"/>
                    <a:pt x="8452" y="7588"/>
                    <a:pt x="8363" y="7671"/>
                  </a:cubicBezTo>
                  <a:lnTo>
                    <a:pt x="7996" y="8013"/>
                  </a:lnTo>
                  <a:lnTo>
                    <a:pt x="7993" y="8017"/>
                  </a:lnTo>
                  <a:cubicBezTo>
                    <a:pt x="7883" y="8127"/>
                    <a:pt x="7815" y="8267"/>
                    <a:pt x="7794" y="8421"/>
                  </a:cubicBezTo>
                  <a:cubicBezTo>
                    <a:pt x="7780" y="8504"/>
                    <a:pt x="7787" y="8459"/>
                    <a:pt x="7575" y="9097"/>
                  </a:cubicBezTo>
                  <a:cubicBezTo>
                    <a:pt x="7503" y="9145"/>
                    <a:pt x="7441" y="9217"/>
                    <a:pt x="7410" y="9310"/>
                  </a:cubicBezTo>
                  <a:lnTo>
                    <a:pt x="7170" y="10026"/>
                  </a:lnTo>
                  <a:cubicBezTo>
                    <a:pt x="6848" y="9649"/>
                    <a:pt x="6433" y="9361"/>
                    <a:pt x="5963" y="9196"/>
                  </a:cubicBezTo>
                  <a:cubicBezTo>
                    <a:pt x="6254" y="9083"/>
                    <a:pt x="6494" y="8871"/>
                    <a:pt x="6652" y="8586"/>
                  </a:cubicBezTo>
                  <a:cubicBezTo>
                    <a:pt x="6861" y="8202"/>
                    <a:pt x="6882" y="7753"/>
                    <a:pt x="6697" y="7352"/>
                  </a:cubicBezTo>
                  <a:lnTo>
                    <a:pt x="6690" y="7338"/>
                  </a:lnTo>
                  <a:cubicBezTo>
                    <a:pt x="6405" y="6721"/>
                    <a:pt x="6518" y="6193"/>
                    <a:pt x="6491" y="5682"/>
                  </a:cubicBezTo>
                  <a:cubicBezTo>
                    <a:pt x="6491" y="5295"/>
                    <a:pt x="6405" y="4924"/>
                    <a:pt x="6248" y="4595"/>
                  </a:cubicBezTo>
                  <a:lnTo>
                    <a:pt x="7077" y="4595"/>
                  </a:lnTo>
                  <a:cubicBezTo>
                    <a:pt x="7324" y="4595"/>
                    <a:pt x="7527" y="4393"/>
                    <a:pt x="7527" y="4142"/>
                  </a:cubicBezTo>
                  <a:lnTo>
                    <a:pt x="7527" y="2469"/>
                  </a:lnTo>
                  <a:cubicBezTo>
                    <a:pt x="7527" y="2219"/>
                    <a:pt x="7324" y="2017"/>
                    <a:pt x="7077" y="2017"/>
                  </a:cubicBezTo>
                  <a:lnTo>
                    <a:pt x="5857" y="2017"/>
                  </a:lnTo>
                  <a:cubicBezTo>
                    <a:pt x="5606" y="2017"/>
                    <a:pt x="5404" y="2219"/>
                    <a:pt x="5404" y="2469"/>
                  </a:cubicBezTo>
                  <a:lnTo>
                    <a:pt x="5404" y="3597"/>
                  </a:lnTo>
                  <a:cubicBezTo>
                    <a:pt x="4986" y="3299"/>
                    <a:pt x="4475" y="3124"/>
                    <a:pt x="3926" y="3124"/>
                  </a:cubicBezTo>
                  <a:cubicBezTo>
                    <a:pt x="2517" y="3124"/>
                    <a:pt x="1372" y="4273"/>
                    <a:pt x="1372" y="5685"/>
                  </a:cubicBezTo>
                  <a:lnTo>
                    <a:pt x="1372" y="6412"/>
                  </a:lnTo>
                  <a:cubicBezTo>
                    <a:pt x="1372" y="6951"/>
                    <a:pt x="1166" y="7345"/>
                    <a:pt x="1163" y="7355"/>
                  </a:cubicBezTo>
                  <a:cubicBezTo>
                    <a:pt x="978" y="7756"/>
                    <a:pt x="995" y="8209"/>
                    <a:pt x="1211" y="8596"/>
                  </a:cubicBezTo>
                  <a:cubicBezTo>
                    <a:pt x="1369" y="8881"/>
                    <a:pt x="1612" y="9094"/>
                    <a:pt x="1907" y="9210"/>
                  </a:cubicBezTo>
                  <a:cubicBezTo>
                    <a:pt x="772" y="9604"/>
                    <a:pt x="0" y="10667"/>
                    <a:pt x="0" y="11881"/>
                  </a:cubicBezTo>
                  <a:lnTo>
                    <a:pt x="0" y="13047"/>
                  </a:lnTo>
                  <a:cubicBezTo>
                    <a:pt x="0" y="13427"/>
                    <a:pt x="309" y="13736"/>
                    <a:pt x="690" y="13736"/>
                  </a:cubicBezTo>
                  <a:lnTo>
                    <a:pt x="7372" y="13736"/>
                  </a:lnTo>
                  <a:cubicBezTo>
                    <a:pt x="7828" y="13736"/>
                    <a:pt x="8212" y="13414"/>
                    <a:pt x="8291" y="12971"/>
                  </a:cubicBezTo>
                  <a:lnTo>
                    <a:pt x="8874" y="9697"/>
                  </a:lnTo>
                  <a:cubicBezTo>
                    <a:pt x="8888" y="9625"/>
                    <a:pt x="8881" y="9553"/>
                    <a:pt x="8857" y="9488"/>
                  </a:cubicBezTo>
                  <a:lnTo>
                    <a:pt x="8877" y="9364"/>
                  </a:lnTo>
                  <a:cubicBezTo>
                    <a:pt x="8901" y="9238"/>
                    <a:pt x="8963" y="9121"/>
                    <a:pt x="9056" y="9028"/>
                  </a:cubicBezTo>
                  <a:lnTo>
                    <a:pt x="9059" y="9025"/>
                  </a:lnTo>
                  <a:lnTo>
                    <a:pt x="9213" y="8867"/>
                  </a:lnTo>
                  <a:cubicBezTo>
                    <a:pt x="9512" y="8559"/>
                    <a:pt x="9546" y="8027"/>
                    <a:pt x="9117" y="7660"/>
                  </a:cubicBezTo>
                  <a:lnTo>
                    <a:pt x="9539" y="6560"/>
                  </a:lnTo>
                  <a:lnTo>
                    <a:pt x="12728" y="6560"/>
                  </a:lnTo>
                  <a:cubicBezTo>
                    <a:pt x="13002" y="6560"/>
                    <a:pt x="13228" y="6333"/>
                    <a:pt x="13228" y="6059"/>
                  </a:cubicBezTo>
                  <a:lnTo>
                    <a:pt x="13228" y="1207"/>
                  </a:lnTo>
                  <a:lnTo>
                    <a:pt x="13290" y="1207"/>
                  </a:lnTo>
                  <a:cubicBezTo>
                    <a:pt x="13551" y="1207"/>
                    <a:pt x="13763" y="998"/>
                    <a:pt x="13763" y="734"/>
                  </a:cubicBezTo>
                  <a:lnTo>
                    <a:pt x="13763" y="474"/>
                  </a:lnTo>
                  <a:cubicBezTo>
                    <a:pt x="13763" y="213"/>
                    <a:pt x="13551" y="1"/>
                    <a:pt x="13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80"/>
          <p:cNvGrpSpPr/>
          <p:nvPr/>
        </p:nvGrpSpPr>
        <p:grpSpPr>
          <a:xfrm>
            <a:off x="4777400" y="2146000"/>
            <a:ext cx="346850" cy="314350"/>
            <a:chOff x="4777400" y="2146000"/>
            <a:chExt cx="346850" cy="314350"/>
          </a:xfrm>
        </p:grpSpPr>
        <p:sp>
          <p:nvSpPr>
            <p:cNvPr id="1349" name="Google Shape;1349;p80"/>
            <p:cNvSpPr/>
            <p:nvPr/>
          </p:nvSpPr>
          <p:spPr>
            <a:xfrm>
              <a:off x="4831575" y="2146000"/>
              <a:ext cx="281600" cy="149075"/>
            </a:xfrm>
            <a:custGeom>
              <a:avLst/>
              <a:gdLst/>
              <a:ahLst/>
              <a:cxnLst/>
              <a:rect l="l" t="t" r="r" b="b"/>
              <a:pathLst>
                <a:path w="11264" h="5963" extrusionOk="0">
                  <a:moveTo>
                    <a:pt x="5350" y="367"/>
                  </a:moveTo>
                  <a:cubicBezTo>
                    <a:pt x="5497" y="367"/>
                    <a:pt x="5644" y="391"/>
                    <a:pt x="5785" y="439"/>
                  </a:cubicBezTo>
                  <a:lnTo>
                    <a:pt x="9999" y="1882"/>
                  </a:lnTo>
                  <a:lnTo>
                    <a:pt x="5785" y="3326"/>
                  </a:lnTo>
                  <a:cubicBezTo>
                    <a:pt x="5644" y="3374"/>
                    <a:pt x="5497" y="3398"/>
                    <a:pt x="5350" y="3398"/>
                  </a:cubicBezTo>
                  <a:cubicBezTo>
                    <a:pt x="5203" y="3398"/>
                    <a:pt x="5056" y="3374"/>
                    <a:pt x="4917" y="3326"/>
                  </a:cubicBezTo>
                  <a:lnTo>
                    <a:pt x="703" y="1882"/>
                  </a:lnTo>
                  <a:lnTo>
                    <a:pt x="4917" y="439"/>
                  </a:lnTo>
                  <a:cubicBezTo>
                    <a:pt x="5056" y="391"/>
                    <a:pt x="5203" y="367"/>
                    <a:pt x="5350" y="367"/>
                  </a:cubicBezTo>
                  <a:close/>
                  <a:moveTo>
                    <a:pt x="10698" y="3460"/>
                  </a:moveTo>
                  <a:cubicBezTo>
                    <a:pt x="10702" y="3460"/>
                    <a:pt x="10705" y="3466"/>
                    <a:pt x="10708" y="3470"/>
                  </a:cubicBezTo>
                  <a:lnTo>
                    <a:pt x="10852" y="4821"/>
                  </a:lnTo>
                  <a:cubicBezTo>
                    <a:pt x="10852" y="4828"/>
                    <a:pt x="10849" y="4831"/>
                    <a:pt x="10842" y="4831"/>
                  </a:cubicBezTo>
                  <a:lnTo>
                    <a:pt x="10146" y="4831"/>
                  </a:lnTo>
                  <a:cubicBezTo>
                    <a:pt x="10143" y="4831"/>
                    <a:pt x="10136" y="4828"/>
                    <a:pt x="10136" y="4821"/>
                  </a:cubicBezTo>
                  <a:lnTo>
                    <a:pt x="10283" y="3470"/>
                  </a:lnTo>
                  <a:cubicBezTo>
                    <a:pt x="10283" y="3466"/>
                    <a:pt x="10287" y="3460"/>
                    <a:pt x="10294" y="3460"/>
                  </a:cubicBezTo>
                  <a:close/>
                  <a:moveTo>
                    <a:pt x="5341" y="1"/>
                  </a:moveTo>
                  <a:cubicBezTo>
                    <a:pt x="5150" y="1"/>
                    <a:pt x="4958" y="33"/>
                    <a:pt x="4777" y="96"/>
                  </a:cubicBezTo>
                  <a:lnTo>
                    <a:pt x="179" y="1660"/>
                  </a:lnTo>
                  <a:cubicBezTo>
                    <a:pt x="72" y="1694"/>
                    <a:pt x="0" y="1793"/>
                    <a:pt x="0" y="1903"/>
                  </a:cubicBezTo>
                  <a:cubicBezTo>
                    <a:pt x="0" y="2013"/>
                    <a:pt x="72" y="2112"/>
                    <a:pt x="179" y="2150"/>
                  </a:cubicBezTo>
                  <a:lnTo>
                    <a:pt x="1677" y="2657"/>
                  </a:lnTo>
                  <a:lnTo>
                    <a:pt x="1677" y="5236"/>
                  </a:lnTo>
                  <a:cubicBezTo>
                    <a:pt x="1677" y="5637"/>
                    <a:pt x="2003" y="5963"/>
                    <a:pt x="2404" y="5963"/>
                  </a:cubicBezTo>
                  <a:lnTo>
                    <a:pt x="8805" y="5963"/>
                  </a:lnTo>
                  <a:cubicBezTo>
                    <a:pt x="8922" y="5963"/>
                    <a:pt x="9015" y="5867"/>
                    <a:pt x="9015" y="5750"/>
                  </a:cubicBezTo>
                  <a:lnTo>
                    <a:pt x="9015" y="4444"/>
                  </a:lnTo>
                  <a:cubicBezTo>
                    <a:pt x="9015" y="4427"/>
                    <a:pt x="9011" y="4413"/>
                    <a:pt x="9001" y="4399"/>
                  </a:cubicBezTo>
                  <a:cubicBezTo>
                    <a:pt x="8940" y="4339"/>
                    <a:pt x="8875" y="4313"/>
                    <a:pt x="8816" y="4313"/>
                  </a:cubicBezTo>
                  <a:cubicBezTo>
                    <a:pt x="8704" y="4313"/>
                    <a:pt x="8613" y="4404"/>
                    <a:pt x="8613" y="4516"/>
                  </a:cubicBezTo>
                  <a:lnTo>
                    <a:pt x="8613" y="5263"/>
                  </a:lnTo>
                  <a:cubicBezTo>
                    <a:pt x="8613" y="5441"/>
                    <a:pt x="8466" y="5585"/>
                    <a:pt x="8288" y="5585"/>
                  </a:cubicBezTo>
                  <a:lnTo>
                    <a:pt x="2404" y="5585"/>
                  </a:lnTo>
                  <a:cubicBezTo>
                    <a:pt x="2226" y="5585"/>
                    <a:pt x="2078" y="5441"/>
                    <a:pt x="2078" y="5263"/>
                  </a:cubicBezTo>
                  <a:lnTo>
                    <a:pt x="2078" y="2794"/>
                  </a:lnTo>
                  <a:lnTo>
                    <a:pt x="4780" y="3720"/>
                  </a:lnTo>
                  <a:cubicBezTo>
                    <a:pt x="4962" y="3782"/>
                    <a:pt x="5154" y="3813"/>
                    <a:pt x="5346" y="3813"/>
                  </a:cubicBezTo>
                  <a:cubicBezTo>
                    <a:pt x="5538" y="3813"/>
                    <a:pt x="5730" y="3782"/>
                    <a:pt x="5912" y="3720"/>
                  </a:cubicBezTo>
                  <a:lnTo>
                    <a:pt x="8613" y="2794"/>
                  </a:lnTo>
                  <a:lnTo>
                    <a:pt x="8613" y="3580"/>
                  </a:lnTo>
                  <a:cubicBezTo>
                    <a:pt x="8613" y="3686"/>
                    <a:pt x="8685" y="3775"/>
                    <a:pt x="8788" y="3789"/>
                  </a:cubicBezTo>
                  <a:cubicBezTo>
                    <a:pt x="8796" y="3790"/>
                    <a:pt x="8805" y="3790"/>
                    <a:pt x="8812" y="3790"/>
                  </a:cubicBezTo>
                  <a:cubicBezTo>
                    <a:pt x="8925" y="3790"/>
                    <a:pt x="9015" y="3702"/>
                    <a:pt x="9015" y="3590"/>
                  </a:cubicBezTo>
                  <a:lnTo>
                    <a:pt x="9015" y="2633"/>
                  </a:lnTo>
                  <a:lnTo>
                    <a:pt x="10280" y="2198"/>
                  </a:lnTo>
                  <a:lnTo>
                    <a:pt x="10280" y="3065"/>
                  </a:lnTo>
                  <a:cubicBezTo>
                    <a:pt x="10067" y="3065"/>
                    <a:pt x="9892" y="3223"/>
                    <a:pt x="9872" y="3436"/>
                  </a:cubicBezTo>
                  <a:lnTo>
                    <a:pt x="9728" y="4776"/>
                  </a:lnTo>
                  <a:cubicBezTo>
                    <a:pt x="9700" y="5020"/>
                    <a:pt x="9892" y="5236"/>
                    <a:pt x="10136" y="5236"/>
                  </a:cubicBezTo>
                  <a:lnTo>
                    <a:pt x="10825" y="5236"/>
                  </a:lnTo>
                  <a:cubicBezTo>
                    <a:pt x="11072" y="5236"/>
                    <a:pt x="11264" y="5023"/>
                    <a:pt x="11236" y="4780"/>
                  </a:cubicBezTo>
                  <a:lnTo>
                    <a:pt x="11092" y="3449"/>
                  </a:lnTo>
                  <a:cubicBezTo>
                    <a:pt x="11068" y="3240"/>
                    <a:pt x="10894" y="3086"/>
                    <a:pt x="10681" y="3082"/>
                  </a:cubicBezTo>
                  <a:lnTo>
                    <a:pt x="10681" y="1903"/>
                  </a:lnTo>
                  <a:cubicBezTo>
                    <a:pt x="10681" y="1793"/>
                    <a:pt x="10609" y="1694"/>
                    <a:pt x="10506" y="1660"/>
                  </a:cubicBezTo>
                  <a:lnTo>
                    <a:pt x="5908" y="96"/>
                  </a:lnTo>
                  <a:cubicBezTo>
                    <a:pt x="5725" y="33"/>
                    <a:pt x="5533" y="1"/>
                    <a:pt x="5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80"/>
            <p:cNvSpPr/>
            <p:nvPr/>
          </p:nvSpPr>
          <p:spPr>
            <a:xfrm>
              <a:off x="4777400" y="2309100"/>
              <a:ext cx="346850" cy="151250"/>
            </a:xfrm>
            <a:custGeom>
              <a:avLst/>
              <a:gdLst/>
              <a:ahLst/>
              <a:cxnLst/>
              <a:rect l="l" t="t" r="r" b="b"/>
              <a:pathLst>
                <a:path w="13874" h="6050" extrusionOk="0">
                  <a:moveTo>
                    <a:pt x="1554" y="405"/>
                  </a:moveTo>
                  <a:cubicBezTo>
                    <a:pt x="1660" y="405"/>
                    <a:pt x="1746" y="491"/>
                    <a:pt x="1746" y="601"/>
                  </a:cubicBezTo>
                  <a:lnTo>
                    <a:pt x="1746" y="1612"/>
                  </a:lnTo>
                  <a:cubicBezTo>
                    <a:pt x="1746" y="1715"/>
                    <a:pt x="1821" y="1808"/>
                    <a:pt x="1924" y="1818"/>
                  </a:cubicBezTo>
                  <a:cubicBezTo>
                    <a:pt x="1934" y="1819"/>
                    <a:pt x="1943" y="1820"/>
                    <a:pt x="1953" y="1820"/>
                  </a:cubicBezTo>
                  <a:cubicBezTo>
                    <a:pt x="2063" y="1820"/>
                    <a:pt x="2150" y="1730"/>
                    <a:pt x="2150" y="1619"/>
                  </a:cubicBezTo>
                  <a:lnTo>
                    <a:pt x="2150" y="1139"/>
                  </a:lnTo>
                  <a:cubicBezTo>
                    <a:pt x="2840" y="1143"/>
                    <a:pt x="3518" y="1328"/>
                    <a:pt x="4112" y="1678"/>
                  </a:cubicBezTo>
                  <a:cubicBezTo>
                    <a:pt x="4547" y="1931"/>
                    <a:pt x="4897" y="2161"/>
                    <a:pt x="5452" y="2230"/>
                  </a:cubicBezTo>
                  <a:lnTo>
                    <a:pt x="7756" y="2494"/>
                  </a:lnTo>
                  <a:cubicBezTo>
                    <a:pt x="8164" y="2552"/>
                    <a:pt x="8476" y="2874"/>
                    <a:pt x="8521" y="3282"/>
                  </a:cubicBezTo>
                  <a:lnTo>
                    <a:pt x="8517" y="3687"/>
                  </a:lnTo>
                  <a:lnTo>
                    <a:pt x="4890" y="3687"/>
                  </a:lnTo>
                  <a:cubicBezTo>
                    <a:pt x="4784" y="3687"/>
                    <a:pt x="4694" y="3759"/>
                    <a:pt x="4681" y="3862"/>
                  </a:cubicBezTo>
                  <a:cubicBezTo>
                    <a:pt x="4667" y="3985"/>
                    <a:pt x="4760" y="4088"/>
                    <a:pt x="4880" y="4088"/>
                  </a:cubicBezTo>
                  <a:lnTo>
                    <a:pt x="8713" y="4088"/>
                  </a:lnTo>
                  <a:cubicBezTo>
                    <a:pt x="8740" y="4088"/>
                    <a:pt x="8768" y="4084"/>
                    <a:pt x="8795" y="4071"/>
                  </a:cubicBezTo>
                  <a:lnTo>
                    <a:pt x="12581" y="2408"/>
                  </a:lnTo>
                  <a:lnTo>
                    <a:pt x="12587" y="2408"/>
                  </a:lnTo>
                  <a:cubicBezTo>
                    <a:pt x="12685" y="2360"/>
                    <a:pt x="12801" y="2321"/>
                    <a:pt x="12915" y="2321"/>
                  </a:cubicBezTo>
                  <a:cubicBezTo>
                    <a:pt x="13047" y="2321"/>
                    <a:pt x="13178" y="2372"/>
                    <a:pt x="13277" y="2521"/>
                  </a:cubicBezTo>
                  <a:cubicBezTo>
                    <a:pt x="13410" y="2713"/>
                    <a:pt x="13383" y="2974"/>
                    <a:pt x="13215" y="3135"/>
                  </a:cubicBezTo>
                  <a:lnTo>
                    <a:pt x="9347" y="5319"/>
                  </a:lnTo>
                  <a:cubicBezTo>
                    <a:pt x="9344" y="5319"/>
                    <a:pt x="9340" y="5322"/>
                    <a:pt x="9337" y="5326"/>
                  </a:cubicBezTo>
                  <a:cubicBezTo>
                    <a:pt x="8991" y="5545"/>
                    <a:pt x="8583" y="5648"/>
                    <a:pt x="8171" y="5648"/>
                  </a:cubicBezTo>
                  <a:lnTo>
                    <a:pt x="5113" y="5648"/>
                  </a:lnTo>
                  <a:cubicBezTo>
                    <a:pt x="4862" y="5648"/>
                    <a:pt x="4619" y="5603"/>
                    <a:pt x="4382" y="5518"/>
                  </a:cubicBezTo>
                  <a:lnTo>
                    <a:pt x="2150" y="4688"/>
                  </a:lnTo>
                  <a:lnTo>
                    <a:pt x="2150" y="2576"/>
                  </a:lnTo>
                  <a:cubicBezTo>
                    <a:pt x="2150" y="2473"/>
                    <a:pt x="2075" y="2380"/>
                    <a:pt x="1972" y="2370"/>
                  </a:cubicBezTo>
                  <a:cubicBezTo>
                    <a:pt x="1963" y="2369"/>
                    <a:pt x="1953" y="2368"/>
                    <a:pt x="1944" y="2368"/>
                  </a:cubicBezTo>
                  <a:cubicBezTo>
                    <a:pt x="1836" y="2368"/>
                    <a:pt x="1746" y="2458"/>
                    <a:pt x="1746" y="2569"/>
                  </a:cubicBezTo>
                  <a:lnTo>
                    <a:pt x="1746" y="5185"/>
                  </a:lnTo>
                  <a:cubicBezTo>
                    <a:pt x="1746" y="5291"/>
                    <a:pt x="1660" y="5381"/>
                    <a:pt x="1554" y="5381"/>
                  </a:cubicBezTo>
                  <a:lnTo>
                    <a:pt x="597" y="5381"/>
                  </a:lnTo>
                  <a:cubicBezTo>
                    <a:pt x="491" y="5381"/>
                    <a:pt x="402" y="5291"/>
                    <a:pt x="402" y="5185"/>
                  </a:cubicBezTo>
                  <a:lnTo>
                    <a:pt x="402" y="601"/>
                  </a:lnTo>
                  <a:cubicBezTo>
                    <a:pt x="402" y="491"/>
                    <a:pt x="491" y="405"/>
                    <a:pt x="597" y="405"/>
                  </a:cubicBezTo>
                  <a:close/>
                  <a:moveTo>
                    <a:pt x="597" y="1"/>
                  </a:moveTo>
                  <a:cubicBezTo>
                    <a:pt x="268" y="1"/>
                    <a:pt x="1" y="268"/>
                    <a:pt x="1" y="597"/>
                  </a:cubicBezTo>
                  <a:lnTo>
                    <a:pt x="1" y="5185"/>
                  </a:lnTo>
                  <a:cubicBezTo>
                    <a:pt x="1" y="5514"/>
                    <a:pt x="268" y="5782"/>
                    <a:pt x="597" y="5782"/>
                  </a:cubicBezTo>
                  <a:lnTo>
                    <a:pt x="1554" y="5782"/>
                  </a:lnTo>
                  <a:cubicBezTo>
                    <a:pt x="1883" y="5782"/>
                    <a:pt x="2150" y="5514"/>
                    <a:pt x="2150" y="5185"/>
                  </a:cubicBezTo>
                  <a:lnTo>
                    <a:pt x="2150" y="5116"/>
                  </a:lnTo>
                  <a:lnTo>
                    <a:pt x="4245" y="5895"/>
                  </a:lnTo>
                  <a:cubicBezTo>
                    <a:pt x="4523" y="5998"/>
                    <a:pt x="4818" y="6049"/>
                    <a:pt x="5116" y="6049"/>
                  </a:cubicBezTo>
                  <a:lnTo>
                    <a:pt x="8223" y="6049"/>
                  </a:lnTo>
                  <a:cubicBezTo>
                    <a:pt x="8696" y="6049"/>
                    <a:pt x="9155" y="5919"/>
                    <a:pt x="9556" y="5669"/>
                  </a:cubicBezTo>
                  <a:cubicBezTo>
                    <a:pt x="13698" y="3330"/>
                    <a:pt x="13448" y="3478"/>
                    <a:pt x="13479" y="3450"/>
                  </a:cubicBezTo>
                  <a:cubicBezTo>
                    <a:pt x="13811" y="3159"/>
                    <a:pt x="13873" y="2662"/>
                    <a:pt x="13623" y="2295"/>
                  </a:cubicBezTo>
                  <a:cubicBezTo>
                    <a:pt x="13454" y="2049"/>
                    <a:pt x="13211" y="1921"/>
                    <a:pt x="12930" y="1921"/>
                  </a:cubicBezTo>
                  <a:cubicBezTo>
                    <a:pt x="12772" y="1921"/>
                    <a:pt x="12602" y="1962"/>
                    <a:pt x="12426" y="2044"/>
                  </a:cubicBezTo>
                  <a:lnTo>
                    <a:pt x="8925" y="3580"/>
                  </a:lnTo>
                  <a:lnTo>
                    <a:pt x="8925" y="3268"/>
                  </a:lnTo>
                  <a:cubicBezTo>
                    <a:pt x="8925" y="3262"/>
                    <a:pt x="8925" y="3255"/>
                    <a:pt x="8925" y="3248"/>
                  </a:cubicBezTo>
                  <a:cubicBezTo>
                    <a:pt x="8867" y="2648"/>
                    <a:pt x="8408" y="2171"/>
                    <a:pt x="7811" y="2086"/>
                  </a:cubicBezTo>
                  <a:lnTo>
                    <a:pt x="7808" y="2086"/>
                  </a:lnTo>
                  <a:lnTo>
                    <a:pt x="5504" y="1822"/>
                  </a:lnTo>
                  <a:cubicBezTo>
                    <a:pt x="5013" y="1750"/>
                    <a:pt x="4773" y="1588"/>
                    <a:pt x="4317" y="1321"/>
                  </a:cubicBezTo>
                  <a:cubicBezTo>
                    <a:pt x="3659" y="937"/>
                    <a:pt x="2912" y="731"/>
                    <a:pt x="2150" y="728"/>
                  </a:cubicBezTo>
                  <a:lnTo>
                    <a:pt x="2150" y="597"/>
                  </a:lnTo>
                  <a:cubicBezTo>
                    <a:pt x="2150" y="268"/>
                    <a:pt x="1883"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80"/>
          <p:cNvGrpSpPr/>
          <p:nvPr/>
        </p:nvGrpSpPr>
        <p:grpSpPr>
          <a:xfrm>
            <a:off x="3998400" y="2140150"/>
            <a:ext cx="348300" cy="326100"/>
            <a:chOff x="3998400" y="2140150"/>
            <a:chExt cx="348300" cy="326100"/>
          </a:xfrm>
        </p:grpSpPr>
        <p:sp>
          <p:nvSpPr>
            <p:cNvPr id="1352" name="Google Shape;1352;p80"/>
            <p:cNvSpPr/>
            <p:nvPr/>
          </p:nvSpPr>
          <p:spPr>
            <a:xfrm>
              <a:off x="4105025" y="2298225"/>
              <a:ext cx="50000" cy="15800"/>
            </a:xfrm>
            <a:custGeom>
              <a:avLst/>
              <a:gdLst/>
              <a:ahLst/>
              <a:cxnLst/>
              <a:rect l="l" t="t" r="r" b="b"/>
              <a:pathLst>
                <a:path w="2000" h="632" extrusionOk="0">
                  <a:moveTo>
                    <a:pt x="205" y="0"/>
                  </a:moveTo>
                  <a:cubicBezTo>
                    <a:pt x="100" y="0"/>
                    <a:pt x="11" y="87"/>
                    <a:pt x="7" y="192"/>
                  </a:cubicBezTo>
                  <a:cubicBezTo>
                    <a:pt x="1" y="302"/>
                    <a:pt x="86" y="398"/>
                    <a:pt x="199" y="402"/>
                  </a:cubicBezTo>
                  <a:cubicBezTo>
                    <a:pt x="1242" y="453"/>
                    <a:pt x="1688" y="631"/>
                    <a:pt x="1777" y="631"/>
                  </a:cubicBezTo>
                  <a:cubicBezTo>
                    <a:pt x="1862" y="631"/>
                    <a:pt x="1945" y="573"/>
                    <a:pt x="1969" y="484"/>
                  </a:cubicBezTo>
                  <a:cubicBezTo>
                    <a:pt x="2000" y="378"/>
                    <a:pt x="1938" y="264"/>
                    <a:pt x="1828" y="237"/>
                  </a:cubicBezTo>
                  <a:cubicBezTo>
                    <a:pt x="1365" y="110"/>
                    <a:pt x="823" y="28"/>
                    <a:pt x="217" y="0"/>
                  </a:cubicBezTo>
                  <a:cubicBezTo>
                    <a:pt x="213" y="0"/>
                    <a:pt x="209" y="0"/>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0"/>
            <p:cNvSpPr/>
            <p:nvPr/>
          </p:nvSpPr>
          <p:spPr>
            <a:xfrm>
              <a:off x="4105125" y="2325550"/>
              <a:ext cx="49900" cy="15825"/>
            </a:xfrm>
            <a:custGeom>
              <a:avLst/>
              <a:gdLst/>
              <a:ahLst/>
              <a:cxnLst/>
              <a:rect l="l" t="t" r="r" b="b"/>
              <a:pathLst>
                <a:path w="1996" h="633" extrusionOk="0">
                  <a:moveTo>
                    <a:pt x="203" y="1"/>
                  </a:moveTo>
                  <a:cubicBezTo>
                    <a:pt x="96" y="1"/>
                    <a:pt x="7" y="84"/>
                    <a:pt x="3" y="193"/>
                  </a:cubicBezTo>
                  <a:cubicBezTo>
                    <a:pt x="0" y="303"/>
                    <a:pt x="86" y="399"/>
                    <a:pt x="195" y="402"/>
                  </a:cubicBezTo>
                  <a:cubicBezTo>
                    <a:pt x="1238" y="454"/>
                    <a:pt x="1684" y="632"/>
                    <a:pt x="1773" y="632"/>
                  </a:cubicBezTo>
                  <a:cubicBezTo>
                    <a:pt x="1862" y="632"/>
                    <a:pt x="1941" y="574"/>
                    <a:pt x="1965" y="485"/>
                  </a:cubicBezTo>
                  <a:cubicBezTo>
                    <a:pt x="1996" y="378"/>
                    <a:pt x="1934" y="265"/>
                    <a:pt x="1824" y="238"/>
                  </a:cubicBezTo>
                  <a:cubicBezTo>
                    <a:pt x="1361" y="107"/>
                    <a:pt x="819" y="29"/>
                    <a:pt x="216" y="1"/>
                  </a:cubicBezTo>
                  <a:cubicBezTo>
                    <a:pt x="212" y="1"/>
                    <a:pt x="208"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0"/>
            <p:cNvSpPr/>
            <p:nvPr/>
          </p:nvSpPr>
          <p:spPr>
            <a:xfrm>
              <a:off x="4105125" y="2355650"/>
              <a:ext cx="49900" cy="15875"/>
            </a:xfrm>
            <a:custGeom>
              <a:avLst/>
              <a:gdLst/>
              <a:ahLst/>
              <a:cxnLst/>
              <a:rect l="l" t="t" r="r" b="b"/>
              <a:pathLst>
                <a:path w="1996" h="635" extrusionOk="0">
                  <a:moveTo>
                    <a:pt x="209" y="1"/>
                  </a:moveTo>
                  <a:cubicBezTo>
                    <a:pt x="99" y="1"/>
                    <a:pt x="7" y="85"/>
                    <a:pt x="3" y="193"/>
                  </a:cubicBezTo>
                  <a:cubicBezTo>
                    <a:pt x="0" y="306"/>
                    <a:pt x="86" y="398"/>
                    <a:pt x="195" y="405"/>
                  </a:cubicBezTo>
                  <a:cubicBezTo>
                    <a:pt x="1238" y="453"/>
                    <a:pt x="1684" y="635"/>
                    <a:pt x="1773" y="635"/>
                  </a:cubicBezTo>
                  <a:cubicBezTo>
                    <a:pt x="1862" y="635"/>
                    <a:pt x="1941" y="573"/>
                    <a:pt x="1965" y="484"/>
                  </a:cubicBezTo>
                  <a:cubicBezTo>
                    <a:pt x="1996" y="378"/>
                    <a:pt x="1934" y="268"/>
                    <a:pt x="1824" y="237"/>
                  </a:cubicBezTo>
                  <a:cubicBezTo>
                    <a:pt x="1361" y="110"/>
                    <a:pt x="819" y="32"/>
                    <a:pt x="216" y="1"/>
                  </a:cubicBezTo>
                  <a:cubicBezTo>
                    <a:pt x="214" y="1"/>
                    <a:pt x="21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80"/>
            <p:cNvSpPr/>
            <p:nvPr/>
          </p:nvSpPr>
          <p:spPr>
            <a:xfrm>
              <a:off x="4190650" y="2298225"/>
              <a:ext cx="50000" cy="15800"/>
            </a:xfrm>
            <a:custGeom>
              <a:avLst/>
              <a:gdLst/>
              <a:ahLst/>
              <a:cxnLst/>
              <a:rect l="l" t="t" r="r" b="b"/>
              <a:pathLst>
                <a:path w="2000" h="632" extrusionOk="0">
                  <a:moveTo>
                    <a:pt x="1796" y="0"/>
                  </a:moveTo>
                  <a:cubicBezTo>
                    <a:pt x="1792" y="0"/>
                    <a:pt x="1788" y="0"/>
                    <a:pt x="1784" y="0"/>
                  </a:cubicBezTo>
                  <a:cubicBezTo>
                    <a:pt x="1177" y="28"/>
                    <a:pt x="635" y="110"/>
                    <a:pt x="172" y="237"/>
                  </a:cubicBezTo>
                  <a:cubicBezTo>
                    <a:pt x="66" y="264"/>
                    <a:pt x="1" y="378"/>
                    <a:pt x="32" y="484"/>
                  </a:cubicBezTo>
                  <a:cubicBezTo>
                    <a:pt x="56" y="573"/>
                    <a:pt x="138" y="631"/>
                    <a:pt x="227" y="631"/>
                  </a:cubicBezTo>
                  <a:cubicBezTo>
                    <a:pt x="320" y="631"/>
                    <a:pt x="755" y="453"/>
                    <a:pt x="1801" y="402"/>
                  </a:cubicBezTo>
                  <a:cubicBezTo>
                    <a:pt x="1914" y="398"/>
                    <a:pt x="2000" y="302"/>
                    <a:pt x="1993" y="192"/>
                  </a:cubicBezTo>
                  <a:cubicBezTo>
                    <a:pt x="1990" y="87"/>
                    <a:pt x="1900" y="0"/>
                    <a:pt x="1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80"/>
            <p:cNvSpPr/>
            <p:nvPr/>
          </p:nvSpPr>
          <p:spPr>
            <a:xfrm>
              <a:off x="4190650" y="2325550"/>
              <a:ext cx="50000" cy="15825"/>
            </a:xfrm>
            <a:custGeom>
              <a:avLst/>
              <a:gdLst/>
              <a:ahLst/>
              <a:cxnLst/>
              <a:rect l="l" t="t" r="r" b="b"/>
              <a:pathLst>
                <a:path w="2000" h="633" extrusionOk="0">
                  <a:moveTo>
                    <a:pt x="1796" y="1"/>
                  </a:moveTo>
                  <a:cubicBezTo>
                    <a:pt x="1792" y="1"/>
                    <a:pt x="1788" y="1"/>
                    <a:pt x="1784" y="1"/>
                  </a:cubicBezTo>
                  <a:cubicBezTo>
                    <a:pt x="1177" y="29"/>
                    <a:pt x="635" y="107"/>
                    <a:pt x="172" y="238"/>
                  </a:cubicBezTo>
                  <a:cubicBezTo>
                    <a:pt x="66" y="265"/>
                    <a:pt x="1" y="378"/>
                    <a:pt x="32" y="485"/>
                  </a:cubicBezTo>
                  <a:cubicBezTo>
                    <a:pt x="56" y="574"/>
                    <a:pt x="138" y="632"/>
                    <a:pt x="227" y="632"/>
                  </a:cubicBezTo>
                  <a:cubicBezTo>
                    <a:pt x="320" y="632"/>
                    <a:pt x="755" y="454"/>
                    <a:pt x="1801" y="402"/>
                  </a:cubicBezTo>
                  <a:cubicBezTo>
                    <a:pt x="1914" y="399"/>
                    <a:pt x="2000" y="303"/>
                    <a:pt x="1993" y="193"/>
                  </a:cubicBezTo>
                  <a:cubicBezTo>
                    <a:pt x="1990" y="84"/>
                    <a:pt x="1901" y="1"/>
                    <a:pt x="17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80"/>
            <p:cNvSpPr/>
            <p:nvPr/>
          </p:nvSpPr>
          <p:spPr>
            <a:xfrm>
              <a:off x="4190650" y="2357675"/>
              <a:ext cx="28925" cy="13850"/>
            </a:xfrm>
            <a:custGeom>
              <a:avLst/>
              <a:gdLst/>
              <a:ahLst/>
              <a:cxnLst/>
              <a:rect l="l" t="t" r="r" b="b"/>
              <a:pathLst>
                <a:path w="1157" h="554" extrusionOk="0">
                  <a:moveTo>
                    <a:pt x="935" y="0"/>
                  </a:moveTo>
                  <a:cubicBezTo>
                    <a:pt x="927" y="0"/>
                    <a:pt x="918" y="1"/>
                    <a:pt x="910" y="2"/>
                  </a:cubicBezTo>
                  <a:cubicBezTo>
                    <a:pt x="645" y="43"/>
                    <a:pt x="399" y="95"/>
                    <a:pt x="172" y="156"/>
                  </a:cubicBezTo>
                  <a:cubicBezTo>
                    <a:pt x="66" y="187"/>
                    <a:pt x="1" y="297"/>
                    <a:pt x="32" y="403"/>
                  </a:cubicBezTo>
                  <a:cubicBezTo>
                    <a:pt x="56" y="496"/>
                    <a:pt x="138" y="554"/>
                    <a:pt x="227" y="554"/>
                  </a:cubicBezTo>
                  <a:lnTo>
                    <a:pt x="227" y="551"/>
                  </a:lnTo>
                  <a:cubicBezTo>
                    <a:pt x="306" y="551"/>
                    <a:pt x="436" y="482"/>
                    <a:pt x="971" y="403"/>
                  </a:cubicBezTo>
                  <a:cubicBezTo>
                    <a:pt x="1081" y="386"/>
                    <a:pt x="1156" y="283"/>
                    <a:pt x="1139" y="173"/>
                  </a:cubicBezTo>
                  <a:cubicBezTo>
                    <a:pt x="1123" y="72"/>
                    <a:pt x="1035" y="0"/>
                    <a:pt x="9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80"/>
            <p:cNvSpPr/>
            <p:nvPr/>
          </p:nvSpPr>
          <p:spPr>
            <a:xfrm>
              <a:off x="3998400" y="2140150"/>
              <a:ext cx="348300" cy="326100"/>
            </a:xfrm>
            <a:custGeom>
              <a:avLst/>
              <a:gdLst/>
              <a:ahLst/>
              <a:cxnLst/>
              <a:rect l="l" t="t" r="r" b="b"/>
              <a:pathLst>
                <a:path w="13932" h="13044" extrusionOk="0">
                  <a:moveTo>
                    <a:pt x="12357" y="1163"/>
                  </a:moveTo>
                  <a:cubicBezTo>
                    <a:pt x="12409" y="1163"/>
                    <a:pt x="12447" y="1201"/>
                    <a:pt x="12447" y="1249"/>
                  </a:cubicBezTo>
                  <a:lnTo>
                    <a:pt x="12447" y="1534"/>
                  </a:lnTo>
                  <a:cubicBezTo>
                    <a:pt x="12447" y="1582"/>
                    <a:pt x="12409" y="1619"/>
                    <a:pt x="12357" y="1619"/>
                  </a:cubicBezTo>
                  <a:lnTo>
                    <a:pt x="10653" y="1619"/>
                  </a:lnTo>
                  <a:cubicBezTo>
                    <a:pt x="10605" y="1619"/>
                    <a:pt x="10564" y="1582"/>
                    <a:pt x="10564" y="1534"/>
                  </a:cubicBezTo>
                  <a:lnTo>
                    <a:pt x="10564" y="1249"/>
                  </a:lnTo>
                  <a:cubicBezTo>
                    <a:pt x="10564" y="1201"/>
                    <a:pt x="10605" y="1163"/>
                    <a:pt x="10653" y="1163"/>
                  </a:cubicBezTo>
                  <a:close/>
                  <a:moveTo>
                    <a:pt x="12097" y="2024"/>
                  </a:moveTo>
                  <a:lnTo>
                    <a:pt x="12097" y="3560"/>
                  </a:lnTo>
                  <a:lnTo>
                    <a:pt x="10941" y="2723"/>
                  </a:lnTo>
                  <a:lnTo>
                    <a:pt x="10941" y="2024"/>
                  </a:lnTo>
                  <a:close/>
                  <a:moveTo>
                    <a:pt x="6983" y="410"/>
                  </a:moveTo>
                  <a:cubicBezTo>
                    <a:pt x="7021" y="410"/>
                    <a:pt x="7058" y="421"/>
                    <a:pt x="7091" y="443"/>
                  </a:cubicBezTo>
                  <a:lnTo>
                    <a:pt x="13307" y="4942"/>
                  </a:lnTo>
                  <a:cubicBezTo>
                    <a:pt x="13513" y="5089"/>
                    <a:pt x="13513" y="5394"/>
                    <a:pt x="13307" y="5542"/>
                  </a:cubicBezTo>
                  <a:cubicBezTo>
                    <a:pt x="13242" y="5588"/>
                    <a:pt x="13166" y="5611"/>
                    <a:pt x="13090" y="5611"/>
                  </a:cubicBezTo>
                  <a:cubicBezTo>
                    <a:pt x="13014" y="5611"/>
                    <a:pt x="12939" y="5588"/>
                    <a:pt x="12875" y="5542"/>
                  </a:cubicBezTo>
                  <a:lnTo>
                    <a:pt x="7327" y="1530"/>
                  </a:lnTo>
                  <a:cubicBezTo>
                    <a:pt x="7225" y="1456"/>
                    <a:pt x="7104" y="1420"/>
                    <a:pt x="6983" y="1420"/>
                  </a:cubicBezTo>
                  <a:cubicBezTo>
                    <a:pt x="6862" y="1420"/>
                    <a:pt x="6741" y="1456"/>
                    <a:pt x="6638" y="1530"/>
                  </a:cubicBezTo>
                  <a:lnTo>
                    <a:pt x="1094" y="5542"/>
                  </a:lnTo>
                  <a:cubicBezTo>
                    <a:pt x="1029" y="5588"/>
                    <a:pt x="953" y="5611"/>
                    <a:pt x="876" y="5611"/>
                  </a:cubicBezTo>
                  <a:cubicBezTo>
                    <a:pt x="800" y="5611"/>
                    <a:pt x="724" y="5588"/>
                    <a:pt x="659" y="5542"/>
                  </a:cubicBezTo>
                  <a:cubicBezTo>
                    <a:pt x="453" y="5394"/>
                    <a:pt x="453" y="5089"/>
                    <a:pt x="659" y="4942"/>
                  </a:cubicBezTo>
                  <a:lnTo>
                    <a:pt x="6875" y="443"/>
                  </a:lnTo>
                  <a:cubicBezTo>
                    <a:pt x="6907" y="421"/>
                    <a:pt x="6945" y="410"/>
                    <a:pt x="6983" y="410"/>
                  </a:cubicBezTo>
                  <a:close/>
                  <a:moveTo>
                    <a:pt x="12416" y="12104"/>
                  </a:moveTo>
                  <a:cubicBezTo>
                    <a:pt x="12577" y="12104"/>
                    <a:pt x="12707" y="12248"/>
                    <a:pt x="12683" y="12413"/>
                  </a:cubicBezTo>
                  <a:cubicBezTo>
                    <a:pt x="12663" y="12547"/>
                    <a:pt x="12543" y="12643"/>
                    <a:pt x="12409" y="12643"/>
                  </a:cubicBezTo>
                  <a:lnTo>
                    <a:pt x="1557" y="12643"/>
                  </a:lnTo>
                  <a:cubicBezTo>
                    <a:pt x="1423" y="12643"/>
                    <a:pt x="1303" y="12547"/>
                    <a:pt x="1283" y="12413"/>
                  </a:cubicBezTo>
                  <a:cubicBezTo>
                    <a:pt x="1259" y="12248"/>
                    <a:pt x="1389" y="12104"/>
                    <a:pt x="1550" y="12104"/>
                  </a:cubicBezTo>
                  <a:close/>
                  <a:moveTo>
                    <a:pt x="6985" y="0"/>
                  </a:moveTo>
                  <a:cubicBezTo>
                    <a:pt x="6865" y="0"/>
                    <a:pt x="6745" y="37"/>
                    <a:pt x="6642" y="111"/>
                  </a:cubicBezTo>
                  <a:lnTo>
                    <a:pt x="429" y="4606"/>
                  </a:lnTo>
                  <a:cubicBezTo>
                    <a:pt x="0" y="4918"/>
                    <a:pt x="0" y="5552"/>
                    <a:pt x="429" y="5861"/>
                  </a:cubicBezTo>
                  <a:cubicBezTo>
                    <a:pt x="564" y="5958"/>
                    <a:pt x="723" y="6007"/>
                    <a:pt x="881" y="6007"/>
                  </a:cubicBezTo>
                  <a:cubicBezTo>
                    <a:pt x="1040" y="6007"/>
                    <a:pt x="1199" y="5958"/>
                    <a:pt x="1334" y="5861"/>
                  </a:cubicBezTo>
                  <a:lnTo>
                    <a:pt x="1612" y="5662"/>
                  </a:lnTo>
                  <a:lnTo>
                    <a:pt x="1612" y="11700"/>
                  </a:lnTo>
                  <a:lnTo>
                    <a:pt x="1307" y="11700"/>
                  </a:lnTo>
                  <a:cubicBezTo>
                    <a:pt x="1269" y="11700"/>
                    <a:pt x="1214" y="11724"/>
                    <a:pt x="1187" y="11748"/>
                  </a:cubicBezTo>
                  <a:cubicBezTo>
                    <a:pt x="580" y="12331"/>
                    <a:pt x="988" y="13044"/>
                    <a:pt x="1557" y="13044"/>
                  </a:cubicBezTo>
                  <a:lnTo>
                    <a:pt x="12669" y="13044"/>
                  </a:lnTo>
                  <a:cubicBezTo>
                    <a:pt x="12707" y="13044"/>
                    <a:pt x="12762" y="13023"/>
                    <a:pt x="12789" y="12999"/>
                  </a:cubicBezTo>
                  <a:cubicBezTo>
                    <a:pt x="13396" y="12416"/>
                    <a:pt x="12988" y="11700"/>
                    <a:pt x="12419" y="11700"/>
                  </a:cubicBezTo>
                  <a:lnTo>
                    <a:pt x="12364" y="11700"/>
                  </a:lnTo>
                  <a:lnTo>
                    <a:pt x="12364" y="10719"/>
                  </a:lnTo>
                  <a:cubicBezTo>
                    <a:pt x="12364" y="10705"/>
                    <a:pt x="12361" y="10695"/>
                    <a:pt x="12351" y="10685"/>
                  </a:cubicBezTo>
                  <a:cubicBezTo>
                    <a:pt x="12289" y="10621"/>
                    <a:pt x="12223" y="10594"/>
                    <a:pt x="12163" y="10594"/>
                  </a:cubicBezTo>
                  <a:cubicBezTo>
                    <a:pt x="12052" y="10594"/>
                    <a:pt x="11963" y="10685"/>
                    <a:pt x="11963" y="10798"/>
                  </a:cubicBezTo>
                  <a:lnTo>
                    <a:pt x="11963" y="11700"/>
                  </a:lnTo>
                  <a:lnTo>
                    <a:pt x="2016" y="11700"/>
                  </a:lnTo>
                  <a:lnTo>
                    <a:pt x="2016" y="5370"/>
                  </a:lnTo>
                  <a:lnTo>
                    <a:pt x="6882" y="1849"/>
                  </a:lnTo>
                  <a:cubicBezTo>
                    <a:pt x="6914" y="1827"/>
                    <a:pt x="6952" y="1816"/>
                    <a:pt x="6990" y="1816"/>
                  </a:cubicBezTo>
                  <a:cubicBezTo>
                    <a:pt x="7027" y="1816"/>
                    <a:pt x="7065" y="1827"/>
                    <a:pt x="7098" y="1849"/>
                  </a:cubicBezTo>
                  <a:lnTo>
                    <a:pt x="11963" y="5370"/>
                  </a:lnTo>
                  <a:lnTo>
                    <a:pt x="11963" y="9838"/>
                  </a:lnTo>
                  <a:cubicBezTo>
                    <a:pt x="11963" y="9941"/>
                    <a:pt x="12035" y="10033"/>
                    <a:pt x="12138" y="10044"/>
                  </a:cubicBezTo>
                  <a:cubicBezTo>
                    <a:pt x="12148" y="10045"/>
                    <a:pt x="12157" y="10046"/>
                    <a:pt x="12166" y="10046"/>
                  </a:cubicBezTo>
                  <a:cubicBezTo>
                    <a:pt x="12277" y="10046"/>
                    <a:pt x="12364" y="9955"/>
                    <a:pt x="12364" y="9845"/>
                  </a:cubicBezTo>
                  <a:lnTo>
                    <a:pt x="12364" y="5648"/>
                  </a:lnTo>
                  <a:lnTo>
                    <a:pt x="12635" y="5840"/>
                  </a:lnTo>
                  <a:cubicBezTo>
                    <a:pt x="12767" y="5936"/>
                    <a:pt x="12921" y="5984"/>
                    <a:pt x="13076" y="5984"/>
                  </a:cubicBezTo>
                  <a:cubicBezTo>
                    <a:pt x="13230" y="5984"/>
                    <a:pt x="13384" y="5936"/>
                    <a:pt x="13516" y="5840"/>
                  </a:cubicBezTo>
                  <a:cubicBezTo>
                    <a:pt x="13931" y="5542"/>
                    <a:pt x="13931" y="4925"/>
                    <a:pt x="13516" y="4623"/>
                  </a:cubicBezTo>
                  <a:lnTo>
                    <a:pt x="12501" y="3889"/>
                  </a:lnTo>
                  <a:lnTo>
                    <a:pt x="12501" y="2003"/>
                  </a:lnTo>
                  <a:cubicBezTo>
                    <a:pt x="12700" y="1945"/>
                    <a:pt x="12851" y="1756"/>
                    <a:pt x="12851" y="1530"/>
                  </a:cubicBezTo>
                  <a:lnTo>
                    <a:pt x="12851" y="1249"/>
                  </a:lnTo>
                  <a:cubicBezTo>
                    <a:pt x="12851" y="978"/>
                    <a:pt x="12628" y="759"/>
                    <a:pt x="12357" y="759"/>
                  </a:cubicBezTo>
                  <a:lnTo>
                    <a:pt x="10677" y="759"/>
                  </a:lnTo>
                  <a:cubicBezTo>
                    <a:pt x="10406" y="759"/>
                    <a:pt x="10187" y="978"/>
                    <a:pt x="10187" y="1249"/>
                  </a:cubicBezTo>
                  <a:lnTo>
                    <a:pt x="10187" y="1530"/>
                  </a:lnTo>
                  <a:cubicBezTo>
                    <a:pt x="10187" y="1756"/>
                    <a:pt x="10334" y="1945"/>
                    <a:pt x="10537" y="2003"/>
                  </a:cubicBezTo>
                  <a:lnTo>
                    <a:pt x="10537" y="2432"/>
                  </a:lnTo>
                  <a:lnTo>
                    <a:pt x="7327" y="111"/>
                  </a:lnTo>
                  <a:cubicBezTo>
                    <a:pt x="7225" y="37"/>
                    <a:pt x="7105" y="0"/>
                    <a:pt x="69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80"/>
            <p:cNvSpPr/>
            <p:nvPr/>
          </p:nvSpPr>
          <p:spPr>
            <a:xfrm>
              <a:off x="4083075" y="2266225"/>
              <a:ext cx="180125" cy="147675"/>
            </a:xfrm>
            <a:custGeom>
              <a:avLst/>
              <a:gdLst/>
              <a:ahLst/>
              <a:cxnLst/>
              <a:rect l="l" t="t" r="r" b="b"/>
              <a:pathLst>
                <a:path w="7205" h="5907" extrusionOk="0">
                  <a:moveTo>
                    <a:pt x="6597" y="395"/>
                  </a:moveTo>
                  <a:cubicBezTo>
                    <a:pt x="6639" y="395"/>
                    <a:pt x="6679" y="395"/>
                    <a:pt x="6714" y="396"/>
                  </a:cubicBezTo>
                  <a:cubicBezTo>
                    <a:pt x="6762" y="399"/>
                    <a:pt x="6800" y="437"/>
                    <a:pt x="6800" y="485"/>
                  </a:cubicBezTo>
                  <a:lnTo>
                    <a:pt x="6800" y="4874"/>
                  </a:lnTo>
                  <a:cubicBezTo>
                    <a:pt x="6800" y="4942"/>
                    <a:pt x="6745" y="4997"/>
                    <a:pt x="6677" y="4997"/>
                  </a:cubicBezTo>
                  <a:cubicBezTo>
                    <a:pt x="6642" y="4997"/>
                    <a:pt x="6605" y="4997"/>
                    <a:pt x="6567" y="4997"/>
                  </a:cubicBezTo>
                  <a:cubicBezTo>
                    <a:pt x="5905" y="4997"/>
                    <a:pt x="4779" y="5060"/>
                    <a:pt x="3913" y="5439"/>
                  </a:cubicBezTo>
                  <a:cubicBezTo>
                    <a:pt x="3875" y="5460"/>
                    <a:pt x="3831" y="5474"/>
                    <a:pt x="3790" y="5484"/>
                  </a:cubicBezTo>
                  <a:lnTo>
                    <a:pt x="3790" y="951"/>
                  </a:lnTo>
                  <a:cubicBezTo>
                    <a:pt x="3807" y="944"/>
                    <a:pt x="3820" y="938"/>
                    <a:pt x="3834" y="927"/>
                  </a:cubicBezTo>
                  <a:cubicBezTo>
                    <a:pt x="4666" y="455"/>
                    <a:pt x="5969" y="395"/>
                    <a:pt x="6597" y="395"/>
                  </a:cubicBezTo>
                  <a:close/>
                  <a:moveTo>
                    <a:pt x="640" y="0"/>
                  </a:moveTo>
                  <a:cubicBezTo>
                    <a:pt x="583" y="0"/>
                    <a:pt x="531" y="1"/>
                    <a:pt x="484" y="2"/>
                  </a:cubicBezTo>
                  <a:cubicBezTo>
                    <a:pt x="217" y="5"/>
                    <a:pt x="1" y="224"/>
                    <a:pt x="1" y="492"/>
                  </a:cubicBezTo>
                  <a:lnTo>
                    <a:pt x="1" y="955"/>
                  </a:lnTo>
                  <a:cubicBezTo>
                    <a:pt x="1" y="1058"/>
                    <a:pt x="80" y="1147"/>
                    <a:pt x="183" y="1150"/>
                  </a:cubicBezTo>
                  <a:cubicBezTo>
                    <a:pt x="185" y="1150"/>
                    <a:pt x="187" y="1150"/>
                    <a:pt x="189" y="1150"/>
                  </a:cubicBezTo>
                  <a:cubicBezTo>
                    <a:pt x="292" y="1150"/>
                    <a:pt x="378" y="1066"/>
                    <a:pt x="378" y="962"/>
                  </a:cubicBezTo>
                  <a:lnTo>
                    <a:pt x="378" y="492"/>
                  </a:lnTo>
                  <a:cubicBezTo>
                    <a:pt x="378" y="444"/>
                    <a:pt x="416" y="403"/>
                    <a:pt x="464" y="403"/>
                  </a:cubicBezTo>
                  <a:cubicBezTo>
                    <a:pt x="499" y="402"/>
                    <a:pt x="539" y="402"/>
                    <a:pt x="581" y="402"/>
                  </a:cubicBezTo>
                  <a:cubicBezTo>
                    <a:pt x="1209" y="402"/>
                    <a:pt x="2512" y="462"/>
                    <a:pt x="3344" y="934"/>
                  </a:cubicBezTo>
                  <a:cubicBezTo>
                    <a:pt x="3358" y="941"/>
                    <a:pt x="3371" y="948"/>
                    <a:pt x="3388" y="955"/>
                  </a:cubicBezTo>
                  <a:lnTo>
                    <a:pt x="3388" y="5477"/>
                  </a:lnTo>
                  <a:cubicBezTo>
                    <a:pt x="3347" y="5467"/>
                    <a:pt x="3306" y="5453"/>
                    <a:pt x="3268" y="5436"/>
                  </a:cubicBezTo>
                  <a:cubicBezTo>
                    <a:pt x="2392" y="5051"/>
                    <a:pt x="1253" y="4990"/>
                    <a:pt x="583" y="4990"/>
                  </a:cubicBezTo>
                  <a:cubicBezTo>
                    <a:pt x="549" y="4990"/>
                    <a:pt x="517" y="4990"/>
                    <a:pt x="485" y="4990"/>
                  </a:cubicBezTo>
                  <a:lnTo>
                    <a:pt x="485" y="4990"/>
                  </a:lnTo>
                  <a:cubicBezTo>
                    <a:pt x="440" y="4987"/>
                    <a:pt x="402" y="4951"/>
                    <a:pt x="402" y="4901"/>
                  </a:cubicBezTo>
                  <a:lnTo>
                    <a:pt x="402" y="1908"/>
                  </a:lnTo>
                  <a:cubicBezTo>
                    <a:pt x="402" y="1795"/>
                    <a:pt x="313" y="1706"/>
                    <a:pt x="203" y="1706"/>
                  </a:cubicBezTo>
                  <a:cubicBezTo>
                    <a:pt x="90" y="1706"/>
                    <a:pt x="1" y="1795"/>
                    <a:pt x="1" y="1908"/>
                  </a:cubicBezTo>
                  <a:lnTo>
                    <a:pt x="1" y="4901"/>
                  </a:lnTo>
                  <a:cubicBezTo>
                    <a:pt x="1" y="5180"/>
                    <a:pt x="224" y="5395"/>
                    <a:pt x="492" y="5395"/>
                  </a:cubicBezTo>
                  <a:cubicBezTo>
                    <a:pt x="494" y="5395"/>
                    <a:pt x="496" y="5395"/>
                    <a:pt x="498" y="5395"/>
                  </a:cubicBezTo>
                  <a:cubicBezTo>
                    <a:pt x="536" y="5394"/>
                    <a:pt x="579" y="5394"/>
                    <a:pt x="626" y="5394"/>
                  </a:cubicBezTo>
                  <a:cubicBezTo>
                    <a:pt x="1183" y="5394"/>
                    <a:pt x="2302" y="5443"/>
                    <a:pt x="3121" y="5806"/>
                  </a:cubicBezTo>
                  <a:cubicBezTo>
                    <a:pt x="3274" y="5874"/>
                    <a:pt x="3438" y="5906"/>
                    <a:pt x="3601" y="5906"/>
                  </a:cubicBezTo>
                  <a:cubicBezTo>
                    <a:pt x="3770" y="5906"/>
                    <a:pt x="3938" y="5871"/>
                    <a:pt x="4091" y="5803"/>
                  </a:cubicBezTo>
                  <a:cubicBezTo>
                    <a:pt x="4901" y="5446"/>
                    <a:pt x="6016" y="5394"/>
                    <a:pt x="6560" y="5394"/>
                  </a:cubicBezTo>
                  <a:cubicBezTo>
                    <a:pt x="6601" y="5394"/>
                    <a:pt x="6639" y="5394"/>
                    <a:pt x="6673" y="5395"/>
                  </a:cubicBezTo>
                  <a:lnTo>
                    <a:pt x="6680" y="5395"/>
                  </a:lnTo>
                  <a:cubicBezTo>
                    <a:pt x="6968" y="5395"/>
                    <a:pt x="7205" y="5158"/>
                    <a:pt x="7205" y="4867"/>
                  </a:cubicBezTo>
                  <a:lnTo>
                    <a:pt x="7205" y="492"/>
                  </a:lnTo>
                  <a:cubicBezTo>
                    <a:pt x="7205" y="224"/>
                    <a:pt x="6989" y="5"/>
                    <a:pt x="6721" y="2"/>
                  </a:cubicBezTo>
                  <a:cubicBezTo>
                    <a:pt x="6675" y="1"/>
                    <a:pt x="6623" y="0"/>
                    <a:pt x="6566" y="0"/>
                  </a:cubicBezTo>
                  <a:cubicBezTo>
                    <a:pt x="5891" y="0"/>
                    <a:pt x="4544" y="72"/>
                    <a:pt x="3649" y="584"/>
                  </a:cubicBezTo>
                  <a:cubicBezTo>
                    <a:pt x="3635" y="592"/>
                    <a:pt x="3618" y="596"/>
                    <a:pt x="3601" y="596"/>
                  </a:cubicBezTo>
                  <a:cubicBezTo>
                    <a:pt x="3586" y="596"/>
                    <a:pt x="3571" y="592"/>
                    <a:pt x="3556" y="584"/>
                  </a:cubicBezTo>
                  <a:cubicBezTo>
                    <a:pt x="2661" y="72"/>
                    <a:pt x="1314" y="0"/>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80"/>
          <p:cNvGrpSpPr/>
          <p:nvPr/>
        </p:nvGrpSpPr>
        <p:grpSpPr>
          <a:xfrm>
            <a:off x="3263450" y="2131150"/>
            <a:ext cx="347600" cy="344100"/>
            <a:chOff x="3263450" y="2131150"/>
            <a:chExt cx="347600" cy="344100"/>
          </a:xfrm>
        </p:grpSpPr>
        <p:sp>
          <p:nvSpPr>
            <p:cNvPr id="1361" name="Google Shape;1361;p80"/>
            <p:cNvSpPr/>
            <p:nvPr/>
          </p:nvSpPr>
          <p:spPr>
            <a:xfrm>
              <a:off x="3385500" y="2207800"/>
              <a:ext cx="99900" cy="10050"/>
            </a:xfrm>
            <a:custGeom>
              <a:avLst/>
              <a:gdLst/>
              <a:ahLst/>
              <a:cxnLst/>
              <a:rect l="l" t="t" r="r" b="b"/>
              <a:pathLst>
                <a:path w="3996" h="402" extrusionOk="0">
                  <a:moveTo>
                    <a:pt x="224" y="0"/>
                  </a:moveTo>
                  <a:cubicBezTo>
                    <a:pt x="121" y="0"/>
                    <a:pt x="28" y="72"/>
                    <a:pt x="15" y="175"/>
                  </a:cubicBezTo>
                  <a:cubicBezTo>
                    <a:pt x="1" y="298"/>
                    <a:pt x="97" y="401"/>
                    <a:pt x="217" y="401"/>
                  </a:cubicBezTo>
                  <a:lnTo>
                    <a:pt x="3772" y="401"/>
                  </a:lnTo>
                  <a:cubicBezTo>
                    <a:pt x="3875" y="401"/>
                    <a:pt x="3968" y="329"/>
                    <a:pt x="3978" y="226"/>
                  </a:cubicBezTo>
                  <a:cubicBezTo>
                    <a:pt x="3995" y="103"/>
                    <a:pt x="3899" y="0"/>
                    <a:pt x="3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80"/>
            <p:cNvSpPr/>
            <p:nvPr/>
          </p:nvSpPr>
          <p:spPr>
            <a:xfrm>
              <a:off x="3385500" y="2230600"/>
              <a:ext cx="99900" cy="10125"/>
            </a:xfrm>
            <a:custGeom>
              <a:avLst/>
              <a:gdLst/>
              <a:ahLst/>
              <a:cxnLst/>
              <a:rect l="l" t="t" r="r" b="b"/>
              <a:pathLst>
                <a:path w="3996" h="405" extrusionOk="0">
                  <a:moveTo>
                    <a:pt x="224" y="0"/>
                  </a:moveTo>
                  <a:cubicBezTo>
                    <a:pt x="121" y="0"/>
                    <a:pt x="28" y="76"/>
                    <a:pt x="15" y="178"/>
                  </a:cubicBezTo>
                  <a:cubicBezTo>
                    <a:pt x="1" y="302"/>
                    <a:pt x="97" y="405"/>
                    <a:pt x="217" y="405"/>
                  </a:cubicBezTo>
                  <a:lnTo>
                    <a:pt x="3772" y="405"/>
                  </a:lnTo>
                  <a:cubicBezTo>
                    <a:pt x="3875" y="405"/>
                    <a:pt x="3968" y="329"/>
                    <a:pt x="3978" y="226"/>
                  </a:cubicBezTo>
                  <a:cubicBezTo>
                    <a:pt x="3995" y="106"/>
                    <a:pt x="3899" y="0"/>
                    <a:pt x="37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80"/>
            <p:cNvSpPr/>
            <p:nvPr/>
          </p:nvSpPr>
          <p:spPr>
            <a:xfrm>
              <a:off x="3357725" y="2182250"/>
              <a:ext cx="155275" cy="85300"/>
            </a:xfrm>
            <a:custGeom>
              <a:avLst/>
              <a:gdLst/>
              <a:ahLst/>
              <a:cxnLst/>
              <a:rect l="l" t="t" r="r" b="b"/>
              <a:pathLst>
                <a:path w="6211" h="3412" extrusionOk="0">
                  <a:moveTo>
                    <a:pt x="210" y="0"/>
                  </a:moveTo>
                  <a:cubicBezTo>
                    <a:pt x="94" y="0"/>
                    <a:pt x="1" y="93"/>
                    <a:pt x="1" y="210"/>
                  </a:cubicBezTo>
                  <a:lnTo>
                    <a:pt x="1" y="1300"/>
                  </a:lnTo>
                  <a:cubicBezTo>
                    <a:pt x="1" y="1320"/>
                    <a:pt x="8" y="1341"/>
                    <a:pt x="25" y="1358"/>
                  </a:cubicBezTo>
                  <a:cubicBezTo>
                    <a:pt x="84" y="1413"/>
                    <a:pt x="146" y="1437"/>
                    <a:pt x="203" y="1437"/>
                  </a:cubicBezTo>
                  <a:cubicBezTo>
                    <a:pt x="315" y="1437"/>
                    <a:pt x="406" y="1346"/>
                    <a:pt x="406" y="1235"/>
                  </a:cubicBezTo>
                  <a:lnTo>
                    <a:pt x="406" y="542"/>
                  </a:lnTo>
                  <a:cubicBezTo>
                    <a:pt x="406" y="467"/>
                    <a:pt x="467" y="402"/>
                    <a:pt x="546" y="402"/>
                  </a:cubicBezTo>
                  <a:lnTo>
                    <a:pt x="5665" y="402"/>
                  </a:lnTo>
                  <a:cubicBezTo>
                    <a:pt x="5744" y="402"/>
                    <a:pt x="5806" y="467"/>
                    <a:pt x="5806" y="542"/>
                  </a:cubicBezTo>
                  <a:lnTo>
                    <a:pt x="5806" y="2870"/>
                  </a:lnTo>
                  <a:cubicBezTo>
                    <a:pt x="5806" y="2946"/>
                    <a:pt x="5744" y="3011"/>
                    <a:pt x="5665" y="3011"/>
                  </a:cubicBezTo>
                  <a:lnTo>
                    <a:pt x="546" y="3011"/>
                  </a:lnTo>
                  <a:cubicBezTo>
                    <a:pt x="467" y="3011"/>
                    <a:pt x="406" y="2946"/>
                    <a:pt x="406" y="2870"/>
                  </a:cubicBezTo>
                  <a:lnTo>
                    <a:pt x="406" y="2178"/>
                  </a:lnTo>
                  <a:cubicBezTo>
                    <a:pt x="406" y="2064"/>
                    <a:pt x="313" y="1975"/>
                    <a:pt x="203" y="1975"/>
                  </a:cubicBezTo>
                  <a:cubicBezTo>
                    <a:pt x="90" y="1975"/>
                    <a:pt x="1" y="2068"/>
                    <a:pt x="1" y="2178"/>
                  </a:cubicBezTo>
                  <a:lnTo>
                    <a:pt x="1" y="2870"/>
                  </a:lnTo>
                  <a:cubicBezTo>
                    <a:pt x="1" y="3169"/>
                    <a:pt x="244" y="3412"/>
                    <a:pt x="546" y="3412"/>
                  </a:cubicBezTo>
                  <a:lnTo>
                    <a:pt x="5665" y="3412"/>
                  </a:lnTo>
                  <a:cubicBezTo>
                    <a:pt x="5967" y="3412"/>
                    <a:pt x="6210" y="3169"/>
                    <a:pt x="6210" y="2870"/>
                  </a:cubicBezTo>
                  <a:lnTo>
                    <a:pt x="6210" y="542"/>
                  </a:lnTo>
                  <a:cubicBezTo>
                    <a:pt x="6210" y="244"/>
                    <a:pt x="5967" y="0"/>
                    <a:pt x="5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80"/>
            <p:cNvSpPr/>
            <p:nvPr/>
          </p:nvSpPr>
          <p:spPr>
            <a:xfrm>
              <a:off x="3263450" y="2131150"/>
              <a:ext cx="283150" cy="344100"/>
            </a:xfrm>
            <a:custGeom>
              <a:avLst/>
              <a:gdLst/>
              <a:ahLst/>
              <a:cxnLst/>
              <a:rect l="l" t="t" r="r" b="b"/>
              <a:pathLst>
                <a:path w="11326" h="13764" extrusionOk="0">
                  <a:moveTo>
                    <a:pt x="1310" y="1990"/>
                  </a:moveTo>
                  <a:cubicBezTo>
                    <a:pt x="1464" y="1990"/>
                    <a:pt x="1602" y="2103"/>
                    <a:pt x="1615" y="2257"/>
                  </a:cubicBezTo>
                  <a:cubicBezTo>
                    <a:pt x="1632" y="2435"/>
                    <a:pt x="1492" y="2583"/>
                    <a:pt x="1320" y="2583"/>
                  </a:cubicBezTo>
                  <a:lnTo>
                    <a:pt x="710" y="2583"/>
                  </a:lnTo>
                  <a:cubicBezTo>
                    <a:pt x="539" y="2583"/>
                    <a:pt x="402" y="2432"/>
                    <a:pt x="415" y="2257"/>
                  </a:cubicBezTo>
                  <a:cubicBezTo>
                    <a:pt x="429" y="2106"/>
                    <a:pt x="566" y="1990"/>
                    <a:pt x="720" y="1990"/>
                  </a:cubicBezTo>
                  <a:close/>
                  <a:moveTo>
                    <a:pt x="1310" y="4276"/>
                  </a:moveTo>
                  <a:cubicBezTo>
                    <a:pt x="1464" y="4276"/>
                    <a:pt x="1602" y="4390"/>
                    <a:pt x="1615" y="4544"/>
                  </a:cubicBezTo>
                  <a:cubicBezTo>
                    <a:pt x="1629" y="4719"/>
                    <a:pt x="1492" y="4866"/>
                    <a:pt x="1320" y="4866"/>
                  </a:cubicBezTo>
                  <a:lnTo>
                    <a:pt x="710" y="4866"/>
                  </a:lnTo>
                  <a:cubicBezTo>
                    <a:pt x="539" y="4866"/>
                    <a:pt x="402" y="4719"/>
                    <a:pt x="415" y="4544"/>
                  </a:cubicBezTo>
                  <a:cubicBezTo>
                    <a:pt x="429" y="4390"/>
                    <a:pt x="566" y="4276"/>
                    <a:pt x="720" y="4276"/>
                  </a:cubicBezTo>
                  <a:close/>
                  <a:moveTo>
                    <a:pt x="1310" y="6587"/>
                  </a:moveTo>
                  <a:cubicBezTo>
                    <a:pt x="1464" y="6587"/>
                    <a:pt x="1602" y="6701"/>
                    <a:pt x="1615" y="6855"/>
                  </a:cubicBezTo>
                  <a:cubicBezTo>
                    <a:pt x="1629" y="7030"/>
                    <a:pt x="1492" y="7177"/>
                    <a:pt x="1320" y="7177"/>
                  </a:cubicBezTo>
                  <a:lnTo>
                    <a:pt x="710" y="7177"/>
                  </a:lnTo>
                  <a:cubicBezTo>
                    <a:pt x="539" y="7177"/>
                    <a:pt x="402" y="7030"/>
                    <a:pt x="415" y="6855"/>
                  </a:cubicBezTo>
                  <a:cubicBezTo>
                    <a:pt x="429" y="6701"/>
                    <a:pt x="566" y="6587"/>
                    <a:pt x="720" y="6587"/>
                  </a:cubicBezTo>
                  <a:close/>
                  <a:moveTo>
                    <a:pt x="1310" y="8898"/>
                  </a:moveTo>
                  <a:cubicBezTo>
                    <a:pt x="1464" y="8898"/>
                    <a:pt x="1602" y="9012"/>
                    <a:pt x="1615" y="9166"/>
                  </a:cubicBezTo>
                  <a:cubicBezTo>
                    <a:pt x="1632" y="9344"/>
                    <a:pt x="1492" y="9492"/>
                    <a:pt x="1320" y="9492"/>
                  </a:cubicBezTo>
                  <a:lnTo>
                    <a:pt x="710" y="9492"/>
                  </a:lnTo>
                  <a:cubicBezTo>
                    <a:pt x="539" y="9492"/>
                    <a:pt x="402" y="9341"/>
                    <a:pt x="415" y="9166"/>
                  </a:cubicBezTo>
                  <a:cubicBezTo>
                    <a:pt x="429" y="9015"/>
                    <a:pt x="566" y="8898"/>
                    <a:pt x="720" y="8898"/>
                  </a:cubicBezTo>
                  <a:close/>
                  <a:moveTo>
                    <a:pt x="1310" y="11185"/>
                  </a:moveTo>
                  <a:cubicBezTo>
                    <a:pt x="1464" y="11185"/>
                    <a:pt x="1602" y="11298"/>
                    <a:pt x="1615" y="11453"/>
                  </a:cubicBezTo>
                  <a:cubicBezTo>
                    <a:pt x="1629" y="11628"/>
                    <a:pt x="1492" y="11775"/>
                    <a:pt x="1320" y="11775"/>
                  </a:cubicBezTo>
                  <a:lnTo>
                    <a:pt x="710" y="11775"/>
                  </a:lnTo>
                  <a:cubicBezTo>
                    <a:pt x="539" y="11775"/>
                    <a:pt x="402" y="11628"/>
                    <a:pt x="415" y="11453"/>
                  </a:cubicBezTo>
                  <a:cubicBezTo>
                    <a:pt x="429" y="11298"/>
                    <a:pt x="566" y="11185"/>
                    <a:pt x="720" y="11185"/>
                  </a:cubicBezTo>
                  <a:close/>
                  <a:moveTo>
                    <a:pt x="2507" y="402"/>
                  </a:moveTo>
                  <a:lnTo>
                    <a:pt x="2507" y="13359"/>
                  </a:lnTo>
                  <a:lnTo>
                    <a:pt x="2507" y="13363"/>
                  </a:lnTo>
                  <a:lnTo>
                    <a:pt x="1776" y="13363"/>
                  </a:lnTo>
                  <a:cubicBezTo>
                    <a:pt x="1468" y="13363"/>
                    <a:pt x="1218" y="13112"/>
                    <a:pt x="1218" y="12800"/>
                  </a:cubicBezTo>
                  <a:lnTo>
                    <a:pt x="1218" y="12180"/>
                  </a:lnTo>
                  <a:lnTo>
                    <a:pt x="1307" y="12180"/>
                  </a:lnTo>
                  <a:cubicBezTo>
                    <a:pt x="1687" y="12180"/>
                    <a:pt x="2010" y="11881"/>
                    <a:pt x="2020" y="11501"/>
                  </a:cubicBezTo>
                  <a:cubicBezTo>
                    <a:pt x="2034" y="11106"/>
                    <a:pt x="1715" y="10781"/>
                    <a:pt x="1324" y="10781"/>
                  </a:cubicBezTo>
                  <a:lnTo>
                    <a:pt x="1218" y="10781"/>
                  </a:lnTo>
                  <a:lnTo>
                    <a:pt x="1218" y="9893"/>
                  </a:lnTo>
                  <a:lnTo>
                    <a:pt x="1307" y="9893"/>
                  </a:lnTo>
                  <a:cubicBezTo>
                    <a:pt x="1687" y="9893"/>
                    <a:pt x="2010" y="9594"/>
                    <a:pt x="2020" y="9214"/>
                  </a:cubicBezTo>
                  <a:cubicBezTo>
                    <a:pt x="2034" y="8820"/>
                    <a:pt x="1715" y="8494"/>
                    <a:pt x="1324" y="8494"/>
                  </a:cubicBezTo>
                  <a:lnTo>
                    <a:pt x="1218" y="8494"/>
                  </a:lnTo>
                  <a:lnTo>
                    <a:pt x="1218" y="7582"/>
                  </a:lnTo>
                  <a:lnTo>
                    <a:pt x="1307" y="7582"/>
                  </a:lnTo>
                  <a:cubicBezTo>
                    <a:pt x="1687" y="7582"/>
                    <a:pt x="2010" y="7283"/>
                    <a:pt x="2020" y="6903"/>
                  </a:cubicBezTo>
                  <a:cubicBezTo>
                    <a:pt x="2034" y="6509"/>
                    <a:pt x="1715" y="6183"/>
                    <a:pt x="1324" y="6183"/>
                  </a:cubicBezTo>
                  <a:lnTo>
                    <a:pt x="1218" y="6183"/>
                  </a:lnTo>
                  <a:lnTo>
                    <a:pt x="1218" y="5267"/>
                  </a:lnTo>
                  <a:lnTo>
                    <a:pt x="1307" y="5267"/>
                  </a:lnTo>
                  <a:cubicBezTo>
                    <a:pt x="1687" y="5267"/>
                    <a:pt x="2010" y="4972"/>
                    <a:pt x="2020" y="4588"/>
                  </a:cubicBezTo>
                  <a:cubicBezTo>
                    <a:pt x="2034" y="4194"/>
                    <a:pt x="1715" y="3872"/>
                    <a:pt x="1324" y="3872"/>
                  </a:cubicBezTo>
                  <a:lnTo>
                    <a:pt x="1218" y="3872"/>
                  </a:lnTo>
                  <a:lnTo>
                    <a:pt x="1218" y="2984"/>
                  </a:lnTo>
                  <a:lnTo>
                    <a:pt x="1307" y="2984"/>
                  </a:lnTo>
                  <a:cubicBezTo>
                    <a:pt x="1687" y="2984"/>
                    <a:pt x="2010" y="2686"/>
                    <a:pt x="2020" y="2305"/>
                  </a:cubicBezTo>
                  <a:cubicBezTo>
                    <a:pt x="2034" y="1911"/>
                    <a:pt x="1715" y="1585"/>
                    <a:pt x="1324" y="1585"/>
                  </a:cubicBezTo>
                  <a:lnTo>
                    <a:pt x="1218" y="1585"/>
                  </a:lnTo>
                  <a:lnTo>
                    <a:pt x="1218" y="961"/>
                  </a:lnTo>
                  <a:cubicBezTo>
                    <a:pt x="1218" y="652"/>
                    <a:pt x="1468" y="402"/>
                    <a:pt x="1776" y="402"/>
                  </a:cubicBezTo>
                  <a:close/>
                  <a:moveTo>
                    <a:pt x="1776" y="1"/>
                  </a:moveTo>
                  <a:cubicBezTo>
                    <a:pt x="1245" y="1"/>
                    <a:pt x="813" y="429"/>
                    <a:pt x="813" y="964"/>
                  </a:cubicBezTo>
                  <a:lnTo>
                    <a:pt x="813" y="1585"/>
                  </a:lnTo>
                  <a:lnTo>
                    <a:pt x="724" y="1585"/>
                  </a:lnTo>
                  <a:cubicBezTo>
                    <a:pt x="343" y="1585"/>
                    <a:pt x="21" y="1883"/>
                    <a:pt x="11" y="2264"/>
                  </a:cubicBezTo>
                  <a:cubicBezTo>
                    <a:pt x="0" y="2658"/>
                    <a:pt x="316" y="2984"/>
                    <a:pt x="710" y="2984"/>
                  </a:cubicBezTo>
                  <a:lnTo>
                    <a:pt x="813" y="2984"/>
                  </a:lnTo>
                  <a:lnTo>
                    <a:pt x="813" y="3872"/>
                  </a:lnTo>
                  <a:lnTo>
                    <a:pt x="724" y="3872"/>
                  </a:lnTo>
                  <a:cubicBezTo>
                    <a:pt x="343" y="3872"/>
                    <a:pt x="21" y="4170"/>
                    <a:pt x="11" y="4551"/>
                  </a:cubicBezTo>
                  <a:cubicBezTo>
                    <a:pt x="0" y="4945"/>
                    <a:pt x="316" y="5271"/>
                    <a:pt x="710" y="5271"/>
                  </a:cubicBezTo>
                  <a:lnTo>
                    <a:pt x="813" y="5271"/>
                  </a:lnTo>
                  <a:lnTo>
                    <a:pt x="813" y="6183"/>
                  </a:lnTo>
                  <a:lnTo>
                    <a:pt x="724" y="6183"/>
                  </a:lnTo>
                  <a:cubicBezTo>
                    <a:pt x="343" y="6183"/>
                    <a:pt x="21" y="6481"/>
                    <a:pt x="11" y="6862"/>
                  </a:cubicBezTo>
                  <a:cubicBezTo>
                    <a:pt x="0" y="7256"/>
                    <a:pt x="316" y="7582"/>
                    <a:pt x="710" y="7582"/>
                  </a:cubicBezTo>
                  <a:lnTo>
                    <a:pt x="813" y="7582"/>
                  </a:lnTo>
                  <a:lnTo>
                    <a:pt x="813" y="8497"/>
                  </a:lnTo>
                  <a:lnTo>
                    <a:pt x="724" y="8497"/>
                  </a:lnTo>
                  <a:cubicBezTo>
                    <a:pt x="343" y="8497"/>
                    <a:pt x="21" y="8792"/>
                    <a:pt x="11" y="9176"/>
                  </a:cubicBezTo>
                  <a:cubicBezTo>
                    <a:pt x="0" y="9570"/>
                    <a:pt x="316" y="9893"/>
                    <a:pt x="710" y="9893"/>
                  </a:cubicBezTo>
                  <a:lnTo>
                    <a:pt x="813" y="9893"/>
                  </a:lnTo>
                  <a:lnTo>
                    <a:pt x="813" y="10781"/>
                  </a:lnTo>
                  <a:lnTo>
                    <a:pt x="724" y="10781"/>
                  </a:lnTo>
                  <a:cubicBezTo>
                    <a:pt x="343" y="10781"/>
                    <a:pt x="21" y="11079"/>
                    <a:pt x="11" y="11460"/>
                  </a:cubicBezTo>
                  <a:cubicBezTo>
                    <a:pt x="0" y="11854"/>
                    <a:pt x="316" y="12180"/>
                    <a:pt x="710" y="12180"/>
                  </a:cubicBezTo>
                  <a:lnTo>
                    <a:pt x="813" y="12180"/>
                  </a:lnTo>
                  <a:lnTo>
                    <a:pt x="813" y="13555"/>
                  </a:lnTo>
                  <a:cubicBezTo>
                    <a:pt x="813" y="13671"/>
                    <a:pt x="909" y="13764"/>
                    <a:pt x="1026" y="13764"/>
                  </a:cubicBezTo>
                  <a:lnTo>
                    <a:pt x="6556" y="13764"/>
                  </a:lnTo>
                  <a:cubicBezTo>
                    <a:pt x="6566" y="13764"/>
                    <a:pt x="6577" y="13760"/>
                    <a:pt x="6587" y="13753"/>
                  </a:cubicBezTo>
                  <a:cubicBezTo>
                    <a:pt x="6769" y="13579"/>
                    <a:pt x="6649" y="13363"/>
                    <a:pt x="6477" y="13363"/>
                  </a:cubicBezTo>
                  <a:lnTo>
                    <a:pt x="2911" y="13363"/>
                  </a:lnTo>
                  <a:lnTo>
                    <a:pt x="2911" y="402"/>
                  </a:lnTo>
                  <a:lnTo>
                    <a:pt x="10712" y="402"/>
                  </a:lnTo>
                  <a:cubicBezTo>
                    <a:pt x="10828" y="402"/>
                    <a:pt x="10921" y="498"/>
                    <a:pt x="10921" y="615"/>
                  </a:cubicBezTo>
                  <a:lnTo>
                    <a:pt x="10921" y="5405"/>
                  </a:lnTo>
                  <a:cubicBezTo>
                    <a:pt x="10921" y="5429"/>
                    <a:pt x="10931" y="5449"/>
                    <a:pt x="10948" y="5463"/>
                  </a:cubicBezTo>
                  <a:cubicBezTo>
                    <a:pt x="11006" y="5518"/>
                    <a:pt x="11067" y="5541"/>
                    <a:pt x="11124" y="5541"/>
                  </a:cubicBezTo>
                  <a:cubicBezTo>
                    <a:pt x="11235" y="5541"/>
                    <a:pt x="11325" y="5451"/>
                    <a:pt x="11325" y="5339"/>
                  </a:cubicBezTo>
                  <a:lnTo>
                    <a:pt x="11325" y="964"/>
                  </a:lnTo>
                  <a:cubicBezTo>
                    <a:pt x="11325" y="433"/>
                    <a:pt x="10893" y="1"/>
                    <a:pt x="10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80"/>
            <p:cNvSpPr/>
            <p:nvPr/>
          </p:nvSpPr>
          <p:spPr>
            <a:xfrm>
              <a:off x="3428375" y="2283050"/>
              <a:ext cx="182675" cy="192200"/>
            </a:xfrm>
            <a:custGeom>
              <a:avLst/>
              <a:gdLst/>
              <a:ahLst/>
              <a:cxnLst/>
              <a:rect l="l" t="t" r="r" b="b"/>
              <a:pathLst>
                <a:path w="7307" h="7688" extrusionOk="0">
                  <a:moveTo>
                    <a:pt x="4602" y="402"/>
                  </a:moveTo>
                  <a:cubicBezTo>
                    <a:pt x="4776" y="402"/>
                    <a:pt x="4934" y="532"/>
                    <a:pt x="4948" y="707"/>
                  </a:cubicBezTo>
                  <a:cubicBezTo>
                    <a:pt x="4965" y="909"/>
                    <a:pt x="4807" y="1074"/>
                    <a:pt x="4612" y="1074"/>
                  </a:cubicBezTo>
                  <a:lnTo>
                    <a:pt x="2705" y="1074"/>
                  </a:lnTo>
                  <a:cubicBezTo>
                    <a:pt x="2510" y="1074"/>
                    <a:pt x="2352" y="909"/>
                    <a:pt x="2369" y="707"/>
                  </a:cubicBezTo>
                  <a:cubicBezTo>
                    <a:pt x="2387" y="532"/>
                    <a:pt x="2541" y="402"/>
                    <a:pt x="2716" y="402"/>
                  </a:cubicBezTo>
                  <a:close/>
                  <a:moveTo>
                    <a:pt x="4327" y="1506"/>
                  </a:moveTo>
                  <a:lnTo>
                    <a:pt x="4327" y="2020"/>
                  </a:lnTo>
                  <a:cubicBezTo>
                    <a:pt x="4327" y="2137"/>
                    <a:pt x="4355" y="2253"/>
                    <a:pt x="4410" y="2353"/>
                  </a:cubicBezTo>
                  <a:lnTo>
                    <a:pt x="5411" y="4225"/>
                  </a:lnTo>
                  <a:cubicBezTo>
                    <a:pt x="5332" y="4194"/>
                    <a:pt x="5239" y="4177"/>
                    <a:pt x="5123" y="4177"/>
                  </a:cubicBezTo>
                  <a:cubicBezTo>
                    <a:pt x="4831" y="4177"/>
                    <a:pt x="4680" y="4297"/>
                    <a:pt x="4557" y="4393"/>
                  </a:cubicBezTo>
                  <a:cubicBezTo>
                    <a:pt x="4454" y="4472"/>
                    <a:pt x="4389" y="4523"/>
                    <a:pt x="4231" y="4523"/>
                  </a:cubicBezTo>
                  <a:cubicBezTo>
                    <a:pt x="4077" y="4523"/>
                    <a:pt x="4012" y="4472"/>
                    <a:pt x="3909" y="4393"/>
                  </a:cubicBezTo>
                  <a:cubicBezTo>
                    <a:pt x="3786" y="4297"/>
                    <a:pt x="3631" y="4177"/>
                    <a:pt x="3343" y="4177"/>
                  </a:cubicBezTo>
                  <a:cubicBezTo>
                    <a:pt x="3052" y="4177"/>
                    <a:pt x="2898" y="4297"/>
                    <a:pt x="2774" y="4393"/>
                  </a:cubicBezTo>
                  <a:cubicBezTo>
                    <a:pt x="2671" y="4472"/>
                    <a:pt x="2606" y="4523"/>
                    <a:pt x="2452" y="4523"/>
                  </a:cubicBezTo>
                  <a:cubicBezTo>
                    <a:pt x="2297" y="4523"/>
                    <a:pt x="2229" y="4472"/>
                    <a:pt x="2126" y="4393"/>
                  </a:cubicBezTo>
                  <a:cubicBezTo>
                    <a:pt x="2061" y="4341"/>
                    <a:pt x="1985" y="4283"/>
                    <a:pt x="1889" y="4242"/>
                  </a:cubicBezTo>
                  <a:lnTo>
                    <a:pt x="2898" y="2353"/>
                  </a:lnTo>
                  <a:cubicBezTo>
                    <a:pt x="2952" y="2253"/>
                    <a:pt x="2983" y="2137"/>
                    <a:pt x="2983" y="2020"/>
                  </a:cubicBezTo>
                  <a:lnTo>
                    <a:pt x="2983" y="1506"/>
                  </a:lnTo>
                  <a:close/>
                  <a:moveTo>
                    <a:pt x="5143" y="4571"/>
                  </a:moveTo>
                  <a:cubicBezTo>
                    <a:pt x="5298" y="4571"/>
                    <a:pt x="5366" y="4622"/>
                    <a:pt x="5469" y="4701"/>
                  </a:cubicBezTo>
                  <a:cubicBezTo>
                    <a:pt x="5551" y="4766"/>
                    <a:pt x="5651" y="4842"/>
                    <a:pt x="5795" y="4883"/>
                  </a:cubicBezTo>
                  <a:lnTo>
                    <a:pt x="6625" y="6419"/>
                  </a:lnTo>
                  <a:cubicBezTo>
                    <a:pt x="6834" y="6810"/>
                    <a:pt x="6553" y="7287"/>
                    <a:pt x="6107" y="7287"/>
                  </a:cubicBezTo>
                  <a:lnTo>
                    <a:pt x="1211" y="7287"/>
                  </a:lnTo>
                  <a:cubicBezTo>
                    <a:pt x="765" y="7287"/>
                    <a:pt x="484" y="6810"/>
                    <a:pt x="693" y="6419"/>
                  </a:cubicBezTo>
                  <a:lnTo>
                    <a:pt x="1684" y="4588"/>
                  </a:lnTo>
                  <a:cubicBezTo>
                    <a:pt x="1752" y="4612"/>
                    <a:pt x="1804" y="4650"/>
                    <a:pt x="1872" y="4701"/>
                  </a:cubicBezTo>
                  <a:cubicBezTo>
                    <a:pt x="1996" y="4797"/>
                    <a:pt x="2150" y="4917"/>
                    <a:pt x="2445" y="4917"/>
                  </a:cubicBezTo>
                  <a:cubicBezTo>
                    <a:pt x="2736" y="4917"/>
                    <a:pt x="2894" y="4797"/>
                    <a:pt x="3018" y="4701"/>
                  </a:cubicBezTo>
                  <a:cubicBezTo>
                    <a:pt x="3120" y="4622"/>
                    <a:pt x="3189" y="4571"/>
                    <a:pt x="3343" y="4571"/>
                  </a:cubicBezTo>
                  <a:cubicBezTo>
                    <a:pt x="3501" y="4571"/>
                    <a:pt x="3566" y="4622"/>
                    <a:pt x="3669" y="4701"/>
                  </a:cubicBezTo>
                  <a:cubicBezTo>
                    <a:pt x="3796" y="4797"/>
                    <a:pt x="3950" y="4917"/>
                    <a:pt x="4242" y="4917"/>
                  </a:cubicBezTo>
                  <a:cubicBezTo>
                    <a:pt x="4536" y="4917"/>
                    <a:pt x="4691" y="4797"/>
                    <a:pt x="4818" y="4701"/>
                  </a:cubicBezTo>
                  <a:cubicBezTo>
                    <a:pt x="4920" y="4622"/>
                    <a:pt x="4986" y="4571"/>
                    <a:pt x="5143" y="4571"/>
                  </a:cubicBezTo>
                  <a:close/>
                  <a:moveTo>
                    <a:pt x="2705" y="1"/>
                  </a:moveTo>
                  <a:cubicBezTo>
                    <a:pt x="2328" y="1"/>
                    <a:pt x="1979" y="306"/>
                    <a:pt x="1948" y="683"/>
                  </a:cubicBezTo>
                  <a:cubicBezTo>
                    <a:pt x="1917" y="1084"/>
                    <a:pt x="2201" y="1427"/>
                    <a:pt x="2579" y="1485"/>
                  </a:cubicBezTo>
                  <a:lnTo>
                    <a:pt x="2579" y="2006"/>
                  </a:lnTo>
                  <a:cubicBezTo>
                    <a:pt x="2579" y="2054"/>
                    <a:pt x="2565" y="2106"/>
                    <a:pt x="2541" y="2150"/>
                  </a:cubicBezTo>
                  <a:lnTo>
                    <a:pt x="353" y="6227"/>
                  </a:lnTo>
                  <a:cubicBezTo>
                    <a:pt x="0" y="6885"/>
                    <a:pt x="473" y="7688"/>
                    <a:pt x="1217" y="7688"/>
                  </a:cubicBezTo>
                  <a:lnTo>
                    <a:pt x="6086" y="7688"/>
                  </a:lnTo>
                  <a:cubicBezTo>
                    <a:pt x="6830" y="7688"/>
                    <a:pt x="7307" y="6889"/>
                    <a:pt x="6954" y="6227"/>
                  </a:cubicBezTo>
                  <a:lnTo>
                    <a:pt x="4766" y="2150"/>
                  </a:lnTo>
                  <a:cubicBezTo>
                    <a:pt x="4742" y="2106"/>
                    <a:pt x="4728" y="2054"/>
                    <a:pt x="4728" y="2006"/>
                  </a:cubicBezTo>
                  <a:lnTo>
                    <a:pt x="4728" y="1485"/>
                  </a:lnTo>
                  <a:cubicBezTo>
                    <a:pt x="5106" y="1427"/>
                    <a:pt x="5390" y="1084"/>
                    <a:pt x="5359" y="683"/>
                  </a:cubicBezTo>
                  <a:cubicBezTo>
                    <a:pt x="5328" y="306"/>
                    <a:pt x="4979" y="1"/>
                    <a:pt x="4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80"/>
          <p:cNvGrpSpPr/>
          <p:nvPr/>
        </p:nvGrpSpPr>
        <p:grpSpPr>
          <a:xfrm>
            <a:off x="2504925" y="2155725"/>
            <a:ext cx="344025" cy="295025"/>
            <a:chOff x="2504925" y="2155725"/>
            <a:chExt cx="344025" cy="295025"/>
          </a:xfrm>
        </p:grpSpPr>
        <p:sp>
          <p:nvSpPr>
            <p:cNvPr id="1367" name="Google Shape;1367;p80"/>
            <p:cNvSpPr/>
            <p:nvPr/>
          </p:nvSpPr>
          <p:spPr>
            <a:xfrm>
              <a:off x="2714500" y="2182500"/>
              <a:ext cx="43675" cy="14950"/>
            </a:xfrm>
            <a:custGeom>
              <a:avLst/>
              <a:gdLst/>
              <a:ahLst/>
              <a:cxnLst/>
              <a:rect l="l" t="t" r="r" b="b"/>
              <a:pathLst>
                <a:path w="1747" h="598" extrusionOk="0">
                  <a:moveTo>
                    <a:pt x="205" y="0"/>
                  </a:moveTo>
                  <a:cubicBezTo>
                    <a:pt x="100" y="0"/>
                    <a:pt x="11" y="87"/>
                    <a:pt x="8" y="193"/>
                  </a:cubicBezTo>
                  <a:cubicBezTo>
                    <a:pt x="1" y="302"/>
                    <a:pt x="87" y="398"/>
                    <a:pt x="200" y="405"/>
                  </a:cubicBezTo>
                  <a:cubicBezTo>
                    <a:pt x="680" y="426"/>
                    <a:pt x="1108" y="488"/>
                    <a:pt x="1468" y="590"/>
                  </a:cubicBezTo>
                  <a:cubicBezTo>
                    <a:pt x="1489" y="594"/>
                    <a:pt x="1506" y="597"/>
                    <a:pt x="1523" y="597"/>
                  </a:cubicBezTo>
                  <a:cubicBezTo>
                    <a:pt x="1612" y="597"/>
                    <a:pt x="1695" y="539"/>
                    <a:pt x="1719" y="446"/>
                  </a:cubicBezTo>
                  <a:cubicBezTo>
                    <a:pt x="1746" y="340"/>
                    <a:pt x="1684" y="230"/>
                    <a:pt x="1578" y="200"/>
                  </a:cubicBezTo>
                  <a:cubicBezTo>
                    <a:pt x="1187" y="93"/>
                    <a:pt x="728" y="25"/>
                    <a:pt x="217" y="1"/>
                  </a:cubicBezTo>
                  <a:cubicBezTo>
                    <a:pt x="213" y="0"/>
                    <a:pt x="209" y="0"/>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80"/>
            <p:cNvSpPr/>
            <p:nvPr/>
          </p:nvSpPr>
          <p:spPr>
            <a:xfrm>
              <a:off x="2714500" y="2205475"/>
              <a:ext cx="43675" cy="14850"/>
            </a:xfrm>
            <a:custGeom>
              <a:avLst/>
              <a:gdLst/>
              <a:ahLst/>
              <a:cxnLst/>
              <a:rect l="l" t="t" r="r" b="b"/>
              <a:pathLst>
                <a:path w="1747" h="594" extrusionOk="0">
                  <a:moveTo>
                    <a:pt x="204" y="0"/>
                  </a:moveTo>
                  <a:cubicBezTo>
                    <a:pt x="97" y="0"/>
                    <a:pt x="11" y="84"/>
                    <a:pt x="8" y="193"/>
                  </a:cubicBezTo>
                  <a:cubicBezTo>
                    <a:pt x="1" y="302"/>
                    <a:pt x="87" y="398"/>
                    <a:pt x="200" y="402"/>
                  </a:cubicBezTo>
                  <a:cubicBezTo>
                    <a:pt x="680" y="426"/>
                    <a:pt x="1108" y="487"/>
                    <a:pt x="1468" y="587"/>
                  </a:cubicBezTo>
                  <a:cubicBezTo>
                    <a:pt x="1489" y="594"/>
                    <a:pt x="1506" y="594"/>
                    <a:pt x="1523" y="594"/>
                  </a:cubicBezTo>
                  <a:cubicBezTo>
                    <a:pt x="1612" y="594"/>
                    <a:pt x="1695" y="535"/>
                    <a:pt x="1719" y="446"/>
                  </a:cubicBezTo>
                  <a:cubicBezTo>
                    <a:pt x="1746" y="340"/>
                    <a:pt x="1684" y="227"/>
                    <a:pt x="1578" y="199"/>
                  </a:cubicBezTo>
                  <a:cubicBezTo>
                    <a:pt x="1187" y="90"/>
                    <a:pt x="728" y="25"/>
                    <a:pt x="217" y="1"/>
                  </a:cubicBezTo>
                  <a:cubicBezTo>
                    <a:pt x="213" y="0"/>
                    <a:pt x="208"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80"/>
            <p:cNvSpPr/>
            <p:nvPr/>
          </p:nvSpPr>
          <p:spPr>
            <a:xfrm>
              <a:off x="2714500" y="2230750"/>
              <a:ext cx="43675" cy="14875"/>
            </a:xfrm>
            <a:custGeom>
              <a:avLst/>
              <a:gdLst/>
              <a:ahLst/>
              <a:cxnLst/>
              <a:rect l="l" t="t" r="r" b="b"/>
              <a:pathLst>
                <a:path w="1747" h="595" extrusionOk="0">
                  <a:moveTo>
                    <a:pt x="204" y="1"/>
                  </a:moveTo>
                  <a:cubicBezTo>
                    <a:pt x="97" y="1"/>
                    <a:pt x="11" y="84"/>
                    <a:pt x="8" y="193"/>
                  </a:cubicBezTo>
                  <a:cubicBezTo>
                    <a:pt x="1" y="303"/>
                    <a:pt x="87" y="399"/>
                    <a:pt x="200" y="402"/>
                  </a:cubicBezTo>
                  <a:cubicBezTo>
                    <a:pt x="680" y="426"/>
                    <a:pt x="1108" y="488"/>
                    <a:pt x="1468" y="587"/>
                  </a:cubicBezTo>
                  <a:cubicBezTo>
                    <a:pt x="1489" y="594"/>
                    <a:pt x="1506" y="594"/>
                    <a:pt x="1523" y="594"/>
                  </a:cubicBezTo>
                  <a:cubicBezTo>
                    <a:pt x="1612" y="594"/>
                    <a:pt x="1695" y="536"/>
                    <a:pt x="1719" y="447"/>
                  </a:cubicBezTo>
                  <a:cubicBezTo>
                    <a:pt x="1746" y="340"/>
                    <a:pt x="1684" y="227"/>
                    <a:pt x="1578" y="200"/>
                  </a:cubicBezTo>
                  <a:cubicBezTo>
                    <a:pt x="1187" y="90"/>
                    <a:pt x="728" y="25"/>
                    <a:pt x="217" y="1"/>
                  </a:cubicBezTo>
                  <a:cubicBezTo>
                    <a:pt x="213" y="1"/>
                    <a:pt x="208"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80"/>
            <p:cNvSpPr/>
            <p:nvPr/>
          </p:nvSpPr>
          <p:spPr>
            <a:xfrm>
              <a:off x="2786350" y="2182500"/>
              <a:ext cx="43650" cy="14950"/>
            </a:xfrm>
            <a:custGeom>
              <a:avLst/>
              <a:gdLst/>
              <a:ahLst/>
              <a:cxnLst/>
              <a:rect l="l" t="t" r="r" b="b"/>
              <a:pathLst>
                <a:path w="1746" h="598" extrusionOk="0">
                  <a:moveTo>
                    <a:pt x="1536" y="1"/>
                  </a:moveTo>
                  <a:cubicBezTo>
                    <a:pt x="1534" y="1"/>
                    <a:pt x="1531" y="1"/>
                    <a:pt x="1529" y="1"/>
                  </a:cubicBezTo>
                  <a:cubicBezTo>
                    <a:pt x="1018" y="25"/>
                    <a:pt x="562" y="93"/>
                    <a:pt x="172" y="200"/>
                  </a:cubicBezTo>
                  <a:cubicBezTo>
                    <a:pt x="62" y="230"/>
                    <a:pt x="0" y="340"/>
                    <a:pt x="31" y="446"/>
                  </a:cubicBezTo>
                  <a:cubicBezTo>
                    <a:pt x="55" y="539"/>
                    <a:pt x="134" y="597"/>
                    <a:pt x="223" y="597"/>
                  </a:cubicBezTo>
                  <a:cubicBezTo>
                    <a:pt x="240" y="597"/>
                    <a:pt x="261" y="594"/>
                    <a:pt x="278" y="590"/>
                  </a:cubicBezTo>
                  <a:cubicBezTo>
                    <a:pt x="638" y="488"/>
                    <a:pt x="1066" y="426"/>
                    <a:pt x="1550" y="405"/>
                  </a:cubicBezTo>
                  <a:cubicBezTo>
                    <a:pt x="1660" y="398"/>
                    <a:pt x="1745" y="302"/>
                    <a:pt x="1742" y="193"/>
                  </a:cubicBezTo>
                  <a:cubicBezTo>
                    <a:pt x="1735" y="85"/>
                    <a:pt x="1643" y="1"/>
                    <a:pt x="1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80"/>
            <p:cNvSpPr/>
            <p:nvPr/>
          </p:nvSpPr>
          <p:spPr>
            <a:xfrm>
              <a:off x="2786350" y="2205475"/>
              <a:ext cx="43650" cy="14850"/>
            </a:xfrm>
            <a:custGeom>
              <a:avLst/>
              <a:gdLst/>
              <a:ahLst/>
              <a:cxnLst/>
              <a:rect l="l" t="t" r="r" b="b"/>
              <a:pathLst>
                <a:path w="1746" h="594" extrusionOk="0">
                  <a:moveTo>
                    <a:pt x="1542" y="0"/>
                  </a:moveTo>
                  <a:cubicBezTo>
                    <a:pt x="1538" y="0"/>
                    <a:pt x="1534" y="0"/>
                    <a:pt x="1529" y="1"/>
                  </a:cubicBezTo>
                  <a:cubicBezTo>
                    <a:pt x="1018" y="25"/>
                    <a:pt x="562" y="90"/>
                    <a:pt x="172" y="199"/>
                  </a:cubicBezTo>
                  <a:cubicBezTo>
                    <a:pt x="62" y="227"/>
                    <a:pt x="0" y="340"/>
                    <a:pt x="31" y="446"/>
                  </a:cubicBezTo>
                  <a:cubicBezTo>
                    <a:pt x="55" y="535"/>
                    <a:pt x="134" y="594"/>
                    <a:pt x="223" y="594"/>
                  </a:cubicBezTo>
                  <a:cubicBezTo>
                    <a:pt x="240" y="594"/>
                    <a:pt x="261" y="594"/>
                    <a:pt x="278" y="587"/>
                  </a:cubicBezTo>
                  <a:cubicBezTo>
                    <a:pt x="638" y="487"/>
                    <a:pt x="1066" y="426"/>
                    <a:pt x="1550" y="402"/>
                  </a:cubicBezTo>
                  <a:cubicBezTo>
                    <a:pt x="1660" y="398"/>
                    <a:pt x="1745" y="302"/>
                    <a:pt x="1742" y="193"/>
                  </a:cubicBezTo>
                  <a:cubicBezTo>
                    <a:pt x="1735" y="84"/>
                    <a:pt x="1649" y="0"/>
                    <a:pt x="15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80"/>
            <p:cNvSpPr/>
            <p:nvPr/>
          </p:nvSpPr>
          <p:spPr>
            <a:xfrm>
              <a:off x="2786350" y="2232425"/>
              <a:ext cx="25975" cy="13200"/>
            </a:xfrm>
            <a:custGeom>
              <a:avLst/>
              <a:gdLst/>
              <a:ahLst/>
              <a:cxnLst/>
              <a:rect l="l" t="t" r="r" b="b"/>
              <a:pathLst>
                <a:path w="1039" h="528" extrusionOk="0">
                  <a:moveTo>
                    <a:pt x="823" y="0"/>
                  </a:moveTo>
                  <a:cubicBezTo>
                    <a:pt x="813" y="0"/>
                    <a:pt x="803" y="1"/>
                    <a:pt x="792" y="3"/>
                  </a:cubicBezTo>
                  <a:cubicBezTo>
                    <a:pt x="569" y="37"/>
                    <a:pt x="360" y="78"/>
                    <a:pt x="172" y="133"/>
                  </a:cubicBezTo>
                  <a:cubicBezTo>
                    <a:pt x="62" y="160"/>
                    <a:pt x="0" y="273"/>
                    <a:pt x="31" y="380"/>
                  </a:cubicBezTo>
                  <a:cubicBezTo>
                    <a:pt x="55" y="469"/>
                    <a:pt x="134" y="527"/>
                    <a:pt x="223" y="527"/>
                  </a:cubicBezTo>
                  <a:cubicBezTo>
                    <a:pt x="240" y="527"/>
                    <a:pt x="261" y="524"/>
                    <a:pt x="278" y="520"/>
                  </a:cubicBezTo>
                  <a:cubicBezTo>
                    <a:pt x="453" y="472"/>
                    <a:pt x="645" y="431"/>
                    <a:pt x="854" y="400"/>
                  </a:cubicBezTo>
                  <a:cubicBezTo>
                    <a:pt x="964" y="387"/>
                    <a:pt x="1039" y="284"/>
                    <a:pt x="1022" y="174"/>
                  </a:cubicBezTo>
                  <a:cubicBezTo>
                    <a:pt x="1006" y="72"/>
                    <a:pt x="921" y="0"/>
                    <a:pt x="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80"/>
            <p:cNvSpPr/>
            <p:nvPr/>
          </p:nvSpPr>
          <p:spPr>
            <a:xfrm>
              <a:off x="2616950" y="2271225"/>
              <a:ext cx="119000" cy="119000"/>
            </a:xfrm>
            <a:custGeom>
              <a:avLst/>
              <a:gdLst/>
              <a:ahLst/>
              <a:cxnLst/>
              <a:rect l="l" t="t" r="r" b="b"/>
              <a:pathLst>
                <a:path w="4760" h="4760" extrusionOk="0">
                  <a:moveTo>
                    <a:pt x="2627" y="405"/>
                  </a:moveTo>
                  <a:cubicBezTo>
                    <a:pt x="2641" y="405"/>
                    <a:pt x="2638" y="415"/>
                    <a:pt x="2638" y="429"/>
                  </a:cubicBezTo>
                  <a:cubicBezTo>
                    <a:pt x="2644" y="556"/>
                    <a:pt x="2730" y="666"/>
                    <a:pt x="2854" y="700"/>
                  </a:cubicBezTo>
                  <a:cubicBezTo>
                    <a:pt x="2991" y="734"/>
                    <a:pt x="3121" y="789"/>
                    <a:pt x="3244" y="858"/>
                  </a:cubicBezTo>
                  <a:cubicBezTo>
                    <a:pt x="3289" y="883"/>
                    <a:pt x="3339" y="896"/>
                    <a:pt x="3388" y="896"/>
                  </a:cubicBezTo>
                  <a:cubicBezTo>
                    <a:pt x="3464" y="896"/>
                    <a:pt x="3538" y="867"/>
                    <a:pt x="3594" y="813"/>
                  </a:cubicBezTo>
                  <a:cubicBezTo>
                    <a:pt x="3597" y="813"/>
                    <a:pt x="3602" y="804"/>
                    <a:pt x="3607" y="804"/>
                  </a:cubicBezTo>
                  <a:cubicBezTo>
                    <a:pt x="3609" y="804"/>
                    <a:pt x="3610" y="805"/>
                    <a:pt x="3611" y="806"/>
                  </a:cubicBezTo>
                  <a:lnTo>
                    <a:pt x="3954" y="1146"/>
                  </a:lnTo>
                  <a:cubicBezTo>
                    <a:pt x="3965" y="1156"/>
                    <a:pt x="3951" y="1163"/>
                    <a:pt x="3947" y="1166"/>
                  </a:cubicBezTo>
                  <a:cubicBezTo>
                    <a:pt x="3858" y="1259"/>
                    <a:pt x="3841" y="1403"/>
                    <a:pt x="3906" y="1516"/>
                  </a:cubicBezTo>
                  <a:cubicBezTo>
                    <a:pt x="3975" y="1639"/>
                    <a:pt x="4030" y="1770"/>
                    <a:pt x="4071" y="1903"/>
                  </a:cubicBezTo>
                  <a:cubicBezTo>
                    <a:pt x="4105" y="2030"/>
                    <a:pt x="4211" y="2116"/>
                    <a:pt x="4342" y="2119"/>
                  </a:cubicBezTo>
                  <a:cubicBezTo>
                    <a:pt x="4352" y="2119"/>
                    <a:pt x="4383" y="2130"/>
                    <a:pt x="4383" y="2130"/>
                  </a:cubicBezTo>
                  <a:lnTo>
                    <a:pt x="4383" y="2610"/>
                  </a:lnTo>
                  <a:cubicBezTo>
                    <a:pt x="4383" y="2610"/>
                    <a:pt x="4355" y="2616"/>
                    <a:pt x="4352" y="2620"/>
                  </a:cubicBezTo>
                  <a:lnTo>
                    <a:pt x="4355" y="2620"/>
                  </a:lnTo>
                  <a:cubicBezTo>
                    <a:pt x="4222" y="2620"/>
                    <a:pt x="4109" y="2709"/>
                    <a:pt x="4074" y="2836"/>
                  </a:cubicBezTo>
                  <a:cubicBezTo>
                    <a:pt x="4037" y="2973"/>
                    <a:pt x="3982" y="3103"/>
                    <a:pt x="3913" y="3227"/>
                  </a:cubicBezTo>
                  <a:cubicBezTo>
                    <a:pt x="3851" y="3340"/>
                    <a:pt x="3869" y="3481"/>
                    <a:pt x="3958" y="3573"/>
                  </a:cubicBezTo>
                  <a:cubicBezTo>
                    <a:pt x="3961" y="3580"/>
                    <a:pt x="3971" y="3587"/>
                    <a:pt x="3965" y="3594"/>
                  </a:cubicBezTo>
                  <a:lnTo>
                    <a:pt x="3625" y="3933"/>
                  </a:lnTo>
                  <a:cubicBezTo>
                    <a:pt x="3623" y="3936"/>
                    <a:pt x="3619" y="3938"/>
                    <a:pt x="3615" y="3938"/>
                  </a:cubicBezTo>
                  <a:cubicBezTo>
                    <a:pt x="3614" y="3938"/>
                    <a:pt x="3612" y="3938"/>
                    <a:pt x="3611" y="3937"/>
                  </a:cubicBezTo>
                  <a:lnTo>
                    <a:pt x="3605" y="3930"/>
                  </a:lnTo>
                  <a:cubicBezTo>
                    <a:pt x="3550" y="3877"/>
                    <a:pt x="3476" y="3849"/>
                    <a:pt x="3403" y="3849"/>
                  </a:cubicBezTo>
                  <a:cubicBezTo>
                    <a:pt x="3353" y="3849"/>
                    <a:pt x="3303" y="3862"/>
                    <a:pt x="3258" y="3889"/>
                  </a:cubicBezTo>
                  <a:cubicBezTo>
                    <a:pt x="3135" y="3957"/>
                    <a:pt x="3004" y="4012"/>
                    <a:pt x="2867" y="4050"/>
                  </a:cubicBezTo>
                  <a:cubicBezTo>
                    <a:pt x="2744" y="4084"/>
                    <a:pt x="2655" y="4201"/>
                    <a:pt x="2655" y="4334"/>
                  </a:cubicBezTo>
                  <a:cubicBezTo>
                    <a:pt x="2653" y="4334"/>
                    <a:pt x="2654" y="4337"/>
                    <a:pt x="2653" y="4337"/>
                  </a:cubicBezTo>
                  <a:cubicBezTo>
                    <a:pt x="2653" y="4337"/>
                    <a:pt x="2651" y="4335"/>
                    <a:pt x="2644" y="4327"/>
                  </a:cubicBezTo>
                  <a:lnTo>
                    <a:pt x="2164" y="4355"/>
                  </a:lnTo>
                  <a:cubicBezTo>
                    <a:pt x="2151" y="4345"/>
                    <a:pt x="2154" y="4334"/>
                    <a:pt x="2154" y="4324"/>
                  </a:cubicBezTo>
                  <a:cubicBezTo>
                    <a:pt x="2147" y="4194"/>
                    <a:pt x="2062" y="4087"/>
                    <a:pt x="1938" y="4053"/>
                  </a:cubicBezTo>
                  <a:cubicBezTo>
                    <a:pt x="1801" y="4015"/>
                    <a:pt x="1671" y="3961"/>
                    <a:pt x="1547" y="3892"/>
                  </a:cubicBezTo>
                  <a:cubicBezTo>
                    <a:pt x="1496" y="3864"/>
                    <a:pt x="1448" y="3853"/>
                    <a:pt x="1405" y="3853"/>
                  </a:cubicBezTo>
                  <a:cubicBezTo>
                    <a:pt x="1280" y="3853"/>
                    <a:pt x="1197" y="3940"/>
                    <a:pt x="1194" y="3940"/>
                  </a:cubicBezTo>
                  <a:cubicBezTo>
                    <a:pt x="1191" y="3943"/>
                    <a:pt x="1187" y="3945"/>
                    <a:pt x="1184" y="3945"/>
                  </a:cubicBezTo>
                  <a:cubicBezTo>
                    <a:pt x="1181" y="3945"/>
                    <a:pt x="1179" y="3943"/>
                    <a:pt x="1177" y="3940"/>
                  </a:cubicBezTo>
                  <a:lnTo>
                    <a:pt x="838" y="3604"/>
                  </a:lnTo>
                  <a:cubicBezTo>
                    <a:pt x="834" y="3601"/>
                    <a:pt x="834" y="3597"/>
                    <a:pt x="838" y="3590"/>
                  </a:cubicBezTo>
                  <a:lnTo>
                    <a:pt x="844" y="3583"/>
                  </a:lnTo>
                  <a:cubicBezTo>
                    <a:pt x="930" y="3491"/>
                    <a:pt x="951" y="3350"/>
                    <a:pt x="886" y="3237"/>
                  </a:cubicBezTo>
                  <a:cubicBezTo>
                    <a:pt x="814" y="3114"/>
                    <a:pt x="759" y="2983"/>
                    <a:pt x="721" y="2846"/>
                  </a:cubicBezTo>
                  <a:cubicBezTo>
                    <a:pt x="687" y="2723"/>
                    <a:pt x="577" y="2637"/>
                    <a:pt x="450" y="2634"/>
                  </a:cubicBezTo>
                  <a:cubicBezTo>
                    <a:pt x="440" y="2634"/>
                    <a:pt x="433" y="2623"/>
                    <a:pt x="433" y="2623"/>
                  </a:cubicBezTo>
                  <a:lnTo>
                    <a:pt x="433" y="2143"/>
                  </a:lnTo>
                  <a:cubicBezTo>
                    <a:pt x="433" y="2143"/>
                    <a:pt x="436" y="2133"/>
                    <a:pt x="436" y="2133"/>
                  </a:cubicBezTo>
                  <a:cubicBezTo>
                    <a:pt x="567" y="2130"/>
                    <a:pt x="683" y="2040"/>
                    <a:pt x="718" y="1917"/>
                  </a:cubicBezTo>
                  <a:cubicBezTo>
                    <a:pt x="755" y="1780"/>
                    <a:pt x="810" y="1646"/>
                    <a:pt x="879" y="1526"/>
                  </a:cubicBezTo>
                  <a:cubicBezTo>
                    <a:pt x="940" y="1413"/>
                    <a:pt x="923" y="1269"/>
                    <a:pt x="834" y="1176"/>
                  </a:cubicBezTo>
                  <a:cubicBezTo>
                    <a:pt x="834" y="1173"/>
                    <a:pt x="820" y="1166"/>
                    <a:pt x="827" y="1156"/>
                  </a:cubicBezTo>
                  <a:lnTo>
                    <a:pt x="1167" y="816"/>
                  </a:lnTo>
                  <a:cubicBezTo>
                    <a:pt x="1168" y="815"/>
                    <a:pt x="1171" y="814"/>
                    <a:pt x="1174" y="814"/>
                  </a:cubicBezTo>
                  <a:cubicBezTo>
                    <a:pt x="1176" y="814"/>
                    <a:pt x="1179" y="815"/>
                    <a:pt x="1180" y="816"/>
                  </a:cubicBezTo>
                  <a:lnTo>
                    <a:pt x="1184" y="820"/>
                  </a:lnTo>
                  <a:cubicBezTo>
                    <a:pt x="1240" y="874"/>
                    <a:pt x="1315" y="903"/>
                    <a:pt x="1391" y="903"/>
                  </a:cubicBezTo>
                  <a:cubicBezTo>
                    <a:pt x="1440" y="903"/>
                    <a:pt x="1491" y="890"/>
                    <a:pt x="1537" y="864"/>
                  </a:cubicBezTo>
                  <a:cubicBezTo>
                    <a:pt x="1660" y="792"/>
                    <a:pt x="1791" y="738"/>
                    <a:pt x="1924" y="700"/>
                  </a:cubicBezTo>
                  <a:cubicBezTo>
                    <a:pt x="2047" y="667"/>
                    <a:pt x="2131" y="557"/>
                    <a:pt x="2152" y="432"/>
                  </a:cubicBezTo>
                  <a:lnTo>
                    <a:pt x="2152" y="432"/>
                  </a:lnTo>
                  <a:lnTo>
                    <a:pt x="2627" y="405"/>
                  </a:lnTo>
                  <a:close/>
                  <a:moveTo>
                    <a:pt x="2134" y="0"/>
                  </a:moveTo>
                  <a:cubicBezTo>
                    <a:pt x="1928" y="4"/>
                    <a:pt x="1763" y="151"/>
                    <a:pt x="1729" y="333"/>
                  </a:cubicBezTo>
                  <a:cubicBezTo>
                    <a:pt x="1609" y="371"/>
                    <a:pt x="1496" y="422"/>
                    <a:pt x="1383" y="477"/>
                  </a:cubicBezTo>
                  <a:cubicBezTo>
                    <a:pt x="1314" y="433"/>
                    <a:pt x="1235" y="411"/>
                    <a:pt x="1157" y="411"/>
                  </a:cubicBezTo>
                  <a:cubicBezTo>
                    <a:pt x="1051" y="411"/>
                    <a:pt x="944" y="451"/>
                    <a:pt x="862" y="532"/>
                  </a:cubicBezTo>
                  <a:lnTo>
                    <a:pt x="526" y="875"/>
                  </a:lnTo>
                  <a:cubicBezTo>
                    <a:pt x="382" y="1019"/>
                    <a:pt x="368" y="1238"/>
                    <a:pt x="474" y="1396"/>
                  </a:cubicBezTo>
                  <a:cubicBezTo>
                    <a:pt x="416" y="1506"/>
                    <a:pt x="368" y="1622"/>
                    <a:pt x="330" y="1739"/>
                  </a:cubicBezTo>
                  <a:cubicBezTo>
                    <a:pt x="148" y="1776"/>
                    <a:pt x="1" y="1944"/>
                    <a:pt x="1" y="2147"/>
                  </a:cubicBezTo>
                  <a:lnTo>
                    <a:pt x="4" y="2630"/>
                  </a:lnTo>
                  <a:cubicBezTo>
                    <a:pt x="4" y="2832"/>
                    <a:pt x="152" y="2997"/>
                    <a:pt x="337" y="3035"/>
                  </a:cubicBezTo>
                  <a:cubicBezTo>
                    <a:pt x="375" y="3151"/>
                    <a:pt x="423" y="3268"/>
                    <a:pt x="481" y="3378"/>
                  </a:cubicBezTo>
                  <a:cubicBezTo>
                    <a:pt x="375" y="3535"/>
                    <a:pt x="392" y="3755"/>
                    <a:pt x="532" y="3899"/>
                  </a:cubicBezTo>
                  <a:lnTo>
                    <a:pt x="875" y="4235"/>
                  </a:lnTo>
                  <a:cubicBezTo>
                    <a:pt x="955" y="4315"/>
                    <a:pt x="1061" y="4355"/>
                    <a:pt x="1167" y="4355"/>
                  </a:cubicBezTo>
                  <a:cubicBezTo>
                    <a:pt x="1247" y="4355"/>
                    <a:pt x="1327" y="4332"/>
                    <a:pt x="1396" y="4286"/>
                  </a:cubicBezTo>
                  <a:cubicBezTo>
                    <a:pt x="1506" y="4345"/>
                    <a:pt x="1623" y="4393"/>
                    <a:pt x="1743" y="4430"/>
                  </a:cubicBezTo>
                  <a:cubicBezTo>
                    <a:pt x="1777" y="4615"/>
                    <a:pt x="1945" y="4759"/>
                    <a:pt x="2147" y="4759"/>
                  </a:cubicBezTo>
                  <a:lnTo>
                    <a:pt x="2631" y="4759"/>
                  </a:lnTo>
                  <a:cubicBezTo>
                    <a:pt x="2833" y="4756"/>
                    <a:pt x="2998" y="4609"/>
                    <a:pt x="3035" y="4427"/>
                  </a:cubicBezTo>
                  <a:cubicBezTo>
                    <a:pt x="3152" y="4389"/>
                    <a:pt x="3268" y="4338"/>
                    <a:pt x="3378" y="4283"/>
                  </a:cubicBezTo>
                  <a:cubicBezTo>
                    <a:pt x="3446" y="4327"/>
                    <a:pt x="3525" y="4350"/>
                    <a:pt x="3605" y="4350"/>
                  </a:cubicBezTo>
                  <a:cubicBezTo>
                    <a:pt x="3711" y="4350"/>
                    <a:pt x="3817" y="4310"/>
                    <a:pt x="3899" y="4228"/>
                  </a:cubicBezTo>
                  <a:lnTo>
                    <a:pt x="4239" y="3885"/>
                  </a:lnTo>
                  <a:cubicBezTo>
                    <a:pt x="4383" y="3741"/>
                    <a:pt x="4397" y="3522"/>
                    <a:pt x="4290" y="3364"/>
                  </a:cubicBezTo>
                  <a:cubicBezTo>
                    <a:pt x="4345" y="3254"/>
                    <a:pt x="4393" y="3138"/>
                    <a:pt x="4431" y="3021"/>
                  </a:cubicBezTo>
                  <a:cubicBezTo>
                    <a:pt x="4616" y="2983"/>
                    <a:pt x="4760" y="2819"/>
                    <a:pt x="4760" y="2613"/>
                  </a:cubicBezTo>
                  <a:lnTo>
                    <a:pt x="4760" y="2133"/>
                  </a:lnTo>
                  <a:lnTo>
                    <a:pt x="4760" y="2130"/>
                  </a:lnTo>
                  <a:cubicBezTo>
                    <a:pt x="4760" y="1927"/>
                    <a:pt x="4613" y="1763"/>
                    <a:pt x="4427" y="1725"/>
                  </a:cubicBezTo>
                  <a:cubicBezTo>
                    <a:pt x="4390" y="1608"/>
                    <a:pt x="4342" y="1492"/>
                    <a:pt x="4283" y="1382"/>
                  </a:cubicBezTo>
                  <a:cubicBezTo>
                    <a:pt x="4390" y="1221"/>
                    <a:pt x="4369" y="1002"/>
                    <a:pt x="4229" y="861"/>
                  </a:cubicBezTo>
                  <a:lnTo>
                    <a:pt x="3886" y="522"/>
                  </a:lnTo>
                  <a:cubicBezTo>
                    <a:pt x="3805" y="440"/>
                    <a:pt x="3699" y="402"/>
                    <a:pt x="3594" y="402"/>
                  </a:cubicBezTo>
                  <a:cubicBezTo>
                    <a:pt x="3513" y="402"/>
                    <a:pt x="3432" y="425"/>
                    <a:pt x="3364" y="470"/>
                  </a:cubicBezTo>
                  <a:cubicBezTo>
                    <a:pt x="3255" y="415"/>
                    <a:pt x="3142" y="367"/>
                    <a:pt x="3022" y="330"/>
                  </a:cubicBezTo>
                  <a:cubicBezTo>
                    <a:pt x="2984" y="144"/>
                    <a:pt x="2819" y="0"/>
                    <a:pt x="2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80"/>
            <p:cNvSpPr/>
            <p:nvPr/>
          </p:nvSpPr>
          <p:spPr>
            <a:xfrm>
              <a:off x="2642925" y="2299700"/>
              <a:ext cx="67825" cy="61800"/>
            </a:xfrm>
            <a:custGeom>
              <a:avLst/>
              <a:gdLst/>
              <a:ahLst/>
              <a:cxnLst/>
              <a:rect l="l" t="t" r="r" b="b"/>
              <a:pathLst>
                <a:path w="2713" h="2472" extrusionOk="0">
                  <a:moveTo>
                    <a:pt x="1357" y="403"/>
                  </a:moveTo>
                  <a:cubicBezTo>
                    <a:pt x="1569" y="403"/>
                    <a:pt x="1782" y="485"/>
                    <a:pt x="1945" y="648"/>
                  </a:cubicBezTo>
                  <a:cubicBezTo>
                    <a:pt x="2271" y="973"/>
                    <a:pt x="2271" y="1501"/>
                    <a:pt x="1945" y="1824"/>
                  </a:cubicBezTo>
                  <a:cubicBezTo>
                    <a:pt x="1782" y="1987"/>
                    <a:pt x="1569" y="2068"/>
                    <a:pt x="1356" y="2068"/>
                  </a:cubicBezTo>
                  <a:cubicBezTo>
                    <a:pt x="1143" y="2068"/>
                    <a:pt x="930" y="1987"/>
                    <a:pt x="769" y="1824"/>
                  </a:cubicBezTo>
                  <a:cubicBezTo>
                    <a:pt x="443" y="1501"/>
                    <a:pt x="443" y="973"/>
                    <a:pt x="769" y="648"/>
                  </a:cubicBezTo>
                  <a:cubicBezTo>
                    <a:pt x="932" y="485"/>
                    <a:pt x="1144" y="403"/>
                    <a:pt x="1357" y="403"/>
                  </a:cubicBezTo>
                  <a:close/>
                  <a:moveTo>
                    <a:pt x="1358" y="1"/>
                  </a:moveTo>
                  <a:cubicBezTo>
                    <a:pt x="1042" y="1"/>
                    <a:pt x="726" y="121"/>
                    <a:pt x="484" y="363"/>
                  </a:cubicBezTo>
                  <a:cubicBezTo>
                    <a:pt x="1" y="847"/>
                    <a:pt x="1" y="1628"/>
                    <a:pt x="484" y="2112"/>
                  </a:cubicBezTo>
                  <a:cubicBezTo>
                    <a:pt x="724" y="2352"/>
                    <a:pt x="1041" y="2472"/>
                    <a:pt x="1357" y="2472"/>
                  </a:cubicBezTo>
                  <a:cubicBezTo>
                    <a:pt x="1673" y="2472"/>
                    <a:pt x="1989" y="2352"/>
                    <a:pt x="2229" y="2112"/>
                  </a:cubicBezTo>
                  <a:cubicBezTo>
                    <a:pt x="2713" y="1628"/>
                    <a:pt x="2713" y="847"/>
                    <a:pt x="2229" y="363"/>
                  </a:cubicBezTo>
                  <a:cubicBezTo>
                    <a:pt x="1989" y="121"/>
                    <a:pt x="1674" y="1"/>
                    <a:pt x="1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80"/>
            <p:cNvSpPr/>
            <p:nvPr/>
          </p:nvSpPr>
          <p:spPr>
            <a:xfrm>
              <a:off x="2504925" y="2155725"/>
              <a:ext cx="344025" cy="295025"/>
            </a:xfrm>
            <a:custGeom>
              <a:avLst/>
              <a:gdLst/>
              <a:ahLst/>
              <a:cxnLst/>
              <a:rect l="l" t="t" r="r" b="b"/>
              <a:pathLst>
                <a:path w="13761" h="11801" extrusionOk="0">
                  <a:moveTo>
                    <a:pt x="13201" y="409"/>
                  </a:moveTo>
                  <a:cubicBezTo>
                    <a:pt x="13242" y="409"/>
                    <a:pt x="13280" y="409"/>
                    <a:pt x="13314" y="410"/>
                  </a:cubicBezTo>
                  <a:cubicBezTo>
                    <a:pt x="13338" y="410"/>
                    <a:pt x="13355" y="431"/>
                    <a:pt x="13355" y="451"/>
                  </a:cubicBezTo>
                  <a:lnTo>
                    <a:pt x="13355" y="3969"/>
                  </a:lnTo>
                  <a:cubicBezTo>
                    <a:pt x="13355" y="4082"/>
                    <a:pt x="13259" y="4178"/>
                    <a:pt x="13150" y="4182"/>
                  </a:cubicBezTo>
                  <a:cubicBezTo>
                    <a:pt x="12433" y="4185"/>
                    <a:pt x="11555" y="4281"/>
                    <a:pt x="10911" y="4579"/>
                  </a:cubicBezTo>
                  <a:lnTo>
                    <a:pt x="10911" y="859"/>
                  </a:lnTo>
                  <a:cubicBezTo>
                    <a:pt x="10918" y="856"/>
                    <a:pt x="10921" y="852"/>
                    <a:pt x="10928" y="849"/>
                  </a:cubicBezTo>
                  <a:cubicBezTo>
                    <a:pt x="11608" y="461"/>
                    <a:pt x="12672" y="409"/>
                    <a:pt x="13201" y="409"/>
                  </a:cubicBezTo>
                  <a:close/>
                  <a:moveTo>
                    <a:pt x="8188" y="413"/>
                  </a:moveTo>
                  <a:cubicBezTo>
                    <a:pt x="8714" y="413"/>
                    <a:pt x="9778" y="464"/>
                    <a:pt x="10458" y="852"/>
                  </a:cubicBezTo>
                  <a:cubicBezTo>
                    <a:pt x="10465" y="856"/>
                    <a:pt x="10472" y="859"/>
                    <a:pt x="10479" y="863"/>
                  </a:cubicBezTo>
                  <a:lnTo>
                    <a:pt x="10479" y="4590"/>
                  </a:lnTo>
                  <a:cubicBezTo>
                    <a:pt x="9831" y="4288"/>
                    <a:pt x="8957" y="4190"/>
                    <a:pt x="8224" y="4190"/>
                  </a:cubicBezTo>
                  <a:cubicBezTo>
                    <a:pt x="8174" y="4190"/>
                    <a:pt x="8124" y="4191"/>
                    <a:pt x="8075" y="4192"/>
                  </a:cubicBezTo>
                  <a:cubicBezTo>
                    <a:pt x="8051" y="4192"/>
                    <a:pt x="8034" y="4171"/>
                    <a:pt x="8034" y="4147"/>
                  </a:cubicBezTo>
                  <a:lnTo>
                    <a:pt x="8034" y="455"/>
                  </a:lnTo>
                  <a:cubicBezTo>
                    <a:pt x="8034" y="431"/>
                    <a:pt x="8051" y="413"/>
                    <a:pt x="8075" y="413"/>
                  </a:cubicBezTo>
                  <a:cubicBezTo>
                    <a:pt x="8109" y="413"/>
                    <a:pt x="8147" y="413"/>
                    <a:pt x="8188" y="413"/>
                  </a:cubicBezTo>
                  <a:close/>
                  <a:moveTo>
                    <a:pt x="7629" y="4082"/>
                  </a:moveTo>
                  <a:lnTo>
                    <a:pt x="7629" y="4147"/>
                  </a:lnTo>
                  <a:cubicBezTo>
                    <a:pt x="7629" y="4392"/>
                    <a:pt x="7828" y="4593"/>
                    <a:pt x="8076" y="4593"/>
                  </a:cubicBezTo>
                  <a:cubicBezTo>
                    <a:pt x="8078" y="4593"/>
                    <a:pt x="8080" y="4593"/>
                    <a:pt x="8082" y="4593"/>
                  </a:cubicBezTo>
                  <a:cubicBezTo>
                    <a:pt x="8104" y="4593"/>
                    <a:pt x="8127" y="4593"/>
                    <a:pt x="8151" y="4593"/>
                  </a:cubicBezTo>
                  <a:cubicBezTo>
                    <a:pt x="8627" y="4593"/>
                    <a:pt x="9654" y="4631"/>
                    <a:pt x="10359" y="4977"/>
                  </a:cubicBezTo>
                  <a:cubicBezTo>
                    <a:pt x="10463" y="5027"/>
                    <a:pt x="10578" y="5052"/>
                    <a:pt x="10693" y="5052"/>
                  </a:cubicBezTo>
                  <a:cubicBezTo>
                    <a:pt x="10808" y="5052"/>
                    <a:pt x="10923" y="5027"/>
                    <a:pt x="11027" y="4977"/>
                  </a:cubicBezTo>
                  <a:cubicBezTo>
                    <a:pt x="11141" y="4919"/>
                    <a:pt x="11264" y="4871"/>
                    <a:pt x="11394" y="4830"/>
                  </a:cubicBezTo>
                  <a:lnTo>
                    <a:pt x="11394" y="9918"/>
                  </a:lnTo>
                  <a:lnTo>
                    <a:pt x="2360" y="9918"/>
                  </a:lnTo>
                  <a:lnTo>
                    <a:pt x="2360" y="4082"/>
                  </a:lnTo>
                  <a:close/>
                  <a:moveTo>
                    <a:pt x="8370" y="10319"/>
                  </a:moveTo>
                  <a:cubicBezTo>
                    <a:pt x="8291" y="10507"/>
                    <a:pt x="8096" y="10645"/>
                    <a:pt x="7873" y="10645"/>
                  </a:cubicBezTo>
                  <a:lnTo>
                    <a:pt x="5881" y="10645"/>
                  </a:lnTo>
                  <a:cubicBezTo>
                    <a:pt x="5658" y="10645"/>
                    <a:pt x="5466" y="10507"/>
                    <a:pt x="5384" y="10319"/>
                  </a:cubicBezTo>
                  <a:close/>
                  <a:moveTo>
                    <a:pt x="4955" y="10319"/>
                  </a:moveTo>
                  <a:cubicBezTo>
                    <a:pt x="5048" y="10751"/>
                    <a:pt x="5432" y="11073"/>
                    <a:pt x="5891" y="11073"/>
                  </a:cubicBezTo>
                  <a:lnTo>
                    <a:pt x="7873" y="11073"/>
                  </a:lnTo>
                  <a:cubicBezTo>
                    <a:pt x="8322" y="11073"/>
                    <a:pt x="8699" y="10768"/>
                    <a:pt x="8792" y="10363"/>
                  </a:cubicBezTo>
                  <a:lnTo>
                    <a:pt x="13184" y="10363"/>
                  </a:lnTo>
                  <a:cubicBezTo>
                    <a:pt x="13280" y="10363"/>
                    <a:pt x="13355" y="10442"/>
                    <a:pt x="13355" y="10538"/>
                  </a:cubicBezTo>
                  <a:cubicBezTo>
                    <a:pt x="13352" y="11011"/>
                    <a:pt x="12947" y="11396"/>
                    <a:pt x="12454" y="11396"/>
                  </a:cubicBezTo>
                  <a:lnTo>
                    <a:pt x="1300" y="11396"/>
                  </a:lnTo>
                  <a:cubicBezTo>
                    <a:pt x="799" y="11396"/>
                    <a:pt x="395" y="10987"/>
                    <a:pt x="398" y="10487"/>
                  </a:cubicBezTo>
                  <a:cubicBezTo>
                    <a:pt x="398" y="10394"/>
                    <a:pt x="477" y="10319"/>
                    <a:pt x="570" y="10319"/>
                  </a:cubicBezTo>
                  <a:close/>
                  <a:moveTo>
                    <a:pt x="8209" y="1"/>
                  </a:moveTo>
                  <a:cubicBezTo>
                    <a:pt x="8161" y="1"/>
                    <a:pt x="8114" y="1"/>
                    <a:pt x="8068" y="2"/>
                  </a:cubicBezTo>
                  <a:cubicBezTo>
                    <a:pt x="7828" y="5"/>
                    <a:pt x="7629" y="204"/>
                    <a:pt x="7629" y="448"/>
                  </a:cubicBezTo>
                  <a:lnTo>
                    <a:pt x="7629" y="3681"/>
                  </a:lnTo>
                  <a:lnTo>
                    <a:pt x="2349" y="3681"/>
                  </a:lnTo>
                  <a:cubicBezTo>
                    <a:pt x="2133" y="3681"/>
                    <a:pt x="1958" y="3856"/>
                    <a:pt x="1958" y="4072"/>
                  </a:cubicBezTo>
                  <a:lnTo>
                    <a:pt x="1958" y="9918"/>
                  </a:lnTo>
                  <a:lnTo>
                    <a:pt x="1447" y="9918"/>
                  </a:lnTo>
                  <a:lnTo>
                    <a:pt x="1447" y="3290"/>
                  </a:lnTo>
                  <a:cubicBezTo>
                    <a:pt x="1447" y="3221"/>
                    <a:pt x="1499" y="3170"/>
                    <a:pt x="1567" y="3170"/>
                  </a:cubicBezTo>
                  <a:lnTo>
                    <a:pt x="6978" y="3170"/>
                  </a:lnTo>
                  <a:cubicBezTo>
                    <a:pt x="6992" y="3170"/>
                    <a:pt x="7002" y="3163"/>
                    <a:pt x="7012" y="3156"/>
                  </a:cubicBezTo>
                  <a:cubicBezTo>
                    <a:pt x="7194" y="2981"/>
                    <a:pt x="7074" y="2765"/>
                    <a:pt x="6899" y="2765"/>
                  </a:cubicBezTo>
                  <a:lnTo>
                    <a:pt x="1255" y="2765"/>
                  </a:lnTo>
                  <a:cubicBezTo>
                    <a:pt x="1139" y="2765"/>
                    <a:pt x="1043" y="2861"/>
                    <a:pt x="1043" y="2978"/>
                  </a:cubicBezTo>
                  <a:lnTo>
                    <a:pt x="1043" y="9918"/>
                  </a:lnTo>
                  <a:lnTo>
                    <a:pt x="573" y="9918"/>
                  </a:lnTo>
                  <a:cubicBezTo>
                    <a:pt x="258" y="9918"/>
                    <a:pt x="1" y="10175"/>
                    <a:pt x="1" y="10494"/>
                  </a:cubicBezTo>
                  <a:cubicBezTo>
                    <a:pt x="1" y="11214"/>
                    <a:pt x="583" y="11800"/>
                    <a:pt x="1307" y="11800"/>
                  </a:cubicBezTo>
                  <a:lnTo>
                    <a:pt x="12450" y="11800"/>
                  </a:lnTo>
                  <a:cubicBezTo>
                    <a:pt x="13170" y="11800"/>
                    <a:pt x="13753" y="11214"/>
                    <a:pt x="13753" y="10494"/>
                  </a:cubicBezTo>
                  <a:cubicBezTo>
                    <a:pt x="13753" y="10175"/>
                    <a:pt x="13496" y="9918"/>
                    <a:pt x="13181" y="9918"/>
                  </a:cubicBezTo>
                  <a:lnTo>
                    <a:pt x="12711" y="9918"/>
                  </a:lnTo>
                  <a:lnTo>
                    <a:pt x="12711" y="5354"/>
                  </a:lnTo>
                  <a:cubicBezTo>
                    <a:pt x="12711" y="5251"/>
                    <a:pt x="12635" y="5159"/>
                    <a:pt x="12536" y="5145"/>
                  </a:cubicBezTo>
                  <a:cubicBezTo>
                    <a:pt x="12528" y="5144"/>
                    <a:pt x="12520" y="5144"/>
                    <a:pt x="12512" y="5144"/>
                  </a:cubicBezTo>
                  <a:cubicBezTo>
                    <a:pt x="12399" y="5144"/>
                    <a:pt x="12306" y="5235"/>
                    <a:pt x="12306" y="5347"/>
                  </a:cubicBezTo>
                  <a:lnTo>
                    <a:pt x="12306" y="9918"/>
                  </a:lnTo>
                  <a:lnTo>
                    <a:pt x="11795" y="9918"/>
                  </a:lnTo>
                  <a:lnTo>
                    <a:pt x="11795" y="4727"/>
                  </a:lnTo>
                  <a:cubicBezTo>
                    <a:pt x="12303" y="4620"/>
                    <a:pt x="12817" y="4596"/>
                    <a:pt x="13150" y="4593"/>
                  </a:cubicBezTo>
                  <a:cubicBezTo>
                    <a:pt x="13486" y="4593"/>
                    <a:pt x="13760" y="4315"/>
                    <a:pt x="13760" y="3979"/>
                  </a:cubicBezTo>
                  <a:lnTo>
                    <a:pt x="13760" y="448"/>
                  </a:lnTo>
                  <a:cubicBezTo>
                    <a:pt x="13760" y="204"/>
                    <a:pt x="13561" y="5"/>
                    <a:pt x="13321" y="2"/>
                  </a:cubicBezTo>
                  <a:cubicBezTo>
                    <a:pt x="13275" y="1"/>
                    <a:pt x="13228" y="1"/>
                    <a:pt x="13180" y="1"/>
                  </a:cubicBezTo>
                  <a:cubicBezTo>
                    <a:pt x="12382" y="1"/>
                    <a:pt x="11385" y="114"/>
                    <a:pt x="10715" y="496"/>
                  </a:cubicBezTo>
                  <a:cubicBezTo>
                    <a:pt x="10708" y="499"/>
                    <a:pt x="10701" y="501"/>
                    <a:pt x="10693" y="501"/>
                  </a:cubicBezTo>
                  <a:cubicBezTo>
                    <a:pt x="10685" y="501"/>
                    <a:pt x="10678" y="499"/>
                    <a:pt x="10671" y="496"/>
                  </a:cubicBezTo>
                  <a:cubicBezTo>
                    <a:pt x="10001" y="114"/>
                    <a:pt x="9004" y="1"/>
                    <a:pt x="8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80"/>
          <p:cNvGrpSpPr/>
          <p:nvPr/>
        </p:nvGrpSpPr>
        <p:grpSpPr>
          <a:xfrm>
            <a:off x="1757025" y="2148650"/>
            <a:ext cx="344100" cy="309200"/>
            <a:chOff x="1757025" y="2148650"/>
            <a:chExt cx="344100" cy="309200"/>
          </a:xfrm>
        </p:grpSpPr>
        <p:sp>
          <p:nvSpPr>
            <p:cNvPr id="1377" name="Google Shape;1377;p80"/>
            <p:cNvSpPr/>
            <p:nvPr/>
          </p:nvSpPr>
          <p:spPr>
            <a:xfrm>
              <a:off x="1799375" y="2414000"/>
              <a:ext cx="273225" cy="22375"/>
            </a:xfrm>
            <a:custGeom>
              <a:avLst/>
              <a:gdLst/>
              <a:ahLst/>
              <a:cxnLst/>
              <a:rect l="l" t="t" r="r" b="b"/>
              <a:pathLst>
                <a:path w="10929" h="895" extrusionOk="0">
                  <a:moveTo>
                    <a:pt x="1520" y="0"/>
                  </a:moveTo>
                  <a:cubicBezTo>
                    <a:pt x="1407" y="0"/>
                    <a:pt x="1317" y="91"/>
                    <a:pt x="1317" y="200"/>
                  </a:cubicBezTo>
                  <a:lnTo>
                    <a:pt x="1317" y="245"/>
                  </a:lnTo>
                  <a:lnTo>
                    <a:pt x="224" y="245"/>
                  </a:lnTo>
                  <a:cubicBezTo>
                    <a:pt x="121" y="245"/>
                    <a:pt x="28" y="320"/>
                    <a:pt x="14" y="423"/>
                  </a:cubicBezTo>
                  <a:cubicBezTo>
                    <a:pt x="1" y="543"/>
                    <a:pt x="97" y="650"/>
                    <a:pt x="217" y="650"/>
                  </a:cubicBezTo>
                  <a:lnTo>
                    <a:pt x="1317" y="650"/>
                  </a:lnTo>
                  <a:lnTo>
                    <a:pt x="1317" y="694"/>
                  </a:lnTo>
                  <a:cubicBezTo>
                    <a:pt x="1317" y="803"/>
                    <a:pt x="1407" y="894"/>
                    <a:pt x="1520" y="894"/>
                  </a:cubicBezTo>
                  <a:cubicBezTo>
                    <a:pt x="1528" y="894"/>
                    <a:pt x="1536" y="894"/>
                    <a:pt x="1544" y="893"/>
                  </a:cubicBezTo>
                  <a:cubicBezTo>
                    <a:pt x="1647" y="879"/>
                    <a:pt x="1719" y="787"/>
                    <a:pt x="1719" y="684"/>
                  </a:cubicBezTo>
                  <a:lnTo>
                    <a:pt x="1719" y="650"/>
                  </a:lnTo>
                  <a:lnTo>
                    <a:pt x="10705" y="650"/>
                  </a:lnTo>
                  <a:cubicBezTo>
                    <a:pt x="10808" y="650"/>
                    <a:pt x="10897" y="574"/>
                    <a:pt x="10911" y="471"/>
                  </a:cubicBezTo>
                  <a:cubicBezTo>
                    <a:pt x="10928" y="351"/>
                    <a:pt x="10832" y="245"/>
                    <a:pt x="10712" y="245"/>
                  </a:cubicBezTo>
                  <a:lnTo>
                    <a:pt x="1719" y="245"/>
                  </a:lnTo>
                  <a:lnTo>
                    <a:pt x="1719" y="211"/>
                  </a:lnTo>
                  <a:cubicBezTo>
                    <a:pt x="1719" y="108"/>
                    <a:pt x="1647" y="15"/>
                    <a:pt x="1544" y="2"/>
                  </a:cubicBezTo>
                  <a:cubicBezTo>
                    <a:pt x="1536" y="1"/>
                    <a:pt x="1528" y="0"/>
                    <a:pt x="1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80"/>
            <p:cNvSpPr/>
            <p:nvPr/>
          </p:nvSpPr>
          <p:spPr>
            <a:xfrm>
              <a:off x="1757025" y="2148650"/>
              <a:ext cx="315225" cy="252725"/>
            </a:xfrm>
            <a:custGeom>
              <a:avLst/>
              <a:gdLst/>
              <a:ahLst/>
              <a:cxnLst/>
              <a:rect l="l" t="t" r="r" b="b"/>
              <a:pathLst>
                <a:path w="12609" h="10109" extrusionOk="0">
                  <a:moveTo>
                    <a:pt x="10112" y="3439"/>
                  </a:moveTo>
                  <a:cubicBezTo>
                    <a:pt x="10572" y="3439"/>
                    <a:pt x="10942" y="3810"/>
                    <a:pt x="10942" y="4269"/>
                  </a:cubicBezTo>
                  <a:lnTo>
                    <a:pt x="10942" y="4811"/>
                  </a:lnTo>
                  <a:lnTo>
                    <a:pt x="10627" y="4811"/>
                  </a:lnTo>
                  <a:cubicBezTo>
                    <a:pt x="10575" y="4811"/>
                    <a:pt x="10537" y="4773"/>
                    <a:pt x="10537" y="4722"/>
                  </a:cubicBezTo>
                  <a:lnTo>
                    <a:pt x="10537" y="4307"/>
                  </a:lnTo>
                  <a:cubicBezTo>
                    <a:pt x="10537" y="4067"/>
                    <a:pt x="10342" y="3871"/>
                    <a:pt x="10099" y="3871"/>
                  </a:cubicBezTo>
                  <a:lnTo>
                    <a:pt x="10095" y="3871"/>
                  </a:lnTo>
                  <a:cubicBezTo>
                    <a:pt x="9992" y="3871"/>
                    <a:pt x="9886" y="3882"/>
                    <a:pt x="9780" y="3902"/>
                  </a:cubicBezTo>
                  <a:cubicBezTo>
                    <a:pt x="9699" y="3920"/>
                    <a:pt x="9616" y="3930"/>
                    <a:pt x="9533" y="3930"/>
                  </a:cubicBezTo>
                  <a:cubicBezTo>
                    <a:pt x="9458" y="3930"/>
                    <a:pt x="9383" y="3922"/>
                    <a:pt x="9310" y="3906"/>
                  </a:cubicBezTo>
                  <a:cubicBezTo>
                    <a:pt x="9214" y="3884"/>
                    <a:pt x="9116" y="3871"/>
                    <a:pt x="9018" y="3871"/>
                  </a:cubicBezTo>
                  <a:cubicBezTo>
                    <a:pt x="9007" y="3871"/>
                    <a:pt x="8995" y="3871"/>
                    <a:pt x="8984" y="3871"/>
                  </a:cubicBezTo>
                  <a:cubicBezTo>
                    <a:pt x="8744" y="3871"/>
                    <a:pt x="8549" y="4067"/>
                    <a:pt x="8549" y="4307"/>
                  </a:cubicBezTo>
                  <a:lnTo>
                    <a:pt x="8549" y="4722"/>
                  </a:lnTo>
                  <a:cubicBezTo>
                    <a:pt x="8549" y="4773"/>
                    <a:pt x="8508" y="4811"/>
                    <a:pt x="8460" y="4811"/>
                  </a:cubicBezTo>
                  <a:lnTo>
                    <a:pt x="8144" y="4811"/>
                  </a:lnTo>
                  <a:lnTo>
                    <a:pt x="8144" y="4269"/>
                  </a:lnTo>
                  <a:cubicBezTo>
                    <a:pt x="8144" y="3810"/>
                    <a:pt x="8514" y="3439"/>
                    <a:pt x="8974" y="3439"/>
                  </a:cubicBezTo>
                  <a:close/>
                  <a:moveTo>
                    <a:pt x="5384" y="401"/>
                  </a:moveTo>
                  <a:cubicBezTo>
                    <a:pt x="5617" y="401"/>
                    <a:pt x="5806" y="590"/>
                    <a:pt x="5806" y="823"/>
                  </a:cubicBezTo>
                  <a:lnTo>
                    <a:pt x="5806" y="3885"/>
                  </a:lnTo>
                  <a:cubicBezTo>
                    <a:pt x="5806" y="4118"/>
                    <a:pt x="5614" y="4296"/>
                    <a:pt x="5381" y="4300"/>
                  </a:cubicBezTo>
                  <a:cubicBezTo>
                    <a:pt x="5154" y="4300"/>
                    <a:pt x="4973" y="4485"/>
                    <a:pt x="4973" y="4715"/>
                  </a:cubicBezTo>
                  <a:lnTo>
                    <a:pt x="4973" y="5486"/>
                  </a:lnTo>
                  <a:lnTo>
                    <a:pt x="4136" y="4454"/>
                  </a:lnTo>
                  <a:cubicBezTo>
                    <a:pt x="4057" y="4355"/>
                    <a:pt x="3937" y="4300"/>
                    <a:pt x="3814" y="4300"/>
                  </a:cubicBezTo>
                  <a:lnTo>
                    <a:pt x="824" y="4300"/>
                  </a:lnTo>
                  <a:cubicBezTo>
                    <a:pt x="591" y="4300"/>
                    <a:pt x="402" y="4111"/>
                    <a:pt x="402" y="3878"/>
                  </a:cubicBezTo>
                  <a:lnTo>
                    <a:pt x="402" y="823"/>
                  </a:lnTo>
                  <a:cubicBezTo>
                    <a:pt x="402" y="590"/>
                    <a:pt x="591" y="401"/>
                    <a:pt x="824" y="401"/>
                  </a:cubicBezTo>
                  <a:close/>
                  <a:moveTo>
                    <a:pt x="8103" y="5202"/>
                  </a:moveTo>
                  <a:cubicBezTo>
                    <a:pt x="8103" y="5819"/>
                    <a:pt x="8103" y="5658"/>
                    <a:pt x="8103" y="5723"/>
                  </a:cubicBezTo>
                  <a:lnTo>
                    <a:pt x="8031" y="5723"/>
                  </a:lnTo>
                  <a:cubicBezTo>
                    <a:pt x="7945" y="5723"/>
                    <a:pt x="7877" y="5654"/>
                    <a:pt x="7877" y="5572"/>
                  </a:cubicBezTo>
                  <a:lnTo>
                    <a:pt x="7877" y="5356"/>
                  </a:lnTo>
                  <a:cubicBezTo>
                    <a:pt x="7877" y="5287"/>
                    <a:pt x="7921" y="5229"/>
                    <a:pt x="7986" y="5209"/>
                  </a:cubicBezTo>
                  <a:cubicBezTo>
                    <a:pt x="8005" y="5203"/>
                    <a:pt x="8023" y="5203"/>
                    <a:pt x="8042" y="5203"/>
                  </a:cubicBezTo>
                  <a:cubicBezTo>
                    <a:pt x="8052" y="5203"/>
                    <a:pt x="8061" y="5203"/>
                    <a:pt x="8071" y="5203"/>
                  </a:cubicBezTo>
                  <a:cubicBezTo>
                    <a:pt x="8081" y="5203"/>
                    <a:pt x="8092" y="5203"/>
                    <a:pt x="8103" y="5202"/>
                  </a:cubicBezTo>
                  <a:close/>
                  <a:moveTo>
                    <a:pt x="11024" y="5204"/>
                  </a:moveTo>
                  <a:cubicBezTo>
                    <a:pt x="11042" y="5204"/>
                    <a:pt x="11057" y="5205"/>
                    <a:pt x="11072" y="5209"/>
                  </a:cubicBezTo>
                  <a:cubicBezTo>
                    <a:pt x="11137" y="5229"/>
                    <a:pt x="11182" y="5287"/>
                    <a:pt x="11182" y="5359"/>
                  </a:cubicBezTo>
                  <a:lnTo>
                    <a:pt x="11182" y="5572"/>
                  </a:lnTo>
                  <a:cubicBezTo>
                    <a:pt x="11182" y="5658"/>
                    <a:pt x="11113" y="5726"/>
                    <a:pt x="11028" y="5726"/>
                  </a:cubicBezTo>
                  <a:lnTo>
                    <a:pt x="10956" y="5726"/>
                  </a:lnTo>
                  <a:cubicBezTo>
                    <a:pt x="10956" y="5661"/>
                    <a:pt x="10956" y="5833"/>
                    <a:pt x="10956" y="5205"/>
                  </a:cubicBezTo>
                  <a:cubicBezTo>
                    <a:pt x="10985" y="5205"/>
                    <a:pt x="11006" y="5204"/>
                    <a:pt x="11024" y="5204"/>
                  </a:cubicBezTo>
                  <a:close/>
                  <a:moveTo>
                    <a:pt x="10099" y="4272"/>
                  </a:moveTo>
                  <a:cubicBezTo>
                    <a:pt x="10119" y="4272"/>
                    <a:pt x="10133" y="4290"/>
                    <a:pt x="10133" y="4310"/>
                  </a:cubicBezTo>
                  <a:lnTo>
                    <a:pt x="10133" y="4729"/>
                  </a:lnTo>
                  <a:cubicBezTo>
                    <a:pt x="10133" y="4979"/>
                    <a:pt x="10325" y="5188"/>
                    <a:pt x="10568" y="5215"/>
                  </a:cubicBezTo>
                  <a:cubicBezTo>
                    <a:pt x="10565" y="5610"/>
                    <a:pt x="10582" y="5719"/>
                    <a:pt x="10551" y="5901"/>
                  </a:cubicBezTo>
                  <a:cubicBezTo>
                    <a:pt x="10551" y="5901"/>
                    <a:pt x="10551" y="5905"/>
                    <a:pt x="10551" y="5905"/>
                  </a:cubicBezTo>
                  <a:cubicBezTo>
                    <a:pt x="10520" y="6083"/>
                    <a:pt x="10441" y="6275"/>
                    <a:pt x="10273" y="6422"/>
                  </a:cubicBezTo>
                  <a:cubicBezTo>
                    <a:pt x="10057" y="6608"/>
                    <a:pt x="9800" y="6701"/>
                    <a:pt x="9543" y="6701"/>
                  </a:cubicBezTo>
                  <a:cubicBezTo>
                    <a:pt x="9286" y="6701"/>
                    <a:pt x="9030" y="6609"/>
                    <a:pt x="8813" y="6422"/>
                  </a:cubicBezTo>
                  <a:cubicBezTo>
                    <a:pt x="8641" y="6275"/>
                    <a:pt x="8566" y="6079"/>
                    <a:pt x="8535" y="5905"/>
                  </a:cubicBezTo>
                  <a:lnTo>
                    <a:pt x="8535" y="5901"/>
                  </a:lnTo>
                  <a:cubicBezTo>
                    <a:pt x="8504" y="5726"/>
                    <a:pt x="8521" y="5637"/>
                    <a:pt x="8518" y="5215"/>
                  </a:cubicBezTo>
                  <a:cubicBezTo>
                    <a:pt x="8761" y="5188"/>
                    <a:pt x="8950" y="4979"/>
                    <a:pt x="8950" y="4729"/>
                  </a:cubicBezTo>
                  <a:lnTo>
                    <a:pt x="8950" y="4310"/>
                  </a:lnTo>
                  <a:cubicBezTo>
                    <a:pt x="8950" y="4290"/>
                    <a:pt x="8967" y="4272"/>
                    <a:pt x="8988" y="4272"/>
                  </a:cubicBezTo>
                  <a:cubicBezTo>
                    <a:pt x="9063" y="4272"/>
                    <a:pt x="9142" y="4283"/>
                    <a:pt x="9217" y="4296"/>
                  </a:cubicBezTo>
                  <a:cubicBezTo>
                    <a:pt x="9327" y="4321"/>
                    <a:pt x="9439" y="4334"/>
                    <a:pt x="9551" y="4334"/>
                  </a:cubicBezTo>
                  <a:cubicBezTo>
                    <a:pt x="9654" y="4334"/>
                    <a:pt x="9758" y="4323"/>
                    <a:pt x="9859" y="4300"/>
                  </a:cubicBezTo>
                  <a:cubicBezTo>
                    <a:pt x="9941" y="4283"/>
                    <a:pt x="10023" y="4272"/>
                    <a:pt x="10099" y="4272"/>
                  </a:cubicBezTo>
                  <a:close/>
                  <a:moveTo>
                    <a:pt x="9979" y="7033"/>
                  </a:moveTo>
                  <a:cubicBezTo>
                    <a:pt x="9989" y="7108"/>
                    <a:pt x="10009" y="7183"/>
                    <a:pt x="10040" y="7252"/>
                  </a:cubicBezTo>
                  <a:lnTo>
                    <a:pt x="9533" y="7646"/>
                  </a:lnTo>
                  <a:lnTo>
                    <a:pt x="9025" y="7252"/>
                  </a:lnTo>
                  <a:cubicBezTo>
                    <a:pt x="9060" y="7183"/>
                    <a:pt x="9080" y="7108"/>
                    <a:pt x="9090" y="7033"/>
                  </a:cubicBezTo>
                  <a:cubicBezTo>
                    <a:pt x="9235" y="7078"/>
                    <a:pt x="9383" y="7102"/>
                    <a:pt x="9534" y="7102"/>
                  </a:cubicBezTo>
                  <a:cubicBezTo>
                    <a:pt x="9679" y="7102"/>
                    <a:pt x="9827" y="7080"/>
                    <a:pt x="9979" y="7033"/>
                  </a:cubicBezTo>
                  <a:close/>
                  <a:moveTo>
                    <a:pt x="10469" y="7430"/>
                  </a:moveTo>
                  <a:lnTo>
                    <a:pt x="10644" y="7499"/>
                  </a:lnTo>
                  <a:lnTo>
                    <a:pt x="10424" y="7996"/>
                  </a:lnTo>
                  <a:cubicBezTo>
                    <a:pt x="10414" y="8019"/>
                    <a:pt x="10392" y="8034"/>
                    <a:pt x="10367" y="8034"/>
                  </a:cubicBezTo>
                  <a:cubicBezTo>
                    <a:pt x="10357" y="8034"/>
                    <a:pt x="10348" y="8032"/>
                    <a:pt x="10339" y="8027"/>
                  </a:cubicBezTo>
                  <a:lnTo>
                    <a:pt x="9927" y="7852"/>
                  </a:lnTo>
                  <a:lnTo>
                    <a:pt x="10469" y="7430"/>
                  </a:lnTo>
                  <a:close/>
                  <a:moveTo>
                    <a:pt x="8597" y="7434"/>
                  </a:moveTo>
                  <a:lnTo>
                    <a:pt x="9138" y="7852"/>
                  </a:lnTo>
                  <a:lnTo>
                    <a:pt x="8727" y="8030"/>
                  </a:lnTo>
                  <a:cubicBezTo>
                    <a:pt x="8720" y="8034"/>
                    <a:pt x="8712" y="8035"/>
                    <a:pt x="8704" y="8035"/>
                  </a:cubicBezTo>
                  <a:cubicBezTo>
                    <a:pt x="8680" y="8035"/>
                    <a:pt x="8655" y="8020"/>
                    <a:pt x="8645" y="7996"/>
                  </a:cubicBezTo>
                  <a:lnTo>
                    <a:pt x="8422" y="7499"/>
                  </a:lnTo>
                  <a:lnTo>
                    <a:pt x="8597" y="7434"/>
                  </a:lnTo>
                  <a:close/>
                  <a:moveTo>
                    <a:pt x="9533" y="8116"/>
                  </a:moveTo>
                  <a:lnTo>
                    <a:pt x="9893" y="8270"/>
                  </a:lnTo>
                  <a:lnTo>
                    <a:pt x="9701" y="8576"/>
                  </a:lnTo>
                  <a:lnTo>
                    <a:pt x="9368" y="8576"/>
                  </a:lnTo>
                  <a:lnTo>
                    <a:pt x="9176" y="8270"/>
                  </a:lnTo>
                  <a:lnTo>
                    <a:pt x="9533" y="8116"/>
                  </a:lnTo>
                  <a:close/>
                  <a:moveTo>
                    <a:pt x="12169" y="2500"/>
                  </a:moveTo>
                  <a:cubicBezTo>
                    <a:pt x="12187" y="2500"/>
                    <a:pt x="12204" y="2514"/>
                    <a:pt x="12204" y="2534"/>
                  </a:cubicBezTo>
                  <a:lnTo>
                    <a:pt x="12204" y="8188"/>
                  </a:lnTo>
                  <a:cubicBezTo>
                    <a:pt x="12180" y="8154"/>
                    <a:pt x="12156" y="8123"/>
                    <a:pt x="12132" y="8089"/>
                  </a:cubicBezTo>
                  <a:cubicBezTo>
                    <a:pt x="11854" y="7746"/>
                    <a:pt x="11477" y="7492"/>
                    <a:pt x="11055" y="7365"/>
                  </a:cubicBezTo>
                  <a:cubicBezTo>
                    <a:pt x="11021" y="7266"/>
                    <a:pt x="10945" y="7197"/>
                    <a:pt x="10856" y="7163"/>
                  </a:cubicBezTo>
                  <a:lnTo>
                    <a:pt x="10579" y="7057"/>
                  </a:lnTo>
                  <a:cubicBezTo>
                    <a:pt x="10543" y="7042"/>
                    <a:pt x="10503" y="7035"/>
                    <a:pt x="10463" y="7035"/>
                  </a:cubicBezTo>
                  <a:cubicBezTo>
                    <a:pt x="10439" y="7035"/>
                    <a:pt x="10414" y="7038"/>
                    <a:pt x="10390" y="7043"/>
                  </a:cubicBezTo>
                  <a:cubicBezTo>
                    <a:pt x="10373" y="6971"/>
                    <a:pt x="10380" y="6926"/>
                    <a:pt x="10376" y="6854"/>
                  </a:cubicBezTo>
                  <a:cubicBezTo>
                    <a:pt x="10428" y="6820"/>
                    <a:pt x="10479" y="6782"/>
                    <a:pt x="10527" y="6738"/>
                  </a:cubicBezTo>
                  <a:cubicBezTo>
                    <a:pt x="10702" y="6590"/>
                    <a:pt x="10829" y="6388"/>
                    <a:pt x="10897" y="6155"/>
                  </a:cubicBezTo>
                  <a:lnTo>
                    <a:pt x="11028" y="6155"/>
                  </a:lnTo>
                  <a:cubicBezTo>
                    <a:pt x="11336" y="6155"/>
                    <a:pt x="11587" y="5905"/>
                    <a:pt x="11587" y="5596"/>
                  </a:cubicBezTo>
                  <a:lnTo>
                    <a:pt x="11587" y="5377"/>
                  </a:lnTo>
                  <a:cubicBezTo>
                    <a:pt x="11587" y="5181"/>
                    <a:pt x="11491" y="5006"/>
                    <a:pt x="11343" y="4907"/>
                  </a:cubicBezTo>
                  <a:lnTo>
                    <a:pt x="11343" y="4266"/>
                  </a:lnTo>
                  <a:cubicBezTo>
                    <a:pt x="11343" y="3587"/>
                    <a:pt x="10791" y="3035"/>
                    <a:pt x="10112" y="3035"/>
                  </a:cubicBezTo>
                  <a:lnTo>
                    <a:pt x="8946" y="3035"/>
                  </a:lnTo>
                  <a:cubicBezTo>
                    <a:pt x="8264" y="3035"/>
                    <a:pt x="7716" y="3587"/>
                    <a:pt x="7716" y="4266"/>
                  </a:cubicBezTo>
                  <a:lnTo>
                    <a:pt x="7716" y="4890"/>
                  </a:lnTo>
                  <a:cubicBezTo>
                    <a:pt x="7568" y="4989"/>
                    <a:pt x="7472" y="5161"/>
                    <a:pt x="7472" y="5356"/>
                  </a:cubicBezTo>
                  <a:lnTo>
                    <a:pt x="7472" y="5569"/>
                  </a:lnTo>
                  <a:cubicBezTo>
                    <a:pt x="7472" y="5877"/>
                    <a:pt x="7722" y="6127"/>
                    <a:pt x="8031" y="6127"/>
                  </a:cubicBezTo>
                  <a:lnTo>
                    <a:pt x="8175" y="6127"/>
                  </a:lnTo>
                  <a:cubicBezTo>
                    <a:pt x="8247" y="6361"/>
                    <a:pt x="8374" y="6563"/>
                    <a:pt x="8549" y="6710"/>
                  </a:cubicBezTo>
                  <a:cubicBezTo>
                    <a:pt x="8597" y="6751"/>
                    <a:pt x="8648" y="6789"/>
                    <a:pt x="8700" y="6827"/>
                  </a:cubicBezTo>
                  <a:cubicBezTo>
                    <a:pt x="8700" y="6895"/>
                    <a:pt x="8706" y="6943"/>
                    <a:pt x="8689" y="7015"/>
                  </a:cubicBezTo>
                  <a:cubicBezTo>
                    <a:pt x="8664" y="7010"/>
                    <a:pt x="8639" y="7007"/>
                    <a:pt x="8614" y="7007"/>
                  </a:cubicBezTo>
                  <a:cubicBezTo>
                    <a:pt x="8575" y="7007"/>
                    <a:pt x="8535" y="7014"/>
                    <a:pt x="8497" y="7029"/>
                  </a:cubicBezTo>
                  <a:lnTo>
                    <a:pt x="8216" y="7132"/>
                  </a:lnTo>
                  <a:cubicBezTo>
                    <a:pt x="8130" y="7166"/>
                    <a:pt x="8058" y="7231"/>
                    <a:pt x="8024" y="7317"/>
                  </a:cubicBezTo>
                  <a:cubicBezTo>
                    <a:pt x="8021" y="7324"/>
                    <a:pt x="8021" y="7327"/>
                    <a:pt x="8017" y="7334"/>
                  </a:cubicBezTo>
                  <a:cubicBezTo>
                    <a:pt x="7592" y="7461"/>
                    <a:pt x="7212" y="7715"/>
                    <a:pt x="6934" y="8058"/>
                  </a:cubicBezTo>
                  <a:cubicBezTo>
                    <a:pt x="6622" y="8442"/>
                    <a:pt x="6450" y="8925"/>
                    <a:pt x="6450" y="9416"/>
                  </a:cubicBezTo>
                  <a:lnTo>
                    <a:pt x="6450" y="9704"/>
                  </a:lnTo>
                  <a:lnTo>
                    <a:pt x="2134" y="9704"/>
                  </a:lnTo>
                  <a:cubicBezTo>
                    <a:pt x="2113" y="9704"/>
                    <a:pt x="2096" y="9686"/>
                    <a:pt x="2096" y="9666"/>
                  </a:cubicBezTo>
                  <a:lnTo>
                    <a:pt x="2096" y="4701"/>
                  </a:lnTo>
                  <a:lnTo>
                    <a:pt x="3821" y="4701"/>
                  </a:lnTo>
                  <a:cubicBezTo>
                    <a:pt x="3824" y="4701"/>
                    <a:pt x="3827" y="4705"/>
                    <a:pt x="3831" y="4708"/>
                  </a:cubicBezTo>
                  <a:lnTo>
                    <a:pt x="4722" y="5815"/>
                  </a:lnTo>
                  <a:cubicBezTo>
                    <a:pt x="4796" y="5903"/>
                    <a:pt x="4899" y="5951"/>
                    <a:pt x="5006" y="5951"/>
                  </a:cubicBezTo>
                  <a:cubicBezTo>
                    <a:pt x="5054" y="5951"/>
                    <a:pt x="5103" y="5942"/>
                    <a:pt x="5151" y="5922"/>
                  </a:cubicBezTo>
                  <a:cubicBezTo>
                    <a:pt x="5291" y="5863"/>
                    <a:pt x="5377" y="5723"/>
                    <a:pt x="5377" y="5572"/>
                  </a:cubicBezTo>
                  <a:lnTo>
                    <a:pt x="5377" y="4715"/>
                  </a:lnTo>
                  <a:cubicBezTo>
                    <a:pt x="5377" y="4708"/>
                    <a:pt x="5381" y="4701"/>
                    <a:pt x="5387" y="4701"/>
                  </a:cubicBezTo>
                  <a:cubicBezTo>
                    <a:pt x="5840" y="4701"/>
                    <a:pt x="6210" y="4331"/>
                    <a:pt x="6210" y="3878"/>
                  </a:cubicBezTo>
                  <a:lnTo>
                    <a:pt x="6210" y="2500"/>
                  </a:lnTo>
                  <a:close/>
                  <a:moveTo>
                    <a:pt x="8103" y="7735"/>
                  </a:moveTo>
                  <a:lnTo>
                    <a:pt x="8285" y="8150"/>
                  </a:lnTo>
                  <a:cubicBezTo>
                    <a:pt x="8364" y="8325"/>
                    <a:pt x="8535" y="8428"/>
                    <a:pt x="8713" y="8428"/>
                  </a:cubicBezTo>
                  <a:cubicBezTo>
                    <a:pt x="8744" y="8428"/>
                    <a:pt x="8775" y="8425"/>
                    <a:pt x="8806" y="8418"/>
                  </a:cubicBezTo>
                  <a:lnTo>
                    <a:pt x="9049" y="8809"/>
                  </a:lnTo>
                  <a:lnTo>
                    <a:pt x="8833" y="9704"/>
                  </a:lnTo>
                  <a:lnTo>
                    <a:pt x="6879" y="9704"/>
                  </a:lnTo>
                  <a:lnTo>
                    <a:pt x="6879" y="9419"/>
                  </a:lnTo>
                  <a:cubicBezTo>
                    <a:pt x="6879" y="9018"/>
                    <a:pt x="7020" y="8627"/>
                    <a:pt x="7270" y="8315"/>
                  </a:cubicBezTo>
                  <a:cubicBezTo>
                    <a:pt x="7486" y="8044"/>
                    <a:pt x="7777" y="7842"/>
                    <a:pt x="8103" y="7735"/>
                  </a:cubicBezTo>
                  <a:close/>
                  <a:moveTo>
                    <a:pt x="9653" y="8977"/>
                  </a:moveTo>
                  <a:lnTo>
                    <a:pt x="9828" y="9704"/>
                  </a:lnTo>
                  <a:lnTo>
                    <a:pt x="9241" y="9704"/>
                  </a:lnTo>
                  <a:lnTo>
                    <a:pt x="9416" y="8977"/>
                  </a:lnTo>
                  <a:close/>
                  <a:moveTo>
                    <a:pt x="10976" y="7746"/>
                  </a:moveTo>
                  <a:cubicBezTo>
                    <a:pt x="11302" y="7852"/>
                    <a:pt x="11593" y="8054"/>
                    <a:pt x="11809" y="8322"/>
                  </a:cubicBezTo>
                  <a:cubicBezTo>
                    <a:pt x="12060" y="8634"/>
                    <a:pt x="12200" y="9028"/>
                    <a:pt x="12204" y="9429"/>
                  </a:cubicBezTo>
                  <a:lnTo>
                    <a:pt x="12204" y="9649"/>
                  </a:lnTo>
                  <a:lnTo>
                    <a:pt x="12200" y="9649"/>
                  </a:lnTo>
                  <a:cubicBezTo>
                    <a:pt x="12200" y="9686"/>
                    <a:pt x="12186" y="9706"/>
                    <a:pt x="12166" y="9706"/>
                  </a:cubicBezTo>
                  <a:cubicBezTo>
                    <a:pt x="12161" y="9706"/>
                    <a:pt x="12157" y="9705"/>
                    <a:pt x="12152" y="9704"/>
                  </a:cubicBezTo>
                  <a:lnTo>
                    <a:pt x="10246" y="9704"/>
                  </a:lnTo>
                  <a:lnTo>
                    <a:pt x="10027" y="8816"/>
                  </a:lnTo>
                  <a:lnTo>
                    <a:pt x="10273" y="8428"/>
                  </a:lnTo>
                  <a:cubicBezTo>
                    <a:pt x="10301" y="8432"/>
                    <a:pt x="10332" y="8435"/>
                    <a:pt x="10363" y="8435"/>
                  </a:cubicBezTo>
                  <a:cubicBezTo>
                    <a:pt x="10544" y="8435"/>
                    <a:pt x="10716" y="8332"/>
                    <a:pt x="10795" y="8157"/>
                  </a:cubicBezTo>
                  <a:lnTo>
                    <a:pt x="10976" y="7746"/>
                  </a:lnTo>
                  <a:close/>
                  <a:moveTo>
                    <a:pt x="824" y="0"/>
                  </a:moveTo>
                  <a:cubicBezTo>
                    <a:pt x="368" y="0"/>
                    <a:pt x="1" y="367"/>
                    <a:pt x="1" y="823"/>
                  </a:cubicBezTo>
                  <a:lnTo>
                    <a:pt x="1" y="3878"/>
                  </a:lnTo>
                  <a:cubicBezTo>
                    <a:pt x="1" y="4334"/>
                    <a:pt x="368" y="4705"/>
                    <a:pt x="824" y="4705"/>
                  </a:cubicBezTo>
                  <a:lnTo>
                    <a:pt x="1719" y="4705"/>
                  </a:lnTo>
                  <a:lnTo>
                    <a:pt x="1719" y="9669"/>
                  </a:lnTo>
                  <a:cubicBezTo>
                    <a:pt x="1719" y="9909"/>
                    <a:pt x="1918" y="10108"/>
                    <a:pt x="2158" y="10108"/>
                  </a:cubicBezTo>
                  <a:lnTo>
                    <a:pt x="12169" y="10108"/>
                  </a:lnTo>
                  <a:cubicBezTo>
                    <a:pt x="12409" y="10108"/>
                    <a:pt x="12608" y="9909"/>
                    <a:pt x="12608" y="9669"/>
                  </a:cubicBezTo>
                  <a:lnTo>
                    <a:pt x="12608" y="2534"/>
                  </a:lnTo>
                  <a:cubicBezTo>
                    <a:pt x="12608" y="2294"/>
                    <a:pt x="12409" y="2095"/>
                    <a:pt x="12169" y="2095"/>
                  </a:cubicBezTo>
                  <a:lnTo>
                    <a:pt x="6210" y="2095"/>
                  </a:lnTo>
                  <a:lnTo>
                    <a:pt x="6210" y="823"/>
                  </a:lnTo>
                  <a:cubicBezTo>
                    <a:pt x="6210" y="367"/>
                    <a:pt x="5840" y="0"/>
                    <a:pt x="5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80"/>
            <p:cNvSpPr/>
            <p:nvPr/>
          </p:nvSpPr>
          <p:spPr>
            <a:xfrm>
              <a:off x="1770400" y="2171450"/>
              <a:ext cx="330725" cy="286400"/>
            </a:xfrm>
            <a:custGeom>
              <a:avLst/>
              <a:gdLst/>
              <a:ahLst/>
              <a:cxnLst/>
              <a:rect l="l" t="t" r="r" b="b"/>
              <a:pathLst>
                <a:path w="13229" h="11456" extrusionOk="0">
                  <a:moveTo>
                    <a:pt x="6430" y="0"/>
                  </a:moveTo>
                  <a:cubicBezTo>
                    <a:pt x="6323" y="0"/>
                    <a:pt x="6234" y="76"/>
                    <a:pt x="6221" y="179"/>
                  </a:cubicBezTo>
                  <a:cubicBezTo>
                    <a:pt x="6207" y="302"/>
                    <a:pt x="6299" y="405"/>
                    <a:pt x="6419" y="405"/>
                  </a:cubicBezTo>
                  <a:lnTo>
                    <a:pt x="12451" y="405"/>
                  </a:lnTo>
                  <a:cubicBezTo>
                    <a:pt x="12656" y="405"/>
                    <a:pt x="12824" y="573"/>
                    <a:pt x="12824" y="779"/>
                  </a:cubicBezTo>
                  <a:lnTo>
                    <a:pt x="12824" y="10677"/>
                  </a:lnTo>
                  <a:cubicBezTo>
                    <a:pt x="12824" y="10883"/>
                    <a:pt x="12656" y="11051"/>
                    <a:pt x="12451" y="11051"/>
                  </a:cubicBezTo>
                  <a:lnTo>
                    <a:pt x="615" y="11051"/>
                  </a:lnTo>
                  <a:cubicBezTo>
                    <a:pt x="498" y="11051"/>
                    <a:pt x="405" y="10955"/>
                    <a:pt x="405" y="10839"/>
                  </a:cubicBezTo>
                  <a:lnTo>
                    <a:pt x="405" y="4475"/>
                  </a:lnTo>
                  <a:cubicBezTo>
                    <a:pt x="405" y="4441"/>
                    <a:pt x="388" y="4406"/>
                    <a:pt x="361" y="4386"/>
                  </a:cubicBezTo>
                  <a:cubicBezTo>
                    <a:pt x="308" y="4342"/>
                    <a:pt x="253" y="4323"/>
                    <a:pt x="202" y="4323"/>
                  </a:cubicBezTo>
                  <a:cubicBezTo>
                    <a:pt x="91" y="4323"/>
                    <a:pt x="1" y="4412"/>
                    <a:pt x="1" y="4523"/>
                  </a:cubicBezTo>
                  <a:lnTo>
                    <a:pt x="1" y="10677"/>
                  </a:lnTo>
                  <a:cubicBezTo>
                    <a:pt x="1" y="11106"/>
                    <a:pt x="351" y="11456"/>
                    <a:pt x="779" y="11456"/>
                  </a:cubicBezTo>
                  <a:lnTo>
                    <a:pt x="12451" y="11456"/>
                  </a:lnTo>
                  <a:cubicBezTo>
                    <a:pt x="12879" y="11456"/>
                    <a:pt x="13229" y="11106"/>
                    <a:pt x="13229" y="10677"/>
                  </a:cubicBezTo>
                  <a:lnTo>
                    <a:pt x="13229" y="782"/>
                  </a:lnTo>
                  <a:cubicBezTo>
                    <a:pt x="13229" y="350"/>
                    <a:pt x="12879" y="4"/>
                    <a:pt x="12451" y="4"/>
                  </a:cubicBezTo>
                  <a:lnTo>
                    <a:pt x="1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80"/>
            <p:cNvSpPr/>
            <p:nvPr/>
          </p:nvSpPr>
          <p:spPr>
            <a:xfrm>
              <a:off x="1781625" y="2178225"/>
              <a:ext cx="106500" cy="59175"/>
            </a:xfrm>
            <a:custGeom>
              <a:avLst/>
              <a:gdLst/>
              <a:ahLst/>
              <a:cxnLst/>
              <a:rect l="l" t="t" r="r" b="b"/>
              <a:pathLst>
                <a:path w="4260" h="2367" extrusionOk="0">
                  <a:moveTo>
                    <a:pt x="2122" y="392"/>
                  </a:moveTo>
                  <a:cubicBezTo>
                    <a:pt x="2173" y="392"/>
                    <a:pt x="2225" y="400"/>
                    <a:pt x="2274" y="415"/>
                  </a:cubicBezTo>
                  <a:lnTo>
                    <a:pt x="3515" y="789"/>
                  </a:lnTo>
                  <a:lnTo>
                    <a:pt x="3289" y="857"/>
                  </a:lnTo>
                  <a:lnTo>
                    <a:pt x="3286" y="857"/>
                  </a:lnTo>
                  <a:lnTo>
                    <a:pt x="2274" y="1159"/>
                  </a:lnTo>
                  <a:cubicBezTo>
                    <a:pt x="2225" y="1175"/>
                    <a:pt x="2173" y="1182"/>
                    <a:pt x="2122" y="1182"/>
                  </a:cubicBezTo>
                  <a:cubicBezTo>
                    <a:pt x="2070" y="1182"/>
                    <a:pt x="2019" y="1175"/>
                    <a:pt x="1969" y="1159"/>
                  </a:cubicBezTo>
                  <a:lnTo>
                    <a:pt x="958" y="857"/>
                  </a:lnTo>
                  <a:lnTo>
                    <a:pt x="728" y="789"/>
                  </a:lnTo>
                  <a:lnTo>
                    <a:pt x="1969" y="415"/>
                  </a:lnTo>
                  <a:cubicBezTo>
                    <a:pt x="2019" y="400"/>
                    <a:pt x="2070" y="392"/>
                    <a:pt x="2122" y="392"/>
                  </a:cubicBezTo>
                  <a:close/>
                  <a:moveTo>
                    <a:pt x="3155" y="1320"/>
                  </a:moveTo>
                  <a:lnTo>
                    <a:pt x="3155" y="1879"/>
                  </a:lnTo>
                  <a:lnTo>
                    <a:pt x="3145" y="1879"/>
                  </a:lnTo>
                  <a:lnTo>
                    <a:pt x="3145" y="1883"/>
                  </a:lnTo>
                  <a:cubicBezTo>
                    <a:pt x="3145" y="1913"/>
                    <a:pt x="3125" y="1939"/>
                    <a:pt x="3099" y="1939"/>
                  </a:cubicBezTo>
                  <a:cubicBezTo>
                    <a:pt x="3093" y="1939"/>
                    <a:pt x="3087" y="1937"/>
                    <a:pt x="3080" y="1934"/>
                  </a:cubicBezTo>
                  <a:lnTo>
                    <a:pt x="1167" y="1934"/>
                  </a:lnTo>
                  <a:cubicBezTo>
                    <a:pt x="1159" y="1937"/>
                    <a:pt x="1152" y="1939"/>
                    <a:pt x="1146" y="1939"/>
                  </a:cubicBezTo>
                  <a:cubicBezTo>
                    <a:pt x="1119" y="1939"/>
                    <a:pt x="1101" y="1913"/>
                    <a:pt x="1112" y="1883"/>
                  </a:cubicBezTo>
                  <a:lnTo>
                    <a:pt x="1112" y="1320"/>
                  </a:lnTo>
                  <a:lnTo>
                    <a:pt x="1852" y="1547"/>
                  </a:lnTo>
                  <a:cubicBezTo>
                    <a:pt x="1942" y="1571"/>
                    <a:pt x="2031" y="1584"/>
                    <a:pt x="2123" y="1584"/>
                  </a:cubicBezTo>
                  <a:cubicBezTo>
                    <a:pt x="2213" y="1584"/>
                    <a:pt x="2302" y="1571"/>
                    <a:pt x="2391" y="1547"/>
                  </a:cubicBezTo>
                  <a:lnTo>
                    <a:pt x="3155" y="1320"/>
                  </a:lnTo>
                  <a:close/>
                  <a:moveTo>
                    <a:pt x="2130" y="0"/>
                  </a:moveTo>
                  <a:cubicBezTo>
                    <a:pt x="2040" y="0"/>
                    <a:pt x="1950" y="14"/>
                    <a:pt x="1863" y="41"/>
                  </a:cubicBezTo>
                  <a:lnTo>
                    <a:pt x="193" y="542"/>
                  </a:lnTo>
                  <a:cubicBezTo>
                    <a:pt x="80" y="576"/>
                    <a:pt x="1" y="679"/>
                    <a:pt x="1" y="799"/>
                  </a:cubicBezTo>
                  <a:cubicBezTo>
                    <a:pt x="1" y="919"/>
                    <a:pt x="80" y="1022"/>
                    <a:pt x="193" y="1056"/>
                  </a:cubicBezTo>
                  <a:lnTo>
                    <a:pt x="707" y="1211"/>
                  </a:lnTo>
                  <a:lnTo>
                    <a:pt x="707" y="1896"/>
                  </a:lnTo>
                  <a:cubicBezTo>
                    <a:pt x="707" y="2153"/>
                    <a:pt x="920" y="2366"/>
                    <a:pt x="1177" y="2366"/>
                  </a:cubicBezTo>
                  <a:lnTo>
                    <a:pt x="3087" y="2366"/>
                  </a:lnTo>
                  <a:cubicBezTo>
                    <a:pt x="3347" y="2366"/>
                    <a:pt x="3557" y="2153"/>
                    <a:pt x="3557" y="1896"/>
                  </a:cubicBezTo>
                  <a:lnTo>
                    <a:pt x="3557" y="1211"/>
                  </a:lnTo>
                  <a:lnTo>
                    <a:pt x="3855" y="1121"/>
                  </a:lnTo>
                  <a:lnTo>
                    <a:pt x="3855" y="1320"/>
                  </a:lnTo>
                  <a:cubicBezTo>
                    <a:pt x="3855" y="1423"/>
                    <a:pt x="3927" y="1516"/>
                    <a:pt x="4030" y="1526"/>
                  </a:cubicBezTo>
                  <a:cubicBezTo>
                    <a:pt x="4039" y="1527"/>
                    <a:pt x="4049" y="1528"/>
                    <a:pt x="4058" y="1528"/>
                  </a:cubicBezTo>
                  <a:cubicBezTo>
                    <a:pt x="4169" y="1528"/>
                    <a:pt x="4256" y="1438"/>
                    <a:pt x="4256" y="1327"/>
                  </a:cubicBezTo>
                  <a:lnTo>
                    <a:pt x="4256" y="840"/>
                  </a:lnTo>
                  <a:cubicBezTo>
                    <a:pt x="4259" y="827"/>
                    <a:pt x="4259" y="813"/>
                    <a:pt x="4259" y="799"/>
                  </a:cubicBezTo>
                  <a:cubicBezTo>
                    <a:pt x="4259" y="679"/>
                    <a:pt x="4184" y="576"/>
                    <a:pt x="4071" y="542"/>
                  </a:cubicBezTo>
                  <a:lnTo>
                    <a:pt x="2398" y="41"/>
                  </a:lnTo>
                  <a:cubicBezTo>
                    <a:pt x="2310" y="14"/>
                    <a:pt x="2220" y="0"/>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80"/>
          <p:cNvGrpSpPr/>
          <p:nvPr/>
        </p:nvGrpSpPr>
        <p:grpSpPr>
          <a:xfrm>
            <a:off x="999300" y="1581975"/>
            <a:ext cx="346150" cy="315825"/>
            <a:chOff x="999300" y="1581975"/>
            <a:chExt cx="346150" cy="315825"/>
          </a:xfrm>
        </p:grpSpPr>
        <p:sp>
          <p:nvSpPr>
            <p:cNvPr id="1382" name="Google Shape;1382;p80"/>
            <p:cNvSpPr/>
            <p:nvPr/>
          </p:nvSpPr>
          <p:spPr>
            <a:xfrm>
              <a:off x="1037700" y="1656025"/>
              <a:ext cx="45200" cy="22025"/>
            </a:xfrm>
            <a:custGeom>
              <a:avLst/>
              <a:gdLst/>
              <a:ahLst/>
              <a:cxnLst/>
              <a:rect l="l" t="t" r="r" b="b"/>
              <a:pathLst>
                <a:path w="1808" h="881" extrusionOk="0">
                  <a:moveTo>
                    <a:pt x="202" y="1"/>
                  </a:moveTo>
                  <a:cubicBezTo>
                    <a:pt x="89" y="1"/>
                    <a:pt x="0" y="90"/>
                    <a:pt x="0" y="203"/>
                  </a:cubicBezTo>
                  <a:cubicBezTo>
                    <a:pt x="0" y="313"/>
                    <a:pt x="89" y="405"/>
                    <a:pt x="202" y="405"/>
                  </a:cubicBezTo>
                  <a:cubicBezTo>
                    <a:pt x="429" y="405"/>
                    <a:pt x="628" y="539"/>
                    <a:pt x="713" y="748"/>
                  </a:cubicBezTo>
                  <a:cubicBezTo>
                    <a:pt x="746" y="837"/>
                    <a:pt x="824" y="880"/>
                    <a:pt x="902" y="880"/>
                  </a:cubicBezTo>
                  <a:cubicBezTo>
                    <a:pt x="982" y="880"/>
                    <a:pt x="1061" y="836"/>
                    <a:pt x="1094" y="748"/>
                  </a:cubicBezTo>
                  <a:cubicBezTo>
                    <a:pt x="1176" y="539"/>
                    <a:pt x="1378" y="405"/>
                    <a:pt x="1605" y="405"/>
                  </a:cubicBezTo>
                  <a:cubicBezTo>
                    <a:pt x="1714" y="405"/>
                    <a:pt x="1807" y="313"/>
                    <a:pt x="1807" y="203"/>
                  </a:cubicBezTo>
                  <a:cubicBezTo>
                    <a:pt x="1807" y="90"/>
                    <a:pt x="1714" y="1"/>
                    <a:pt x="1605" y="1"/>
                  </a:cubicBezTo>
                  <a:cubicBezTo>
                    <a:pt x="1330" y="1"/>
                    <a:pt x="1080" y="114"/>
                    <a:pt x="902" y="306"/>
                  </a:cubicBezTo>
                  <a:cubicBezTo>
                    <a:pt x="727" y="114"/>
                    <a:pt x="477"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80"/>
            <p:cNvSpPr/>
            <p:nvPr/>
          </p:nvSpPr>
          <p:spPr>
            <a:xfrm>
              <a:off x="1104475" y="1621650"/>
              <a:ext cx="45175" cy="22075"/>
            </a:xfrm>
            <a:custGeom>
              <a:avLst/>
              <a:gdLst/>
              <a:ahLst/>
              <a:cxnLst/>
              <a:rect l="l" t="t" r="r" b="b"/>
              <a:pathLst>
                <a:path w="1807" h="883" extrusionOk="0">
                  <a:moveTo>
                    <a:pt x="202" y="1"/>
                  </a:moveTo>
                  <a:cubicBezTo>
                    <a:pt x="93" y="1"/>
                    <a:pt x="0" y="93"/>
                    <a:pt x="0" y="203"/>
                  </a:cubicBezTo>
                  <a:cubicBezTo>
                    <a:pt x="0" y="316"/>
                    <a:pt x="93" y="405"/>
                    <a:pt x="202" y="405"/>
                  </a:cubicBezTo>
                  <a:cubicBezTo>
                    <a:pt x="429" y="405"/>
                    <a:pt x="631" y="542"/>
                    <a:pt x="713" y="752"/>
                  </a:cubicBezTo>
                  <a:cubicBezTo>
                    <a:pt x="746" y="839"/>
                    <a:pt x="825" y="883"/>
                    <a:pt x="904" y="883"/>
                  </a:cubicBezTo>
                  <a:cubicBezTo>
                    <a:pt x="982" y="883"/>
                    <a:pt x="1061" y="839"/>
                    <a:pt x="1094" y="752"/>
                  </a:cubicBezTo>
                  <a:cubicBezTo>
                    <a:pt x="1176" y="542"/>
                    <a:pt x="1378" y="405"/>
                    <a:pt x="1605" y="405"/>
                  </a:cubicBezTo>
                  <a:cubicBezTo>
                    <a:pt x="1714" y="405"/>
                    <a:pt x="1807" y="316"/>
                    <a:pt x="1807" y="203"/>
                  </a:cubicBezTo>
                  <a:cubicBezTo>
                    <a:pt x="1807" y="93"/>
                    <a:pt x="1714" y="4"/>
                    <a:pt x="1605" y="4"/>
                  </a:cubicBezTo>
                  <a:cubicBezTo>
                    <a:pt x="1330" y="4"/>
                    <a:pt x="1080" y="117"/>
                    <a:pt x="902" y="306"/>
                  </a:cubicBezTo>
                  <a:cubicBezTo>
                    <a:pt x="727" y="114"/>
                    <a:pt x="477" y="1"/>
                    <a:pt x="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80"/>
            <p:cNvSpPr/>
            <p:nvPr/>
          </p:nvSpPr>
          <p:spPr>
            <a:xfrm>
              <a:off x="999300" y="1581975"/>
              <a:ext cx="346150" cy="315825"/>
            </a:xfrm>
            <a:custGeom>
              <a:avLst/>
              <a:gdLst/>
              <a:ahLst/>
              <a:cxnLst/>
              <a:rect l="l" t="t" r="r" b="b"/>
              <a:pathLst>
                <a:path w="13846" h="12633" extrusionOk="0">
                  <a:moveTo>
                    <a:pt x="12419" y="5301"/>
                  </a:moveTo>
                  <a:lnTo>
                    <a:pt x="12419" y="6090"/>
                  </a:lnTo>
                  <a:cubicBezTo>
                    <a:pt x="12271" y="6000"/>
                    <a:pt x="12121" y="5915"/>
                    <a:pt x="11966" y="5836"/>
                  </a:cubicBezTo>
                  <a:lnTo>
                    <a:pt x="12419" y="5301"/>
                  </a:lnTo>
                  <a:close/>
                  <a:moveTo>
                    <a:pt x="13064" y="3153"/>
                  </a:moveTo>
                  <a:cubicBezTo>
                    <a:pt x="13141" y="3153"/>
                    <a:pt x="13218" y="3182"/>
                    <a:pt x="13276" y="3240"/>
                  </a:cubicBezTo>
                  <a:cubicBezTo>
                    <a:pt x="13386" y="3350"/>
                    <a:pt x="13393" y="3528"/>
                    <a:pt x="13290" y="3645"/>
                  </a:cubicBezTo>
                  <a:lnTo>
                    <a:pt x="10708" y="6676"/>
                  </a:lnTo>
                  <a:cubicBezTo>
                    <a:pt x="10615" y="6786"/>
                    <a:pt x="10516" y="6888"/>
                    <a:pt x="10413" y="6988"/>
                  </a:cubicBezTo>
                  <a:lnTo>
                    <a:pt x="9528" y="6103"/>
                  </a:lnTo>
                  <a:cubicBezTo>
                    <a:pt x="9624" y="6000"/>
                    <a:pt x="9731" y="5901"/>
                    <a:pt x="9837" y="5808"/>
                  </a:cubicBezTo>
                  <a:lnTo>
                    <a:pt x="12871" y="3223"/>
                  </a:lnTo>
                  <a:cubicBezTo>
                    <a:pt x="12926" y="3176"/>
                    <a:pt x="12995" y="3153"/>
                    <a:pt x="13064" y="3153"/>
                  </a:cubicBezTo>
                  <a:close/>
                  <a:moveTo>
                    <a:pt x="405" y="4955"/>
                  </a:moveTo>
                  <a:cubicBezTo>
                    <a:pt x="2616" y="4982"/>
                    <a:pt x="4461" y="5431"/>
                    <a:pt x="5740" y="5867"/>
                  </a:cubicBezTo>
                  <a:cubicBezTo>
                    <a:pt x="4608" y="6429"/>
                    <a:pt x="3525" y="7060"/>
                    <a:pt x="405" y="7204"/>
                  </a:cubicBezTo>
                  <a:lnTo>
                    <a:pt x="405" y="4955"/>
                  </a:lnTo>
                  <a:close/>
                  <a:moveTo>
                    <a:pt x="9261" y="6405"/>
                  </a:moveTo>
                  <a:lnTo>
                    <a:pt x="10108" y="7252"/>
                  </a:lnTo>
                  <a:cubicBezTo>
                    <a:pt x="9700" y="7571"/>
                    <a:pt x="9391" y="7698"/>
                    <a:pt x="9090" y="7869"/>
                  </a:cubicBezTo>
                  <a:lnTo>
                    <a:pt x="9083" y="7869"/>
                  </a:lnTo>
                  <a:lnTo>
                    <a:pt x="8647" y="7430"/>
                  </a:lnTo>
                  <a:cubicBezTo>
                    <a:pt x="8647" y="7430"/>
                    <a:pt x="8644" y="7427"/>
                    <a:pt x="8644" y="7427"/>
                  </a:cubicBezTo>
                  <a:cubicBezTo>
                    <a:pt x="8815" y="7125"/>
                    <a:pt x="8942" y="6813"/>
                    <a:pt x="9261" y="6405"/>
                  </a:cubicBezTo>
                  <a:close/>
                  <a:moveTo>
                    <a:pt x="8894" y="5548"/>
                  </a:moveTo>
                  <a:cubicBezTo>
                    <a:pt x="9100" y="5548"/>
                    <a:pt x="9302" y="5558"/>
                    <a:pt x="9504" y="5575"/>
                  </a:cubicBezTo>
                  <a:cubicBezTo>
                    <a:pt x="8712" y="6278"/>
                    <a:pt x="8445" y="6995"/>
                    <a:pt x="8301" y="7228"/>
                  </a:cubicBezTo>
                  <a:cubicBezTo>
                    <a:pt x="7701" y="7245"/>
                    <a:pt x="7238" y="7533"/>
                    <a:pt x="7156" y="8130"/>
                  </a:cubicBezTo>
                  <a:cubicBezTo>
                    <a:pt x="7125" y="8342"/>
                    <a:pt x="7108" y="8414"/>
                    <a:pt x="6936" y="8466"/>
                  </a:cubicBezTo>
                  <a:cubicBezTo>
                    <a:pt x="6867" y="8489"/>
                    <a:pt x="6778" y="8500"/>
                    <a:pt x="6680" y="8500"/>
                  </a:cubicBezTo>
                  <a:cubicBezTo>
                    <a:pt x="6648" y="8500"/>
                    <a:pt x="6614" y="8499"/>
                    <a:pt x="6580" y="8496"/>
                  </a:cubicBezTo>
                  <a:cubicBezTo>
                    <a:pt x="6572" y="8496"/>
                    <a:pt x="6563" y="8495"/>
                    <a:pt x="6555" y="8495"/>
                  </a:cubicBezTo>
                  <a:cubicBezTo>
                    <a:pt x="6452" y="8495"/>
                    <a:pt x="6357" y="8556"/>
                    <a:pt x="6312" y="8658"/>
                  </a:cubicBezTo>
                  <a:lnTo>
                    <a:pt x="933" y="8658"/>
                  </a:lnTo>
                  <a:cubicBezTo>
                    <a:pt x="638" y="8658"/>
                    <a:pt x="405" y="8421"/>
                    <a:pt x="405" y="8130"/>
                  </a:cubicBezTo>
                  <a:lnTo>
                    <a:pt x="405" y="7619"/>
                  </a:lnTo>
                  <a:cubicBezTo>
                    <a:pt x="5987" y="7365"/>
                    <a:pt x="5369" y="5548"/>
                    <a:pt x="8894" y="5548"/>
                  </a:cubicBezTo>
                  <a:close/>
                  <a:moveTo>
                    <a:pt x="11695" y="6162"/>
                  </a:moveTo>
                  <a:cubicBezTo>
                    <a:pt x="11949" y="6285"/>
                    <a:pt x="12193" y="6426"/>
                    <a:pt x="12419" y="6583"/>
                  </a:cubicBezTo>
                  <a:lnTo>
                    <a:pt x="12419" y="8130"/>
                  </a:lnTo>
                  <a:cubicBezTo>
                    <a:pt x="12419" y="8421"/>
                    <a:pt x="12182" y="8658"/>
                    <a:pt x="11891" y="8658"/>
                  </a:cubicBezTo>
                  <a:lnTo>
                    <a:pt x="9234" y="8658"/>
                  </a:lnTo>
                  <a:cubicBezTo>
                    <a:pt x="9278" y="8520"/>
                    <a:pt x="9302" y="8376"/>
                    <a:pt x="9309" y="8226"/>
                  </a:cubicBezTo>
                  <a:cubicBezTo>
                    <a:pt x="9532" y="8085"/>
                    <a:pt x="10300" y="7797"/>
                    <a:pt x="11023" y="6950"/>
                  </a:cubicBezTo>
                  <a:lnTo>
                    <a:pt x="11695" y="6162"/>
                  </a:lnTo>
                  <a:close/>
                  <a:moveTo>
                    <a:pt x="8291" y="7622"/>
                  </a:moveTo>
                  <a:cubicBezTo>
                    <a:pt x="8342" y="7711"/>
                    <a:pt x="8370" y="7718"/>
                    <a:pt x="8798" y="8154"/>
                  </a:cubicBezTo>
                  <a:cubicBezTo>
                    <a:pt x="8829" y="8181"/>
                    <a:pt x="8860" y="8205"/>
                    <a:pt x="8894" y="8222"/>
                  </a:cubicBezTo>
                  <a:cubicBezTo>
                    <a:pt x="8880" y="8490"/>
                    <a:pt x="8781" y="8730"/>
                    <a:pt x="8596" y="8932"/>
                  </a:cubicBezTo>
                  <a:cubicBezTo>
                    <a:pt x="8565" y="8936"/>
                    <a:pt x="8535" y="8939"/>
                    <a:pt x="8507" y="8939"/>
                  </a:cubicBezTo>
                  <a:cubicBezTo>
                    <a:pt x="8301" y="8939"/>
                    <a:pt x="8193" y="8817"/>
                    <a:pt x="8157" y="8596"/>
                  </a:cubicBezTo>
                  <a:cubicBezTo>
                    <a:pt x="8089" y="8175"/>
                    <a:pt x="7853" y="8006"/>
                    <a:pt x="7599" y="8006"/>
                  </a:cubicBezTo>
                  <a:cubicBezTo>
                    <a:pt x="7596" y="8006"/>
                    <a:pt x="7594" y="8006"/>
                    <a:pt x="7591" y="8006"/>
                  </a:cubicBezTo>
                  <a:cubicBezTo>
                    <a:pt x="7697" y="7735"/>
                    <a:pt x="8020" y="7632"/>
                    <a:pt x="8291" y="7622"/>
                  </a:cubicBezTo>
                  <a:close/>
                  <a:moveTo>
                    <a:pt x="7589" y="8408"/>
                  </a:moveTo>
                  <a:cubicBezTo>
                    <a:pt x="7670" y="8408"/>
                    <a:pt x="7728" y="8467"/>
                    <a:pt x="7759" y="8661"/>
                  </a:cubicBezTo>
                  <a:cubicBezTo>
                    <a:pt x="7800" y="8911"/>
                    <a:pt x="7913" y="9127"/>
                    <a:pt x="8133" y="9247"/>
                  </a:cubicBezTo>
                  <a:cubicBezTo>
                    <a:pt x="8005" y="9297"/>
                    <a:pt x="7865" y="9323"/>
                    <a:pt x="7724" y="9323"/>
                  </a:cubicBezTo>
                  <a:cubicBezTo>
                    <a:pt x="7411" y="9323"/>
                    <a:pt x="7084" y="9193"/>
                    <a:pt x="6827" y="8884"/>
                  </a:cubicBezTo>
                  <a:cubicBezTo>
                    <a:pt x="6902" y="8877"/>
                    <a:pt x="6981" y="8863"/>
                    <a:pt x="7056" y="8839"/>
                  </a:cubicBezTo>
                  <a:cubicBezTo>
                    <a:pt x="7334" y="8754"/>
                    <a:pt x="7447" y="8593"/>
                    <a:pt x="7502" y="8424"/>
                  </a:cubicBezTo>
                  <a:cubicBezTo>
                    <a:pt x="7533" y="8414"/>
                    <a:pt x="7562" y="8408"/>
                    <a:pt x="7589" y="8408"/>
                  </a:cubicBezTo>
                  <a:close/>
                  <a:moveTo>
                    <a:pt x="6443" y="9035"/>
                  </a:moveTo>
                  <a:cubicBezTo>
                    <a:pt x="6791" y="9500"/>
                    <a:pt x="7245" y="9718"/>
                    <a:pt x="7723" y="9718"/>
                  </a:cubicBezTo>
                  <a:cubicBezTo>
                    <a:pt x="7823" y="9718"/>
                    <a:pt x="7925" y="9709"/>
                    <a:pt x="8027" y="9690"/>
                  </a:cubicBezTo>
                  <a:lnTo>
                    <a:pt x="8256" y="10351"/>
                  </a:lnTo>
                  <a:lnTo>
                    <a:pt x="4557" y="10351"/>
                  </a:lnTo>
                  <a:lnTo>
                    <a:pt x="5013" y="9035"/>
                  </a:lnTo>
                  <a:close/>
                  <a:moveTo>
                    <a:pt x="8973" y="9110"/>
                  </a:moveTo>
                  <a:lnTo>
                    <a:pt x="9888" y="11764"/>
                  </a:lnTo>
                  <a:cubicBezTo>
                    <a:pt x="9950" y="11946"/>
                    <a:pt x="9854" y="12141"/>
                    <a:pt x="9672" y="12203"/>
                  </a:cubicBezTo>
                  <a:cubicBezTo>
                    <a:pt x="9635" y="12217"/>
                    <a:pt x="9596" y="12223"/>
                    <a:pt x="9557" y="12223"/>
                  </a:cubicBezTo>
                  <a:cubicBezTo>
                    <a:pt x="9416" y="12223"/>
                    <a:pt x="9282" y="12133"/>
                    <a:pt x="9234" y="11990"/>
                  </a:cubicBezTo>
                  <a:lnTo>
                    <a:pt x="8397" y="9573"/>
                  </a:lnTo>
                  <a:cubicBezTo>
                    <a:pt x="8616" y="9470"/>
                    <a:pt x="8812" y="9316"/>
                    <a:pt x="8973" y="9110"/>
                  </a:cubicBezTo>
                  <a:close/>
                  <a:moveTo>
                    <a:pt x="933" y="0"/>
                  </a:moveTo>
                  <a:cubicBezTo>
                    <a:pt x="418" y="0"/>
                    <a:pt x="0" y="418"/>
                    <a:pt x="0" y="933"/>
                  </a:cubicBezTo>
                  <a:lnTo>
                    <a:pt x="0" y="8102"/>
                  </a:lnTo>
                  <a:cubicBezTo>
                    <a:pt x="0" y="8617"/>
                    <a:pt x="418" y="9035"/>
                    <a:pt x="933" y="9035"/>
                  </a:cubicBezTo>
                  <a:lnTo>
                    <a:pt x="3446" y="9035"/>
                  </a:lnTo>
                  <a:lnTo>
                    <a:pt x="3295" y="9481"/>
                  </a:lnTo>
                  <a:cubicBezTo>
                    <a:pt x="3264" y="9570"/>
                    <a:pt x="3295" y="9673"/>
                    <a:pt x="3377" y="9721"/>
                  </a:cubicBezTo>
                  <a:cubicBezTo>
                    <a:pt x="3412" y="9745"/>
                    <a:pt x="3449" y="9751"/>
                    <a:pt x="3484" y="9751"/>
                  </a:cubicBezTo>
                  <a:cubicBezTo>
                    <a:pt x="3566" y="9751"/>
                    <a:pt x="3645" y="9700"/>
                    <a:pt x="3676" y="9618"/>
                  </a:cubicBezTo>
                  <a:lnTo>
                    <a:pt x="3874" y="9035"/>
                  </a:lnTo>
                  <a:lnTo>
                    <a:pt x="4608" y="9035"/>
                  </a:lnTo>
                  <a:lnTo>
                    <a:pt x="3593" y="11990"/>
                  </a:lnTo>
                  <a:cubicBezTo>
                    <a:pt x="3542" y="12136"/>
                    <a:pt x="3410" y="12227"/>
                    <a:pt x="3267" y="12227"/>
                  </a:cubicBezTo>
                  <a:cubicBezTo>
                    <a:pt x="3229" y="12227"/>
                    <a:pt x="3190" y="12220"/>
                    <a:pt x="3151" y="12206"/>
                  </a:cubicBezTo>
                  <a:cubicBezTo>
                    <a:pt x="2969" y="12145"/>
                    <a:pt x="2873" y="11946"/>
                    <a:pt x="2938" y="11764"/>
                  </a:cubicBezTo>
                  <a:lnTo>
                    <a:pt x="3367" y="10513"/>
                  </a:lnTo>
                  <a:cubicBezTo>
                    <a:pt x="3401" y="10406"/>
                    <a:pt x="3346" y="10290"/>
                    <a:pt x="3240" y="10255"/>
                  </a:cubicBezTo>
                  <a:cubicBezTo>
                    <a:pt x="3219" y="10248"/>
                    <a:pt x="3197" y="10244"/>
                    <a:pt x="3175" y="10244"/>
                  </a:cubicBezTo>
                  <a:cubicBezTo>
                    <a:pt x="3092" y="10244"/>
                    <a:pt x="3014" y="10297"/>
                    <a:pt x="2986" y="10379"/>
                  </a:cubicBezTo>
                  <a:lnTo>
                    <a:pt x="2554" y="11630"/>
                  </a:lnTo>
                  <a:cubicBezTo>
                    <a:pt x="2421" y="12025"/>
                    <a:pt x="2626" y="12453"/>
                    <a:pt x="3021" y="12590"/>
                  </a:cubicBezTo>
                  <a:cubicBezTo>
                    <a:pt x="3101" y="12619"/>
                    <a:pt x="3184" y="12632"/>
                    <a:pt x="3264" y="12632"/>
                  </a:cubicBezTo>
                  <a:cubicBezTo>
                    <a:pt x="3575" y="12632"/>
                    <a:pt x="3865" y="12434"/>
                    <a:pt x="3974" y="12124"/>
                  </a:cubicBezTo>
                  <a:lnTo>
                    <a:pt x="4444" y="10753"/>
                  </a:lnTo>
                  <a:lnTo>
                    <a:pt x="8394" y="10753"/>
                  </a:lnTo>
                  <a:lnTo>
                    <a:pt x="8863" y="12124"/>
                  </a:lnTo>
                  <a:cubicBezTo>
                    <a:pt x="8969" y="12436"/>
                    <a:pt x="9260" y="12632"/>
                    <a:pt x="9571" y="12632"/>
                  </a:cubicBezTo>
                  <a:cubicBezTo>
                    <a:pt x="9652" y="12632"/>
                    <a:pt x="9735" y="12619"/>
                    <a:pt x="9816" y="12590"/>
                  </a:cubicBezTo>
                  <a:cubicBezTo>
                    <a:pt x="10207" y="12453"/>
                    <a:pt x="10416" y="12025"/>
                    <a:pt x="10279" y="11630"/>
                  </a:cubicBezTo>
                  <a:lnTo>
                    <a:pt x="9388" y="9035"/>
                  </a:lnTo>
                  <a:lnTo>
                    <a:pt x="11894" y="9035"/>
                  </a:lnTo>
                  <a:cubicBezTo>
                    <a:pt x="12409" y="9035"/>
                    <a:pt x="12823" y="8617"/>
                    <a:pt x="12823" y="8102"/>
                  </a:cubicBezTo>
                  <a:lnTo>
                    <a:pt x="12823" y="4787"/>
                  </a:lnTo>
                  <a:lnTo>
                    <a:pt x="13609" y="3857"/>
                  </a:lnTo>
                  <a:cubicBezTo>
                    <a:pt x="13845" y="3580"/>
                    <a:pt x="13828" y="3161"/>
                    <a:pt x="13571" y="2901"/>
                  </a:cubicBezTo>
                  <a:cubicBezTo>
                    <a:pt x="13436" y="2766"/>
                    <a:pt x="13256" y="2697"/>
                    <a:pt x="13076" y="2697"/>
                  </a:cubicBezTo>
                  <a:cubicBezTo>
                    <a:pt x="12990" y="2697"/>
                    <a:pt x="12905" y="2712"/>
                    <a:pt x="12823" y="2743"/>
                  </a:cubicBezTo>
                  <a:lnTo>
                    <a:pt x="12823" y="2335"/>
                  </a:lnTo>
                  <a:cubicBezTo>
                    <a:pt x="12823" y="2239"/>
                    <a:pt x="12758" y="2153"/>
                    <a:pt x="12666" y="2133"/>
                  </a:cubicBezTo>
                  <a:cubicBezTo>
                    <a:pt x="12651" y="2130"/>
                    <a:pt x="12636" y="2128"/>
                    <a:pt x="12622" y="2128"/>
                  </a:cubicBezTo>
                  <a:cubicBezTo>
                    <a:pt x="12511" y="2128"/>
                    <a:pt x="12419" y="2219"/>
                    <a:pt x="12419" y="2332"/>
                  </a:cubicBezTo>
                  <a:lnTo>
                    <a:pt x="12419" y="3096"/>
                  </a:lnTo>
                  <a:lnTo>
                    <a:pt x="9930" y="5215"/>
                  </a:lnTo>
                  <a:cubicBezTo>
                    <a:pt x="9597" y="5167"/>
                    <a:pt x="9251" y="5143"/>
                    <a:pt x="8901" y="5143"/>
                  </a:cubicBezTo>
                  <a:cubicBezTo>
                    <a:pt x="7667" y="5143"/>
                    <a:pt x="6923" y="5349"/>
                    <a:pt x="6261" y="5634"/>
                  </a:cubicBezTo>
                  <a:cubicBezTo>
                    <a:pt x="4951" y="5150"/>
                    <a:pt x="2908" y="4591"/>
                    <a:pt x="401" y="4560"/>
                  </a:cubicBezTo>
                  <a:lnTo>
                    <a:pt x="401" y="933"/>
                  </a:lnTo>
                  <a:cubicBezTo>
                    <a:pt x="401" y="641"/>
                    <a:pt x="638" y="405"/>
                    <a:pt x="929" y="405"/>
                  </a:cubicBezTo>
                  <a:lnTo>
                    <a:pt x="12210" y="405"/>
                  </a:lnTo>
                  <a:cubicBezTo>
                    <a:pt x="12326" y="405"/>
                    <a:pt x="12419" y="501"/>
                    <a:pt x="12419" y="617"/>
                  </a:cubicBezTo>
                  <a:lnTo>
                    <a:pt x="12419" y="1519"/>
                  </a:lnTo>
                  <a:cubicBezTo>
                    <a:pt x="12419" y="1540"/>
                    <a:pt x="12429" y="1564"/>
                    <a:pt x="12446" y="1581"/>
                  </a:cubicBezTo>
                  <a:cubicBezTo>
                    <a:pt x="12504" y="1634"/>
                    <a:pt x="12566" y="1657"/>
                    <a:pt x="12621" y="1657"/>
                  </a:cubicBezTo>
                  <a:cubicBezTo>
                    <a:pt x="12733" y="1657"/>
                    <a:pt x="12823" y="1566"/>
                    <a:pt x="12823" y="1454"/>
                  </a:cubicBezTo>
                  <a:lnTo>
                    <a:pt x="12823" y="933"/>
                  </a:lnTo>
                  <a:cubicBezTo>
                    <a:pt x="12823" y="418"/>
                    <a:pt x="12405" y="0"/>
                    <a:pt x="118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80"/>
            <p:cNvSpPr/>
            <p:nvPr/>
          </p:nvSpPr>
          <p:spPr>
            <a:xfrm>
              <a:off x="1214100" y="1619425"/>
              <a:ext cx="52225" cy="52225"/>
            </a:xfrm>
            <a:custGeom>
              <a:avLst/>
              <a:gdLst/>
              <a:ahLst/>
              <a:cxnLst/>
              <a:rect l="l" t="t" r="r" b="b"/>
              <a:pathLst>
                <a:path w="2089" h="2089" extrusionOk="0">
                  <a:moveTo>
                    <a:pt x="1043" y="405"/>
                  </a:moveTo>
                  <a:cubicBezTo>
                    <a:pt x="1396" y="405"/>
                    <a:pt x="1684" y="693"/>
                    <a:pt x="1684" y="1046"/>
                  </a:cubicBezTo>
                  <a:cubicBezTo>
                    <a:pt x="1684" y="1399"/>
                    <a:pt x="1396" y="1687"/>
                    <a:pt x="1043" y="1687"/>
                  </a:cubicBezTo>
                  <a:cubicBezTo>
                    <a:pt x="690" y="1687"/>
                    <a:pt x="405" y="1399"/>
                    <a:pt x="405" y="1046"/>
                  </a:cubicBezTo>
                  <a:cubicBezTo>
                    <a:pt x="405" y="693"/>
                    <a:pt x="690" y="405"/>
                    <a:pt x="1043" y="405"/>
                  </a:cubicBezTo>
                  <a:close/>
                  <a:moveTo>
                    <a:pt x="1043" y="1"/>
                  </a:moveTo>
                  <a:cubicBezTo>
                    <a:pt x="467" y="1"/>
                    <a:pt x="0" y="470"/>
                    <a:pt x="0" y="1046"/>
                  </a:cubicBezTo>
                  <a:cubicBezTo>
                    <a:pt x="0" y="1622"/>
                    <a:pt x="470" y="2089"/>
                    <a:pt x="1043" y="2089"/>
                  </a:cubicBezTo>
                  <a:cubicBezTo>
                    <a:pt x="1619" y="2089"/>
                    <a:pt x="2088" y="1622"/>
                    <a:pt x="2088" y="1046"/>
                  </a:cubicBezTo>
                  <a:cubicBezTo>
                    <a:pt x="2088" y="470"/>
                    <a:pt x="1619" y="1"/>
                    <a:pt x="10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80"/>
          <p:cNvGrpSpPr/>
          <p:nvPr/>
        </p:nvGrpSpPr>
        <p:grpSpPr>
          <a:xfrm>
            <a:off x="7797925" y="1588300"/>
            <a:ext cx="346775" cy="303175"/>
            <a:chOff x="7797925" y="1588300"/>
            <a:chExt cx="346775" cy="303175"/>
          </a:xfrm>
        </p:grpSpPr>
        <p:sp>
          <p:nvSpPr>
            <p:cNvPr id="1387" name="Google Shape;1387;p80"/>
            <p:cNvSpPr/>
            <p:nvPr/>
          </p:nvSpPr>
          <p:spPr>
            <a:xfrm>
              <a:off x="7828975" y="1612750"/>
              <a:ext cx="8850" cy="8850"/>
            </a:xfrm>
            <a:custGeom>
              <a:avLst/>
              <a:gdLst/>
              <a:ahLst/>
              <a:cxnLst/>
              <a:rect l="l" t="t" r="r" b="b"/>
              <a:pathLst>
                <a:path w="354" h="354" extrusionOk="0">
                  <a:moveTo>
                    <a:pt x="175" y="0"/>
                  </a:moveTo>
                  <a:cubicBezTo>
                    <a:pt x="79" y="0"/>
                    <a:pt x="0" y="79"/>
                    <a:pt x="0" y="175"/>
                  </a:cubicBezTo>
                  <a:cubicBezTo>
                    <a:pt x="0" y="274"/>
                    <a:pt x="79" y="353"/>
                    <a:pt x="175" y="353"/>
                  </a:cubicBezTo>
                  <a:cubicBezTo>
                    <a:pt x="274" y="353"/>
                    <a:pt x="353" y="274"/>
                    <a:pt x="353" y="175"/>
                  </a:cubicBezTo>
                  <a:cubicBezTo>
                    <a:pt x="353" y="79"/>
                    <a:pt x="27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80"/>
            <p:cNvSpPr/>
            <p:nvPr/>
          </p:nvSpPr>
          <p:spPr>
            <a:xfrm>
              <a:off x="7848600" y="1612750"/>
              <a:ext cx="8850" cy="8850"/>
            </a:xfrm>
            <a:custGeom>
              <a:avLst/>
              <a:gdLst/>
              <a:ahLst/>
              <a:cxnLst/>
              <a:rect l="l" t="t" r="r" b="b"/>
              <a:pathLst>
                <a:path w="354" h="354" extrusionOk="0">
                  <a:moveTo>
                    <a:pt x="179" y="0"/>
                  </a:moveTo>
                  <a:cubicBezTo>
                    <a:pt x="79" y="0"/>
                    <a:pt x="0" y="79"/>
                    <a:pt x="0" y="175"/>
                  </a:cubicBezTo>
                  <a:cubicBezTo>
                    <a:pt x="0" y="274"/>
                    <a:pt x="79" y="353"/>
                    <a:pt x="179" y="353"/>
                  </a:cubicBezTo>
                  <a:cubicBezTo>
                    <a:pt x="275" y="353"/>
                    <a:pt x="354" y="274"/>
                    <a:pt x="354" y="175"/>
                  </a:cubicBezTo>
                  <a:cubicBezTo>
                    <a:pt x="354" y="79"/>
                    <a:pt x="275"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80"/>
            <p:cNvSpPr/>
            <p:nvPr/>
          </p:nvSpPr>
          <p:spPr>
            <a:xfrm>
              <a:off x="7868300" y="1612750"/>
              <a:ext cx="8875" cy="8850"/>
            </a:xfrm>
            <a:custGeom>
              <a:avLst/>
              <a:gdLst/>
              <a:ahLst/>
              <a:cxnLst/>
              <a:rect l="l" t="t" r="r" b="b"/>
              <a:pathLst>
                <a:path w="355" h="354" extrusionOk="0">
                  <a:moveTo>
                    <a:pt x="176" y="0"/>
                  </a:moveTo>
                  <a:cubicBezTo>
                    <a:pt x="80" y="0"/>
                    <a:pt x="1" y="79"/>
                    <a:pt x="1" y="175"/>
                  </a:cubicBezTo>
                  <a:cubicBezTo>
                    <a:pt x="1" y="274"/>
                    <a:pt x="80" y="353"/>
                    <a:pt x="176" y="353"/>
                  </a:cubicBezTo>
                  <a:cubicBezTo>
                    <a:pt x="275" y="353"/>
                    <a:pt x="354" y="274"/>
                    <a:pt x="354" y="175"/>
                  </a:cubicBezTo>
                  <a:cubicBezTo>
                    <a:pt x="354" y="79"/>
                    <a:pt x="275"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80"/>
            <p:cNvSpPr/>
            <p:nvPr/>
          </p:nvSpPr>
          <p:spPr>
            <a:xfrm>
              <a:off x="7829400" y="1693150"/>
              <a:ext cx="110350" cy="10125"/>
            </a:xfrm>
            <a:custGeom>
              <a:avLst/>
              <a:gdLst/>
              <a:ahLst/>
              <a:cxnLst/>
              <a:rect l="l" t="t" r="r" b="b"/>
              <a:pathLst>
                <a:path w="4414" h="405" extrusionOk="0">
                  <a:moveTo>
                    <a:pt x="223" y="0"/>
                  </a:moveTo>
                  <a:cubicBezTo>
                    <a:pt x="120" y="0"/>
                    <a:pt x="28" y="76"/>
                    <a:pt x="14" y="178"/>
                  </a:cubicBezTo>
                  <a:cubicBezTo>
                    <a:pt x="0" y="302"/>
                    <a:pt x="96" y="405"/>
                    <a:pt x="216" y="405"/>
                  </a:cubicBezTo>
                  <a:lnTo>
                    <a:pt x="4190" y="405"/>
                  </a:lnTo>
                  <a:cubicBezTo>
                    <a:pt x="4293" y="405"/>
                    <a:pt x="4386" y="329"/>
                    <a:pt x="4399" y="226"/>
                  </a:cubicBezTo>
                  <a:cubicBezTo>
                    <a:pt x="4413" y="106"/>
                    <a:pt x="4317" y="0"/>
                    <a:pt x="4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80"/>
            <p:cNvSpPr/>
            <p:nvPr/>
          </p:nvSpPr>
          <p:spPr>
            <a:xfrm>
              <a:off x="7829400" y="1719375"/>
              <a:ext cx="110350" cy="10125"/>
            </a:xfrm>
            <a:custGeom>
              <a:avLst/>
              <a:gdLst/>
              <a:ahLst/>
              <a:cxnLst/>
              <a:rect l="l" t="t" r="r" b="b"/>
              <a:pathLst>
                <a:path w="4414" h="405" extrusionOk="0">
                  <a:moveTo>
                    <a:pt x="223" y="0"/>
                  </a:moveTo>
                  <a:cubicBezTo>
                    <a:pt x="120" y="0"/>
                    <a:pt x="28" y="76"/>
                    <a:pt x="14" y="179"/>
                  </a:cubicBezTo>
                  <a:cubicBezTo>
                    <a:pt x="0" y="299"/>
                    <a:pt x="96" y="405"/>
                    <a:pt x="216" y="405"/>
                  </a:cubicBezTo>
                  <a:lnTo>
                    <a:pt x="4190" y="405"/>
                  </a:lnTo>
                  <a:cubicBezTo>
                    <a:pt x="4293" y="405"/>
                    <a:pt x="4386" y="330"/>
                    <a:pt x="4399" y="227"/>
                  </a:cubicBezTo>
                  <a:cubicBezTo>
                    <a:pt x="4413" y="103"/>
                    <a:pt x="4317" y="0"/>
                    <a:pt x="41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80"/>
            <p:cNvSpPr/>
            <p:nvPr/>
          </p:nvSpPr>
          <p:spPr>
            <a:xfrm>
              <a:off x="7829400" y="1746275"/>
              <a:ext cx="110350" cy="10075"/>
            </a:xfrm>
            <a:custGeom>
              <a:avLst/>
              <a:gdLst/>
              <a:ahLst/>
              <a:cxnLst/>
              <a:rect l="l" t="t" r="r" b="b"/>
              <a:pathLst>
                <a:path w="4414" h="403" extrusionOk="0">
                  <a:moveTo>
                    <a:pt x="223" y="1"/>
                  </a:moveTo>
                  <a:cubicBezTo>
                    <a:pt x="120" y="1"/>
                    <a:pt x="28" y="73"/>
                    <a:pt x="14" y="176"/>
                  </a:cubicBezTo>
                  <a:cubicBezTo>
                    <a:pt x="0" y="299"/>
                    <a:pt x="96" y="402"/>
                    <a:pt x="216" y="402"/>
                  </a:cubicBezTo>
                  <a:lnTo>
                    <a:pt x="4197" y="402"/>
                  </a:lnTo>
                  <a:cubicBezTo>
                    <a:pt x="4317" y="402"/>
                    <a:pt x="4413" y="299"/>
                    <a:pt x="4399" y="176"/>
                  </a:cubicBezTo>
                  <a:cubicBezTo>
                    <a:pt x="4386" y="73"/>
                    <a:pt x="4293" y="1"/>
                    <a:pt x="4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80"/>
            <p:cNvSpPr/>
            <p:nvPr/>
          </p:nvSpPr>
          <p:spPr>
            <a:xfrm>
              <a:off x="7829400" y="1773125"/>
              <a:ext cx="65175" cy="10125"/>
            </a:xfrm>
            <a:custGeom>
              <a:avLst/>
              <a:gdLst/>
              <a:ahLst/>
              <a:cxnLst/>
              <a:rect l="l" t="t" r="r" b="b"/>
              <a:pathLst>
                <a:path w="2607" h="405" extrusionOk="0">
                  <a:moveTo>
                    <a:pt x="216" y="0"/>
                  </a:moveTo>
                  <a:cubicBezTo>
                    <a:pt x="96" y="0"/>
                    <a:pt x="0" y="106"/>
                    <a:pt x="14" y="230"/>
                  </a:cubicBezTo>
                  <a:cubicBezTo>
                    <a:pt x="28" y="329"/>
                    <a:pt x="120" y="405"/>
                    <a:pt x="223" y="405"/>
                  </a:cubicBezTo>
                  <a:lnTo>
                    <a:pt x="2383" y="405"/>
                  </a:lnTo>
                  <a:cubicBezTo>
                    <a:pt x="2486" y="405"/>
                    <a:pt x="2579" y="329"/>
                    <a:pt x="2592" y="230"/>
                  </a:cubicBezTo>
                  <a:cubicBezTo>
                    <a:pt x="2606" y="106"/>
                    <a:pt x="2510" y="0"/>
                    <a:pt x="2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80"/>
            <p:cNvSpPr/>
            <p:nvPr/>
          </p:nvSpPr>
          <p:spPr>
            <a:xfrm>
              <a:off x="7797925" y="1588300"/>
              <a:ext cx="303825" cy="262850"/>
            </a:xfrm>
            <a:custGeom>
              <a:avLst/>
              <a:gdLst/>
              <a:ahLst/>
              <a:cxnLst/>
              <a:rect l="l" t="t" r="r" b="b"/>
              <a:pathLst>
                <a:path w="12153" h="10514" extrusionOk="0">
                  <a:moveTo>
                    <a:pt x="11391" y="405"/>
                  </a:moveTo>
                  <a:cubicBezTo>
                    <a:pt x="11590" y="405"/>
                    <a:pt x="11748" y="563"/>
                    <a:pt x="11748" y="762"/>
                  </a:cubicBezTo>
                  <a:lnTo>
                    <a:pt x="11748" y="1911"/>
                  </a:lnTo>
                  <a:lnTo>
                    <a:pt x="402" y="1911"/>
                  </a:lnTo>
                  <a:lnTo>
                    <a:pt x="402" y="762"/>
                  </a:lnTo>
                  <a:cubicBezTo>
                    <a:pt x="402" y="563"/>
                    <a:pt x="563" y="405"/>
                    <a:pt x="759" y="405"/>
                  </a:cubicBezTo>
                  <a:close/>
                  <a:moveTo>
                    <a:pt x="762" y="1"/>
                  </a:moveTo>
                  <a:cubicBezTo>
                    <a:pt x="340" y="1"/>
                    <a:pt x="1" y="344"/>
                    <a:pt x="1" y="762"/>
                  </a:cubicBezTo>
                  <a:lnTo>
                    <a:pt x="1" y="10301"/>
                  </a:lnTo>
                  <a:cubicBezTo>
                    <a:pt x="1" y="10417"/>
                    <a:pt x="94" y="10513"/>
                    <a:pt x="210" y="10513"/>
                  </a:cubicBezTo>
                  <a:lnTo>
                    <a:pt x="5466" y="10513"/>
                  </a:lnTo>
                  <a:cubicBezTo>
                    <a:pt x="5480" y="10513"/>
                    <a:pt x="5494" y="10506"/>
                    <a:pt x="5504" y="10496"/>
                  </a:cubicBezTo>
                  <a:cubicBezTo>
                    <a:pt x="5682" y="10321"/>
                    <a:pt x="5562" y="10109"/>
                    <a:pt x="5391" y="10109"/>
                  </a:cubicBezTo>
                  <a:lnTo>
                    <a:pt x="759" y="10109"/>
                  </a:lnTo>
                  <a:cubicBezTo>
                    <a:pt x="563" y="10109"/>
                    <a:pt x="402" y="9951"/>
                    <a:pt x="402" y="9752"/>
                  </a:cubicBezTo>
                  <a:lnTo>
                    <a:pt x="402" y="2312"/>
                  </a:lnTo>
                  <a:lnTo>
                    <a:pt x="11748" y="2312"/>
                  </a:lnTo>
                  <a:lnTo>
                    <a:pt x="11748" y="3604"/>
                  </a:lnTo>
                  <a:cubicBezTo>
                    <a:pt x="11748" y="3707"/>
                    <a:pt x="11823" y="3800"/>
                    <a:pt x="11926" y="3814"/>
                  </a:cubicBezTo>
                  <a:cubicBezTo>
                    <a:pt x="11934" y="3814"/>
                    <a:pt x="11941" y="3815"/>
                    <a:pt x="11949" y="3815"/>
                  </a:cubicBezTo>
                  <a:cubicBezTo>
                    <a:pt x="12059" y="3815"/>
                    <a:pt x="12152" y="3724"/>
                    <a:pt x="12152" y="3615"/>
                  </a:cubicBezTo>
                  <a:lnTo>
                    <a:pt x="12152" y="762"/>
                  </a:lnTo>
                  <a:cubicBezTo>
                    <a:pt x="12152" y="340"/>
                    <a:pt x="11813" y="1"/>
                    <a:pt x="11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80"/>
            <p:cNvSpPr/>
            <p:nvPr/>
          </p:nvSpPr>
          <p:spPr>
            <a:xfrm>
              <a:off x="7937050" y="1686875"/>
              <a:ext cx="207650" cy="204600"/>
            </a:xfrm>
            <a:custGeom>
              <a:avLst/>
              <a:gdLst/>
              <a:ahLst/>
              <a:cxnLst/>
              <a:rect l="l" t="t" r="r" b="b"/>
              <a:pathLst>
                <a:path w="8306" h="8184" extrusionOk="0">
                  <a:moveTo>
                    <a:pt x="7210" y="409"/>
                  </a:moveTo>
                  <a:cubicBezTo>
                    <a:pt x="7363" y="409"/>
                    <a:pt x="7517" y="467"/>
                    <a:pt x="7633" y="584"/>
                  </a:cubicBezTo>
                  <a:cubicBezTo>
                    <a:pt x="7866" y="820"/>
                    <a:pt x="7866" y="1198"/>
                    <a:pt x="7633" y="1431"/>
                  </a:cubicBezTo>
                  <a:lnTo>
                    <a:pt x="7390" y="1678"/>
                  </a:lnTo>
                  <a:lnTo>
                    <a:pt x="6543" y="831"/>
                  </a:lnTo>
                  <a:lnTo>
                    <a:pt x="6786" y="584"/>
                  </a:lnTo>
                  <a:cubicBezTo>
                    <a:pt x="6903" y="467"/>
                    <a:pt x="7056" y="409"/>
                    <a:pt x="7210" y="409"/>
                  </a:cubicBezTo>
                  <a:close/>
                  <a:moveTo>
                    <a:pt x="6258" y="1115"/>
                  </a:moveTo>
                  <a:lnTo>
                    <a:pt x="7105" y="1962"/>
                  </a:lnTo>
                  <a:lnTo>
                    <a:pt x="6797" y="2271"/>
                  </a:lnTo>
                  <a:cubicBezTo>
                    <a:pt x="6769" y="2192"/>
                    <a:pt x="6725" y="2116"/>
                    <a:pt x="6666" y="2058"/>
                  </a:cubicBezTo>
                  <a:lnTo>
                    <a:pt x="6142" y="1537"/>
                  </a:lnTo>
                  <a:cubicBezTo>
                    <a:pt x="6087" y="1482"/>
                    <a:pt x="6025" y="1444"/>
                    <a:pt x="5953" y="1417"/>
                  </a:cubicBezTo>
                  <a:lnTo>
                    <a:pt x="6258" y="1115"/>
                  </a:lnTo>
                  <a:close/>
                  <a:moveTo>
                    <a:pt x="3910" y="2672"/>
                  </a:moveTo>
                  <a:cubicBezTo>
                    <a:pt x="3982" y="2672"/>
                    <a:pt x="4050" y="2675"/>
                    <a:pt x="4119" y="2686"/>
                  </a:cubicBezTo>
                  <a:lnTo>
                    <a:pt x="2284" y="4517"/>
                  </a:lnTo>
                  <a:cubicBezTo>
                    <a:pt x="2277" y="4448"/>
                    <a:pt x="2271" y="4379"/>
                    <a:pt x="2271" y="4307"/>
                  </a:cubicBezTo>
                  <a:lnTo>
                    <a:pt x="2274" y="4307"/>
                  </a:lnTo>
                  <a:cubicBezTo>
                    <a:pt x="2274" y="3406"/>
                    <a:pt x="3008" y="2672"/>
                    <a:pt x="3910" y="2672"/>
                  </a:cubicBezTo>
                  <a:close/>
                  <a:moveTo>
                    <a:pt x="5535" y="4102"/>
                  </a:moveTo>
                  <a:cubicBezTo>
                    <a:pt x="5542" y="4170"/>
                    <a:pt x="5548" y="4239"/>
                    <a:pt x="5548" y="4307"/>
                  </a:cubicBezTo>
                  <a:cubicBezTo>
                    <a:pt x="5548" y="5213"/>
                    <a:pt x="4815" y="5946"/>
                    <a:pt x="3910" y="5946"/>
                  </a:cubicBezTo>
                  <a:cubicBezTo>
                    <a:pt x="3841" y="5946"/>
                    <a:pt x="3772" y="5943"/>
                    <a:pt x="3704" y="5933"/>
                  </a:cubicBezTo>
                  <a:lnTo>
                    <a:pt x="5535" y="4102"/>
                  </a:lnTo>
                  <a:close/>
                  <a:moveTo>
                    <a:pt x="4564" y="2806"/>
                  </a:moveTo>
                  <a:cubicBezTo>
                    <a:pt x="4691" y="2860"/>
                    <a:pt x="4808" y="2932"/>
                    <a:pt x="4918" y="3018"/>
                  </a:cubicBezTo>
                  <a:lnTo>
                    <a:pt x="1489" y="6443"/>
                  </a:lnTo>
                  <a:lnTo>
                    <a:pt x="1208" y="6162"/>
                  </a:lnTo>
                  <a:lnTo>
                    <a:pt x="4564" y="2806"/>
                  </a:lnTo>
                  <a:close/>
                  <a:moveTo>
                    <a:pt x="5202" y="3303"/>
                  </a:moveTo>
                  <a:cubicBezTo>
                    <a:pt x="5284" y="3409"/>
                    <a:pt x="5356" y="3529"/>
                    <a:pt x="5411" y="3652"/>
                  </a:cubicBezTo>
                  <a:lnTo>
                    <a:pt x="2055" y="7009"/>
                  </a:lnTo>
                  <a:lnTo>
                    <a:pt x="1773" y="6728"/>
                  </a:lnTo>
                  <a:lnTo>
                    <a:pt x="5202" y="3303"/>
                  </a:lnTo>
                  <a:close/>
                  <a:moveTo>
                    <a:pt x="3539" y="1163"/>
                  </a:moveTo>
                  <a:lnTo>
                    <a:pt x="4266" y="1191"/>
                  </a:lnTo>
                  <a:cubicBezTo>
                    <a:pt x="4276" y="1188"/>
                    <a:pt x="4286" y="1186"/>
                    <a:pt x="4295" y="1186"/>
                  </a:cubicBezTo>
                  <a:cubicBezTo>
                    <a:pt x="4349" y="1186"/>
                    <a:pt x="4389" y="1235"/>
                    <a:pt x="4383" y="1294"/>
                  </a:cubicBezTo>
                  <a:lnTo>
                    <a:pt x="4383" y="1297"/>
                  </a:lnTo>
                  <a:cubicBezTo>
                    <a:pt x="4393" y="1448"/>
                    <a:pt x="4499" y="1585"/>
                    <a:pt x="4650" y="1626"/>
                  </a:cubicBezTo>
                  <a:cubicBezTo>
                    <a:pt x="4866" y="1688"/>
                    <a:pt x="5075" y="1774"/>
                    <a:pt x="5271" y="1883"/>
                  </a:cubicBezTo>
                  <a:cubicBezTo>
                    <a:pt x="5321" y="1912"/>
                    <a:pt x="5378" y="1926"/>
                    <a:pt x="5436" y="1926"/>
                  </a:cubicBezTo>
                  <a:cubicBezTo>
                    <a:pt x="5524" y="1926"/>
                    <a:pt x="5615" y="1892"/>
                    <a:pt x="5686" y="1822"/>
                  </a:cubicBezTo>
                  <a:cubicBezTo>
                    <a:pt x="5709" y="1798"/>
                    <a:pt x="5739" y="1787"/>
                    <a:pt x="5770" y="1787"/>
                  </a:cubicBezTo>
                  <a:cubicBezTo>
                    <a:pt x="5801" y="1787"/>
                    <a:pt x="5833" y="1799"/>
                    <a:pt x="5857" y="1822"/>
                  </a:cubicBezTo>
                  <a:lnTo>
                    <a:pt x="6378" y="2343"/>
                  </a:lnTo>
                  <a:cubicBezTo>
                    <a:pt x="6426" y="2387"/>
                    <a:pt x="6437" y="2456"/>
                    <a:pt x="6368" y="2531"/>
                  </a:cubicBezTo>
                  <a:cubicBezTo>
                    <a:pt x="6268" y="2638"/>
                    <a:pt x="6248" y="2799"/>
                    <a:pt x="6323" y="2929"/>
                  </a:cubicBezTo>
                  <a:cubicBezTo>
                    <a:pt x="6323" y="2932"/>
                    <a:pt x="6327" y="2932"/>
                    <a:pt x="6327" y="2936"/>
                  </a:cubicBezTo>
                  <a:cubicBezTo>
                    <a:pt x="6437" y="3131"/>
                    <a:pt x="6526" y="3340"/>
                    <a:pt x="6584" y="3553"/>
                  </a:cubicBezTo>
                  <a:cubicBezTo>
                    <a:pt x="6625" y="3700"/>
                    <a:pt x="6759" y="3803"/>
                    <a:pt x="6906" y="3803"/>
                  </a:cubicBezTo>
                  <a:lnTo>
                    <a:pt x="6906" y="3807"/>
                  </a:lnTo>
                  <a:cubicBezTo>
                    <a:pt x="6999" y="3807"/>
                    <a:pt x="7043" y="3923"/>
                    <a:pt x="7043" y="3923"/>
                  </a:cubicBezTo>
                  <a:lnTo>
                    <a:pt x="7043" y="4664"/>
                  </a:lnTo>
                  <a:cubicBezTo>
                    <a:pt x="7043" y="4664"/>
                    <a:pt x="6999" y="4787"/>
                    <a:pt x="6913" y="4791"/>
                  </a:cubicBezTo>
                  <a:cubicBezTo>
                    <a:pt x="6762" y="4794"/>
                    <a:pt x="6632" y="4897"/>
                    <a:pt x="6591" y="5041"/>
                  </a:cubicBezTo>
                  <a:cubicBezTo>
                    <a:pt x="6533" y="5261"/>
                    <a:pt x="6447" y="5470"/>
                    <a:pt x="6334" y="5669"/>
                  </a:cubicBezTo>
                  <a:cubicBezTo>
                    <a:pt x="6262" y="5799"/>
                    <a:pt x="6279" y="5960"/>
                    <a:pt x="6382" y="6066"/>
                  </a:cubicBezTo>
                  <a:cubicBezTo>
                    <a:pt x="6450" y="6138"/>
                    <a:pt x="6440" y="6207"/>
                    <a:pt x="6395" y="6255"/>
                  </a:cubicBezTo>
                  <a:lnTo>
                    <a:pt x="5874" y="6776"/>
                  </a:lnTo>
                  <a:cubicBezTo>
                    <a:pt x="5839" y="6811"/>
                    <a:pt x="5796" y="6814"/>
                    <a:pt x="5787" y="6814"/>
                  </a:cubicBezTo>
                  <a:cubicBezTo>
                    <a:pt x="5785" y="6814"/>
                    <a:pt x="5785" y="6814"/>
                    <a:pt x="5785" y="6814"/>
                  </a:cubicBezTo>
                  <a:cubicBezTo>
                    <a:pt x="5727" y="6814"/>
                    <a:pt x="5699" y="6776"/>
                    <a:pt x="5696" y="6776"/>
                  </a:cubicBezTo>
                  <a:cubicBezTo>
                    <a:pt x="5629" y="6711"/>
                    <a:pt x="5541" y="6677"/>
                    <a:pt x="5453" y="6677"/>
                  </a:cubicBezTo>
                  <a:cubicBezTo>
                    <a:pt x="5396" y="6677"/>
                    <a:pt x="5339" y="6692"/>
                    <a:pt x="5288" y="6721"/>
                  </a:cubicBezTo>
                  <a:cubicBezTo>
                    <a:pt x="5089" y="6834"/>
                    <a:pt x="4880" y="6920"/>
                    <a:pt x="4664" y="6982"/>
                  </a:cubicBezTo>
                  <a:cubicBezTo>
                    <a:pt x="4516" y="7023"/>
                    <a:pt x="4410" y="7157"/>
                    <a:pt x="4414" y="7318"/>
                  </a:cubicBezTo>
                  <a:cubicBezTo>
                    <a:pt x="4414" y="7376"/>
                    <a:pt x="4369" y="7429"/>
                    <a:pt x="4310" y="7429"/>
                  </a:cubicBezTo>
                  <a:cubicBezTo>
                    <a:pt x="4304" y="7429"/>
                    <a:pt x="4297" y="7429"/>
                    <a:pt x="4290" y="7427"/>
                  </a:cubicBezTo>
                  <a:lnTo>
                    <a:pt x="3560" y="7427"/>
                  </a:lnTo>
                  <a:cubicBezTo>
                    <a:pt x="3495" y="7427"/>
                    <a:pt x="3436" y="7383"/>
                    <a:pt x="3436" y="7297"/>
                  </a:cubicBezTo>
                  <a:cubicBezTo>
                    <a:pt x="3433" y="7146"/>
                    <a:pt x="3327" y="7013"/>
                    <a:pt x="3183" y="6975"/>
                  </a:cubicBezTo>
                  <a:cubicBezTo>
                    <a:pt x="3049" y="6937"/>
                    <a:pt x="2919" y="6893"/>
                    <a:pt x="2792" y="6834"/>
                  </a:cubicBezTo>
                  <a:lnTo>
                    <a:pt x="3368" y="6258"/>
                  </a:lnTo>
                  <a:cubicBezTo>
                    <a:pt x="3546" y="6310"/>
                    <a:pt x="3731" y="6334"/>
                    <a:pt x="3916" y="6334"/>
                  </a:cubicBezTo>
                  <a:cubicBezTo>
                    <a:pt x="5044" y="6334"/>
                    <a:pt x="5963" y="5418"/>
                    <a:pt x="5963" y="4294"/>
                  </a:cubicBezTo>
                  <a:cubicBezTo>
                    <a:pt x="5963" y="3169"/>
                    <a:pt x="5048" y="2254"/>
                    <a:pt x="3916" y="2254"/>
                  </a:cubicBezTo>
                  <a:cubicBezTo>
                    <a:pt x="2785" y="2254"/>
                    <a:pt x="1873" y="3169"/>
                    <a:pt x="1873" y="4294"/>
                  </a:cubicBezTo>
                  <a:cubicBezTo>
                    <a:pt x="1873" y="4482"/>
                    <a:pt x="1900" y="4664"/>
                    <a:pt x="1948" y="4842"/>
                  </a:cubicBezTo>
                  <a:lnTo>
                    <a:pt x="1372" y="5418"/>
                  </a:lnTo>
                  <a:cubicBezTo>
                    <a:pt x="1317" y="5298"/>
                    <a:pt x="1273" y="5175"/>
                    <a:pt x="1239" y="5048"/>
                  </a:cubicBezTo>
                  <a:cubicBezTo>
                    <a:pt x="1197" y="4901"/>
                    <a:pt x="1064" y="4798"/>
                    <a:pt x="916" y="4798"/>
                  </a:cubicBezTo>
                  <a:lnTo>
                    <a:pt x="906" y="4798"/>
                  </a:lnTo>
                  <a:cubicBezTo>
                    <a:pt x="837" y="4798"/>
                    <a:pt x="779" y="4739"/>
                    <a:pt x="779" y="4671"/>
                  </a:cubicBezTo>
                  <a:lnTo>
                    <a:pt x="776" y="3937"/>
                  </a:lnTo>
                  <a:cubicBezTo>
                    <a:pt x="776" y="3868"/>
                    <a:pt x="831" y="3814"/>
                    <a:pt x="899" y="3814"/>
                  </a:cubicBezTo>
                  <a:cubicBezTo>
                    <a:pt x="1071" y="3814"/>
                    <a:pt x="1211" y="3690"/>
                    <a:pt x="1239" y="3532"/>
                  </a:cubicBezTo>
                  <a:cubicBezTo>
                    <a:pt x="1276" y="3334"/>
                    <a:pt x="1341" y="3138"/>
                    <a:pt x="1461" y="2977"/>
                  </a:cubicBezTo>
                  <a:cubicBezTo>
                    <a:pt x="1561" y="2843"/>
                    <a:pt x="1564" y="2655"/>
                    <a:pt x="1427" y="2521"/>
                  </a:cubicBezTo>
                  <a:cubicBezTo>
                    <a:pt x="1383" y="2476"/>
                    <a:pt x="1383" y="2398"/>
                    <a:pt x="1431" y="2350"/>
                  </a:cubicBezTo>
                  <a:lnTo>
                    <a:pt x="1952" y="1825"/>
                  </a:lnTo>
                  <a:cubicBezTo>
                    <a:pt x="1980" y="1797"/>
                    <a:pt x="2008" y="1788"/>
                    <a:pt x="2033" y="1788"/>
                  </a:cubicBezTo>
                  <a:cubicBezTo>
                    <a:pt x="2086" y="1788"/>
                    <a:pt x="2127" y="1828"/>
                    <a:pt x="2127" y="1828"/>
                  </a:cubicBezTo>
                  <a:cubicBezTo>
                    <a:pt x="2193" y="1893"/>
                    <a:pt x="2283" y="1927"/>
                    <a:pt x="2372" y="1927"/>
                  </a:cubicBezTo>
                  <a:cubicBezTo>
                    <a:pt x="2429" y="1927"/>
                    <a:pt x="2487" y="1913"/>
                    <a:pt x="2538" y="1883"/>
                  </a:cubicBezTo>
                  <a:cubicBezTo>
                    <a:pt x="2737" y="1770"/>
                    <a:pt x="2946" y="1681"/>
                    <a:pt x="3162" y="1623"/>
                  </a:cubicBezTo>
                  <a:cubicBezTo>
                    <a:pt x="3310" y="1582"/>
                    <a:pt x="3412" y="1448"/>
                    <a:pt x="3412" y="1297"/>
                  </a:cubicBezTo>
                  <a:lnTo>
                    <a:pt x="3412" y="1287"/>
                  </a:lnTo>
                  <a:cubicBezTo>
                    <a:pt x="3416" y="1222"/>
                    <a:pt x="3471" y="1163"/>
                    <a:pt x="3539" y="1163"/>
                  </a:cubicBezTo>
                  <a:close/>
                  <a:moveTo>
                    <a:pt x="964" y="6488"/>
                  </a:moveTo>
                  <a:lnTo>
                    <a:pt x="1729" y="7253"/>
                  </a:lnTo>
                  <a:cubicBezTo>
                    <a:pt x="1592" y="7325"/>
                    <a:pt x="1605" y="7307"/>
                    <a:pt x="467" y="7750"/>
                  </a:cubicBezTo>
                  <a:cubicBezTo>
                    <a:pt x="909" y="6611"/>
                    <a:pt x="892" y="6625"/>
                    <a:pt x="964" y="6488"/>
                  </a:cubicBezTo>
                  <a:close/>
                  <a:moveTo>
                    <a:pt x="7208" y="0"/>
                  </a:moveTo>
                  <a:cubicBezTo>
                    <a:pt x="6953" y="0"/>
                    <a:pt x="6697" y="99"/>
                    <a:pt x="6502" y="296"/>
                  </a:cubicBezTo>
                  <a:lnTo>
                    <a:pt x="5339" y="1458"/>
                  </a:lnTo>
                  <a:cubicBezTo>
                    <a:pt x="5164" y="1369"/>
                    <a:pt x="4983" y="1297"/>
                    <a:pt x="4794" y="1242"/>
                  </a:cubicBezTo>
                  <a:cubicBezTo>
                    <a:pt x="4770" y="975"/>
                    <a:pt x="4544" y="762"/>
                    <a:pt x="4270" y="762"/>
                  </a:cubicBezTo>
                  <a:lnTo>
                    <a:pt x="4266" y="762"/>
                  </a:lnTo>
                  <a:lnTo>
                    <a:pt x="3532" y="766"/>
                  </a:lnTo>
                  <a:cubicBezTo>
                    <a:pt x="3255" y="766"/>
                    <a:pt x="3028" y="982"/>
                    <a:pt x="3008" y="1249"/>
                  </a:cubicBezTo>
                  <a:cubicBezTo>
                    <a:pt x="2788" y="1314"/>
                    <a:pt x="2576" y="1403"/>
                    <a:pt x="2377" y="1516"/>
                  </a:cubicBezTo>
                  <a:cubicBezTo>
                    <a:pt x="2280" y="1434"/>
                    <a:pt x="2159" y="1393"/>
                    <a:pt x="2038" y="1393"/>
                  </a:cubicBezTo>
                  <a:cubicBezTo>
                    <a:pt x="1902" y="1393"/>
                    <a:pt x="1767" y="1444"/>
                    <a:pt x="1664" y="1547"/>
                  </a:cubicBezTo>
                  <a:lnTo>
                    <a:pt x="1146" y="2068"/>
                  </a:lnTo>
                  <a:cubicBezTo>
                    <a:pt x="947" y="2267"/>
                    <a:pt x="940" y="2579"/>
                    <a:pt x="1119" y="2782"/>
                  </a:cubicBezTo>
                  <a:cubicBezTo>
                    <a:pt x="1009" y="2984"/>
                    <a:pt x="920" y="3196"/>
                    <a:pt x="858" y="3416"/>
                  </a:cubicBezTo>
                  <a:cubicBezTo>
                    <a:pt x="591" y="3440"/>
                    <a:pt x="375" y="3663"/>
                    <a:pt x="378" y="3940"/>
                  </a:cubicBezTo>
                  <a:lnTo>
                    <a:pt x="378" y="4674"/>
                  </a:lnTo>
                  <a:cubicBezTo>
                    <a:pt x="381" y="4949"/>
                    <a:pt x="594" y="5178"/>
                    <a:pt x="861" y="5202"/>
                  </a:cubicBezTo>
                  <a:cubicBezTo>
                    <a:pt x="916" y="5381"/>
                    <a:pt x="985" y="5555"/>
                    <a:pt x="1071" y="5723"/>
                  </a:cubicBezTo>
                  <a:lnTo>
                    <a:pt x="923" y="5871"/>
                  </a:lnTo>
                  <a:cubicBezTo>
                    <a:pt x="745" y="6046"/>
                    <a:pt x="611" y="6255"/>
                    <a:pt x="522" y="6485"/>
                  </a:cubicBezTo>
                  <a:lnTo>
                    <a:pt x="49" y="7712"/>
                  </a:lnTo>
                  <a:cubicBezTo>
                    <a:pt x="1" y="7842"/>
                    <a:pt x="28" y="7983"/>
                    <a:pt x="128" y="8082"/>
                  </a:cubicBezTo>
                  <a:cubicBezTo>
                    <a:pt x="196" y="8148"/>
                    <a:pt x="284" y="8184"/>
                    <a:pt x="373" y="8184"/>
                  </a:cubicBezTo>
                  <a:cubicBezTo>
                    <a:pt x="414" y="8184"/>
                    <a:pt x="455" y="8176"/>
                    <a:pt x="495" y="8161"/>
                  </a:cubicBezTo>
                  <a:lnTo>
                    <a:pt x="1725" y="7685"/>
                  </a:lnTo>
                  <a:cubicBezTo>
                    <a:pt x="1955" y="7595"/>
                    <a:pt x="2161" y="7462"/>
                    <a:pt x="2336" y="7287"/>
                  </a:cubicBezTo>
                  <a:lnTo>
                    <a:pt x="2487" y="7139"/>
                  </a:lnTo>
                  <a:cubicBezTo>
                    <a:pt x="2661" y="7225"/>
                    <a:pt x="2843" y="7297"/>
                    <a:pt x="3028" y="7352"/>
                  </a:cubicBezTo>
                  <a:cubicBezTo>
                    <a:pt x="3052" y="7623"/>
                    <a:pt x="3279" y="7832"/>
                    <a:pt x="3553" y="7832"/>
                  </a:cubicBezTo>
                  <a:lnTo>
                    <a:pt x="3556" y="7832"/>
                  </a:lnTo>
                  <a:lnTo>
                    <a:pt x="4294" y="7829"/>
                  </a:lnTo>
                  <a:cubicBezTo>
                    <a:pt x="4571" y="7829"/>
                    <a:pt x="4794" y="7613"/>
                    <a:pt x="4815" y="7345"/>
                  </a:cubicBezTo>
                  <a:cubicBezTo>
                    <a:pt x="5034" y="7280"/>
                    <a:pt x="5247" y="7191"/>
                    <a:pt x="5449" y="7081"/>
                  </a:cubicBezTo>
                  <a:cubicBezTo>
                    <a:pt x="5545" y="7164"/>
                    <a:pt x="5665" y="7205"/>
                    <a:pt x="5785" y="7205"/>
                  </a:cubicBezTo>
                  <a:cubicBezTo>
                    <a:pt x="5920" y="7205"/>
                    <a:pt x="6056" y="7153"/>
                    <a:pt x="6159" y="7050"/>
                  </a:cubicBezTo>
                  <a:lnTo>
                    <a:pt x="6680" y="6526"/>
                  </a:lnTo>
                  <a:cubicBezTo>
                    <a:pt x="6872" y="6334"/>
                    <a:pt x="6886" y="6022"/>
                    <a:pt x="6707" y="5816"/>
                  </a:cubicBezTo>
                  <a:cubicBezTo>
                    <a:pt x="6814" y="5614"/>
                    <a:pt x="6903" y="5401"/>
                    <a:pt x="6965" y="5178"/>
                  </a:cubicBezTo>
                  <a:cubicBezTo>
                    <a:pt x="7235" y="5154"/>
                    <a:pt x="7448" y="4928"/>
                    <a:pt x="7448" y="4654"/>
                  </a:cubicBezTo>
                  <a:lnTo>
                    <a:pt x="7445" y="3913"/>
                  </a:lnTo>
                  <a:cubicBezTo>
                    <a:pt x="7445" y="3635"/>
                    <a:pt x="7229" y="3412"/>
                    <a:pt x="6961" y="3395"/>
                  </a:cubicBezTo>
                  <a:cubicBezTo>
                    <a:pt x="6906" y="3214"/>
                    <a:pt x="6838" y="3039"/>
                    <a:pt x="6752" y="2871"/>
                  </a:cubicBezTo>
                  <a:lnTo>
                    <a:pt x="7914" y="1708"/>
                  </a:lnTo>
                  <a:cubicBezTo>
                    <a:pt x="8305" y="1318"/>
                    <a:pt x="8305" y="687"/>
                    <a:pt x="7914" y="292"/>
                  </a:cubicBezTo>
                  <a:lnTo>
                    <a:pt x="7914" y="296"/>
                  </a:lnTo>
                  <a:cubicBezTo>
                    <a:pt x="7719" y="99"/>
                    <a:pt x="7463" y="0"/>
                    <a:pt x="7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 name="Google Shape;1396;p80"/>
          <p:cNvGrpSpPr/>
          <p:nvPr/>
        </p:nvGrpSpPr>
        <p:grpSpPr>
          <a:xfrm>
            <a:off x="7055525" y="1567825"/>
            <a:ext cx="314625" cy="344175"/>
            <a:chOff x="7055525" y="1567825"/>
            <a:chExt cx="314625" cy="344175"/>
          </a:xfrm>
        </p:grpSpPr>
        <p:sp>
          <p:nvSpPr>
            <p:cNvPr id="1397" name="Google Shape;1397;p80"/>
            <p:cNvSpPr/>
            <p:nvPr/>
          </p:nvSpPr>
          <p:spPr>
            <a:xfrm>
              <a:off x="7165600" y="1881725"/>
              <a:ext cx="27350" cy="10050"/>
            </a:xfrm>
            <a:custGeom>
              <a:avLst/>
              <a:gdLst/>
              <a:ahLst/>
              <a:cxnLst/>
              <a:rect l="l" t="t" r="r" b="b"/>
              <a:pathLst>
                <a:path w="1094" h="402" extrusionOk="0">
                  <a:moveTo>
                    <a:pt x="223" y="0"/>
                  </a:moveTo>
                  <a:cubicBezTo>
                    <a:pt x="120" y="0"/>
                    <a:pt x="28" y="72"/>
                    <a:pt x="14" y="175"/>
                  </a:cubicBezTo>
                  <a:cubicBezTo>
                    <a:pt x="0" y="299"/>
                    <a:pt x="96" y="402"/>
                    <a:pt x="216" y="402"/>
                  </a:cubicBezTo>
                  <a:lnTo>
                    <a:pt x="878" y="402"/>
                  </a:lnTo>
                  <a:cubicBezTo>
                    <a:pt x="998" y="402"/>
                    <a:pt x="1094" y="299"/>
                    <a:pt x="1080" y="175"/>
                  </a:cubicBezTo>
                  <a:cubicBezTo>
                    <a:pt x="1067" y="72"/>
                    <a:pt x="974" y="0"/>
                    <a:pt x="8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80"/>
            <p:cNvSpPr/>
            <p:nvPr/>
          </p:nvSpPr>
          <p:spPr>
            <a:xfrm>
              <a:off x="7100450" y="1610500"/>
              <a:ext cx="9525" cy="9550"/>
            </a:xfrm>
            <a:custGeom>
              <a:avLst/>
              <a:gdLst/>
              <a:ahLst/>
              <a:cxnLst/>
              <a:rect l="l" t="t" r="r" b="b"/>
              <a:pathLst>
                <a:path w="381" h="382" extrusionOk="0">
                  <a:moveTo>
                    <a:pt x="189" y="1"/>
                  </a:moveTo>
                  <a:cubicBezTo>
                    <a:pt x="86" y="1"/>
                    <a:pt x="0" y="87"/>
                    <a:pt x="0" y="190"/>
                  </a:cubicBezTo>
                  <a:cubicBezTo>
                    <a:pt x="0" y="296"/>
                    <a:pt x="86" y="382"/>
                    <a:pt x="189" y="382"/>
                  </a:cubicBezTo>
                  <a:cubicBezTo>
                    <a:pt x="295" y="382"/>
                    <a:pt x="381" y="296"/>
                    <a:pt x="381" y="190"/>
                  </a:cubicBezTo>
                  <a:cubicBezTo>
                    <a:pt x="381" y="87"/>
                    <a:pt x="295" y="1"/>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80"/>
            <p:cNvSpPr/>
            <p:nvPr/>
          </p:nvSpPr>
          <p:spPr>
            <a:xfrm>
              <a:off x="7121525" y="1610500"/>
              <a:ext cx="9475" cy="9550"/>
            </a:xfrm>
            <a:custGeom>
              <a:avLst/>
              <a:gdLst/>
              <a:ahLst/>
              <a:cxnLst/>
              <a:rect l="l" t="t" r="r" b="b"/>
              <a:pathLst>
                <a:path w="379" h="382" extrusionOk="0">
                  <a:moveTo>
                    <a:pt x="189" y="1"/>
                  </a:moveTo>
                  <a:cubicBezTo>
                    <a:pt x="87" y="1"/>
                    <a:pt x="1" y="87"/>
                    <a:pt x="1" y="190"/>
                  </a:cubicBezTo>
                  <a:cubicBezTo>
                    <a:pt x="1" y="296"/>
                    <a:pt x="87" y="382"/>
                    <a:pt x="189" y="382"/>
                  </a:cubicBezTo>
                  <a:cubicBezTo>
                    <a:pt x="296" y="382"/>
                    <a:pt x="378" y="296"/>
                    <a:pt x="378" y="190"/>
                  </a:cubicBezTo>
                  <a:cubicBezTo>
                    <a:pt x="378" y="87"/>
                    <a:pt x="296" y="1"/>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80"/>
            <p:cNvSpPr/>
            <p:nvPr/>
          </p:nvSpPr>
          <p:spPr>
            <a:xfrm>
              <a:off x="7142625" y="1610500"/>
              <a:ext cx="9450" cy="9550"/>
            </a:xfrm>
            <a:custGeom>
              <a:avLst/>
              <a:gdLst/>
              <a:ahLst/>
              <a:cxnLst/>
              <a:rect l="l" t="t" r="r" b="b"/>
              <a:pathLst>
                <a:path w="378" h="382" extrusionOk="0">
                  <a:moveTo>
                    <a:pt x="189" y="1"/>
                  </a:moveTo>
                  <a:cubicBezTo>
                    <a:pt x="83" y="1"/>
                    <a:pt x="0" y="87"/>
                    <a:pt x="0" y="190"/>
                  </a:cubicBezTo>
                  <a:cubicBezTo>
                    <a:pt x="0" y="296"/>
                    <a:pt x="83" y="382"/>
                    <a:pt x="189" y="382"/>
                  </a:cubicBezTo>
                  <a:cubicBezTo>
                    <a:pt x="295" y="382"/>
                    <a:pt x="378" y="296"/>
                    <a:pt x="378" y="190"/>
                  </a:cubicBezTo>
                  <a:cubicBezTo>
                    <a:pt x="378" y="87"/>
                    <a:pt x="295" y="1"/>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80"/>
            <p:cNvSpPr/>
            <p:nvPr/>
          </p:nvSpPr>
          <p:spPr>
            <a:xfrm>
              <a:off x="7055525" y="1567825"/>
              <a:ext cx="248025" cy="344175"/>
            </a:xfrm>
            <a:custGeom>
              <a:avLst/>
              <a:gdLst/>
              <a:ahLst/>
              <a:cxnLst/>
              <a:rect l="l" t="t" r="r" b="b"/>
              <a:pathLst>
                <a:path w="9921" h="13767" extrusionOk="0">
                  <a:moveTo>
                    <a:pt x="9704" y="10276"/>
                  </a:moveTo>
                  <a:cubicBezTo>
                    <a:pt x="9705" y="10276"/>
                    <a:pt x="9705" y="10276"/>
                    <a:pt x="9706" y="10276"/>
                  </a:cubicBezTo>
                  <a:lnTo>
                    <a:pt x="9706" y="10276"/>
                  </a:lnTo>
                  <a:cubicBezTo>
                    <a:pt x="9706" y="10276"/>
                    <a:pt x="9707" y="10276"/>
                    <a:pt x="9707" y="10276"/>
                  </a:cubicBezTo>
                  <a:close/>
                  <a:moveTo>
                    <a:pt x="1064" y="0"/>
                  </a:moveTo>
                  <a:cubicBezTo>
                    <a:pt x="477" y="0"/>
                    <a:pt x="1" y="477"/>
                    <a:pt x="1" y="1063"/>
                  </a:cubicBezTo>
                  <a:lnTo>
                    <a:pt x="1" y="12704"/>
                  </a:lnTo>
                  <a:cubicBezTo>
                    <a:pt x="1" y="13290"/>
                    <a:pt x="477" y="13767"/>
                    <a:pt x="1064" y="13767"/>
                  </a:cubicBezTo>
                  <a:lnTo>
                    <a:pt x="8833" y="13767"/>
                  </a:lnTo>
                  <a:cubicBezTo>
                    <a:pt x="9419" y="13767"/>
                    <a:pt x="9893" y="13290"/>
                    <a:pt x="9893" y="12704"/>
                  </a:cubicBezTo>
                  <a:lnTo>
                    <a:pt x="9893" y="10479"/>
                  </a:lnTo>
                  <a:cubicBezTo>
                    <a:pt x="9893" y="10369"/>
                    <a:pt x="9811" y="10277"/>
                    <a:pt x="9706" y="10276"/>
                  </a:cubicBezTo>
                  <a:lnTo>
                    <a:pt x="9706" y="10276"/>
                  </a:lnTo>
                  <a:cubicBezTo>
                    <a:pt x="9600" y="10277"/>
                    <a:pt x="9519" y="10369"/>
                    <a:pt x="9519" y="10479"/>
                  </a:cubicBezTo>
                  <a:lnTo>
                    <a:pt x="9519" y="12704"/>
                  </a:lnTo>
                  <a:cubicBezTo>
                    <a:pt x="9519" y="13067"/>
                    <a:pt x="9224" y="13362"/>
                    <a:pt x="8861" y="13362"/>
                  </a:cubicBezTo>
                  <a:lnTo>
                    <a:pt x="1064" y="13362"/>
                  </a:lnTo>
                  <a:cubicBezTo>
                    <a:pt x="700" y="13362"/>
                    <a:pt x="405" y="13067"/>
                    <a:pt x="405" y="12704"/>
                  </a:cubicBezTo>
                  <a:lnTo>
                    <a:pt x="405" y="1063"/>
                  </a:lnTo>
                  <a:cubicBezTo>
                    <a:pt x="405" y="700"/>
                    <a:pt x="700" y="405"/>
                    <a:pt x="1064" y="405"/>
                  </a:cubicBezTo>
                  <a:lnTo>
                    <a:pt x="9265" y="405"/>
                  </a:lnTo>
                  <a:cubicBezTo>
                    <a:pt x="9392" y="405"/>
                    <a:pt x="9491" y="504"/>
                    <a:pt x="9491" y="628"/>
                  </a:cubicBezTo>
                  <a:lnTo>
                    <a:pt x="9491" y="4327"/>
                  </a:lnTo>
                  <a:cubicBezTo>
                    <a:pt x="9491" y="4348"/>
                    <a:pt x="9502" y="4369"/>
                    <a:pt x="9515" y="4382"/>
                  </a:cubicBezTo>
                  <a:cubicBezTo>
                    <a:pt x="9578" y="4439"/>
                    <a:pt x="9645" y="4463"/>
                    <a:pt x="9706" y="4463"/>
                  </a:cubicBezTo>
                  <a:cubicBezTo>
                    <a:pt x="9824" y="4463"/>
                    <a:pt x="9920" y="4372"/>
                    <a:pt x="9920" y="4259"/>
                  </a:cubicBezTo>
                  <a:lnTo>
                    <a:pt x="9920" y="1063"/>
                  </a:lnTo>
                  <a:cubicBezTo>
                    <a:pt x="9920" y="477"/>
                    <a:pt x="9443" y="0"/>
                    <a:pt x="88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80"/>
            <p:cNvSpPr/>
            <p:nvPr/>
          </p:nvSpPr>
          <p:spPr>
            <a:xfrm>
              <a:off x="7078425" y="1590700"/>
              <a:ext cx="291725" cy="280250"/>
            </a:xfrm>
            <a:custGeom>
              <a:avLst/>
              <a:gdLst/>
              <a:ahLst/>
              <a:cxnLst/>
              <a:rect l="l" t="t" r="r" b="b"/>
              <a:pathLst>
                <a:path w="11669" h="11210" extrusionOk="0">
                  <a:moveTo>
                    <a:pt x="7674" y="402"/>
                  </a:moveTo>
                  <a:cubicBezTo>
                    <a:pt x="7681" y="402"/>
                    <a:pt x="7687" y="409"/>
                    <a:pt x="7687" y="416"/>
                  </a:cubicBezTo>
                  <a:lnTo>
                    <a:pt x="7687" y="1585"/>
                  </a:lnTo>
                  <a:lnTo>
                    <a:pt x="401" y="1585"/>
                  </a:lnTo>
                  <a:lnTo>
                    <a:pt x="401" y="416"/>
                  </a:lnTo>
                  <a:cubicBezTo>
                    <a:pt x="401" y="409"/>
                    <a:pt x="408" y="402"/>
                    <a:pt x="415" y="402"/>
                  </a:cubicBezTo>
                  <a:close/>
                  <a:moveTo>
                    <a:pt x="6142" y="3654"/>
                  </a:moveTo>
                  <a:cubicBezTo>
                    <a:pt x="6278" y="3654"/>
                    <a:pt x="6414" y="3676"/>
                    <a:pt x="6542" y="3721"/>
                  </a:cubicBezTo>
                  <a:lnTo>
                    <a:pt x="10434" y="5055"/>
                  </a:lnTo>
                  <a:lnTo>
                    <a:pt x="6542" y="6389"/>
                  </a:lnTo>
                  <a:cubicBezTo>
                    <a:pt x="6414" y="6433"/>
                    <a:pt x="6278" y="6455"/>
                    <a:pt x="6142" y="6455"/>
                  </a:cubicBezTo>
                  <a:cubicBezTo>
                    <a:pt x="6007" y="6455"/>
                    <a:pt x="5870" y="6433"/>
                    <a:pt x="5740" y="6389"/>
                  </a:cubicBezTo>
                  <a:lnTo>
                    <a:pt x="1848" y="5055"/>
                  </a:lnTo>
                  <a:lnTo>
                    <a:pt x="5740" y="3721"/>
                  </a:lnTo>
                  <a:cubicBezTo>
                    <a:pt x="5870" y="3676"/>
                    <a:pt x="6007" y="3654"/>
                    <a:pt x="6142" y="3654"/>
                  </a:cubicBezTo>
                  <a:close/>
                  <a:moveTo>
                    <a:pt x="11123" y="6560"/>
                  </a:moveTo>
                  <a:lnTo>
                    <a:pt x="11257" y="7794"/>
                  </a:lnTo>
                  <a:lnTo>
                    <a:pt x="10622" y="7794"/>
                  </a:lnTo>
                  <a:lnTo>
                    <a:pt x="10756" y="6560"/>
                  </a:lnTo>
                  <a:close/>
                  <a:moveTo>
                    <a:pt x="9165" y="5857"/>
                  </a:moveTo>
                  <a:lnTo>
                    <a:pt x="9165" y="8199"/>
                  </a:lnTo>
                  <a:cubicBezTo>
                    <a:pt x="9165" y="8364"/>
                    <a:pt x="9038" y="8494"/>
                    <a:pt x="8877" y="8494"/>
                  </a:cubicBezTo>
                  <a:lnTo>
                    <a:pt x="3378" y="8494"/>
                  </a:lnTo>
                  <a:cubicBezTo>
                    <a:pt x="3220" y="8494"/>
                    <a:pt x="3090" y="8367"/>
                    <a:pt x="3090" y="8206"/>
                  </a:cubicBezTo>
                  <a:lnTo>
                    <a:pt x="3090" y="5857"/>
                  </a:lnTo>
                  <a:lnTo>
                    <a:pt x="5596" y="6735"/>
                  </a:lnTo>
                  <a:cubicBezTo>
                    <a:pt x="5768" y="6796"/>
                    <a:pt x="5947" y="6826"/>
                    <a:pt x="6127" y="6826"/>
                  </a:cubicBezTo>
                  <a:cubicBezTo>
                    <a:pt x="6308" y="6826"/>
                    <a:pt x="6490" y="6795"/>
                    <a:pt x="6662" y="6735"/>
                  </a:cubicBezTo>
                  <a:lnTo>
                    <a:pt x="9165" y="5857"/>
                  </a:lnTo>
                  <a:close/>
                  <a:moveTo>
                    <a:pt x="7687" y="1990"/>
                  </a:moveTo>
                  <a:lnTo>
                    <a:pt x="7687" y="3704"/>
                  </a:lnTo>
                  <a:lnTo>
                    <a:pt x="6686" y="3361"/>
                  </a:lnTo>
                  <a:cubicBezTo>
                    <a:pt x="6515" y="3301"/>
                    <a:pt x="6336" y="3271"/>
                    <a:pt x="6156" y="3271"/>
                  </a:cubicBezTo>
                  <a:cubicBezTo>
                    <a:pt x="5977" y="3271"/>
                    <a:pt x="5796" y="3301"/>
                    <a:pt x="5623" y="3361"/>
                  </a:cubicBezTo>
                  <a:lnTo>
                    <a:pt x="1324" y="4829"/>
                  </a:lnTo>
                  <a:cubicBezTo>
                    <a:pt x="1221" y="4866"/>
                    <a:pt x="1149" y="4962"/>
                    <a:pt x="1149" y="5072"/>
                  </a:cubicBezTo>
                  <a:cubicBezTo>
                    <a:pt x="1149" y="5182"/>
                    <a:pt x="1221" y="5281"/>
                    <a:pt x="1324" y="5315"/>
                  </a:cubicBezTo>
                  <a:lnTo>
                    <a:pt x="2716" y="5792"/>
                  </a:lnTo>
                  <a:lnTo>
                    <a:pt x="2716" y="8206"/>
                  </a:lnTo>
                  <a:cubicBezTo>
                    <a:pt x="2716" y="8590"/>
                    <a:pt x="3024" y="8898"/>
                    <a:pt x="3405" y="8898"/>
                  </a:cubicBezTo>
                  <a:lnTo>
                    <a:pt x="7687" y="8898"/>
                  </a:lnTo>
                  <a:lnTo>
                    <a:pt x="7687" y="10794"/>
                  </a:lnTo>
                  <a:cubicBezTo>
                    <a:pt x="7687" y="10801"/>
                    <a:pt x="7681" y="10808"/>
                    <a:pt x="7674" y="10808"/>
                  </a:cubicBezTo>
                  <a:lnTo>
                    <a:pt x="415" y="10808"/>
                  </a:lnTo>
                  <a:cubicBezTo>
                    <a:pt x="408" y="10808"/>
                    <a:pt x="401" y="10801"/>
                    <a:pt x="401" y="10794"/>
                  </a:cubicBezTo>
                  <a:lnTo>
                    <a:pt x="401" y="1990"/>
                  </a:lnTo>
                  <a:close/>
                  <a:moveTo>
                    <a:pt x="415" y="1"/>
                  </a:moveTo>
                  <a:cubicBezTo>
                    <a:pt x="185" y="1"/>
                    <a:pt x="0" y="186"/>
                    <a:pt x="0" y="416"/>
                  </a:cubicBezTo>
                  <a:lnTo>
                    <a:pt x="0" y="10794"/>
                  </a:lnTo>
                  <a:cubicBezTo>
                    <a:pt x="0" y="11024"/>
                    <a:pt x="185" y="11209"/>
                    <a:pt x="415" y="11209"/>
                  </a:cubicBezTo>
                  <a:lnTo>
                    <a:pt x="7674" y="11209"/>
                  </a:lnTo>
                  <a:cubicBezTo>
                    <a:pt x="7903" y="11209"/>
                    <a:pt x="8092" y="11024"/>
                    <a:pt x="8092" y="10794"/>
                  </a:cubicBezTo>
                  <a:lnTo>
                    <a:pt x="8092" y="8871"/>
                  </a:lnTo>
                  <a:lnTo>
                    <a:pt x="8877" y="8871"/>
                  </a:lnTo>
                  <a:cubicBezTo>
                    <a:pt x="9261" y="8871"/>
                    <a:pt x="9570" y="8562"/>
                    <a:pt x="9570" y="8178"/>
                  </a:cubicBezTo>
                  <a:lnTo>
                    <a:pt x="9570" y="5809"/>
                  </a:lnTo>
                  <a:lnTo>
                    <a:pt x="10725" y="5418"/>
                  </a:lnTo>
                  <a:lnTo>
                    <a:pt x="10725" y="6183"/>
                  </a:lnTo>
                  <a:cubicBezTo>
                    <a:pt x="10530" y="6190"/>
                    <a:pt x="10365" y="6337"/>
                    <a:pt x="10345" y="6533"/>
                  </a:cubicBezTo>
                  <a:lnTo>
                    <a:pt x="10211" y="7763"/>
                  </a:lnTo>
                  <a:cubicBezTo>
                    <a:pt x="10184" y="7993"/>
                    <a:pt x="10369" y="8199"/>
                    <a:pt x="10605" y="8199"/>
                  </a:cubicBezTo>
                  <a:lnTo>
                    <a:pt x="11246" y="8199"/>
                  </a:lnTo>
                  <a:cubicBezTo>
                    <a:pt x="11483" y="8199"/>
                    <a:pt x="11668" y="7993"/>
                    <a:pt x="11641" y="7757"/>
                  </a:cubicBezTo>
                  <a:lnTo>
                    <a:pt x="11507" y="6505"/>
                  </a:lnTo>
                  <a:cubicBezTo>
                    <a:pt x="11486" y="6306"/>
                    <a:pt x="11325" y="6155"/>
                    <a:pt x="11130" y="6149"/>
                  </a:cubicBezTo>
                  <a:lnTo>
                    <a:pt x="11130" y="5031"/>
                  </a:lnTo>
                  <a:cubicBezTo>
                    <a:pt x="11130" y="4938"/>
                    <a:pt x="11054" y="4839"/>
                    <a:pt x="10955" y="4805"/>
                  </a:cubicBezTo>
                  <a:lnTo>
                    <a:pt x="8092" y="3814"/>
                  </a:lnTo>
                  <a:lnTo>
                    <a:pt x="8092" y="416"/>
                  </a:lnTo>
                  <a:cubicBezTo>
                    <a:pt x="8092" y="186"/>
                    <a:pt x="7903" y="1"/>
                    <a:pt x="76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80"/>
          <p:cNvGrpSpPr/>
          <p:nvPr/>
        </p:nvGrpSpPr>
        <p:grpSpPr>
          <a:xfrm>
            <a:off x="6292800" y="1567950"/>
            <a:ext cx="343775" cy="343875"/>
            <a:chOff x="6292800" y="1567950"/>
            <a:chExt cx="343775" cy="343875"/>
          </a:xfrm>
        </p:grpSpPr>
        <p:sp>
          <p:nvSpPr>
            <p:cNvPr id="1404" name="Google Shape;1404;p80"/>
            <p:cNvSpPr/>
            <p:nvPr/>
          </p:nvSpPr>
          <p:spPr>
            <a:xfrm>
              <a:off x="6292800" y="1567950"/>
              <a:ext cx="343775" cy="343875"/>
            </a:xfrm>
            <a:custGeom>
              <a:avLst/>
              <a:gdLst/>
              <a:ahLst/>
              <a:cxnLst/>
              <a:rect l="l" t="t" r="r" b="b"/>
              <a:pathLst>
                <a:path w="13751" h="13755" extrusionOk="0">
                  <a:moveTo>
                    <a:pt x="5898" y="887"/>
                  </a:moveTo>
                  <a:lnTo>
                    <a:pt x="5898" y="887"/>
                  </a:lnTo>
                  <a:cubicBezTo>
                    <a:pt x="5710" y="1178"/>
                    <a:pt x="5614" y="1504"/>
                    <a:pt x="5604" y="1857"/>
                  </a:cubicBezTo>
                  <a:lnTo>
                    <a:pt x="5604" y="1861"/>
                  </a:lnTo>
                  <a:lnTo>
                    <a:pt x="5604" y="2759"/>
                  </a:lnTo>
                  <a:cubicBezTo>
                    <a:pt x="5604" y="2951"/>
                    <a:pt x="5449" y="3109"/>
                    <a:pt x="5261" y="3109"/>
                  </a:cubicBezTo>
                  <a:lnTo>
                    <a:pt x="5147" y="3109"/>
                  </a:lnTo>
                  <a:lnTo>
                    <a:pt x="5147" y="2248"/>
                  </a:lnTo>
                  <a:cubicBezTo>
                    <a:pt x="5147" y="1696"/>
                    <a:pt x="5435" y="1175"/>
                    <a:pt x="5898" y="887"/>
                  </a:cubicBezTo>
                  <a:close/>
                  <a:moveTo>
                    <a:pt x="9584" y="887"/>
                  </a:moveTo>
                  <a:cubicBezTo>
                    <a:pt x="10051" y="1175"/>
                    <a:pt x="10335" y="1696"/>
                    <a:pt x="10335" y="2248"/>
                  </a:cubicBezTo>
                  <a:lnTo>
                    <a:pt x="10335" y="3109"/>
                  </a:lnTo>
                  <a:lnTo>
                    <a:pt x="10225" y="3109"/>
                  </a:lnTo>
                  <a:cubicBezTo>
                    <a:pt x="10033" y="3109"/>
                    <a:pt x="9879" y="2951"/>
                    <a:pt x="9879" y="2759"/>
                  </a:cubicBezTo>
                  <a:lnTo>
                    <a:pt x="9879" y="1861"/>
                  </a:lnTo>
                  <a:cubicBezTo>
                    <a:pt x="9879" y="1861"/>
                    <a:pt x="9879" y="1857"/>
                    <a:pt x="9879" y="1857"/>
                  </a:cubicBezTo>
                  <a:cubicBezTo>
                    <a:pt x="9872" y="1504"/>
                    <a:pt x="9773" y="1178"/>
                    <a:pt x="9584" y="887"/>
                  </a:cubicBezTo>
                  <a:close/>
                  <a:moveTo>
                    <a:pt x="5175" y="3513"/>
                  </a:moveTo>
                  <a:lnTo>
                    <a:pt x="5175" y="4597"/>
                  </a:lnTo>
                  <a:lnTo>
                    <a:pt x="5175" y="4600"/>
                  </a:lnTo>
                  <a:cubicBezTo>
                    <a:pt x="5175" y="4607"/>
                    <a:pt x="5175" y="4610"/>
                    <a:pt x="5175" y="4614"/>
                  </a:cubicBezTo>
                  <a:lnTo>
                    <a:pt x="4931" y="4614"/>
                  </a:lnTo>
                  <a:cubicBezTo>
                    <a:pt x="4815" y="4614"/>
                    <a:pt x="4719" y="4514"/>
                    <a:pt x="4719" y="4391"/>
                  </a:cubicBezTo>
                  <a:lnTo>
                    <a:pt x="4719" y="3736"/>
                  </a:lnTo>
                  <a:cubicBezTo>
                    <a:pt x="4719" y="3613"/>
                    <a:pt x="4818" y="3513"/>
                    <a:pt x="4942" y="3513"/>
                  </a:cubicBezTo>
                  <a:close/>
                  <a:moveTo>
                    <a:pt x="10524" y="3513"/>
                  </a:moveTo>
                  <a:cubicBezTo>
                    <a:pt x="10644" y="3513"/>
                    <a:pt x="10740" y="3613"/>
                    <a:pt x="10740" y="3736"/>
                  </a:cubicBezTo>
                  <a:lnTo>
                    <a:pt x="10740" y="4391"/>
                  </a:lnTo>
                  <a:cubicBezTo>
                    <a:pt x="10740" y="4514"/>
                    <a:pt x="10640" y="4614"/>
                    <a:pt x="10517" y="4614"/>
                  </a:cubicBezTo>
                  <a:lnTo>
                    <a:pt x="10311" y="4614"/>
                  </a:lnTo>
                  <a:cubicBezTo>
                    <a:pt x="10311" y="4610"/>
                    <a:pt x="10311" y="4607"/>
                    <a:pt x="10311" y="4600"/>
                  </a:cubicBezTo>
                  <a:lnTo>
                    <a:pt x="10311" y="4583"/>
                  </a:lnTo>
                  <a:lnTo>
                    <a:pt x="10311" y="3513"/>
                  </a:lnTo>
                  <a:close/>
                  <a:moveTo>
                    <a:pt x="7731" y="406"/>
                  </a:moveTo>
                  <a:cubicBezTo>
                    <a:pt x="8132" y="406"/>
                    <a:pt x="8533" y="515"/>
                    <a:pt x="8895" y="733"/>
                  </a:cubicBezTo>
                  <a:cubicBezTo>
                    <a:pt x="9255" y="1045"/>
                    <a:pt x="9440" y="1422"/>
                    <a:pt x="9451" y="1850"/>
                  </a:cubicBezTo>
                  <a:lnTo>
                    <a:pt x="9451" y="2735"/>
                  </a:lnTo>
                  <a:cubicBezTo>
                    <a:pt x="9451" y="3050"/>
                    <a:pt x="9639" y="3321"/>
                    <a:pt x="9907" y="3445"/>
                  </a:cubicBezTo>
                  <a:lnTo>
                    <a:pt x="9907" y="4586"/>
                  </a:lnTo>
                  <a:lnTo>
                    <a:pt x="9907" y="4593"/>
                  </a:lnTo>
                  <a:cubicBezTo>
                    <a:pt x="9907" y="4652"/>
                    <a:pt x="9903" y="4717"/>
                    <a:pt x="9896" y="4782"/>
                  </a:cubicBezTo>
                  <a:cubicBezTo>
                    <a:pt x="9896" y="4785"/>
                    <a:pt x="9896" y="4785"/>
                    <a:pt x="9896" y="4785"/>
                  </a:cubicBezTo>
                  <a:cubicBezTo>
                    <a:pt x="9855" y="5210"/>
                    <a:pt x="9704" y="5725"/>
                    <a:pt x="9269" y="6099"/>
                  </a:cubicBezTo>
                  <a:cubicBezTo>
                    <a:pt x="8816" y="6490"/>
                    <a:pt x="8278" y="6686"/>
                    <a:pt x="7741" y="6686"/>
                  </a:cubicBezTo>
                  <a:cubicBezTo>
                    <a:pt x="7204" y="6686"/>
                    <a:pt x="6668" y="6491"/>
                    <a:pt x="6214" y="6099"/>
                  </a:cubicBezTo>
                  <a:cubicBezTo>
                    <a:pt x="5778" y="5725"/>
                    <a:pt x="5631" y="5210"/>
                    <a:pt x="5590" y="4785"/>
                  </a:cubicBezTo>
                  <a:lnTo>
                    <a:pt x="5590" y="4782"/>
                  </a:lnTo>
                  <a:cubicBezTo>
                    <a:pt x="5583" y="4713"/>
                    <a:pt x="5580" y="4645"/>
                    <a:pt x="5580" y="4583"/>
                  </a:cubicBezTo>
                  <a:lnTo>
                    <a:pt x="5576" y="3424"/>
                  </a:lnTo>
                  <a:cubicBezTo>
                    <a:pt x="5830" y="3308"/>
                    <a:pt x="6008" y="3050"/>
                    <a:pt x="6008" y="2756"/>
                  </a:cubicBezTo>
                  <a:lnTo>
                    <a:pt x="6008" y="1850"/>
                  </a:lnTo>
                  <a:cubicBezTo>
                    <a:pt x="6018" y="1422"/>
                    <a:pt x="6207" y="1045"/>
                    <a:pt x="6564" y="733"/>
                  </a:cubicBezTo>
                  <a:cubicBezTo>
                    <a:pt x="6927" y="515"/>
                    <a:pt x="7329" y="406"/>
                    <a:pt x="7731" y="406"/>
                  </a:cubicBezTo>
                  <a:close/>
                  <a:moveTo>
                    <a:pt x="6653" y="6856"/>
                  </a:moveTo>
                  <a:cubicBezTo>
                    <a:pt x="6993" y="7011"/>
                    <a:pt x="7365" y="7093"/>
                    <a:pt x="7744" y="7093"/>
                  </a:cubicBezTo>
                  <a:cubicBezTo>
                    <a:pt x="8105" y="7093"/>
                    <a:pt x="8474" y="7019"/>
                    <a:pt x="8830" y="6860"/>
                  </a:cubicBezTo>
                  <a:lnTo>
                    <a:pt x="8830" y="7131"/>
                  </a:lnTo>
                  <a:cubicBezTo>
                    <a:pt x="8830" y="7206"/>
                    <a:pt x="8868" y="7240"/>
                    <a:pt x="8977" y="7542"/>
                  </a:cubicBezTo>
                  <a:cubicBezTo>
                    <a:pt x="9008" y="7628"/>
                    <a:pt x="8984" y="7727"/>
                    <a:pt x="8916" y="7789"/>
                  </a:cubicBezTo>
                  <a:lnTo>
                    <a:pt x="7743" y="8828"/>
                  </a:lnTo>
                  <a:lnTo>
                    <a:pt x="6567" y="7789"/>
                  </a:lnTo>
                  <a:cubicBezTo>
                    <a:pt x="6498" y="7727"/>
                    <a:pt x="6474" y="7628"/>
                    <a:pt x="6509" y="7542"/>
                  </a:cubicBezTo>
                  <a:cubicBezTo>
                    <a:pt x="6618" y="7237"/>
                    <a:pt x="6653" y="7206"/>
                    <a:pt x="6653" y="7131"/>
                  </a:cubicBezTo>
                  <a:lnTo>
                    <a:pt x="6653" y="6856"/>
                  </a:lnTo>
                  <a:close/>
                  <a:moveTo>
                    <a:pt x="8795" y="9517"/>
                  </a:moveTo>
                  <a:cubicBezTo>
                    <a:pt x="8797" y="9518"/>
                    <a:pt x="8798" y="9519"/>
                    <a:pt x="8798" y="9519"/>
                  </a:cubicBezTo>
                  <a:cubicBezTo>
                    <a:pt x="8798" y="9519"/>
                    <a:pt x="8797" y="9518"/>
                    <a:pt x="8795" y="9517"/>
                  </a:cubicBezTo>
                  <a:close/>
                  <a:moveTo>
                    <a:pt x="6090" y="7518"/>
                  </a:moveTo>
                  <a:lnTo>
                    <a:pt x="6090" y="7518"/>
                  </a:lnTo>
                  <a:cubicBezTo>
                    <a:pt x="6056" y="7731"/>
                    <a:pt x="6128" y="7947"/>
                    <a:pt x="6293" y="8091"/>
                  </a:cubicBezTo>
                  <a:lnTo>
                    <a:pt x="7400" y="9071"/>
                  </a:lnTo>
                  <a:lnTo>
                    <a:pt x="6690" y="9514"/>
                  </a:lnTo>
                  <a:cubicBezTo>
                    <a:pt x="6670" y="9526"/>
                    <a:pt x="6647" y="9532"/>
                    <a:pt x="6625" y="9532"/>
                  </a:cubicBezTo>
                  <a:cubicBezTo>
                    <a:pt x="6586" y="9532"/>
                    <a:pt x="6548" y="9514"/>
                    <a:pt x="6526" y="9479"/>
                  </a:cubicBezTo>
                  <a:lnTo>
                    <a:pt x="5652" y="8145"/>
                  </a:lnTo>
                  <a:cubicBezTo>
                    <a:pt x="5597" y="8060"/>
                    <a:pt x="5604" y="7950"/>
                    <a:pt x="5665" y="7878"/>
                  </a:cubicBezTo>
                  <a:cubicBezTo>
                    <a:pt x="5802" y="7724"/>
                    <a:pt x="5953" y="7604"/>
                    <a:pt x="6090" y="7518"/>
                  </a:cubicBezTo>
                  <a:close/>
                  <a:moveTo>
                    <a:pt x="9385" y="7518"/>
                  </a:moveTo>
                  <a:lnTo>
                    <a:pt x="9385" y="7518"/>
                  </a:lnTo>
                  <a:cubicBezTo>
                    <a:pt x="9519" y="7604"/>
                    <a:pt x="9673" y="7720"/>
                    <a:pt x="9807" y="7878"/>
                  </a:cubicBezTo>
                  <a:cubicBezTo>
                    <a:pt x="9872" y="7950"/>
                    <a:pt x="9879" y="8060"/>
                    <a:pt x="9824" y="8145"/>
                  </a:cubicBezTo>
                  <a:lnTo>
                    <a:pt x="8950" y="9479"/>
                  </a:lnTo>
                  <a:cubicBezTo>
                    <a:pt x="8927" y="9514"/>
                    <a:pt x="8889" y="9533"/>
                    <a:pt x="8851" y="9533"/>
                  </a:cubicBezTo>
                  <a:cubicBezTo>
                    <a:pt x="8833" y="9533"/>
                    <a:pt x="8816" y="9529"/>
                    <a:pt x="8799" y="9520"/>
                  </a:cubicBezTo>
                  <a:cubicBezTo>
                    <a:pt x="8794" y="9517"/>
                    <a:pt x="8793" y="9516"/>
                    <a:pt x="8793" y="9516"/>
                  </a:cubicBezTo>
                  <a:lnTo>
                    <a:pt x="8793" y="9516"/>
                  </a:lnTo>
                  <a:cubicBezTo>
                    <a:pt x="8793" y="9516"/>
                    <a:pt x="8794" y="9516"/>
                    <a:pt x="8795" y="9517"/>
                  </a:cubicBezTo>
                  <a:lnTo>
                    <a:pt x="8795" y="9517"/>
                  </a:lnTo>
                  <a:cubicBezTo>
                    <a:pt x="8776" y="9506"/>
                    <a:pt x="8658" y="9434"/>
                    <a:pt x="8076" y="9071"/>
                  </a:cubicBezTo>
                  <a:lnTo>
                    <a:pt x="9183" y="8091"/>
                  </a:lnTo>
                  <a:cubicBezTo>
                    <a:pt x="9344" y="7947"/>
                    <a:pt x="9420" y="7727"/>
                    <a:pt x="9385" y="7518"/>
                  </a:cubicBezTo>
                  <a:close/>
                  <a:moveTo>
                    <a:pt x="759" y="9267"/>
                  </a:moveTo>
                  <a:cubicBezTo>
                    <a:pt x="824" y="9267"/>
                    <a:pt x="882" y="9308"/>
                    <a:pt x="896" y="9370"/>
                  </a:cubicBezTo>
                  <a:cubicBezTo>
                    <a:pt x="913" y="9459"/>
                    <a:pt x="848" y="9534"/>
                    <a:pt x="762" y="9534"/>
                  </a:cubicBezTo>
                  <a:lnTo>
                    <a:pt x="532" y="9534"/>
                  </a:lnTo>
                  <a:cubicBezTo>
                    <a:pt x="450" y="9534"/>
                    <a:pt x="385" y="9459"/>
                    <a:pt x="402" y="9370"/>
                  </a:cubicBezTo>
                  <a:cubicBezTo>
                    <a:pt x="416" y="9308"/>
                    <a:pt x="474" y="9267"/>
                    <a:pt x="539" y="9267"/>
                  </a:cubicBezTo>
                  <a:close/>
                  <a:moveTo>
                    <a:pt x="7736" y="9325"/>
                  </a:moveTo>
                  <a:lnTo>
                    <a:pt x="8374" y="9723"/>
                  </a:lnTo>
                  <a:lnTo>
                    <a:pt x="8024" y="10127"/>
                  </a:lnTo>
                  <a:lnTo>
                    <a:pt x="7455" y="10127"/>
                  </a:lnTo>
                  <a:lnTo>
                    <a:pt x="7105" y="9719"/>
                  </a:lnTo>
                  <a:lnTo>
                    <a:pt x="7736" y="9325"/>
                  </a:lnTo>
                  <a:close/>
                  <a:moveTo>
                    <a:pt x="759" y="10744"/>
                  </a:moveTo>
                  <a:cubicBezTo>
                    <a:pt x="824" y="10744"/>
                    <a:pt x="882" y="10786"/>
                    <a:pt x="896" y="10851"/>
                  </a:cubicBezTo>
                  <a:cubicBezTo>
                    <a:pt x="913" y="10936"/>
                    <a:pt x="848" y="11012"/>
                    <a:pt x="762" y="11012"/>
                  </a:cubicBezTo>
                  <a:lnTo>
                    <a:pt x="532" y="11012"/>
                  </a:lnTo>
                  <a:cubicBezTo>
                    <a:pt x="450" y="11012"/>
                    <a:pt x="385" y="10936"/>
                    <a:pt x="402" y="10851"/>
                  </a:cubicBezTo>
                  <a:cubicBezTo>
                    <a:pt x="416" y="10786"/>
                    <a:pt x="474" y="10744"/>
                    <a:pt x="539" y="10744"/>
                  </a:cubicBezTo>
                  <a:close/>
                  <a:moveTo>
                    <a:pt x="759" y="12250"/>
                  </a:moveTo>
                  <a:cubicBezTo>
                    <a:pt x="824" y="12250"/>
                    <a:pt x="882" y="12291"/>
                    <a:pt x="896" y="12356"/>
                  </a:cubicBezTo>
                  <a:cubicBezTo>
                    <a:pt x="913" y="12442"/>
                    <a:pt x="848" y="12517"/>
                    <a:pt x="762" y="12517"/>
                  </a:cubicBezTo>
                  <a:lnTo>
                    <a:pt x="532" y="12517"/>
                  </a:lnTo>
                  <a:cubicBezTo>
                    <a:pt x="450" y="12517"/>
                    <a:pt x="385" y="12442"/>
                    <a:pt x="402" y="12356"/>
                  </a:cubicBezTo>
                  <a:cubicBezTo>
                    <a:pt x="416" y="12291"/>
                    <a:pt x="474" y="12250"/>
                    <a:pt x="539" y="12250"/>
                  </a:cubicBezTo>
                  <a:close/>
                  <a:moveTo>
                    <a:pt x="1544" y="8540"/>
                  </a:moveTo>
                  <a:lnTo>
                    <a:pt x="1544" y="13350"/>
                  </a:lnTo>
                  <a:lnTo>
                    <a:pt x="954" y="13350"/>
                  </a:lnTo>
                  <a:cubicBezTo>
                    <a:pt x="892" y="13350"/>
                    <a:pt x="848" y="13306"/>
                    <a:pt x="848" y="13244"/>
                  </a:cubicBezTo>
                  <a:lnTo>
                    <a:pt x="848" y="12894"/>
                  </a:lnTo>
                  <a:cubicBezTo>
                    <a:pt x="1098" y="12857"/>
                    <a:pt x="1294" y="12634"/>
                    <a:pt x="1294" y="12363"/>
                  </a:cubicBezTo>
                  <a:cubicBezTo>
                    <a:pt x="1294" y="12095"/>
                    <a:pt x="1098" y="11872"/>
                    <a:pt x="848" y="11835"/>
                  </a:cubicBezTo>
                  <a:lnTo>
                    <a:pt x="848" y="11403"/>
                  </a:lnTo>
                  <a:cubicBezTo>
                    <a:pt x="1098" y="11365"/>
                    <a:pt x="1294" y="11142"/>
                    <a:pt x="1294" y="10871"/>
                  </a:cubicBezTo>
                  <a:cubicBezTo>
                    <a:pt x="1294" y="10604"/>
                    <a:pt x="1098" y="10381"/>
                    <a:pt x="848" y="10343"/>
                  </a:cubicBezTo>
                  <a:lnTo>
                    <a:pt x="848" y="9911"/>
                  </a:lnTo>
                  <a:cubicBezTo>
                    <a:pt x="1098" y="9874"/>
                    <a:pt x="1294" y="9651"/>
                    <a:pt x="1294" y="9380"/>
                  </a:cubicBezTo>
                  <a:cubicBezTo>
                    <a:pt x="1294" y="9112"/>
                    <a:pt x="1098" y="8889"/>
                    <a:pt x="848" y="8848"/>
                  </a:cubicBezTo>
                  <a:lnTo>
                    <a:pt x="848" y="8646"/>
                  </a:lnTo>
                  <a:cubicBezTo>
                    <a:pt x="848" y="8588"/>
                    <a:pt x="892" y="8540"/>
                    <a:pt x="954" y="8540"/>
                  </a:cubicBezTo>
                  <a:close/>
                  <a:moveTo>
                    <a:pt x="4424" y="8540"/>
                  </a:moveTo>
                  <a:cubicBezTo>
                    <a:pt x="4482" y="8540"/>
                    <a:pt x="4530" y="8588"/>
                    <a:pt x="4530" y="8646"/>
                  </a:cubicBezTo>
                  <a:lnTo>
                    <a:pt x="4530" y="13244"/>
                  </a:lnTo>
                  <a:cubicBezTo>
                    <a:pt x="4530" y="13306"/>
                    <a:pt x="4482" y="13350"/>
                    <a:pt x="4424" y="13350"/>
                  </a:cubicBezTo>
                  <a:lnTo>
                    <a:pt x="1948" y="13350"/>
                  </a:lnTo>
                  <a:lnTo>
                    <a:pt x="1948" y="8540"/>
                  </a:lnTo>
                  <a:close/>
                  <a:moveTo>
                    <a:pt x="5247" y="8214"/>
                  </a:moveTo>
                  <a:cubicBezTo>
                    <a:pt x="5261" y="8259"/>
                    <a:pt x="5285" y="8307"/>
                    <a:pt x="5312" y="8348"/>
                  </a:cubicBezTo>
                  <a:lnTo>
                    <a:pt x="6190" y="9685"/>
                  </a:lnTo>
                  <a:cubicBezTo>
                    <a:pt x="6289" y="9839"/>
                    <a:pt x="6457" y="9922"/>
                    <a:pt x="6629" y="9922"/>
                  </a:cubicBezTo>
                  <a:cubicBezTo>
                    <a:pt x="6666" y="9922"/>
                    <a:pt x="6704" y="9918"/>
                    <a:pt x="6738" y="9911"/>
                  </a:cubicBezTo>
                  <a:lnTo>
                    <a:pt x="7150" y="10384"/>
                  </a:lnTo>
                  <a:lnTo>
                    <a:pt x="6913" y="11516"/>
                  </a:lnTo>
                  <a:cubicBezTo>
                    <a:pt x="6889" y="11622"/>
                    <a:pt x="6961" y="11732"/>
                    <a:pt x="7068" y="11752"/>
                  </a:cubicBezTo>
                  <a:cubicBezTo>
                    <a:pt x="7082" y="11756"/>
                    <a:pt x="7097" y="11757"/>
                    <a:pt x="7112" y="11757"/>
                  </a:cubicBezTo>
                  <a:cubicBezTo>
                    <a:pt x="7205" y="11757"/>
                    <a:pt x="7290" y="11693"/>
                    <a:pt x="7308" y="11598"/>
                  </a:cubicBezTo>
                  <a:lnTo>
                    <a:pt x="7530" y="10528"/>
                  </a:lnTo>
                  <a:lnTo>
                    <a:pt x="7956" y="10528"/>
                  </a:lnTo>
                  <a:lnTo>
                    <a:pt x="8542" y="13350"/>
                  </a:lnTo>
                  <a:lnTo>
                    <a:pt x="6949" y="13350"/>
                  </a:lnTo>
                  <a:lnTo>
                    <a:pt x="7112" y="12531"/>
                  </a:lnTo>
                  <a:cubicBezTo>
                    <a:pt x="7136" y="12421"/>
                    <a:pt x="7064" y="12315"/>
                    <a:pt x="6954" y="12291"/>
                  </a:cubicBezTo>
                  <a:cubicBezTo>
                    <a:pt x="6941" y="12288"/>
                    <a:pt x="6927" y="12286"/>
                    <a:pt x="6913" y="12286"/>
                  </a:cubicBezTo>
                  <a:cubicBezTo>
                    <a:pt x="6821" y="12286"/>
                    <a:pt x="6736" y="12353"/>
                    <a:pt x="6718" y="12448"/>
                  </a:cubicBezTo>
                  <a:lnTo>
                    <a:pt x="6526" y="13378"/>
                  </a:lnTo>
                  <a:lnTo>
                    <a:pt x="4925" y="13378"/>
                  </a:lnTo>
                  <a:cubicBezTo>
                    <a:pt x="4931" y="13326"/>
                    <a:pt x="4931" y="13254"/>
                    <a:pt x="4931" y="13254"/>
                  </a:cubicBezTo>
                  <a:lnTo>
                    <a:pt x="4931" y="8646"/>
                  </a:lnTo>
                  <a:cubicBezTo>
                    <a:pt x="4931" y="8523"/>
                    <a:pt x="4887" y="8409"/>
                    <a:pt x="4815" y="8320"/>
                  </a:cubicBezTo>
                  <a:cubicBezTo>
                    <a:pt x="4945" y="8279"/>
                    <a:pt x="5079" y="8245"/>
                    <a:pt x="5213" y="8221"/>
                  </a:cubicBezTo>
                  <a:lnTo>
                    <a:pt x="5247" y="8214"/>
                  </a:lnTo>
                  <a:close/>
                  <a:moveTo>
                    <a:pt x="7740" y="0"/>
                  </a:moveTo>
                  <a:cubicBezTo>
                    <a:pt x="7289" y="0"/>
                    <a:pt x="6833" y="116"/>
                    <a:pt x="6409" y="359"/>
                  </a:cubicBezTo>
                  <a:cubicBezTo>
                    <a:pt x="6380" y="357"/>
                    <a:pt x="6351" y="356"/>
                    <a:pt x="6321" y="356"/>
                  </a:cubicBezTo>
                  <a:cubicBezTo>
                    <a:pt x="6117" y="356"/>
                    <a:pt x="5914" y="408"/>
                    <a:pt x="5737" y="510"/>
                  </a:cubicBezTo>
                  <a:cubicBezTo>
                    <a:pt x="5127" y="866"/>
                    <a:pt x="4746" y="1528"/>
                    <a:pt x="4746" y="2238"/>
                  </a:cubicBezTo>
                  <a:lnTo>
                    <a:pt x="4746" y="3126"/>
                  </a:lnTo>
                  <a:cubicBezTo>
                    <a:pt x="4496" y="3212"/>
                    <a:pt x="4314" y="3452"/>
                    <a:pt x="4314" y="3729"/>
                  </a:cubicBezTo>
                  <a:lnTo>
                    <a:pt x="4314" y="4391"/>
                  </a:lnTo>
                  <a:cubicBezTo>
                    <a:pt x="4314" y="4737"/>
                    <a:pt x="4595" y="5018"/>
                    <a:pt x="4942" y="5018"/>
                  </a:cubicBezTo>
                  <a:lnTo>
                    <a:pt x="5195" y="5018"/>
                  </a:lnTo>
                  <a:cubicBezTo>
                    <a:pt x="5285" y="5595"/>
                    <a:pt x="5535" y="6075"/>
                    <a:pt x="5933" y="6417"/>
                  </a:cubicBezTo>
                  <a:cubicBezTo>
                    <a:pt x="6025" y="6500"/>
                    <a:pt x="6125" y="6575"/>
                    <a:pt x="6224" y="6644"/>
                  </a:cubicBezTo>
                  <a:lnTo>
                    <a:pt x="6224" y="6973"/>
                  </a:lnTo>
                  <a:cubicBezTo>
                    <a:pt x="6025" y="7055"/>
                    <a:pt x="5655" y="7244"/>
                    <a:pt x="5346" y="7597"/>
                  </a:cubicBezTo>
                  <a:cubicBezTo>
                    <a:pt x="5295" y="7659"/>
                    <a:pt x="5254" y="7731"/>
                    <a:pt x="5230" y="7806"/>
                  </a:cubicBezTo>
                  <a:lnTo>
                    <a:pt x="5123" y="7827"/>
                  </a:lnTo>
                  <a:cubicBezTo>
                    <a:pt x="4791" y="7888"/>
                    <a:pt x="4469" y="7995"/>
                    <a:pt x="4160" y="8135"/>
                  </a:cubicBezTo>
                  <a:lnTo>
                    <a:pt x="954" y="8135"/>
                  </a:lnTo>
                  <a:cubicBezTo>
                    <a:pt x="673" y="8135"/>
                    <a:pt x="443" y="8365"/>
                    <a:pt x="443" y="8646"/>
                  </a:cubicBezTo>
                  <a:lnTo>
                    <a:pt x="443" y="8852"/>
                  </a:lnTo>
                  <a:cubicBezTo>
                    <a:pt x="193" y="8896"/>
                    <a:pt x="1" y="9116"/>
                    <a:pt x="1" y="9380"/>
                  </a:cubicBezTo>
                  <a:cubicBezTo>
                    <a:pt x="1" y="9647"/>
                    <a:pt x="193" y="9867"/>
                    <a:pt x="443" y="9911"/>
                  </a:cubicBezTo>
                  <a:lnTo>
                    <a:pt x="443" y="10343"/>
                  </a:lnTo>
                  <a:cubicBezTo>
                    <a:pt x="193" y="10388"/>
                    <a:pt x="1" y="10607"/>
                    <a:pt x="1" y="10871"/>
                  </a:cubicBezTo>
                  <a:cubicBezTo>
                    <a:pt x="1" y="11139"/>
                    <a:pt x="193" y="11358"/>
                    <a:pt x="443" y="11403"/>
                  </a:cubicBezTo>
                  <a:lnTo>
                    <a:pt x="443" y="11835"/>
                  </a:lnTo>
                  <a:cubicBezTo>
                    <a:pt x="193" y="11879"/>
                    <a:pt x="1" y="12099"/>
                    <a:pt x="1" y="12363"/>
                  </a:cubicBezTo>
                  <a:cubicBezTo>
                    <a:pt x="1" y="12630"/>
                    <a:pt x="193" y="12850"/>
                    <a:pt x="443" y="12894"/>
                  </a:cubicBezTo>
                  <a:lnTo>
                    <a:pt x="443" y="13247"/>
                  </a:lnTo>
                  <a:cubicBezTo>
                    <a:pt x="443" y="13529"/>
                    <a:pt x="673" y="13755"/>
                    <a:pt x="954" y="13755"/>
                  </a:cubicBezTo>
                  <a:lnTo>
                    <a:pt x="12698" y="13755"/>
                  </a:lnTo>
                  <a:cubicBezTo>
                    <a:pt x="13280" y="13755"/>
                    <a:pt x="13750" y="13282"/>
                    <a:pt x="13750" y="12702"/>
                  </a:cubicBezTo>
                  <a:lnTo>
                    <a:pt x="13750" y="11965"/>
                  </a:lnTo>
                  <a:cubicBezTo>
                    <a:pt x="13750" y="10690"/>
                    <a:pt x="13184" y="9500"/>
                    <a:pt x="12197" y="8697"/>
                  </a:cubicBezTo>
                  <a:cubicBezTo>
                    <a:pt x="12159" y="8667"/>
                    <a:pt x="12114" y="8652"/>
                    <a:pt x="12069" y="8652"/>
                  </a:cubicBezTo>
                  <a:cubicBezTo>
                    <a:pt x="12003" y="8652"/>
                    <a:pt x="11937" y="8684"/>
                    <a:pt x="11899" y="8745"/>
                  </a:cubicBezTo>
                  <a:cubicBezTo>
                    <a:pt x="11844" y="8835"/>
                    <a:pt x="11868" y="8948"/>
                    <a:pt x="11947" y="9013"/>
                  </a:cubicBezTo>
                  <a:cubicBezTo>
                    <a:pt x="12838" y="9740"/>
                    <a:pt x="13349" y="10813"/>
                    <a:pt x="13349" y="11965"/>
                  </a:cubicBezTo>
                  <a:lnTo>
                    <a:pt x="13349" y="12702"/>
                  </a:lnTo>
                  <a:cubicBezTo>
                    <a:pt x="13349" y="13062"/>
                    <a:pt x="13058" y="13354"/>
                    <a:pt x="12698" y="13354"/>
                  </a:cubicBezTo>
                  <a:lnTo>
                    <a:pt x="11600" y="13354"/>
                  </a:lnTo>
                  <a:lnTo>
                    <a:pt x="11600" y="11684"/>
                  </a:lnTo>
                  <a:cubicBezTo>
                    <a:pt x="11600" y="11581"/>
                    <a:pt x="11525" y="11488"/>
                    <a:pt x="11425" y="11475"/>
                  </a:cubicBezTo>
                  <a:cubicBezTo>
                    <a:pt x="11418" y="11474"/>
                    <a:pt x="11410" y="11473"/>
                    <a:pt x="11402" y="11473"/>
                  </a:cubicBezTo>
                  <a:cubicBezTo>
                    <a:pt x="11289" y="11473"/>
                    <a:pt x="11196" y="11565"/>
                    <a:pt x="11196" y="11674"/>
                  </a:cubicBezTo>
                  <a:lnTo>
                    <a:pt x="11196" y="13354"/>
                  </a:lnTo>
                  <a:lnTo>
                    <a:pt x="8953" y="13354"/>
                  </a:lnTo>
                  <a:lnTo>
                    <a:pt x="8333" y="10384"/>
                  </a:lnTo>
                  <a:lnTo>
                    <a:pt x="8741" y="9911"/>
                  </a:lnTo>
                  <a:cubicBezTo>
                    <a:pt x="8779" y="9918"/>
                    <a:pt x="8813" y="9922"/>
                    <a:pt x="8847" y="9922"/>
                  </a:cubicBezTo>
                  <a:cubicBezTo>
                    <a:pt x="9019" y="9922"/>
                    <a:pt x="9190" y="9839"/>
                    <a:pt x="9289" y="9688"/>
                  </a:cubicBezTo>
                  <a:lnTo>
                    <a:pt x="10164" y="8351"/>
                  </a:lnTo>
                  <a:cubicBezTo>
                    <a:pt x="10195" y="8310"/>
                    <a:pt x="10215" y="8265"/>
                    <a:pt x="10232" y="8217"/>
                  </a:cubicBezTo>
                  <a:lnTo>
                    <a:pt x="10270" y="8224"/>
                  </a:lnTo>
                  <a:cubicBezTo>
                    <a:pt x="10589" y="8286"/>
                    <a:pt x="10901" y="8389"/>
                    <a:pt x="11192" y="8526"/>
                  </a:cubicBezTo>
                  <a:cubicBezTo>
                    <a:pt x="11220" y="8540"/>
                    <a:pt x="11251" y="8547"/>
                    <a:pt x="11278" y="8547"/>
                  </a:cubicBezTo>
                  <a:cubicBezTo>
                    <a:pt x="11364" y="8547"/>
                    <a:pt x="11446" y="8492"/>
                    <a:pt x="11473" y="8403"/>
                  </a:cubicBezTo>
                  <a:cubicBezTo>
                    <a:pt x="11501" y="8307"/>
                    <a:pt x="11449" y="8204"/>
                    <a:pt x="11360" y="8159"/>
                  </a:cubicBezTo>
                  <a:cubicBezTo>
                    <a:pt x="11038" y="8008"/>
                    <a:pt x="10695" y="7895"/>
                    <a:pt x="10345" y="7827"/>
                  </a:cubicBezTo>
                  <a:lnTo>
                    <a:pt x="10236" y="7806"/>
                  </a:lnTo>
                  <a:cubicBezTo>
                    <a:pt x="10208" y="7734"/>
                    <a:pt x="10171" y="7662"/>
                    <a:pt x="10116" y="7600"/>
                  </a:cubicBezTo>
                  <a:cubicBezTo>
                    <a:pt x="9811" y="7244"/>
                    <a:pt x="9437" y="7059"/>
                    <a:pt x="9235" y="6976"/>
                  </a:cubicBezTo>
                  <a:lnTo>
                    <a:pt x="9235" y="6620"/>
                  </a:lnTo>
                  <a:cubicBezTo>
                    <a:pt x="9337" y="6551"/>
                    <a:pt x="9437" y="6476"/>
                    <a:pt x="9533" y="6393"/>
                  </a:cubicBezTo>
                  <a:cubicBezTo>
                    <a:pt x="9927" y="6054"/>
                    <a:pt x="10184" y="5564"/>
                    <a:pt x="10277" y="4991"/>
                  </a:cubicBezTo>
                  <a:lnTo>
                    <a:pt x="10544" y="4991"/>
                  </a:lnTo>
                  <a:cubicBezTo>
                    <a:pt x="10891" y="4991"/>
                    <a:pt x="11172" y="4710"/>
                    <a:pt x="11172" y="4364"/>
                  </a:cubicBezTo>
                  <a:lnTo>
                    <a:pt x="11172" y="3709"/>
                  </a:lnTo>
                  <a:cubicBezTo>
                    <a:pt x="11172" y="3438"/>
                    <a:pt x="10990" y="3205"/>
                    <a:pt x="10740" y="3119"/>
                  </a:cubicBezTo>
                  <a:lnTo>
                    <a:pt x="10740" y="2238"/>
                  </a:lnTo>
                  <a:cubicBezTo>
                    <a:pt x="10740" y="1531"/>
                    <a:pt x="10359" y="866"/>
                    <a:pt x="9749" y="510"/>
                  </a:cubicBezTo>
                  <a:cubicBezTo>
                    <a:pt x="9572" y="408"/>
                    <a:pt x="9369" y="356"/>
                    <a:pt x="9165" y="356"/>
                  </a:cubicBezTo>
                  <a:cubicBezTo>
                    <a:pt x="9135" y="356"/>
                    <a:pt x="9106" y="357"/>
                    <a:pt x="9077" y="359"/>
                  </a:cubicBezTo>
                  <a:cubicBezTo>
                    <a:pt x="8666" y="124"/>
                    <a:pt x="8206" y="0"/>
                    <a:pt x="7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80"/>
            <p:cNvSpPr/>
            <p:nvPr/>
          </p:nvSpPr>
          <p:spPr>
            <a:xfrm>
              <a:off x="6352050" y="1813050"/>
              <a:ext cx="40400" cy="10075"/>
            </a:xfrm>
            <a:custGeom>
              <a:avLst/>
              <a:gdLst/>
              <a:ahLst/>
              <a:cxnLst/>
              <a:rect l="l" t="t" r="r" b="b"/>
              <a:pathLst>
                <a:path w="1616" h="403" extrusionOk="0">
                  <a:moveTo>
                    <a:pt x="223" y="1"/>
                  </a:moveTo>
                  <a:cubicBezTo>
                    <a:pt x="120" y="1"/>
                    <a:pt x="28" y="73"/>
                    <a:pt x="17" y="176"/>
                  </a:cubicBezTo>
                  <a:cubicBezTo>
                    <a:pt x="0" y="299"/>
                    <a:pt x="96" y="402"/>
                    <a:pt x="216" y="402"/>
                  </a:cubicBezTo>
                  <a:lnTo>
                    <a:pt x="1392" y="402"/>
                  </a:lnTo>
                  <a:cubicBezTo>
                    <a:pt x="1495" y="402"/>
                    <a:pt x="1588" y="330"/>
                    <a:pt x="1601" y="227"/>
                  </a:cubicBezTo>
                  <a:cubicBezTo>
                    <a:pt x="1615" y="104"/>
                    <a:pt x="1519" y="1"/>
                    <a:pt x="1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80"/>
            <p:cNvSpPr/>
            <p:nvPr/>
          </p:nvSpPr>
          <p:spPr>
            <a:xfrm>
              <a:off x="6352050" y="1833200"/>
              <a:ext cx="40400" cy="10050"/>
            </a:xfrm>
            <a:custGeom>
              <a:avLst/>
              <a:gdLst/>
              <a:ahLst/>
              <a:cxnLst/>
              <a:rect l="l" t="t" r="r" b="b"/>
              <a:pathLst>
                <a:path w="1616" h="402" extrusionOk="0">
                  <a:moveTo>
                    <a:pt x="223" y="1"/>
                  </a:moveTo>
                  <a:cubicBezTo>
                    <a:pt x="120" y="1"/>
                    <a:pt x="28" y="73"/>
                    <a:pt x="17" y="176"/>
                  </a:cubicBezTo>
                  <a:cubicBezTo>
                    <a:pt x="0" y="299"/>
                    <a:pt x="96" y="402"/>
                    <a:pt x="216" y="402"/>
                  </a:cubicBezTo>
                  <a:lnTo>
                    <a:pt x="1392" y="402"/>
                  </a:lnTo>
                  <a:cubicBezTo>
                    <a:pt x="1495" y="402"/>
                    <a:pt x="1588" y="330"/>
                    <a:pt x="1601" y="227"/>
                  </a:cubicBezTo>
                  <a:cubicBezTo>
                    <a:pt x="1615" y="104"/>
                    <a:pt x="1519" y="1"/>
                    <a:pt x="1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80"/>
          <p:cNvGrpSpPr/>
          <p:nvPr/>
        </p:nvGrpSpPr>
        <p:grpSpPr>
          <a:xfrm>
            <a:off x="5552125" y="1567700"/>
            <a:ext cx="329775" cy="344300"/>
            <a:chOff x="5552125" y="1567700"/>
            <a:chExt cx="329775" cy="344300"/>
          </a:xfrm>
        </p:grpSpPr>
        <p:sp>
          <p:nvSpPr>
            <p:cNvPr id="1408" name="Google Shape;1408;p80"/>
            <p:cNvSpPr/>
            <p:nvPr/>
          </p:nvSpPr>
          <p:spPr>
            <a:xfrm>
              <a:off x="5739750" y="1633150"/>
              <a:ext cx="18300" cy="10050"/>
            </a:xfrm>
            <a:custGeom>
              <a:avLst/>
              <a:gdLst/>
              <a:ahLst/>
              <a:cxnLst/>
              <a:rect l="l" t="t" r="r" b="b"/>
              <a:pathLst>
                <a:path w="732" h="402" extrusionOk="0">
                  <a:moveTo>
                    <a:pt x="224" y="0"/>
                  </a:moveTo>
                  <a:cubicBezTo>
                    <a:pt x="121" y="0"/>
                    <a:pt x="28" y="72"/>
                    <a:pt x="15" y="175"/>
                  </a:cubicBezTo>
                  <a:cubicBezTo>
                    <a:pt x="1" y="298"/>
                    <a:pt x="97" y="401"/>
                    <a:pt x="217" y="401"/>
                  </a:cubicBezTo>
                  <a:lnTo>
                    <a:pt x="508" y="401"/>
                  </a:lnTo>
                  <a:cubicBezTo>
                    <a:pt x="611" y="401"/>
                    <a:pt x="704" y="329"/>
                    <a:pt x="717" y="226"/>
                  </a:cubicBezTo>
                  <a:cubicBezTo>
                    <a:pt x="731" y="103"/>
                    <a:pt x="635" y="0"/>
                    <a:pt x="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80"/>
            <p:cNvSpPr/>
            <p:nvPr/>
          </p:nvSpPr>
          <p:spPr>
            <a:xfrm>
              <a:off x="5863625" y="1633150"/>
              <a:ext cx="18275" cy="10050"/>
            </a:xfrm>
            <a:custGeom>
              <a:avLst/>
              <a:gdLst/>
              <a:ahLst/>
              <a:cxnLst/>
              <a:rect l="l" t="t" r="r" b="b"/>
              <a:pathLst>
                <a:path w="731" h="402" extrusionOk="0">
                  <a:moveTo>
                    <a:pt x="223" y="0"/>
                  </a:moveTo>
                  <a:cubicBezTo>
                    <a:pt x="120" y="0"/>
                    <a:pt x="28" y="72"/>
                    <a:pt x="14" y="175"/>
                  </a:cubicBezTo>
                  <a:cubicBezTo>
                    <a:pt x="0" y="298"/>
                    <a:pt x="96" y="401"/>
                    <a:pt x="213" y="401"/>
                  </a:cubicBezTo>
                  <a:lnTo>
                    <a:pt x="508" y="401"/>
                  </a:lnTo>
                  <a:cubicBezTo>
                    <a:pt x="611" y="401"/>
                    <a:pt x="703" y="329"/>
                    <a:pt x="717" y="226"/>
                  </a:cubicBezTo>
                  <a:cubicBezTo>
                    <a:pt x="731" y="103"/>
                    <a:pt x="635" y="0"/>
                    <a:pt x="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80"/>
            <p:cNvSpPr/>
            <p:nvPr/>
          </p:nvSpPr>
          <p:spPr>
            <a:xfrm>
              <a:off x="5758875" y="1587000"/>
              <a:ext cx="16400" cy="15425"/>
            </a:xfrm>
            <a:custGeom>
              <a:avLst/>
              <a:gdLst/>
              <a:ahLst/>
              <a:cxnLst/>
              <a:rect l="l" t="t" r="r" b="b"/>
              <a:pathLst>
                <a:path w="656" h="617" extrusionOk="0">
                  <a:moveTo>
                    <a:pt x="222" y="1"/>
                  </a:moveTo>
                  <a:cubicBezTo>
                    <a:pt x="170" y="1"/>
                    <a:pt x="119" y="20"/>
                    <a:pt x="79" y="60"/>
                  </a:cubicBezTo>
                  <a:cubicBezTo>
                    <a:pt x="0" y="139"/>
                    <a:pt x="0" y="265"/>
                    <a:pt x="79" y="344"/>
                  </a:cubicBezTo>
                  <a:lnTo>
                    <a:pt x="292" y="557"/>
                  </a:lnTo>
                  <a:cubicBezTo>
                    <a:pt x="331" y="596"/>
                    <a:pt x="383" y="616"/>
                    <a:pt x="434" y="616"/>
                  </a:cubicBezTo>
                  <a:cubicBezTo>
                    <a:pt x="486" y="616"/>
                    <a:pt x="537" y="596"/>
                    <a:pt x="576" y="557"/>
                  </a:cubicBezTo>
                  <a:cubicBezTo>
                    <a:pt x="655" y="478"/>
                    <a:pt x="655" y="351"/>
                    <a:pt x="576" y="272"/>
                  </a:cubicBezTo>
                  <a:lnTo>
                    <a:pt x="364" y="60"/>
                  </a:lnTo>
                  <a:cubicBezTo>
                    <a:pt x="324" y="20"/>
                    <a:pt x="273" y="1"/>
                    <a:pt x="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80"/>
            <p:cNvSpPr/>
            <p:nvPr/>
          </p:nvSpPr>
          <p:spPr>
            <a:xfrm>
              <a:off x="5846400" y="1674525"/>
              <a:ext cx="16400" cy="15500"/>
            </a:xfrm>
            <a:custGeom>
              <a:avLst/>
              <a:gdLst/>
              <a:ahLst/>
              <a:cxnLst/>
              <a:rect l="l" t="t" r="r" b="b"/>
              <a:pathLst>
                <a:path w="656" h="620" extrusionOk="0">
                  <a:moveTo>
                    <a:pt x="221" y="0"/>
                  </a:moveTo>
                  <a:cubicBezTo>
                    <a:pt x="170" y="0"/>
                    <a:pt x="118" y="20"/>
                    <a:pt x="79" y="59"/>
                  </a:cubicBezTo>
                  <a:cubicBezTo>
                    <a:pt x="0" y="138"/>
                    <a:pt x="0" y="269"/>
                    <a:pt x="79" y="347"/>
                  </a:cubicBezTo>
                  <a:lnTo>
                    <a:pt x="292" y="560"/>
                  </a:lnTo>
                  <a:cubicBezTo>
                    <a:pt x="331" y="599"/>
                    <a:pt x="383" y="619"/>
                    <a:pt x="435" y="619"/>
                  </a:cubicBezTo>
                  <a:cubicBezTo>
                    <a:pt x="487" y="619"/>
                    <a:pt x="538" y="599"/>
                    <a:pt x="576" y="560"/>
                  </a:cubicBezTo>
                  <a:cubicBezTo>
                    <a:pt x="655" y="478"/>
                    <a:pt x="655" y="351"/>
                    <a:pt x="576" y="272"/>
                  </a:cubicBezTo>
                  <a:lnTo>
                    <a:pt x="364" y="59"/>
                  </a:lnTo>
                  <a:cubicBezTo>
                    <a:pt x="324" y="20"/>
                    <a:pt x="273" y="0"/>
                    <a:pt x="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80"/>
            <p:cNvSpPr/>
            <p:nvPr/>
          </p:nvSpPr>
          <p:spPr>
            <a:xfrm>
              <a:off x="5758875" y="1674600"/>
              <a:ext cx="16400" cy="15425"/>
            </a:xfrm>
            <a:custGeom>
              <a:avLst/>
              <a:gdLst/>
              <a:ahLst/>
              <a:cxnLst/>
              <a:rect l="l" t="t" r="r" b="b"/>
              <a:pathLst>
                <a:path w="656" h="617" extrusionOk="0">
                  <a:moveTo>
                    <a:pt x="434" y="1"/>
                  </a:moveTo>
                  <a:cubicBezTo>
                    <a:pt x="383" y="1"/>
                    <a:pt x="331" y="20"/>
                    <a:pt x="292" y="60"/>
                  </a:cubicBezTo>
                  <a:lnTo>
                    <a:pt x="79" y="272"/>
                  </a:lnTo>
                  <a:cubicBezTo>
                    <a:pt x="0" y="351"/>
                    <a:pt x="0" y="478"/>
                    <a:pt x="79" y="557"/>
                  </a:cubicBezTo>
                  <a:cubicBezTo>
                    <a:pt x="119" y="596"/>
                    <a:pt x="170" y="616"/>
                    <a:pt x="222" y="616"/>
                  </a:cubicBezTo>
                  <a:cubicBezTo>
                    <a:pt x="273" y="616"/>
                    <a:pt x="324" y="596"/>
                    <a:pt x="364" y="557"/>
                  </a:cubicBezTo>
                  <a:lnTo>
                    <a:pt x="576" y="344"/>
                  </a:lnTo>
                  <a:cubicBezTo>
                    <a:pt x="655" y="266"/>
                    <a:pt x="655" y="135"/>
                    <a:pt x="576" y="60"/>
                  </a:cubicBezTo>
                  <a:cubicBezTo>
                    <a:pt x="537" y="20"/>
                    <a:pt x="486"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80"/>
            <p:cNvSpPr/>
            <p:nvPr/>
          </p:nvSpPr>
          <p:spPr>
            <a:xfrm>
              <a:off x="5846400" y="1587000"/>
              <a:ext cx="16400" cy="15425"/>
            </a:xfrm>
            <a:custGeom>
              <a:avLst/>
              <a:gdLst/>
              <a:ahLst/>
              <a:cxnLst/>
              <a:rect l="l" t="t" r="r" b="b"/>
              <a:pathLst>
                <a:path w="656" h="617" extrusionOk="0">
                  <a:moveTo>
                    <a:pt x="434" y="1"/>
                  </a:moveTo>
                  <a:cubicBezTo>
                    <a:pt x="382" y="1"/>
                    <a:pt x="331" y="20"/>
                    <a:pt x="292" y="60"/>
                  </a:cubicBezTo>
                  <a:lnTo>
                    <a:pt x="79" y="272"/>
                  </a:lnTo>
                  <a:cubicBezTo>
                    <a:pt x="0" y="351"/>
                    <a:pt x="0" y="478"/>
                    <a:pt x="79" y="557"/>
                  </a:cubicBezTo>
                  <a:cubicBezTo>
                    <a:pt x="118" y="596"/>
                    <a:pt x="170" y="616"/>
                    <a:pt x="221" y="616"/>
                  </a:cubicBezTo>
                  <a:cubicBezTo>
                    <a:pt x="273" y="616"/>
                    <a:pt x="324" y="596"/>
                    <a:pt x="364" y="557"/>
                  </a:cubicBezTo>
                  <a:lnTo>
                    <a:pt x="576" y="344"/>
                  </a:lnTo>
                  <a:cubicBezTo>
                    <a:pt x="655" y="265"/>
                    <a:pt x="655" y="139"/>
                    <a:pt x="576" y="60"/>
                  </a:cubicBezTo>
                  <a:cubicBezTo>
                    <a:pt x="537" y="20"/>
                    <a:pt x="4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80"/>
            <p:cNvSpPr/>
            <p:nvPr/>
          </p:nvSpPr>
          <p:spPr>
            <a:xfrm>
              <a:off x="5805500" y="1567700"/>
              <a:ext cx="10150" cy="17675"/>
            </a:xfrm>
            <a:custGeom>
              <a:avLst/>
              <a:gdLst/>
              <a:ahLst/>
              <a:cxnLst/>
              <a:rect l="l" t="t" r="r" b="b"/>
              <a:pathLst>
                <a:path w="406" h="707" extrusionOk="0">
                  <a:moveTo>
                    <a:pt x="203" y="1"/>
                  </a:moveTo>
                  <a:cubicBezTo>
                    <a:pt x="91" y="1"/>
                    <a:pt x="1" y="92"/>
                    <a:pt x="1" y="204"/>
                  </a:cubicBezTo>
                  <a:lnTo>
                    <a:pt x="1" y="506"/>
                  </a:lnTo>
                  <a:cubicBezTo>
                    <a:pt x="1" y="615"/>
                    <a:pt x="91" y="706"/>
                    <a:pt x="203" y="706"/>
                  </a:cubicBezTo>
                  <a:cubicBezTo>
                    <a:pt x="211" y="706"/>
                    <a:pt x="219" y="706"/>
                    <a:pt x="227" y="705"/>
                  </a:cubicBezTo>
                  <a:cubicBezTo>
                    <a:pt x="330" y="691"/>
                    <a:pt x="405" y="599"/>
                    <a:pt x="405" y="496"/>
                  </a:cubicBezTo>
                  <a:lnTo>
                    <a:pt x="405" y="211"/>
                  </a:lnTo>
                  <a:cubicBezTo>
                    <a:pt x="405" y="108"/>
                    <a:pt x="330" y="16"/>
                    <a:pt x="227" y="2"/>
                  </a:cubicBezTo>
                  <a:cubicBezTo>
                    <a:pt x="219" y="1"/>
                    <a:pt x="21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80"/>
            <p:cNvSpPr/>
            <p:nvPr/>
          </p:nvSpPr>
          <p:spPr>
            <a:xfrm>
              <a:off x="5552125" y="1620375"/>
              <a:ext cx="245350" cy="291625"/>
            </a:xfrm>
            <a:custGeom>
              <a:avLst/>
              <a:gdLst/>
              <a:ahLst/>
              <a:cxnLst/>
              <a:rect l="l" t="t" r="r" b="b"/>
              <a:pathLst>
                <a:path w="9814" h="11665" extrusionOk="0">
                  <a:moveTo>
                    <a:pt x="7228" y="3117"/>
                  </a:moveTo>
                  <a:cubicBezTo>
                    <a:pt x="7362" y="3127"/>
                    <a:pt x="7475" y="3244"/>
                    <a:pt x="7475" y="3381"/>
                  </a:cubicBezTo>
                  <a:lnTo>
                    <a:pt x="7475" y="3864"/>
                  </a:lnTo>
                  <a:cubicBezTo>
                    <a:pt x="7475" y="4002"/>
                    <a:pt x="7365" y="4111"/>
                    <a:pt x="7228" y="4111"/>
                  </a:cubicBezTo>
                  <a:lnTo>
                    <a:pt x="7067" y="4111"/>
                  </a:lnTo>
                  <a:cubicBezTo>
                    <a:pt x="7074" y="3991"/>
                    <a:pt x="7070" y="4224"/>
                    <a:pt x="7070" y="3117"/>
                  </a:cubicBezTo>
                  <a:close/>
                  <a:moveTo>
                    <a:pt x="2723" y="3117"/>
                  </a:moveTo>
                  <a:cubicBezTo>
                    <a:pt x="2726" y="4183"/>
                    <a:pt x="2719" y="3978"/>
                    <a:pt x="2726" y="4115"/>
                  </a:cubicBezTo>
                  <a:lnTo>
                    <a:pt x="2558" y="4115"/>
                  </a:lnTo>
                  <a:cubicBezTo>
                    <a:pt x="2424" y="4115"/>
                    <a:pt x="2311" y="4002"/>
                    <a:pt x="2311" y="3864"/>
                  </a:cubicBezTo>
                  <a:lnTo>
                    <a:pt x="2311" y="3367"/>
                  </a:lnTo>
                  <a:cubicBezTo>
                    <a:pt x="2311" y="3230"/>
                    <a:pt x="2421" y="3117"/>
                    <a:pt x="2558" y="3117"/>
                  </a:cubicBezTo>
                  <a:close/>
                  <a:moveTo>
                    <a:pt x="5798" y="1560"/>
                  </a:moveTo>
                  <a:cubicBezTo>
                    <a:pt x="5908" y="1560"/>
                    <a:pt x="5994" y="1646"/>
                    <a:pt x="5994" y="1752"/>
                  </a:cubicBezTo>
                  <a:lnTo>
                    <a:pt x="5994" y="2534"/>
                  </a:lnTo>
                  <a:cubicBezTo>
                    <a:pt x="5994" y="2867"/>
                    <a:pt x="6271" y="3117"/>
                    <a:pt x="6590" y="3117"/>
                  </a:cubicBezTo>
                  <a:lnTo>
                    <a:pt x="6673" y="3117"/>
                  </a:lnTo>
                  <a:cubicBezTo>
                    <a:pt x="6659" y="3902"/>
                    <a:pt x="6697" y="3751"/>
                    <a:pt x="6652" y="4300"/>
                  </a:cubicBezTo>
                  <a:cubicBezTo>
                    <a:pt x="6519" y="5276"/>
                    <a:pt x="5707" y="5767"/>
                    <a:pt x="4895" y="5767"/>
                  </a:cubicBezTo>
                  <a:cubicBezTo>
                    <a:pt x="4019" y="5767"/>
                    <a:pt x="3142" y="5194"/>
                    <a:pt x="3117" y="4043"/>
                  </a:cubicBezTo>
                  <a:lnTo>
                    <a:pt x="3117" y="3117"/>
                  </a:lnTo>
                  <a:lnTo>
                    <a:pt x="3199" y="3117"/>
                  </a:lnTo>
                  <a:cubicBezTo>
                    <a:pt x="3511" y="3117"/>
                    <a:pt x="3772" y="2884"/>
                    <a:pt x="3796" y="2582"/>
                  </a:cubicBezTo>
                  <a:cubicBezTo>
                    <a:pt x="3799" y="2534"/>
                    <a:pt x="3796" y="2551"/>
                    <a:pt x="3796" y="1752"/>
                  </a:cubicBezTo>
                  <a:cubicBezTo>
                    <a:pt x="3796" y="1646"/>
                    <a:pt x="3885" y="1560"/>
                    <a:pt x="3991" y="1560"/>
                  </a:cubicBezTo>
                  <a:cubicBezTo>
                    <a:pt x="4125" y="1560"/>
                    <a:pt x="4262" y="1574"/>
                    <a:pt x="4399" y="1605"/>
                  </a:cubicBezTo>
                  <a:cubicBezTo>
                    <a:pt x="4564" y="1641"/>
                    <a:pt x="4730" y="1659"/>
                    <a:pt x="4896" y="1659"/>
                  </a:cubicBezTo>
                  <a:cubicBezTo>
                    <a:pt x="5062" y="1659"/>
                    <a:pt x="5227" y="1641"/>
                    <a:pt x="5390" y="1605"/>
                  </a:cubicBezTo>
                  <a:cubicBezTo>
                    <a:pt x="5527" y="1574"/>
                    <a:pt x="5665" y="1560"/>
                    <a:pt x="5798" y="1560"/>
                  </a:cubicBezTo>
                  <a:close/>
                  <a:moveTo>
                    <a:pt x="4057" y="6007"/>
                  </a:moveTo>
                  <a:lnTo>
                    <a:pt x="4057" y="6007"/>
                  </a:lnTo>
                  <a:cubicBezTo>
                    <a:pt x="4333" y="6119"/>
                    <a:pt x="4619" y="6174"/>
                    <a:pt x="4905" y="6174"/>
                  </a:cubicBezTo>
                  <a:cubicBezTo>
                    <a:pt x="5191" y="6174"/>
                    <a:pt x="5478" y="6119"/>
                    <a:pt x="5754" y="6007"/>
                  </a:cubicBezTo>
                  <a:lnTo>
                    <a:pt x="5754" y="6007"/>
                  </a:lnTo>
                  <a:cubicBezTo>
                    <a:pt x="5750" y="6264"/>
                    <a:pt x="5743" y="6278"/>
                    <a:pt x="5764" y="6326"/>
                  </a:cubicBezTo>
                  <a:lnTo>
                    <a:pt x="5874" y="6611"/>
                  </a:lnTo>
                  <a:cubicBezTo>
                    <a:pt x="5901" y="6679"/>
                    <a:pt x="5891" y="6758"/>
                    <a:pt x="5846" y="6816"/>
                  </a:cubicBezTo>
                  <a:lnTo>
                    <a:pt x="4903" y="8099"/>
                  </a:lnTo>
                  <a:lnTo>
                    <a:pt x="3961" y="6816"/>
                  </a:lnTo>
                  <a:cubicBezTo>
                    <a:pt x="3916" y="6758"/>
                    <a:pt x="3906" y="6679"/>
                    <a:pt x="3933" y="6611"/>
                  </a:cubicBezTo>
                  <a:lnTo>
                    <a:pt x="4043" y="6326"/>
                  </a:lnTo>
                  <a:cubicBezTo>
                    <a:pt x="4070" y="6258"/>
                    <a:pt x="4050" y="6192"/>
                    <a:pt x="4057" y="6007"/>
                  </a:cubicBezTo>
                  <a:close/>
                  <a:moveTo>
                    <a:pt x="3518" y="6648"/>
                  </a:moveTo>
                  <a:cubicBezTo>
                    <a:pt x="3508" y="6792"/>
                    <a:pt x="3549" y="6936"/>
                    <a:pt x="3638" y="7057"/>
                  </a:cubicBezTo>
                  <a:lnTo>
                    <a:pt x="4564" y="8315"/>
                  </a:lnTo>
                  <a:lnTo>
                    <a:pt x="3686" y="8541"/>
                  </a:lnTo>
                  <a:cubicBezTo>
                    <a:pt x="3667" y="8546"/>
                    <a:pt x="3647" y="8549"/>
                    <a:pt x="3628" y="8549"/>
                  </a:cubicBezTo>
                  <a:cubicBezTo>
                    <a:pt x="3519" y="8549"/>
                    <a:pt x="3422" y="8470"/>
                    <a:pt x="3402" y="8359"/>
                  </a:cubicBezTo>
                  <a:lnTo>
                    <a:pt x="3192" y="7187"/>
                  </a:lnTo>
                  <a:cubicBezTo>
                    <a:pt x="3172" y="7060"/>
                    <a:pt x="3210" y="6930"/>
                    <a:pt x="3299" y="6837"/>
                  </a:cubicBezTo>
                  <a:cubicBezTo>
                    <a:pt x="3371" y="6762"/>
                    <a:pt x="3446" y="6700"/>
                    <a:pt x="3518" y="6648"/>
                  </a:cubicBezTo>
                  <a:close/>
                  <a:moveTo>
                    <a:pt x="6289" y="6652"/>
                  </a:moveTo>
                  <a:cubicBezTo>
                    <a:pt x="6364" y="6700"/>
                    <a:pt x="6436" y="6762"/>
                    <a:pt x="6508" y="6837"/>
                  </a:cubicBezTo>
                  <a:cubicBezTo>
                    <a:pt x="6597" y="6930"/>
                    <a:pt x="6635" y="7063"/>
                    <a:pt x="6614" y="7190"/>
                  </a:cubicBezTo>
                  <a:lnTo>
                    <a:pt x="6405" y="8359"/>
                  </a:lnTo>
                  <a:cubicBezTo>
                    <a:pt x="6385" y="8473"/>
                    <a:pt x="6286" y="8549"/>
                    <a:pt x="6179" y="8549"/>
                  </a:cubicBezTo>
                  <a:cubicBezTo>
                    <a:pt x="6160" y="8549"/>
                    <a:pt x="6140" y="8546"/>
                    <a:pt x="6121" y="8541"/>
                  </a:cubicBezTo>
                  <a:lnTo>
                    <a:pt x="5243" y="8318"/>
                  </a:lnTo>
                  <a:lnTo>
                    <a:pt x="6172" y="7057"/>
                  </a:lnTo>
                  <a:cubicBezTo>
                    <a:pt x="6258" y="6936"/>
                    <a:pt x="6299" y="6792"/>
                    <a:pt x="6289" y="6652"/>
                  </a:cubicBezTo>
                  <a:close/>
                  <a:moveTo>
                    <a:pt x="4070" y="0"/>
                  </a:moveTo>
                  <a:cubicBezTo>
                    <a:pt x="3333" y="0"/>
                    <a:pt x="2682" y="473"/>
                    <a:pt x="2455" y="1176"/>
                  </a:cubicBezTo>
                  <a:cubicBezTo>
                    <a:pt x="2421" y="1283"/>
                    <a:pt x="2476" y="1396"/>
                    <a:pt x="2582" y="1430"/>
                  </a:cubicBezTo>
                  <a:cubicBezTo>
                    <a:pt x="2603" y="1437"/>
                    <a:pt x="2624" y="1440"/>
                    <a:pt x="2644" y="1440"/>
                  </a:cubicBezTo>
                  <a:cubicBezTo>
                    <a:pt x="2729" y="1440"/>
                    <a:pt x="2808" y="1385"/>
                    <a:pt x="2836" y="1300"/>
                  </a:cubicBezTo>
                  <a:cubicBezTo>
                    <a:pt x="3011" y="765"/>
                    <a:pt x="3508" y="405"/>
                    <a:pt x="4070" y="401"/>
                  </a:cubicBezTo>
                  <a:lnTo>
                    <a:pt x="5740" y="401"/>
                  </a:lnTo>
                  <a:cubicBezTo>
                    <a:pt x="6453" y="405"/>
                    <a:pt x="7016" y="1701"/>
                    <a:pt x="7016" y="1701"/>
                  </a:cubicBezTo>
                  <a:lnTo>
                    <a:pt x="7016" y="2716"/>
                  </a:lnTo>
                  <a:lnTo>
                    <a:pt x="6587" y="2716"/>
                  </a:lnTo>
                  <a:cubicBezTo>
                    <a:pt x="6491" y="2716"/>
                    <a:pt x="6398" y="2640"/>
                    <a:pt x="6398" y="2534"/>
                  </a:cubicBezTo>
                  <a:lnTo>
                    <a:pt x="6398" y="1752"/>
                  </a:lnTo>
                  <a:cubicBezTo>
                    <a:pt x="6398" y="1423"/>
                    <a:pt x="6138" y="1156"/>
                    <a:pt x="5812" y="1156"/>
                  </a:cubicBezTo>
                  <a:lnTo>
                    <a:pt x="5802" y="1156"/>
                  </a:lnTo>
                  <a:cubicBezTo>
                    <a:pt x="5637" y="1156"/>
                    <a:pt x="5473" y="1173"/>
                    <a:pt x="5308" y="1211"/>
                  </a:cubicBezTo>
                  <a:cubicBezTo>
                    <a:pt x="5173" y="1240"/>
                    <a:pt x="5036" y="1254"/>
                    <a:pt x="4900" y="1254"/>
                  </a:cubicBezTo>
                  <a:cubicBezTo>
                    <a:pt x="4764" y="1254"/>
                    <a:pt x="4627" y="1240"/>
                    <a:pt x="4492" y="1211"/>
                  </a:cubicBezTo>
                  <a:cubicBezTo>
                    <a:pt x="4327" y="1173"/>
                    <a:pt x="4159" y="1156"/>
                    <a:pt x="3998" y="1156"/>
                  </a:cubicBezTo>
                  <a:lnTo>
                    <a:pt x="3995" y="1156"/>
                  </a:lnTo>
                  <a:cubicBezTo>
                    <a:pt x="3666" y="1156"/>
                    <a:pt x="3398" y="1423"/>
                    <a:pt x="3398" y="1752"/>
                  </a:cubicBezTo>
                  <a:cubicBezTo>
                    <a:pt x="3398" y="2411"/>
                    <a:pt x="3398" y="2537"/>
                    <a:pt x="3398" y="2551"/>
                  </a:cubicBezTo>
                  <a:cubicBezTo>
                    <a:pt x="3391" y="2640"/>
                    <a:pt x="3306" y="2716"/>
                    <a:pt x="3206" y="2716"/>
                  </a:cubicBezTo>
                  <a:lnTo>
                    <a:pt x="2767" y="2716"/>
                  </a:lnTo>
                  <a:lnTo>
                    <a:pt x="2767" y="2177"/>
                  </a:lnTo>
                  <a:cubicBezTo>
                    <a:pt x="2767" y="2081"/>
                    <a:pt x="2706" y="1996"/>
                    <a:pt x="2610" y="1975"/>
                  </a:cubicBezTo>
                  <a:cubicBezTo>
                    <a:pt x="2595" y="1972"/>
                    <a:pt x="2580" y="1971"/>
                    <a:pt x="2566" y="1971"/>
                  </a:cubicBezTo>
                  <a:cubicBezTo>
                    <a:pt x="2455" y="1971"/>
                    <a:pt x="2366" y="2062"/>
                    <a:pt x="2366" y="2174"/>
                  </a:cubicBezTo>
                  <a:lnTo>
                    <a:pt x="2366" y="2747"/>
                  </a:lnTo>
                  <a:cubicBezTo>
                    <a:pt x="2102" y="2829"/>
                    <a:pt x="1910" y="3076"/>
                    <a:pt x="1910" y="3367"/>
                  </a:cubicBezTo>
                  <a:lnTo>
                    <a:pt x="1910" y="3864"/>
                  </a:lnTo>
                  <a:cubicBezTo>
                    <a:pt x="1910" y="4224"/>
                    <a:pt x="2202" y="4516"/>
                    <a:pt x="2558" y="4516"/>
                  </a:cubicBezTo>
                  <a:lnTo>
                    <a:pt x="2781" y="4516"/>
                  </a:lnTo>
                  <a:cubicBezTo>
                    <a:pt x="2901" y="5099"/>
                    <a:pt x="3196" y="5490"/>
                    <a:pt x="3655" y="5791"/>
                  </a:cubicBezTo>
                  <a:lnTo>
                    <a:pt x="3655" y="6110"/>
                  </a:lnTo>
                  <a:cubicBezTo>
                    <a:pt x="3364" y="6237"/>
                    <a:pt x="2994" y="6491"/>
                    <a:pt x="2860" y="6775"/>
                  </a:cubicBezTo>
                  <a:lnTo>
                    <a:pt x="2791" y="6789"/>
                  </a:lnTo>
                  <a:cubicBezTo>
                    <a:pt x="1173" y="7101"/>
                    <a:pt x="0" y="8527"/>
                    <a:pt x="0" y="10177"/>
                  </a:cubicBezTo>
                  <a:lnTo>
                    <a:pt x="0" y="10777"/>
                  </a:lnTo>
                  <a:cubicBezTo>
                    <a:pt x="0" y="11267"/>
                    <a:pt x="398" y="11665"/>
                    <a:pt x="888" y="11665"/>
                  </a:cubicBezTo>
                  <a:lnTo>
                    <a:pt x="8918" y="11665"/>
                  </a:lnTo>
                  <a:cubicBezTo>
                    <a:pt x="8918" y="11665"/>
                    <a:pt x="9810" y="11260"/>
                    <a:pt x="9813" y="10770"/>
                  </a:cubicBezTo>
                  <a:lnTo>
                    <a:pt x="9813" y="10170"/>
                  </a:lnTo>
                  <a:cubicBezTo>
                    <a:pt x="9810" y="9611"/>
                    <a:pt x="9673" y="9052"/>
                    <a:pt x="9409" y="8558"/>
                  </a:cubicBezTo>
                  <a:cubicBezTo>
                    <a:pt x="9373" y="8490"/>
                    <a:pt x="9304" y="8451"/>
                    <a:pt x="9233" y="8451"/>
                  </a:cubicBezTo>
                  <a:cubicBezTo>
                    <a:pt x="9201" y="8451"/>
                    <a:pt x="9168" y="8459"/>
                    <a:pt x="9138" y="8476"/>
                  </a:cubicBezTo>
                  <a:cubicBezTo>
                    <a:pt x="9038" y="8527"/>
                    <a:pt x="9001" y="8651"/>
                    <a:pt x="9052" y="8747"/>
                  </a:cubicBezTo>
                  <a:cubicBezTo>
                    <a:pt x="9285" y="9186"/>
                    <a:pt x="9409" y="9676"/>
                    <a:pt x="9409" y="10173"/>
                  </a:cubicBezTo>
                  <a:lnTo>
                    <a:pt x="9409" y="10770"/>
                  </a:lnTo>
                  <a:cubicBezTo>
                    <a:pt x="9409" y="11037"/>
                    <a:pt x="8918" y="11236"/>
                    <a:pt x="8918" y="11236"/>
                  </a:cubicBezTo>
                  <a:lnTo>
                    <a:pt x="8065" y="11236"/>
                  </a:lnTo>
                  <a:lnTo>
                    <a:pt x="8065" y="9940"/>
                  </a:lnTo>
                  <a:cubicBezTo>
                    <a:pt x="8065" y="9827"/>
                    <a:pt x="7976" y="9738"/>
                    <a:pt x="7862" y="9738"/>
                  </a:cubicBezTo>
                  <a:cubicBezTo>
                    <a:pt x="7753" y="9738"/>
                    <a:pt x="7660" y="9827"/>
                    <a:pt x="7664" y="9940"/>
                  </a:cubicBezTo>
                  <a:lnTo>
                    <a:pt x="7664" y="11264"/>
                  </a:lnTo>
                  <a:lnTo>
                    <a:pt x="2150" y="11264"/>
                  </a:lnTo>
                  <a:lnTo>
                    <a:pt x="2150" y="9954"/>
                  </a:lnTo>
                  <a:cubicBezTo>
                    <a:pt x="2150" y="9851"/>
                    <a:pt x="2078" y="9758"/>
                    <a:pt x="1975" y="9745"/>
                  </a:cubicBezTo>
                  <a:cubicBezTo>
                    <a:pt x="1967" y="9744"/>
                    <a:pt x="1960" y="9743"/>
                    <a:pt x="1952" y="9743"/>
                  </a:cubicBezTo>
                  <a:cubicBezTo>
                    <a:pt x="1839" y="9743"/>
                    <a:pt x="1749" y="9835"/>
                    <a:pt x="1749" y="9947"/>
                  </a:cubicBezTo>
                  <a:lnTo>
                    <a:pt x="1749" y="11264"/>
                  </a:lnTo>
                  <a:lnTo>
                    <a:pt x="892" y="11264"/>
                  </a:lnTo>
                  <a:cubicBezTo>
                    <a:pt x="621" y="11264"/>
                    <a:pt x="402" y="11044"/>
                    <a:pt x="402" y="10777"/>
                  </a:cubicBezTo>
                  <a:lnTo>
                    <a:pt x="402" y="10177"/>
                  </a:lnTo>
                  <a:cubicBezTo>
                    <a:pt x="402" y="8747"/>
                    <a:pt x="1403" y="7509"/>
                    <a:pt x="2788" y="7204"/>
                  </a:cubicBezTo>
                  <a:cubicBezTo>
                    <a:pt x="2795" y="7262"/>
                    <a:pt x="2788" y="7197"/>
                    <a:pt x="3007" y="8431"/>
                  </a:cubicBezTo>
                  <a:cubicBezTo>
                    <a:pt x="3060" y="8741"/>
                    <a:pt x="3329" y="8956"/>
                    <a:pt x="3629" y="8956"/>
                  </a:cubicBezTo>
                  <a:cubicBezTo>
                    <a:pt x="3682" y="8956"/>
                    <a:pt x="3736" y="8949"/>
                    <a:pt x="3789" y="8935"/>
                  </a:cubicBezTo>
                  <a:lnTo>
                    <a:pt x="4903" y="8647"/>
                  </a:lnTo>
                  <a:lnTo>
                    <a:pt x="6018" y="8935"/>
                  </a:lnTo>
                  <a:cubicBezTo>
                    <a:pt x="6071" y="8949"/>
                    <a:pt x="6124" y="8956"/>
                    <a:pt x="6176" y="8956"/>
                  </a:cubicBezTo>
                  <a:cubicBezTo>
                    <a:pt x="6476" y="8956"/>
                    <a:pt x="6747" y="8741"/>
                    <a:pt x="6803" y="8431"/>
                  </a:cubicBezTo>
                  <a:cubicBezTo>
                    <a:pt x="7022" y="7194"/>
                    <a:pt x="7012" y="7262"/>
                    <a:pt x="7019" y="7204"/>
                  </a:cubicBezTo>
                  <a:lnTo>
                    <a:pt x="7019" y="7204"/>
                  </a:lnTo>
                  <a:cubicBezTo>
                    <a:pt x="7595" y="7327"/>
                    <a:pt x="8116" y="7615"/>
                    <a:pt x="8531" y="8037"/>
                  </a:cubicBezTo>
                  <a:cubicBezTo>
                    <a:pt x="8569" y="8075"/>
                    <a:pt x="8620" y="8095"/>
                    <a:pt x="8675" y="8095"/>
                  </a:cubicBezTo>
                  <a:cubicBezTo>
                    <a:pt x="8726" y="8095"/>
                    <a:pt x="8778" y="8078"/>
                    <a:pt x="8816" y="8037"/>
                  </a:cubicBezTo>
                  <a:cubicBezTo>
                    <a:pt x="8894" y="7958"/>
                    <a:pt x="8894" y="7831"/>
                    <a:pt x="8819" y="7753"/>
                  </a:cubicBezTo>
                  <a:cubicBezTo>
                    <a:pt x="8003" y="6926"/>
                    <a:pt x="6971" y="6782"/>
                    <a:pt x="6950" y="6775"/>
                  </a:cubicBezTo>
                  <a:cubicBezTo>
                    <a:pt x="6817" y="6491"/>
                    <a:pt x="6446" y="6237"/>
                    <a:pt x="6155" y="6114"/>
                  </a:cubicBezTo>
                  <a:lnTo>
                    <a:pt x="6155" y="5791"/>
                  </a:lnTo>
                  <a:cubicBezTo>
                    <a:pt x="6601" y="5500"/>
                    <a:pt x="6906" y="5112"/>
                    <a:pt x="7033" y="4516"/>
                  </a:cubicBezTo>
                  <a:lnTo>
                    <a:pt x="7252" y="4516"/>
                  </a:lnTo>
                  <a:cubicBezTo>
                    <a:pt x="7612" y="4516"/>
                    <a:pt x="7904" y="4224"/>
                    <a:pt x="7904" y="3864"/>
                  </a:cubicBezTo>
                  <a:lnTo>
                    <a:pt x="7904" y="3367"/>
                  </a:lnTo>
                  <a:cubicBezTo>
                    <a:pt x="7904" y="3079"/>
                    <a:pt x="7712" y="2832"/>
                    <a:pt x="7448" y="2750"/>
                  </a:cubicBezTo>
                  <a:lnTo>
                    <a:pt x="7448" y="1701"/>
                  </a:lnTo>
                  <a:cubicBezTo>
                    <a:pt x="7448" y="1701"/>
                    <a:pt x="6676" y="0"/>
                    <a:pt x="5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80"/>
            <p:cNvSpPr/>
            <p:nvPr/>
          </p:nvSpPr>
          <p:spPr>
            <a:xfrm>
              <a:off x="5765825" y="1597725"/>
              <a:ext cx="89250" cy="119450"/>
            </a:xfrm>
            <a:custGeom>
              <a:avLst/>
              <a:gdLst/>
              <a:ahLst/>
              <a:cxnLst/>
              <a:rect l="l" t="t" r="r" b="b"/>
              <a:pathLst>
                <a:path w="3570" h="4778" extrusionOk="0">
                  <a:moveTo>
                    <a:pt x="1790" y="409"/>
                  </a:moveTo>
                  <a:cubicBezTo>
                    <a:pt x="2541" y="409"/>
                    <a:pt x="3155" y="1015"/>
                    <a:pt x="3155" y="1774"/>
                  </a:cubicBezTo>
                  <a:cubicBezTo>
                    <a:pt x="3155" y="2576"/>
                    <a:pt x="2620" y="2624"/>
                    <a:pt x="2462" y="3457"/>
                  </a:cubicBezTo>
                  <a:lnTo>
                    <a:pt x="2462" y="3461"/>
                  </a:lnTo>
                  <a:lnTo>
                    <a:pt x="1992" y="3461"/>
                  </a:lnTo>
                  <a:lnTo>
                    <a:pt x="1992" y="3049"/>
                  </a:lnTo>
                  <a:cubicBezTo>
                    <a:pt x="2109" y="3022"/>
                    <a:pt x="2225" y="2970"/>
                    <a:pt x="2325" y="2895"/>
                  </a:cubicBezTo>
                  <a:cubicBezTo>
                    <a:pt x="2404" y="2837"/>
                    <a:pt x="2435" y="2730"/>
                    <a:pt x="2390" y="2645"/>
                  </a:cubicBezTo>
                  <a:cubicBezTo>
                    <a:pt x="2355" y="2570"/>
                    <a:pt x="2282" y="2531"/>
                    <a:pt x="2208" y="2531"/>
                  </a:cubicBezTo>
                  <a:cubicBezTo>
                    <a:pt x="2166" y="2531"/>
                    <a:pt x="2124" y="2543"/>
                    <a:pt x="2088" y="2569"/>
                  </a:cubicBezTo>
                  <a:cubicBezTo>
                    <a:pt x="1999" y="2636"/>
                    <a:pt x="1891" y="2670"/>
                    <a:pt x="1784" y="2670"/>
                  </a:cubicBezTo>
                  <a:cubicBezTo>
                    <a:pt x="1679" y="2670"/>
                    <a:pt x="1573" y="2637"/>
                    <a:pt x="1485" y="2573"/>
                  </a:cubicBezTo>
                  <a:cubicBezTo>
                    <a:pt x="1448" y="2545"/>
                    <a:pt x="1403" y="2530"/>
                    <a:pt x="1359" y="2530"/>
                  </a:cubicBezTo>
                  <a:cubicBezTo>
                    <a:pt x="1322" y="2530"/>
                    <a:pt x="1285" y="2540"/>
                    <a:pt x="1252" y="2562"/>
                  </a:cubicBezTo>
                  <a:cubicBezTo>
                    <a:pt x="1128" y="2645"/>
                    <a:pt x="1132" y="2813"/>
                    <a:pt x="1241" y="2891"/>
                  </a:cubicBezTo>
                  <a:cubicBezTo>
                    <a:pt x="1344" y="2970"/>
                    <a:pt x="1464" y="3025"/>
                    <a:pt x="1588" y="3053"/>
                  </a:cubicBezTo>
                  <a:lnTo>
                    <a:pt x="1588" y="3457"/>
                  </a:lnTo>
                  <a:lnTo>
                    <a:pt x="1118" y="3457"/>
                  </a:lnTo>
                  <a:cubicBezTo>
                    <a:pt x="960" y="2624"/>
                    <a:pt x="418" y="2573"/>
                    <a:pt x="425" y="1760"/>
                  </a:cubicBezTo>
                  <a:cubicBezTo>
                    <a:pt x="432" y="1030"/>
                    <a:pt x="1018" y="430"/>
                    <a:pt x="1752" y="409"/>
                  </a:cubicBezTo>
                  <a:cubicBezTo>
                    <a:pt x="1765" y="409"/>
                    <a:pt x="1777" y="409"/>
                    <a:pt x="1790" y="409"/>
                  </a:cubicBezTo>
                  <a:close/>
                  <a:moveTo>
                    <a:pt x="2287" y="3862"/>
                  </a:moveTo>
                  <a:lnTo>
                    <a:pt x="2287" y="4167"/>
                  </a:lnTo>
                  <a:cubicBezTo>
                    <a:pt x="2287" y="4280"/>
                    <a:pt x="2195" y="4373"/>
                    <a:pt x="2081" y="4373"/>
                  </a:cubicBezTo>
                  <a:lnTo>
                    <a:pt x="1499" y="4373"/>
                  </a:lnTo>
                  <a:cubicBezTo>
                    <a:pt x="1385" y="4373"/>
                    <a:pt x="1293" y="4280"/>
                    <a:pt x="1293" y="4167"/>
                  </a:cubicBezTo>
                  <a:lnTo>
                    <a:pt x="1293" y="3862"/>
                  </a:lnTo>
                  <a:close/>
                  <a:moveTo>
                    <a:pt x="1787" y="0"/>
                  </a:moveTo>
                  <a:cubicBezTo>
                    <a:pt x="1771" y="0"/>
                    <a:pt x="1755" y="1"/>
                    <a:pt x="1739" y="1"/>
                  </a:cubicBezTo>
                  <a:cubicBezTo>
                    <a:pt x="785" y="28"/>
                    <a:pt x="17" y="803"/>
                    <a:pt x="10" y="1753"/>
                  </a:cubicBezTo>
                  <a:cubicBezTo>
                    <a:pt x="0" y="2720"/>
                    <a:pt x="580" y="2819"/>
                    <a:pt x="713" y="3529"/>
                  </a:cubicBezTo>
                  <a:cubicBezTo>
                    <a:pt x="734" y="3639"/>
                    <a:pt x="799" y="3731"/>
                    <a:pt x="888" y="3790"/>
                  </a:cubicBezTo>
                  <a:lnTo>
                    <a:pt x="888" y="4167"/>
                  </a:lnTo>
                  <a:cubicBezTo>
                    <a:pt x="888" y="4503"/>
                    <a:pt x="1162" y="4777"/>
                    <a:pt x="1499" y="4777"/>
                  </a:cubicBezTo>
                  <a:lnTo>
                    <a:pt x="2081" y="4777"/>
                  </a:lnTo>
                  <a:cubicBezTo>
                    <a:pt x="2417" y="4777"/>
                    <a:pt x="2688" y="4503"/>
                    <a:pt x="2688" y="4167"/>
                  </a:cubicBezTo>
                  <a:lnTo>
                    <a:pt x="2688" y="3790"/>
                  </a:lnTo>
                  <a:cubicBezTo>
                    <a:pt x="2777" y="3731"/>
                    <a:pt x="2843" y="3639"/>
                    <a:pt x="2863" y="3529"/>
                  </a:cubicBezTo>
                  <a:cubicBezTo>
                    <a:pt x="2997" y="2816"/>
                    <a:pt x="3569" y="2727"/>
                    <a:pt x="3569" y="1767"/>
                  </a:cubicBezTo>
                  <a:cubicBezTo>
                    <a:pt x="3569" y="826"/>
                    <a:pt x="2773" y="0"/>
                    <a:pt x="1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 name="Google Shape;1417;p80"/>
          <p:cNvGrpSpPr/>
          <p:nvPr/>
        </p:nvGrpSpPr>
        <p:grpSpPr>
          <a:xfrm>
            <a:off x="4785725" y="1567825"/>
            <a:ext cx="328575" cy="344175"/>
            <a:chOff x="4785725" y="1567825"/>
            <a:chExt cx="328575" cy="344175"/>
          </a:xfrm>
        </p:grpSpPr>
        <p:sp>
          <p:nvSpPr>
            <p:cNvPr id="1418" name="Google Shape;1418;p80"/>
            <p:cNvSpPr/>
            <p:nvPr/>
          </p:nvSpPr>
          <p:spPr>
            <a:xfrm>
              <a:off x="4785725" y="1567825"/>
              <a:ext cx="328575" cy="344175"/>
            </a:xfrm>
            <a:custGeom>
              <a:avLst/>
              <a:gdLst/>
              <a:ahLst/>
              <a:cxnLst/>
              <a:rect l="l" t="t" r="r" b="b"/>
              <a:pathLst>
                <a:path w="13143" h="13767" extrusionOk="0">
                  <a:moveTo>
                    <a:pt x="6556" y="408"/>
                  </a:moveTo>
                  <a:cubicBezTo>
                    <a:pt x="10502" y="408"/>
                    <a:pt x="12604" y="5126"/>
                    <a:pt x="9930" y="8058"/>
                  </a:cubicBezTo>
                  <a:cubicBezTo>
                    <a:pt x="9385" y="8654"/>
                    <a:pt x="8963" y="9333"/>
                    <a:pt x="8671" y="10081"/>
                  </a:cubicBezTo>
                  <a:lnTo>
                    <a:pt x="4440" y="10081"/>
                  </a:lnTo>
                  <a:cubicBezTo>
                    <a:pt x="4149" y="9333"/>
                    <a:pt x="3727" y="8654"/>
                    <a:pt x="3185" y="8065"/>
                  </a:cubicBezTo>
                  <a:cubicBezTo>
                    <a:pt x="532" y="5167"/>
                    <a:pt x="2561" y="439"/>
                    <a:pt x="6522" y="408"/>
                  </a:cubicBezTo>
                  <a:close/>
                  <a:moveTo>
                    <a:pt x="8774" y="10472"/>
                  </a:moveTo>
                  <a:cubicBezTo>
                    <a:pt x="8781" y="10472"/>
                    <a:pt x="8785" y="10472"/>
                    <a:pt x="8791" y="10475"/>
                  </a:cubicBezTo>
                  <a:lnTo>
                    <a:pt x="8795" y="10475"/>
                  </a:lnTo>
                  <a:cubicBezTo>
                    <a:pt x="9042" y="10503"/>
                    <a:pt x="8774" y="10890"/>
                    <a:pt x="8774" y="10890"/>
                  </a:cubicBezTo>
                  <a:lnTo>
                    <a:pt x="5671" y="10890"/>
                  </a:lnTo>
                  <a:cubicBezTo>
                    <a:pt x="5568" y="10890"/>
                    <a:pt x="5479" y="10969"/>
                    <a:pt x="5476" y="11072"/>
                  </a:cubicBezTo>
                  <a:cubicBezTo>
                    <a:pt x="5472" y="11178"/>
                    <a:pt x="5558" y="11264"/>
                    <a:pt x="5664" y="11264"/>
                  </a:cubicBezTo>
                  <a:lnTo>
                    <a:pt x="8809" y="11264"/>
                  </a:lnTo>
                  <a:cubicBezTo>
                    <a:pt x="9076" y="11264"/>
                    <a:pt x="9076" y="11668"/>
                    <a:pt x="8809" y="11668"/>
                  </a:cubicBezTo>
                  <a:lnTo>
                    <a:pt x="4303" y="11668"/>
                  </a:lnTo>
                  <a:cubicBezTo>
                    <a:pt x="4036" y="11668"/>
                    <a:pt x="4036" y="11264"/>
                    <a:pt x="4303" y="11264"/>
                  </a:cubicBezTo>
                  <a:lnTo>
                    <a:pt x="4715" y="11264"/>
                  </a:lnTo>
                  <a:cubicBezTo>
                    <a:pt x="4817" y="11264"/>
                    <a:pt x="4910" y="11192"/>
                    <a:pt x="4920" y="11089"/>
                  </a:cubicBezTo>
                  <a:cubicBezTo>
                    <a:pt x="4937" y="10965"/>
                    <a:pt x="4841" y="10863"/>
                    <a:pt x="4721" y="10863"/>
                  </a:cubicBezTo>
                  <a:lnTo>
                    <a:pt x="4337" y="10863"/>
                  </a:lnTo>
                  <a:cubicBezTo>
                    <a:pt x="4337" y="10863"/>
                    <a:pt x="4067" y="10503"/>
                    <a:pt x="4313" y="10475"/>
                  </a:cubicBezTo>
                  <a:lnTo>
                    <a:pt x="4317" y="10475"/>
                  </a:lnTo>
                  <a:cubicBezTo>
                    <a:pt x="4327" y="10473"/>
                    <a:pt x="4277" y="10473"/>
                    <a:pt x="4807" y="10473"/>
                  </a:cubicBezTo>
                  <a:cubicBezTo>
                    <a:pt x="5337" y="10473"/>
                    <a:pt x="6446" y="10473"/>
                    <a:pt x="8774" y="10472"/>
                  </a:cubicBezTo>
                  <a:close/>
                  <a:moveTo>
                    <a:pt x="8809" y="12073"/>
                  </a:moveTo>
                  <a:cubicBezTo>
                    <a:pt x="9076" y="12073"/>
                    <a:pt x="9076" y="12474"/>
                    <a:pt x="8809" y="12474"/>
                  </a:cubicBezTo>
                  <a:lnTo>
                    <a:pt x="4303" y="12474"/>
                  </a:lnTo>
                  <a:cubicBezTo>
                    <a:pt x="4036" y="12474"/>
                    <a:pt x="4036" y="12073"/>
                    <a:pt x="4303" y="12073"/>
                  </a:cubicBezTo>
                  <a:close/>
                  <a:moveTo>
                    <a:pt x="8527" y="12879"/>
                  </a:moveTo>
                  <a:lnTo>
                    <a:pt x="8527" y="12985"/>
                  </a:lnTo>
                  <a:cubicBezTo>
                    <a:pt x="8527" y="13194"/>
                    <a:pt x="8359" y="13362"/>
                    <a:pt x="8150" y="13362"/>
                  </a:cubicBezTo>
                  <a:lnTo>
                    <a:pt x="4951" y="13362"/>
                  </a:lnTo>
                  <a:cubicBezTo>
                    <a:pt x="4742" y="13362"/>
                    <a:pt x="4574" y="13194"/>
                    <a:pt x="4574" y="12985"/>
                  </a:cubicBezTo>
                  <a:lnTo>
                    <a:pt x="4574" y="12879"/>
                  </a:lnTo>
                  <a:close/>
                  <a:moveTo>
                    <a:pt x="6515" y="0"/>
                  </a:moveTo>
                  <a:cubicBezTo>
                    <a:pt x="2208" y="31"/>
                    <a:pt x="0" y="5181"/>
                    <a:pt x="2887" y="8332"/>
                  </a:cubicBezTo>
                  <a:cubicBezTo>
                    <a:pt x="3377" y="8870"/>
                    <a:pt x="3765" y="9484"/>
                    <a:pt x="4036" y="10156"/>
                  </a:cubicBezTo>
                  <a:cubicBezTo>
                    <a:pt x="3703" y="10348"/>
                    <a:pt x="3631" y="10794"/>
                    <a:pt x="3885" y="11079"/>
                  </a:cubicBezTo>
                  <a:cubicBezTo>
                    <a:pt x="3679" y="11308"/>
                    <a:pt x="3679" y="11651"/>
                    <a:pt x="3885" y="11881"/>
                  </a:cubicBezTo>
                  <a:cubicBezTo>
                    <a:pt x="3587" y="12213"/>
                    <a:pt x="3748" y="12741"/>
                    <a:pt x="4169" y="12858"/>
                  </a:cubicBezTo>
                  <a:lnTo>
                    <a:pt x="4169" y="12985"/>
                  </a:lnTo>
                  <a:cubicBezTo>
                    <a:pt x="4169" y="13417"/>
                    <a:pt x="4519" y="13767"/>
                    <a:pt x="4951" y="13767"/>
                  </a:cubicBezTo>
                  <a:lnTo>
                    <a:pt x="8150" y="13767"/>
                  </a:lnTo>
                  <a:cubicBezTo>
                    <a:pt x="8579" y="13767"/>
                    <a:pt x="8929" y="13417"/>
                    <a:pt x="8929" y="12985"/>
                  </a:cubicBezTo>
                  <a:lnTo>
                    <a:pt x="8929" y="12858"/>
                  </a:lnTo>
                  <a:cubicBezTo>
                    <a:pt x="9354" y="12741"/>
                    <a:pt x="9515" y="12213"/>
                    <a:pt x="9217" y="11881"/>
                  </a:cubicBezTo>
                  <a:cubicBezTo>
                    <a:pt x="9419" y="11651"/>
                    <a:pt x="9419" y="11308"/>
                    <a:pt x="9217" y="11079"/>
                  </a:cubicBezTo>
                  <a:cubicBezTo>
                    <a:pt x="9470" y="10794"/>
                    <a:pt x="9398" y="10348"/>
                    <a:pt x="9069" y="10160"/>
                  </a:cubicBezTo>
                  <a:cubicBezTo>
                    <a:pt x="9340" y="9484"/>
                    <a:pt x="9727" y="8867"/>
                    <a:pt x="10221" y="8322"/>
                  </a:cubicBezTo>
                  <a:cubicBezTo>
                    <a:pt x="13142" y="5119"/>
                    <a:pt x="10831" y="0"/>
                    <a:pt x="6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80"/>
            <p:cNvSpPr/>
            <p:nvPr/>
          </p:nvSpPr>
          <p:spPr>
            <a:xfrm>
              <a:off x="4852650" y="1634825"/>
              <a:ext cx="194025" cy="110450"/>
            </a:xfrm>
            <a:custGeom>
              <a:avLst/>
              <a:gdLst/>
              <a:ahLst/>
              <a:cxnLst/>
              <a:rect l="l" t="t" r="r" b="b"/>
              <a:pathLst>
                <a:path w="7761" h="4418" extrusionOk="0">
                  <a:moveTo>
                    <a:pt x="6173" y="2155"/>
                  </a:moveTo>
                  <a:lnTo>
                    <a:pt x="6173" y="3801"/>
                  </a:lnTo>
                  <a:lnTo>
                    <a:pt x="6159" y="3801"/>
                  </a:lnTo>
                  <a:cubicBezTo>
                    <a:pt x="6159" y="3914"/>
                    <a:pt x="6056" y="4013"/>
                    <a:pt x="5933" y="4017"/>
                  </a:cubicBezTo>
                  <a:lnTo>
                    <a:pt x="1825" y="4017"/>
                  </a:lnTo>
                  <a:cubicBezTo>
                    <a:pt x="1702" y="4017"/>
                    <a:pt x="1599" y="3914"/>
                    <a:pt x="1602" y="3790"/>
                  </a:cubicBezTo>
                  <a:lnTo>
                    <a:pt x="1602" y="2155"/>
                  </a:lnTo>
                  <a:lnTo>
                    <a:pt x="3454" y="2793"/>
                  </a:lnTo>
                  <a:cubicBezTo>
                    <a:pt x="3591" y="2839"/>
                    <a:pt x="3735" y="2862"/>
                    <a:pt x="3878" y="2862"/>
                  </a:cubicBezTo>
                  <a:cubicBezTo>
                    <a:pt x="4022" y="2862"/>
                    <a:pt x="4165" y="2839"/>
                    <a:pt x="4301" y="2793"/>
                  </a:cubicBezTo>
                  <a:lnTo>
                    <a:pt x="6173" y="2155"/>
                  </a:lnTo>
                  <a:close/>
                  <a:moveTo>
                    <a:pt x="3879" y="1"/>
                  </a:moveTo>
                  <a:cubicBezTo>
                    <a:pt x="3736" y="1"/>
                    <a:pt x="3593" y="24"/>
                    <a:pt x="3457" y="70"/>
                  </a:cubicBezTo>
                  <a:lnTo>
                    <a:pt x="166" y="1202"/>
                  </a:lnTo>
                  <a:cubicBezTo>
                    <a:pt x="66" y="1233"/>
                    <a:pt x="1" y="1325"/>
                    <a:pt x="1" y="1431"/>
                  </a:cubicBezTo>
                  <a:cubicBezTo>
                    <a:pt x="1" y="1538"/>
                    <a:pt x="66" y="1630"/>
                    <a:pt x="166" y="1665"/>
                  </a:cubicBezTo>
                  <a:lnTo>
                    <a:pt x="1198" y="2018"/>
                  </a:lnTo>
                  <a:lnTo>
                    <a:pt x="1198" y="3787"/>
                  </a:lnTo>
                  <a:cubicBezTo>
                    <a:pt x="1198" y="4137"/>
                    <a:pt x="1482" y="4418"/>
                    <a:pt x="1828" y="4418"/>
                  </a:cubicBezTo>
                  <a:lnTo>
                    <a:pt x="5919" y="4418"/>
                  </a:lnTo>
                  <a:cubicBezTo>
                    <a:pt x="6269" y="4418"/>
                    <a:pt x="6550" y="4137"/>
                    <a:pt x="6550" y="3787"/>
                  </a:cubicBezTo>
                  <a:lnTo>
                    <a:pt x="6550" y="2018"/>
                  </a:lnTo>
                  <a:lnTo>
                    <a:pt x="7356" y="1743"/>
                  </a:lnTo>
                  <a:lnTo>
                    <a:pt x="7356" y="2734"/>
                  </a:lnTo>
                  <a:cubicBezTo>
                    <a:pt x="7356" y="2837"/>
                    <a:pt x="7431" y="2930"/>
                    <a:pt x="7530" y="2944"/>
                  </a:cubicBezTo>
                  <a:cubicBezTo>
                    <a:pt x="7538" y="2944"/>
                    <a:pt x="7546" y="2945"/>
                    <a:pt x="7554" y="2945"/>
                  </a:cubicBezTo>
                  <a:cubicBezTo>
                    <a:pt x="7667" y="2945"/>
                    <a:pt x="7760" y="2854"/>
                    <a:pt x="7760" y="2741"/>
                  </a:cubicBezTo>
                  <a:lnTo>
                    <a:pt x="7760" y="1431"/>
                  </a:lnTo>
                  <a:cubicBezTo>
                    <a:pt x="7760" y="1329"/>
                    <a:pt x="7692" y="1233"/>
                    <a:pt x="7592" y="1202"/>
                  </a:cubicBezTo>
                  <a:lnTo>
                    <a:pt x="6073" y="681"/>
                  </a:lnTo>
                  <a:cubicBezTo>
                    <a:pt x="6050" y="672"/>
                    <a:pt x="6027" y="669"/>
                    <a:pt x="6005" y="669"/>
                  </a:cubicBezTo>
                  <a:cubicBezTo>
                    <a:pt x="5922" y="669"/>
                    <a:pt x="5846" y="720"/>
                    <a:pt x="5816" y="804"/>
                  </a:cubicBezTo>
                  <a:cubicBezTo>
                    <a:pt x="5782" y="910"/>
                    <a:pt x="5837" y="1023"/>
                    <a:pt x="5943" y="1061"/>
                  </a:cubicBezTo>
                  <a:lnTo>
                    <a:pt x="7026" y="1431"/>
                  </a:lnTo>
                  <a:lnTo>
                    <a:pt x="4170" y="2409"/>
                  </a:lnTo>
                  <a:cubicBezTo>
                    <a:pt x="4076" y="2441"/>
                    <a:pt x="3977" y="2457"/>
                    <a:pt x="3879" y="2457"/>
                  </a:cubicBezTo>
                  <a:cubicBezTo>
                    <a:pt x="3780" y="2457"/>
                    <a:pt x="3682" y="2441"/>
                    <a:pt x="3587" y="2409"/>
                  </a:cubicBezTo>
                  <a:lnTo>
                    <a:pt x="735" y="1431"/>
                  </a:lnTo>
                  <a:lnTo>
                    <a:pt x="3587" y="454"/>
                  </a:lnTo>
                  <a:cubicBezTo>
                    <a:pt x="3682" y="422"/>
                    <a:pt x="3780" y="405"/>
                    <a:pt x="3879" y="405"/>
                  </a:cubicBezTo>
                  <a:cubicBezTo>
                    <a:pt x="3977" y="405"/>
                    <a:pt x="4076" y="422"/>
                    <a:pt x="4170" y="454"/>
                  </a:cubicBezTo>
                  <a:lnTo>
                    <a:pt x="5045" y="753"/>
                  </a:lnTo>
                  <a:cubicBezTo>
                    <a:pt x="5067" y="760"/>
                    <a:pt x="5089" y="764"/>
                    <a:pt x="5111" y="764"/>
                  </a:cubicBezTo>
                  <a:cubicBezTo>
                    <a:pt x="5195" y="764"/>
                    <a:pt x="5272" y="710"/>
                    <a:pt x="5302" y="626"/>
                  </a:cubicBezTo>
                  <a:cubicBezTo>
                    <a:pt x="5336" y="523"/>
                    <a:pt x="5281" y="406"/>
                    <a:pt x="5175" y="372"/>
                  </a:cubicBezTo>
                  <a:lnTo>
                    <a:pt x="4304" y="70"/>
                  </a:lnTo>
                  <a:cubicBezTo>
                    <a:pt x="4167" y="24"/>
                    <a:pt x="4023" y="1"/>
                    <a:pt x="3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80"/>
          <p:cNvGrpSpPr/>
          <p:nvPr/>
        </p:nvGrpSpPr>
        <p:grpSpPr>
          <a:xfrm>
            <a:off x="3259250" y="1567900"/>
            <a:ext cx="350425" cy="344000"/>
            <a:chOff x="3259250" y="1567900"/>
            <a:chExt cx="350425" cy="344000"/>
          </a:xfrm>
        </p:grpSpPr>
        <p:sp>
          <p:nvSpPr>
            <p:cNvPr id="1421" name="Google Shape;1421;p80"/>
            <p:cNvSpPr/>
            <p:nvPr/>
          </p:nvSpPr>
          <p:spPr>
            <a:xfrm>
              <a:off x="3259250" y="1567900"/>
              <a:ext cx="350425" cy="344000"/>
            </a:xfrm>
            <a:custGeom>
              <a:avLst/>
              <a:gdLst/>
              <a:ahLst/>
              <a:cxnLst/>
              <a:rect l="l" t="t" r="r" b="b"/>
              <a:pathLst>
                <a:path w="14017" h="13760" extrusionOk="0">
                  <a:moveTo>
                    <a:pt x="12405" y="2500"/>
                  </a:moveTo>
                  <a:lnTo>
                    <a:pt x="11967" y="4198"/>
                  </a:lnTo>
                  <a:cubicBezTo>
                    <a:pt x="11833" y="4719"/>
                    <a:pt x="11493" y="5168"/>
                    <a:pt x="11031" y="5446"/>
                  </a:cubicBezTo>
                  <a:cubicBezTo>
                    <a:pt x="10818" y="5360"/>
                    <a:pt x="10595" y="5295"/>
                    <a:pt x="10369" y="5257"/>
                  </a:cubicBezTo>
                  <a:cubicBezTo>
                    <a:pt x="10647" y="4585"/>
                    <a:pt x="10794" y="3858"/>
                    <a:pt x="10794" y="3131"/>
                  </a:cubicBezTo>
                  <a:lnTo>
                    <a:pt x="10794" y="2500"/>
                  </a:lnTo>
                  <a:close/>
                  <a:moveTo>
                    <a:pt x="3186" y="2500"/>
                  </a:moveTo>
                  <a:lnTo>
                    <a:pt x="3186" y="3131"/>
                  </a:lnTo>
                  <a:cubicBezTo>
                    <a:pt x="3186" y="4057"/>
                    <a:pt x="3419" y="4952"/>
                    <a:pt x="3844" y="5741"/>
                  </a:cubicBezTo>
                  <a:lnTo>
                    <a:pt x="3481" y="5669"/>
                  </a:lnTo>
                  <a:cubicBezTo>
                    <a:pt x="2764" y="5480"/>
                    <a:pt x="2202" y="4918"/>
                    <a:pt x="2013" y="4198"/>
                  </a:cubicBezTo>
                  <a:lnTo>
                    <a:pt x="1574" y="2500"/>
                  </a:lnTo>
                  <a:close/>
                  <a:moveTo>
                    <a:pt x="12872" y="1533"/>
                  </a:moveTo>
                  <a:cubicBezTo>
                    <a:pt x="13311" y="1533"/>
                    <a:pt x="13588" y="1921"/>
                    <a:pt x="13489" y="2305"/>
                  </a:cubicBezTo>
                  <a:lnTo>
                    <a:pt x="12927" y="4475"/>
                  </a:lnTo>
                  <a:cubicBezTo>
                    <a:pt x="12769" y="5079"/>
                    <a:pt x="12426" y="5627"/>
                    <a:pt x="11953" y="6032"/>
                  </a:cubicBezTo>
                  <a:cubicBezTo>
                    <a:pt x="11799" y="5909"/>
                    <a:pt x="11634" y="5795"/>
                    <a:pt x="11466" y="5699"/>
                  </a:cubicBezTo>
                  <a:cubicBezTo>
                    <a:pt x="11912" y="5363"/>
                    <a:pt x="12237" y="4880"/>
                    <a:pt x="12381" y="4331"/>
                  </a:cubicBezTo>
                  <a:lnTo>
                    <a:pt x="12848" y="2528"/>
                  </a:lnTo>
                  <a:cubicBezTo>
                    <a:pt x="12906" y="2308"/>
                    <a:pt x="12742" y="2096"/>
                    <a:pt x="12515" y="2096"/>
                  </a:cubicBezTo>
                  <a:lnTo>
                    <a:pt x="10794" y="2096"/>
                  </a:lnTo>
                  <a:lnTo>
                    <a:pt x="10794" y="1533"/>
                  </a:lnTo>
                  <a:close/>
                  <a:moveTo>
                    <a:pt x="3186" y="1533"/>
                  </a:moveTo>
                  <a:lnTo>
                    <a:pt x="3186" y="2096"/>
                  </a:lnTo>
                  <a:lnTo>
                    <a:pt x="1502" y="2096"/>
                  </a:lnTo>
                  <a:cubicBezTo>
                    <a:pt x="1279" y="2103"/>
                    <a:pt x="1118" y="2312"/>
                    <a:pt x="1173" y="2524"/>
                  </a:cubicBezTo>
                  <a:lnTo>
                    <a:pt x="1636" y="4304"/>
                  </a:lnTo>
                  <a:cubicBezTo>
                    <a:pt x="1859" y="5168"/>
                    <a:pt x="2534" y="5840"/>
                    <a:pt x="3395" y="6063"/>
                  </a:cubicBezTo>
                  <a:lnTo>
                    <a:pt x="3405" y="6066"/>
                  </a:lnTo>
                  <a:lnTo>
                    <a:pt x="4139" y="6214"/>
                  </a:lnTo>
                  <a:cubicBezTo>
                    <a:pt x="4300" y="6454"/>
                    <a:pt x="4478" y="6680"/>
                    <a:pt x="4677" y="6893"/>
                  </a:cubicBezTo>
                  <a:lnTo>
                    <a:pt x="3282" y="6608"/>
                  </a:lnTo>
                  <a:cubicBezTo>
                    <a:pt x="3278" y="6608"/>
                    <a:pt x="3275" y="6608"/>
                    <a:pt x="3271" y="6605"/>
                  </a:cubicBezTo>
                  <a:cubicBezTo>
                    <a:pt x="2205" y="6334"/>
                    <a:pt x="1372" y="5507"/>
                    <a:pt x="1098" y="4444"/>
                  </a:cubicBezTo>
                  <a:lnTo>
                    <a:pt x="542" y="2305"/>
                  </a:lnTo>
                  <a:cubicBezTo>
                    <a:pt x="446" y="1928"/>
                    <a:pt x="717" y="1544"/>
                    <a:pt x="1149" y="1533"/>
                  </a:cubicBezTo>
                  <a:close/>
                  <a:moveTo>
                    <a:pt x="10914" y="402"/>
                  </a:moveTo>
                  <a:cubicBezTo>
                    <a:pt x="11099" y="402"/>
                    <a:pt x="11264" y="539"/>
                    <a:pt x="11284" y="724"/>
                  </a:cubicBezTo>
                  <a:cubicBezTo>
                    <a:pt x="11308" y="944"/>
                    <a:pt x="11137" y="1129"/>
                    <a:pt x="10917" y="1129"/>
                  </a:cubicBezTo>
                  <a:lnTo>
                    <a:pt x="4951" y="1129"/>
                  </a:lnTo>
                  <a:cubicBezTo>
                    <a:pt x="4831" y="1129"/>
                    <a:pt x="4735" y="1232"/>
                    <a:pt x="4753" y="1355"/>
                  </a:cubicBezTo>
                  <a:cubicBezTo>
                    <a:pt x="4763" y="1458"/>
                    <a:pt x="4855" y="1533"/>
                    <a:pt x="4958" y="1533"/>
                  </a:cubicBezTo>
                  <a:lnTo>
                    <a:pt x="10393" y="1533"/>
                  </a:lnTo>
                  <a:lnTo>
                    <a:pt x="10393" y="3124"/>
                  </a:lnTo>
                  <a:cubicBezTo>
                    <a:pt x="10393" y="3844"/>
                    <a:pt x="10242" y="4540"/>
                    <a:pt x="9951" y="5199"/>
                  </a:cubicBezTo>
                  <a:cubicBezTo>
                    <a:pt x="9889" y="5195"/>
                    <a:pt x="9827" y="5192"/>
                    <a:pt x="9765" y="5192"/>
                  </a:cubicBezTo>
                  <a:lnTo>
                    <a:pt x="9765" y="5195"/>
                  </a:lnTo>
                  <a:cubicBezTo>
                    <a:pt x="8195" y="5195"/>
                    <a:pt x="6865" y="6251"/>
                    <a:pt x="6457" y="7695"/>
                  </a:cubicBezTo>
                  <a:cubicBezTo>
                    <a:pt x="6371" y="7664"/>
                    <a:pt x="6289" y="7626"/>
                    <a:pt x="6206" y="7582"/>
                  </a:cubicBezTo>
                  <a:cubicBezTo>
                    <a:pt x="4591" y="6680"/>
                    <a:pt x="3590" y="4972"/>
                    <a:pt x="3590" y="3124"/>
                  </a:cubicBezTo>
                  <a:lnTo>
                    <a:pt x="3590" y="1533"/>
                  </a:lnTo>
                  <a:lnTo>
                    <a:pt x="4002" y="1533"/>
                  </a:lnTo>
                  <a:cubicBezTo>
                    <a:pt x="4105" y="1533"/>
                    <a:pt x="4197" y="1458"/>
                    <a:pt x="4211" y="1355"/>
                  </a:cubicBezTo>
                  <a:cubicBezTo>
                    <a:pt x="4225" y="1232"/>
                    <a:pt x="4129" y="1129"/>
                    <a:pt x="4009" y="1129"/>
                  </a:cubicBezTo>
                  <a:lnTo>
                    <a:pt x="3083" y="1129"/>
                  </a:lnTo>
                  <a:cubicBezTo>
                    <a:pt x="2867" y="1129"/>
                    <a:pt x="2692" y="944"/>
                    <a:pt x="2716" y="724"/>
                  </a:cubicBezTo>
                  <a:cubicBezTo>
                    <a:pt x="2736" y="539"/>
                    <a:pt x="2901" y="402"/>
                    <a:pt x="3090" y="402"/>
                  </a:cubicBezTo>
                  <a:close/>
                  <a:moveTo>
                    <a:pt x="6141" y="8021"/>
                  </a:moveTo>
                  <a:cubicBezTo>
                    <a:pt x="6220" y="8058"/>
                    <a:pt x="6299" y="8089"/>
                    <a:pt x="6381" y="8113"/>
                  </a:cubicBezTo>
                  <a:cubicBezTo>
                    <a:pt x="6350" y="8291"/>
                    <a:pt x="6337" y="8473"/>
                    <a:pt x="6337" y="8658"/>
                  </a:cubicBezTo>
                  <a:cubicBezTo>
                    <a:pt x="6337" y="9063"/>
                    <a:pt x="6409" y="9450"/>
                    <a:pt x="6536" y="9814"/>
                  </a:cubicBezTo>
                  <a:lnTo>
                    <a:pt x="5473" y="9814"/>
                  </a:lnTo>
                  <a:cubicBezTo>
                    <a:pt x="5853" y="9286"/>
                    <a:pt x="6083" y="8669"/>
                    <a:pt x="6141" y="8021"/>
                  </a:cubicBezTo>
                  <a:close/>
                  <a:moveTo>
                    <a:pt x="6707" y="10191"/>
                  </a:moveTo>
                  <a:cubicBezTo>
                    <a:pt x="6848" y="10462"/>
                    <a:pt x="7022" y="10716"/>
                    <a:pt x="7228" y="10942"/>
                  </a:cubicBezTo>
                  <a:lnTo>
                    <a:pt x="4180" y="10942"/>
                  </a:lnTo>
                  <a:lnTo>
                    <a:pt x="4180" y="10722"/>
                  </a:lnTo>
                  <a:cubicBezTo>
                    <a:pt x="4180" y="10428"/>
                    <a:pt x="4420" y="10191"/>
                    <a:pt x="4715" y="10191"/>
                  </a:cubicBezTo>
                  <a:close/>
                  <a:moveTo>
                    <a:pt x="7369" y="11346"/>
                  </a:moveTo>
                  <a:lnTo>
                    <a:pt x="6717" y="12502"/>
                  </a:lnTo>
                  <a:lnTo>
                    <a:pt x="3371" y="12502"/>
                  </a:lnTo>
                  <a:cubicBezTo>
                    <a:pt x="3254" y="12502"/>
                    <a:pt x="3158" y="12406"/>
                    <a:pt x="3158" y="12289"/>
                  </a:cubicBezTo>
                  <a:lnTo>
                    <a:pt x="3158" y="12156"/>
                  </a:lnTo>
                  <a:cubicBezTo>
                    <a:pt x="3158" y="11710"/>
                    <a:pt x="3522" y="11346"/>
                    <a:pt x="3971" y="11346"/>
                  </a:cubicBezTo>
                  <a:close/>
                  <a:moveTo>
                    <a:pt x="10057" y="12066"/>
                  </a:moveTo>
                  <a:lnTo>
                    <a:pt x="10300" y="12502"/>
                  </a:lnTo>
                  <a:lnTo>
                    <a:pt x="9251" y="12502"/>
                  </a:lnTo>
                  <a:lnTo>
                    <a:pt x="9494" y="12066"/>
                  </a:lnTo>
                  <a:cubicBezTo>
                    <a:pt x="9588" y="12075"/>
                    <a:pt x="9679" y="12078"/>
                    <a:pt x="9767" y="12078"/>
                  </a:cubicBezTo>
                  <a:cubicBezTo>
                    <a:pt x="9865" y="12078"/>
                    <a:pt x="9961" y="12074"/>
                    <a:pt x="10057" y="12066"/>
                  </a:cubicBezTo>
                  <a:close/>
                  <a:moveTo>
                    <a:pt x="7766" y="11432"/>
                  </a:moveTo>
                  <a:cubicBezTo>
                    <a:pt x="8147" y="11710"/>
                    <a:pt x="8589" y="11909"/>
                    <a:pt x="9066" y="12012"/>
                  </a:cubicBezTo>
                  <a:cubicBezTo>
                    <a:pt x="8881" y="12341"/>
                    <a:pt x="8473" y="13064"/>
                    <a:pt x="8356" y="13273"/>
                  </a:cubicBezTo>
                  <a:lnTo>
                    <a:pt x="8178" y="12711"/>
                  </a:lnTo>
                  <a:cubicBezTo>
                    <a:pt x="8130" y="12565"/>
                    <a:pt x="7997" y="12468"/>
                    <a:pt x="7847" y="12468"/>
                  </a:cubicBezTo>
                  <a:cubicBezTo>
                    <a:pt x="7825" y="12468"/>
                    <a:pt x="7803" y="12470"/>
                    <a:pt x="7780" y="12474"/>
                  </a:cubicBezTo>
                  <a:lnTo>
                    <a:pt x="7105" y="12605"/>
                  </a:lnTo>
                  <a:lnTo>
                    <a:pt x="7766" y="11432"/>
                  </a:lnTo>
                  <a:close/>
                  <a:moveTo>
                    <a:pt x="11785" y="11436"/>
                  </a:moveTo>
                  <a:lnTo>
                    <a:pt x="12447" y="12605"/>
                  </a:lnTo>
                  <a:lnTo>
                    <a:pt x="11771" y="12474"/>
                  </a:lnTo>
                  <a:cubicBezTo>
                    <a:pt x="11749" y="12470"/>
                    <a:pt x="11726" y="12468"/>
                    <a:pt x="11704" y="12468"/>
                  </a:cubicBezTo>
                  <a:cubicBezTo>
                    <a:pt x="11554" y="12468"/>
                    <a:pt x="11418" y="12565"/>
                    <a:pt x="11373" y="12711"/>
                  </a:cubicBezTo>
                  <a:lnTo>
                    <a:pt x="11195" y="13273"/>
                  </a:lnTo>
                  <a:cubicBezTo>
                    <a:pt x="11061" y="13033"/>
                    <a:pt x="10636" y="12279"/>
                    <a:pt x="10482" y="12012"/>
                  </a:cubicBezTo>
                  <a:cubicBezTo>
                    <a:pt x="10952" y="11912"/>
                    <a:pt x="11394" y="11717"/>
                    <a:pt x="11785" y="11436"/>
                  </a:cubicBezTo>
                  <a:close/>
                  <a:moveTo>
                    <a:pt x="3096" y="1"/>
                  </a:moveTo>
                  <a:cubicBezTo>
                    <a:pt x="2733" y="1"/>
                    <a:pt x="2411" y="248"/>
                    <a:pt x="2332" y="604"/>
                  </a:cubicBezTo>
                  <a:cubicBezTo>
                    <a:pt x="2287" y="803"/>
                    <a:pt x="2318" y="999"/>
                    <a:pt x="2404" y="1156"/>
                  </a:cubicBezTo>
                  <a:lnTo>
                    <a:pt x="1166" y="1156"/>
                  </a:lnTo>
                  <a:cubicBezTo>
                    <a:pt x="474" y="1156"/>
                    <a:pt x="0" y="1784"/>
                    <a:pt x="168" y="2418"/>
                  </a:cubicBezTo>
                  <a:lnTo>
                    <a:pt x="720" y="4558"/>
                  </a:lnTo>
                  <a:cubicBezTo>
                    <a:pt x="1032" y="5765"/>
                    <a:pt x="1979" y="6704"/>
                    <a:pt x="3186" y="7009"/>
                  </a:cubicBezTo>
                  <a:cubicBezTo>
                    <a:pt x="3196" y="7013"/>
                    <a:pt x="3206" y="7013"/>
                    <a:pt x="3217" y="7016"/>
                  </a:cubicBezTo>
                  <a:lnTo>
                    <a:pt x="5253" y="7431"/>
                  </a:lnTo>
                  <a:cubicBezTo>
                    <a:pt x="5418" y="7561"/>
                    <a:pt x="5589" y="7685"/>
                    <a:pt x="5767" y="7798"/>
                  </a:cubicBezTo>
                  <a:cubicBezTo>
                    <a:pt x="5740" y="8542"/>
                    <a:pt x="5462" y="9248"/>
                    <a:pt x="4975" y="9814"/>
                  </a:cubicBezTo>
                  <a:lnTo>
                    <a:pt x="4742" y="9814"/>
                  </a:lnTo>
                  <a:cubicBezTo>
                    <a:pt x="4225" y="9814"/>
                    <a:pt x="3806" y="10232"/>
                    <a:pt x="3806" y="10750"/>
                  </a:cubicBezTo>
                  <a:lnTo>
                    <a:pt x="3806" y="10966"/>
                  </a:lnTo>
                  <a:cubicBezTo>
                    <a:pt x="3806" y="10966"/>
                    <a:pt x="2750" y="11559"/>
                    <a:pt x="2757" y="12166"/>
                  </a:cubicBezTo>
                  <a:lnTo>
                    <a:pt x="2757" y="12296"/>
                  </a:lnTo>
                  <a:cubicBezTo>
                    <a:pt x="2750" y="12631"/>
                    <a:pt x="3021" y="12903"/>
                    <a:pt x="3355" y="12903"/>
                  </a:cubicBezTo>
                  <a:cubicBezTo>
                    <a:pt x="3359" y="12903"/>
                    <a:pt x="3363" y="12903"/>
                    <a:pt x="3367" y="12903"/>
                  </a:cubicBezTo>
                  <a:lnTo>
                    <a:pt x="6738" y="12903"/>
                  </a:lnTo>
                  <a:cubicBezTo>
                    <a:pt x="6803" y="12985"/>
                    <a:pt x="6898" y="13029"/>
                    <a:pt x="6998" y="13029"/>
                  </a:cubicBezTo>
                  <a:cubicBezTo>
                    <a:pt x="7020" y="13029"/>
                    <a:pt x="7042" y="13027"/>
                    <a:pt x="7064" y="13023"/>
                  </a:cubicBezTo>
                  <a:lnTo>
                    <a:pt x="7808" y="12879"/>
                  </a:lnTo>
                  <a:lnTo>
                    <a:pt x="8010" y="13517"/>
                  </a:lnTo>
                  <a:cubicBezTo>
                    <a:pt x="8059" y="13675"/>
                    <a:pt x="8200" y="13760"/>
                    <a:pt x="8342" y="13760"/>
                  </a:cubicBezTo>
                  <a:cubicBezTo>
                    <a:pt x="8459" y="13760"/>
                    <a:pt x="8576" y="13703"/>
                    <a:pt x="8644" y="13582"/>
                  </a:cubicBezTo>
                  <a:lnTo>
                    <a:pt x="9025" y="12903"/>
                  </a:lnTo>
                  <a:lnTo>
                    <a:pt x="10530" y="12903"/>
                  </a:lnTo>
                  <a:lnTo>
                    <a:pt x="10907" y="13582"/>
                  </a:lnTo>
                  <a:cubicBezTo>
                    <a:pt x="10975" y="13703"/>
                    <a:pt x="11093" y="13760"/>
                    <a:pt x="11210" y="13760"/>
                  </a:cubicBezTo>
                  <a:cubicBezTo>
                    <a:pt x="11352" y="13760"/>
                    <a:pt x="11494" y="13675"/>
                    <a:pt x="11545" y="13517"/>
                  </a:cubicBezTo>
                  <a:lnTo>
                    <a:pt x="11744" y="12879"/>
                  </a:lnTo>
                  <a:lnTo>
                    <a:pt x="12488" y="13023"/>
                  </a:lnTo>
                  <a:cubicBezTo>
                    <a:pt x="12509" y="13027"/>
                    <a:pt x="12531" y="13029"/>
                    <a:pt x="12552" y="13029"/>
                  </a:cubicBezTo>
                  <a:cubicBezTo>
                    <a:pt x="12663" y="13029"/>
                    <a:pt x="12769" y="12977"/>
                    <a:pt x="12838" y="12883"/>
                  </a:cubicBezTo>
                  <a:cubicBezTo>
                    <a:pt x="12916" y="12773"/>
                    <a:pt x="12923" y="12629"/>
                    <a:pt x="12858" y="12509"/>
                  </a:cubicBezTo>
                  <a:lnTo>
                    <a:pt x="12104" y="11175"/>
                  </a:lnTo>
                  <a:cubicBezTo>
                    <a:pt x="12687" y="10640"/>
                    <a:pt x="13064" y="9924"/>
                    <a:pt x="13180" y="9145"/>
                  </a:cubicBezTo>
                  <a:cubicBezTo>
                    <a:pt x="13194" y="9035"/>
                    <a:pt x="13119" y="8933"/>
                    <a:pt x="13009" y="8915"/>
                  </a:cubicBezTo>
                  <a:cubicBezTo>
                    <a:pt x="13000" y="8914"/>
                    <a:pt x="12992" y="8914"/>
                    <a:pt x="12983" y="8914"/>
                  </a:cubicBezTo>
                  <a:cubicBezTo>
                    <a:pt x="12884" y="8914"/>
                    <a:pt x="12795" y="8986"/>
                    <a:pt x="12779" y="9087"/>
                  </a:cubicBezTo>
                  <a:cubicBezTo>
                    <a:pt x="12673" y="9824"/>
                    <a:pt x="12296" y="10500"/>
                    <a:pt x="11720" y="10976"/>
                  </a:cubicBezTo>
                  <a:cubicBezTo>
                    <a:pt x="11720" y="10980"/>
                    <a:pt x="11716" y="10980"/>
                    <a:pt x="11716" y="10980"/>
                  </a:cubicBezTo>
                  <a:cubicBezTo>
                    <a:pt x="11134" y="11463"/>
                    <a:pt x="10459" y="11681"/>
                    <a:pt x="9798" y="11681"/>
                  </a:cubicBezTo>
                  <a:cubicBezTo>
                    <a:pt x="8232" y="11681"/>
                    <a:pt x="6741" y="10458"/>
                    <a:pt x="6741" y="8645"/>
                  </a:cubicBezTo>
                  <a:cubicBezTo>
                    <a:pt x="6741" y="6971"/>
                    <a:pt x="8102" y="5610"/>
                    <a:pt x="9776" y="5610"/>
                  </a:cubicBezTo>
                  <a:cubicBezTo>
                    <a:pt x="10509" y="5610"/>
                    <a:pt x="11219" y="5874"/>
                    <a:pt x="11771" y="6358"/>
                  </a:cubicBezTo>
                  <a:cubicBezTo>
                    <a:pt x="12316" y="6834"/>
                    <a:pt x="12676" y="7489"/>
                    <a:pt x="12779" y="8202"/>
                  </a:cubicBezTo>
                  <a:cubicBezTo>
                    <a:pt x="12795" y="8305"/>
                    <a:pt x="12880" y="8376"/>
                    <a:pt x="12978" y="8376"/>
                  </a:cubicBezTo>
                  <a:cubicBezTo>
                    <a:pt x="12988" y="8376"/>
                    <a:pt x="12998" y="8375"/>
                    <a:pt x="13009" y="8374"/>
                  </a:cubicBezTo>
                  <a:cubicBezTo>
                    <a:pt x="13119" y="8357"/>
                    <a:pt x="13194" y="8257"/>
                    <a:pt x="13180" y="8147"/>
                  </a:cubicBezTo>
                  <a:cubicBezTo>
                    <a:pt x="13074" y="7431"/>
                    <a:pt x="12745" y="6769"/>
                    <a:pt x="12244" y="6251"/>
                  </a:cubicBezTo>
                  <a:cubicBezTo>
                    <a:pt x="12755" y="5802"/>
                    <a:pt x="13126" y="5206"/>
                    <a:pt x="13297" y="4547"/>
                  </a:cubicBezTo>
                  <a:lnTo>
                    <a:pt x="13852" y="2408"/>
                  </a:lnTo>
                  <a:cubicBezTo>
                    <a:pt x="14017" y="1770"/>
                    <a:pt x="13544" y="1143"/>
                    <a:pt x="12855" y="1143"/>
                  </a:cubicBezTo>
                  <a:lnTo>
                    <a:pt x="12855" y="1156"/>
                  </a:lnTo>
                  <a:lnTo>
                    <a:pt x="11596" y="1156"/>
                  </a:lnTo>
                  <a:cubicBezTo>
                    <a:pt x="11682" y="999"/>
                    <a:pt x="11716" y="803"/>
                    <a:pt x="11672" y="604"/>
                  </a:cubicBezTo>
                  <a:cubicBezTo>
                    <a:pt x="11593" y="248"/>
                    <a:pt x="11267" y="1"/>
                    <a:pt x="109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80"/>
            <p:cNvSpPr/>
            <p:nvPr/>
          </p:nvSpPr>
          <p:spPr>
            <a:xfrm>
              <a:off x="3439425" y="1719800"/>
              <a:ext cx="128425" cy="128425"/>
            </a:xfrm>
            <a:custGeom>
              <a:avLst/>
              <a:gdLst/>
              <a:ahLst/>
              <a:cxnLst/>
              <a:rect l="l" t="t" r="r" b="b"/>
              <a:pathLst>
                <a:path w="5137" h="5137" extrusionOk="0">
                  <a:moveTo>
                    <a:pt x="2569" y="402"/>
                  </a:moveTo>
                  <a:cubicBezTo>
                    <a:pt x="3762" y="402"/>
                    <a:pt x="4732" y="1375"/>
                    <a:pt x="4732" y="2569"/>
                  </a:cubicBezTo>
                  <a:cubicBezTo>
                    <a:pt x="4732" y="3762"/>
                    <a:pt x="3762" y="4736"/>
                    <a:pt x="2569" y="4736"/>
                  </a:cubicBezTo>
                  <a:cubicBezTo>
                    <a:pt x="1375" y="4736"/>
                    <a:pt x="402" y="3762"/>
                    <a:pt x="402" y="2569"/>
                  </a:cubicBezTo>
                  <a:cubicBezTo>
                    <a:pt x="402" y="1375"/>
                    <a:pt x="1375" y="402"/>
                    <a:pt x="2569" y="402"/>
                  </a:cubicBezTo>
                  <a:close/>
                  <a:moveTo>
                    <a:pt x="2569" y="1"/>
                  </a:moveTo>
                  <a:cubicBezTo>
                    <a:pt x="1153" y="1"/>
                    <a:pt x="1" y="1153"/>
                    <a:pt x="1" y="2569"/>
                  </a:cubicBezTo>
                  <a:cubicBezTo>
                    <a:pt x="1" y="3985"/>
                    <a:pt x="1153" y="5137"/>
                    <a:pt x="2569" y="5137"/>
                  </a:cubicBezTo>
                  <a:cubicBezTo>
                    <a:pt x="3985" y="5137"/>
                    <a:pt x="5137" y="3985"/>
                    <a:pt x="5137" y="2569"/>
                  </a:cubicBezTo>
                  <a:cubicBezTo>
                    <a:pt x="5137" y="1153"/>
                    <a:pt x="3985" y="1"/>
                    <a:pt x="25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80"/>
            <p:cNvSpPr/>
            <p:nvPr/>
          </p:nvSpPr>
          <p:spPr>
            <a:xfrm>
              <a:off x="3455975" y="1754200"/>
              <a:ext cx="95175" cy="59650"/>
            </a:xfrm>
            <a:custGeom>
              <a:avLst/>
              <a:gdLst/>
              <a:ahLst/>
              <a:cxnLst/>
              <a:rect l="l" t="t" r="r" b="b"/>
              <a:pathLst>
                <a:path w="3807" h="2386" extrusionOk="0">
                  <a:moveTo>
                    <a:pt x="1906" y="404"/>
                  </a:moveTo>
                  <a:cubicBezTo>
                    <a:pt x="1949" y="404"/>
                    <a:pt x="1991" y="411"/>
                    <a:pt x="2030" y="425"/>
                  </a:cubicBezTo>
                  <a:lnTo>
                    <a:pt x="3110" y="795"/>
                  </a:lnTo>
                  <a:lnTo>
                    <a:pt x="2030" y="1165"/>
                  </a:lnTo>
                  <a:cubicBezTo>
                    <a:pt x="1991" y="1179"/>
                    <a:pt x="1949" y="1186"/>
                    <a:pt x="1906" y="1186"/>
                  </a:cubicBezTo>
                  <a:cubicBezTo>
                    <a:pt x="1864" y="1186"/>
                    <a:pt x="1821" y="1179"/>
                    <a:pt x="1780" y="1165"/>
                  </a:cubicBezTo>
                  <a:lnTo>
                    <a:pt x="703" y="795"/>
                  </a:lnTo>
                  <a:lnTo>
                    <a:pt x="1780" y="425"/>
                  </a:lnTo>
                  <a:cubicBezTo>
                    <a:pt x="1821" y="411"/>
                    <a:pt x="1864" y="404"/>
                    <a:pt x="1906" y="404"/>
                  </a:cubicBezTo>
                  <a:close/>
                  <a:moveTo>
                    <a:pt x="2764" y="1350"/>
                  </a:moveTo>
                  <a:lnTo>
                    <a:pt x="2764" y="1902"/>
                  </a:lnTo>
                  <a:cubicBezTo>
                    <a:pt x="2764" y="1947"/>
                    <a:pt x="2726" y="1985"/>
                    <a:pt x="2682" y="1985"/>
                  </a:cubicBezTo>
                  <a:lnTo>
                    <a:pt x="1125" y="1985"/>
                  </a:lnTo>
                  <a:cubicBezTo>
                    <a:pt x="1080" y="1985"/>
                    <a:pt x="1043" y="1947"/>
                    <a:pt x="1043" y="1902"/>
                  </a:cubicBezTo>
                  <a:lnTo>
                    <a:pt x="1043" y="1350"/>
                  </a:lnTo>
                  <a:lnTo>
                    <a:pt x="1653" y="1556"/>
                  </a:lnTo>
                  <a:cubicBezTo>
                    <a:pt x="1734" y="1583"/>
                    <a:pt x="1818" y="1597"/>
                    <a:pt x="1903" y="1597"/>
                  </a:cubicBezTo>
                  <a:cubicBezTo>
                    <a:pt x="1988" y="1597"/>
                    <a:pt x="2073" y="1583"/>
                    <a:pt x="2154" y="1556"/>
                  </a:cubicBezTo>
                  <a:lnTo>
                    <a:pt x="2764" y="1350"/>
                  </a:lnTo>
                  <a:close/>
                  <a:moveTo>
                    <a:pt x="1905" y="0"/>
                  </a:moveTo>
                  <a:cubicBezTo>
                    <a:pt x="1818" y="0"/>
                    <a:pt x="1732" y="15"/>
                    <a:pt x="1649" y="44"/>
                  </a:cubicBezTo>
                  <a:lnTo>
                    <a:pt x="213" y="534"/>
                  </a:lnTo>
                  <a:cubicBezTo>
                    <a:pt x="79" y="579"/>
                    <a:pt x="0" y="719"/>
                    <a:pt x="35" y="860"/>
                  </a:cubicBezTo>
                  <a:cubicBezTo>
                    <a:pt x="55" y="953"/>
                    <a:pt x="127" y="1025"/>
                    <a:pt x="220" y="1055"/>
                  </a:cubicBezTo>
                  <a:lnTo>
                    <a:pt x="641" y="1199"/>
                  </a:lnTo>
                  <a:lnTo>
                    <a:pt x="641" y="1902"/>
                  </a:lnTo>
                  <a:cubicBezTo>
                    <a:pt x="641" y="2170"/>
                    <a:pt x="857" y="2386"/>
                    <a:pt x="1125" y="2386"/>
                  </a:cubicBezTo>
                  <a:lnTo>
                    <a:pt x="2682" y="2386"/>
                  </a:lnTo>
                  <a:cubicBezTo>
                    <a:pt x="2949" y="2386"/>
                    <a:pt x="3168" y="2170"/>
                    <a:pt x="3168" y="1902"/>
                  </a:cubicBezTo>
                  <a:lnTo>
                    <a:pt x="3168" y="1199"/>
                  </a:lnTo>
                  <a:lnTo>
                    <a:pt x="3590" y="1055"/>
                  </a:lnTo>
                  <a:cubicBezTo>
                    <a:pt x="3679" y="1025"/>
                    <a:pt x="3751" y="953"/>
                    <a:pt x="3772" y="860"/>
                  </a:cubicBezTo>
                  <a:cubicBezTo>
                    <a:pt x="3806" y="719"/>
                    <a:pt x="3727" y="579"/>
                    <a:pt x="3597" y="534"/>
                  </a:cubicBezTo>
                  <a:lnTo>
                    <a:pt x="2160" y="44"/>
                  </a:lnTo>
                  <a:cubicBezTo>
                    <a:pt x="2078" y="15"/>
                    <a:pt x="1992" y="0"/>
                    <a:pt x="1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 name="Google Shape;1424;p80"/>
          <p:cNvSpPr/>
          <p:nvPr/>
        </p:nvSpPr>
        <p:spPr>
          <a:xfrm>
            <a:off x="4037475" y="1568350"/>
            <a:ext cx="270225" cy="343150"/>
          </a:xfrm>
          <a:custGeom>
            <a:avLst/>
            <a:gdLst/>
            <a:ahLst/>
            <a:cxnLst/>
            <a:rect l="l" t="t" r="r" b="b"/>
            <a:pathLst>
              <a:path w="10809" h="13726" extrusionOk="0">
                <a:moveTo>
                  <a:pt x="5454" y="366"/>
                </a:moveTo>
                <a:cubicBezTo>
                  <a:pt x="5616" y="366"/>
                  <a:pt x="5779" y="396"/>
                  <a:pt x="5932" y="456"/>
                </a:cubicBezTo>
                <a:lnTo>
                  <a:pt x="9389" y="1769"/>
                </a:lnTo>
                <a:lnTo>
                  <a:pt x="8494" y="2109"/>
                </a:lnTo>
                <a:cubicBezTo>
                  <a:pt x="8463" y="2088"/>
                  <a:pt x="8425" y="2074"/>
                  <a:pt x="8387" y="2061"/>
                </a:cubicBezTo>
                <a:cubicBezTo>
                  <a:pt x="7394" y="1786"/>
                  <a:pt x="6423" y="1648"/>
                  <a:pt x="5449" y="1648"/>
                </a:cubicBezTo>
                <a:cubicBezTo>
                  <a:pt x="4978" y="1648"/>
                  <a:pt x="4505" y="1680"/>
                  <a:pt x="4030" y="1745"/>
                </a:cubicBezTo>
                <a:cubicBezTo>
                  <a:pt x="3916" y="1759"/>
                  <a:pt x="3841" y="1862"/>
                  <a:pt x="3855" y="1972"/>
                </a:cubicBezTo>
                <a:cubicBezTo>
                  <a:pt x="3870" y="2073"/>
                  <a:pt x="3957" y="2148"/>
                  <a:pt x="4056" y="2148"/>
                </a:cubicBezTo>
                <a:cubicBezTo>
                  <a:pt x="4064" y="2148"/>
                  <a:pt x="4073" y="2147"/>
                  <a:pt x="4081" y="2146"/>
                </a:cubicBezTo>
                <a:cubicBezTo>
                  <a:pt x="4540" y="2083"/>
                  <a:pt x="4997" y="2051"/>
                  <a:pt x="5453" y="2051"/>
                </a:cubicBezTo>
                <a:cubicBezTo>
                  <a:pt x="6379" y="2051"/>
                  <a:pt x="7304" y="2182"/>
                  <a:pt x="8250" y="2441"/>
                </a:cubicBezTo>
                <a:lnTo>
                  <a:pt x="8103" y="3302"/>
                </a:lnTo>
                <a:cubicBezTo>
                  <a:pt x="7208" y="3076"/>
                  <a:pt x="6326" y="2963"/>
                  <a:pt x="5446" y="2963"/>
                </a:cubicBezTo>
                <a:cubicBezTo>
                  <a:pt x="4566" y="2963"/>
                  <a:pt x="3688" y="3076"/>
                  <a:pt x="2802" y="3298"/>
                </a:cubicBezTo>
                <a:lnTo>
                  <a:pt x="2655" y="2438"/>
                </a:lnTo>
                <a:cubicBezTo>
                  <a:pt x="2823" y="2390"/>
                  <a:pt x="2994" y="2349"/>
                  <a:pt x="3162" y="2311"/>
                </a:cubicBezTo>
                <a:cubicBezTo>
                  <a:pt x="3272" y="2287"/>
                  <a:pt x="3340" y="2177"/>
                  <a:pt x="3313" y="2071"/>
                </a:cubicBezTo>
                <a:cubicBezTo>
                  <a:pt x="3292" y="1976"/>
                  <a:pt x="3210" y="1912"/>
                  <a:pt x="3117" y="1912"/>
                </a:cubicBezTo>
                <a:cubicBezTo>
                  <a:pt x="3102" y="1912"/>
                  <a:pt x="3088" y="1913"/>
                  <a:pt x="3073" y="1917"/>
                </a:cubicBezTo>
                <a:cubicBezTo>
                  <a:pt x="2967" y="1941"/>
                  <a:pt x="2507" y="2044"/>
                  <a:pt x="2415" y="2105"/>
                </a:cubicBezTo>
                <a:lnTo>
                  <a:pt x="1520" y="1762"/>
                </a:lnTo>
                <a:lnTo>
                  <a:pt x="4979" y="453"/>
                </a:lnTo>
                <a:cubicBezTo>
                  <a:pt x="5132" y="395"/>
                  <a:pt x="5293" y="366"/>
                  <a:pt x="5454" y="366"/>
                </a:cubicBezTo>
                <a:close/>
                <a:moveTo>
                  <a:pt x="9965" y="2849"/>
                </a:moveTo>
                <a:lnTo>
                  <a:pt x="10071" y="3778"/>
                </a:lnTo>
                <a:lnTo>
                  <a:pt x="9581" y="3778"/>
                </a:lnTo>
                <a:lnTo>
                  <a:pt x="9690" y="2849"/>
                </a:lnTo>
                <a:close/>
                <a:moveTo>
                  <a:pt x="7427" y="3562"/>
                </a:moveTo>
                <a:lnTo>
                  <a:pt x="7427" y="3562"/>
                </a:lnTo>
                <a:cubicBezTo>
                  <a:pt x="7822" y="3641"/>
                  <a:pt x="8007" y="3696"/>
                  <a:pt x="8069" y="3706"/>
                </a:cubicBezTo>
                <a:cubicBezTo>
                  <a:pt x="8113" y="3909"/>
                  <a:pt x="8137" y="4114"/>
                  <a:pt x="8137" y="4320"/>
                </a:cubicBezTo>
                <a:cubicBezTo>
                  <a:pt x="7945" y="4199"/>
                  <a:pt x="7751" y="4185"/>
                  <a:pt x="7660" y="4185"/>
                </a:cubicBezTo>
                <a:cubicBezTo>
                  <a:pt x="7633" y="4185"/>
                  <a:pt x="7615" y="4186"/>
                  <a:pt x="7609" y="4186"/>
                </a:cubicBezTo>
                <a:cubicBezTo>
                  <a:pt x="7609" y="3960"/>
                  <a:pt x="7544" y="3748"/>
                  <a:pt x="7427" y="3562"/>
                </a:cubicBezTo>
                <a:close/>
                <a:moveTo>
                  <a:pt x="5453" y="3359"/>
                </a:moveTo>
                <a:cubicBezTo>
                  <a:pt x="5502" y="3359"/>
                  <a:pt x="5551" y="3359"/>
                  <a:pt x="5600" y="3360"/>
                </a:cubicBezTo>
                <a:cubicBezTo>
                  <a:pt x="5368" y="3604"/>
                  <a:pt x="5112" y="3648"/>
                  <a:pt x="4820" y="3648"/>
                </a:cubicBezTo>
                <a:cubicBezTo>
                  <a:pt x="4655" y="3648"/>
                  <a:pt x="4479" y="3634"/>
                  <a:pt x="4289" y="3634"/>
                </a:cubicBezTo>
                <a:cubicBezTo>
                  <a:pt x="4218" y="3634"/>
                  <a:pt x="4146" y="3636"/>
                  <a:pt x="4071" y="3641"/>
                </a:cubicBezTo>
                <a:lnTo>
                  <a:pt x="4067" y="3641"/>
                </a:lnTo>
                <a:cubicBezTo>
                  <a:pt x="3711" y="3641"/>
                  <a:pt x="3402" y="3868"/>
                  <a:pt x="3282" y="4180"/>
                </a:cubicBezTo>
                <a:lnTo>
                  <a:pt x="3159" y="4207"/>
                </a:lnTo>
                <a:cubicBezTo>
                  <a:pt x="2987" y="4207"/>
                  <a:pt x="2826" y="4258"/>
                  <a:pt x="2692" y="4351"/>
                </a:cubicBezTo>
                <a:cubicBezTo>
                  <a:pt x="2692" y="4135"/>
                  <a:pt x="2716" y="3922"/>
                  <a:pt x="2761" y="3713"/>
                </a:cubicBezTo>
                <a:cubicBezTo>
                  <a:pt x="2769" y="3714"/>
                  <a:pt x="2778" y="3715"/>
                  <a:pt x="2787" y="3715"/>
                </a:cubicBezTo>
                <a:cubicBezTo>
                  <a:pt x="2814" y="3715"/>
                  <a:pt x="2841" y="3711"/>
                  <a:pt x="2867" y="3703"/>
                </a:cubicBezTo>
                <a:cubicBezTo>
                  <a:pt x="3736" y="3473"/>
                  <a:pt x="4593" y="3359"/>
                  <a:pt x="5453" y="3359"/>
                </a:cubicBezTo>
                <a:close/>
                <a:moveTo>
                  <a:pt x="3227" y="4584"/>
                </a:moveTo>
                <a:lnTo>
                  <a:pt x="3227" y="5524"/>
                </a:lnTo>
                <a:lnTo>
                  <a:pt x="3165" y="5524"/>
                </a:lnTo>
                <a:cubicBezTo>
                  <a:pt x="2905" y="5524"/>
                  <a:pt x="2692" y="5318"/>
                  <a:pt x="2689" y="5057"/>
                </a:cubicBezTo>
                <a:lnTo>
                  <a:pt x="2689" y="5047"/>
                </a:lnTo>
                <a:cubicBezTo>
                  <a:pt x="2692" y="4790"/>
                  <a:pt x="2905" y="4584"/>
                  <a:pt x="3165" y="4584"/>
                </a:cubicBezTo>
                <a:close/>
                <a:moveTo>
                  <a:pt x="7671" y="4584"/>
                </a:moveTo>
                <a:cubicBezTo>
                  <a:pt x="7925" y="4584"/>
                  <a:pt x="8130" y="4780"/>
                  <a:pt x="8147" y="5026"/>
                </a:cubicBezTo>
                <a:lnTo>
                  <a:pt x="8147" y="5085"/>
                </a:lnTo>
                <a:cubicBezTo>
                  <a:pt x="8137" y="5246"/>
                  <a:pt x="8045" y="5393"/>
                  <a:pt x="7887" y="5476"/>
                </a:cubicBezTo>
                <a:cubicBezTo>
                  <a:pt x="7822" y="5510"/>
                  <a:pt x="7750" y="5524"/>
                  <a:pt x="7674" y="5524"/>
                </a:cubicBezTo>
                <a:lnTo>
                  <a:pt x="7609" y="5524"/>
                </a:lnTo>
                <a:lnTo>
                  <a:pt x="7609" y="4584"/>
                </a:lnTo>
                <a:close/>
                <a:moveTo>
                  <a:pt x="6435" y="3424"/>
                </a:moveTo>
                <a:cubicBezTo>
                  <a:pt x="6631" y="3424"/>
                  <a:pt x="6827" y="3499"/>
                  <a:pt x="6978" y="3652"/>
                </a:cubicBezTo>
                <a:cubicBezTo>
                  <a:pt x="7277" y="3946"/>
                  <a:pt x="7191" y="4289"/>
                  <a:pt x="7205" y="4389"/>
                </a:cubicBezTo>
                <a:cubicBezTo>
                  <a:pt x="7126" y="5122"/>
                  <a:pt x="7465" y="6028"/>
                  <a:pt x="6670" y="6813"/>
                </a:cubicBezTo>
                <a:cubicBezTo>
                  <a:pt x="6322" y="7156"/>
                  <a:pt x="5867" y="7328"/>
                  <a:pt x="5413" y="7328"/>
                </a:cubicBezTo>
                <a:cubicBezTo>
                  <a:pt x="4958" y="7328"/>
                  <a:pt x="4503" y="7156"/>
                  <a:pt x="4153" y="6809"/>
                </a:cubicBezTo>
                <a:cubicBezTo>
                  <a:pt x="3851" y="6511"/>
                  <a:pt x="3669" y="6127"/>
                  <a:pt x="3628" y="5709"/>
                </a:cubicBezTo>
                <a:cubicBezTo>
                  <a:pt x="3628" y="5709"/>
                  <a:pt x="3628" y="5705"/>
                  <a:pt x="3628" y="5705"/>
                </a:cubicBezTo>
                <a:cubicBezTo>
                  <a:pt x="3615" y="5537"/>
                  <a:pt x="3625" y="5534"/>
                  <a:pt x="3621" y="4495"/>
                </a:cubicBezTo>
                <a:lnTo>
                  <a:pt x="3621" y="4492"/>
                </a:lnTo>
                <a:cubicBezTo>
                  <a:pt x="3621" y="4245"/>
                  <a:pt x="3824" y="4046"/>
                  <a:pt x="4071" y="4046"/>
                </a:cubicBezTo>
                <a:cubicBezTo>
                  <a:pt x="4143" y="4039"/>
                  <a:pt x="4217" y="4037"/>
                  <a:pt x="4291" y="4037"/>
                </a:cubicBezTo>
                <a:cubicBezTo>
                  <a:pt x="4464" y="4037"/>
                  <a:pt x="4640" y="4050"/>
                  <a:pt x="4817" y="4050"/>
                </a:cubicBezTo>
                <a:cubicBezTo>
                  <a:pt x="5184" y="4050"/>
                  <a:pt x="5551" y="3994"/>
                  <a:pt x="5884" y="3655"/>
                </a:cubicBezTo>
                <a:cubicBezTo>
                  <a:pt x="6035" y="3502"/>
                  <a:pt x="6235" y="3424"/>
                  <a:pt x="6435" y="3424"/>
                </a:cubicBezTo>
                <a:close/>
                <a:moveTo>
                  <a:pt x="2648" y="5760"/>
                </a:moveTo>
                <a:cubicBezTo>
                  <a:pt x="2795" y="5870"/>
                  <a:pt x="2973" y="5928"/>
                  <a:pt x="3159" y="5928"/>
                </a:cubicBezTo>
                <a:lnTo>
                  <a:pt x="3255" y="5928"/>
                </a:lnTo>
                <a:cubicBezTo>
                  <a:pt x="3333" y="6367"/>
                  <a:pt x="3546" y="6775"/>
                  <a:pt x="3872" y="7094"/>
                </a:cubicBezTo>
                <a:cubicBezTo>
                  <a:pt x="3927" y="7149"/>
                  <a:pt x="3985" y="7200"/>
                  <a:pt x="4043" y="7248"/>
                </a:cubicBezTo>
                <a:cubicBezTo>
                  <a:pt x="4043" y="7502"/>
                  <a:pt x="4043" y="7505"/>
                  <a:pt x="4043" y="7536"/>
                </a:cubicBezTo>
                <a:cubicBezTo>
                  <a:pt x="4030" y="7862"/>
                  <a:pt x="3790" y="8136"/>
                  <a:pt x="3457" y="8205"/>
                </a:cubicBezTo>
                <a:cubicBezTo>
                  <a:pt x="3320" y="8232"/>
                  <a:pt x="3189" y="8256"/>
                  <a:pt x="3056" y="8287"/>
                </a:cubicBezTo>
                <a:cubicBezTo>
                  <a:pt x="2754" y="8164"/>
                  <a:pt x="2507" y="7920"/>
                  <a:pt x="2377" y="7612"/>
                </a:cubicBezTo>
                <a:lnTo>
                  <a:pt x="2377" y="7615"/>
                </a:lnTo>
                <a:cubicBezTo>
                  <a:pt x="2236" y="7283"/>
                  <a:pt x="2243" y="6923"/>
                  <a:pt x="2391" y="6597"/>
                </a:cubicBezTo>
                <a:lnTo>
                  <a:pt x="2397" y="6580"/>
                </a:lnTo>
                <a:cubicBezTo>
                  <a:pt x="2517" y="6326"/>
                  <a:pt x="2600" y="6048"/>
                  <a:pt x="2648" y="5760"/>
                </a:cubicBezTo>
                <a:close/>
                <a:moveTo>
                  <a:pt x="8178" y="5764"/>
                </a:moveTo>
                <a:cubicBezTo>
                  <a:pt x="8226" y="6052"/>
                  <a:pt x="8309" y="6329"/>
                  <a:pt x="8429" y="6583"/>
                </a:cubicBezTo>
                <a:lnTo>
                  <a:pt x="8435" y="6600"/>
                </a:lnTo>
                <a:cubicBezTo>
                  <a:pt x="8583" y="6926"/>
                  <a:pt x="8586" y="7286"/>
                  <a:pt x="8446" y="7615"/>
                </a:cubicBezTo>
                <a:cubicBezTo>
                  <a:pt x="8315" y="7924"/>
                  <a:pt x="8069" y="8167"/>
                  <a:pt x="7767" y="8291"/>
                </a:cubicBezTo>
                <a:cubicBezTo>
                  <a:pt x="7746" y="8284"/>
                  <a:pt x="7369" y="8205"/>
                  <a:pt x="7366" y="8205"/>
                </a:cubicBezTo>
                <a:cubicBezTo>
                  <a:pt x="7033" y="8136"/>
                  <a:pt x="6779" y="7855"/>
                  <a:pt x="6776" y="7502"/>
                </a:cubicBezTo>
                <a:lnTo>
                  <a:pt x="6776" y="7252"/>
                </a:lnTo>
                <a:cubicBezTo>
                  <a:pt x="6841" y="7204"/>
                  <a:pt x="6899" y="7152"/>
                  <a:pt x="6954" y="7097"/>
                </a:cubicBezTo>
                <a:cubicBezTo>
                  <a:pt x="7280" y="6775"/>
                  <a:pt x="7493" y="6371"/>
                  <a:pt x="7571" y="5928"/>
                </a:cubicBezTo>
                <a:lnTo>
                  <a:pt x="7671" y="5956"/>
                </a:lnTo>
                <a:cubicBezTo>
                  <a:pt x="7856" y="5928"/>
                  <a:pt x="8031" y="5870"/>
                  <a:pt x="8178" y="5764"/>
                </a:cubicBezTo>
                <a:close/>
                <a:moveTo>
                  <a:pt x="4448" y="7502"/>
                </a:moveTo>
                <a:cubicBezTo>
                  <a:pt x="4752" y="7652"/>
                  <a:pt x="5084" y="7726"/>
                  <a:pt x="5415" y="7726"/>
                </a:cubicBezTo>
                <a:cubicBezTo>
                  <a:pt x="5745" y="7726"/>
                  <a:pt x="6074" y="7652"/>
                  <a:pt x="6375" y="7505"/>
                </a:cubicBezTo>
                <a:cubicBezTo>
                  <a:pt x="6378" y="8051"/>
                  <a:pt x="6766" y="8486"/>
                  <a:pt x="7273" y="8599"/>
                </a:cubicBezTo>
                <a:lnTo>
                  <a:pt x="6491" y="9844"/>
                </a:lnTo>
                <a:cubicBezTo>
                  <a:pt x="6144" y="9975"/>
                  <a:pt x="5780" y="10040"/>
                  <a:pt x="5417" y="10040"/>
                </a:cubicBezTo>
                <a:cubicBezTo>
                  <a:pt x="5049" y="10040"/>
                  <a:pt x="4682" y="9973"/>
                  <a:pt x="4331" y="9840"/>
                </a:cubicBezTo>
                <a:lnTo>
                  <a:pt x="3549" y="8596"/>
                </a:lnTo>
                <a:cubicBezTo>
                  <a:pt x="4057" y="8486"/>
                  <a:pt x="4444" y="8047"/>
                  <a:pt x="4448" y="7502"/>
                </a:cubicBezTo>
                <a:close/>
                <a:moveTo>
                  <a:pt x="4640" y="10355"/>
                </a:moveTo>
                <a:lnTo>
                  <a:pt x="4640" y="10355"/>
                </a:lnTo>
                <a:cubicBezTo>
                  <a:pt x="4894" y="10413"/>
                  <a:pt x="5155" y="10444"/>
                  <a:pt x="5420" y="10444"/>
                </a:cubicBezTo>
                <a:cubicBezTo>
                  <a:pt x="5670" y="10444"/>
                  <a:pt x="5923" y="10416"/>
                  <a:pt x="6176" y="10358"/>
                </a:cubicBezTo>
                <a:lnTo>
                  <a:pt x="6179" y="10358"/>
                </a:lnTo>
                <a:cubicBezTo>
                  <a:pt x="6056" y="10560"/>
                  <a:pt x="5860" y="10886"/>
                  <a:pt x="5552" y="11404"/>
                </a:cubicBezTo>
                <a:cubicBezTo>
                  <a:pt x="5516" y="11462"/>
                  <a:pt x="5462" y="11491"/>
                  <a:pt x="5408" y="11491"/>
                </a:cubicBezTo>
                <a:cubicBezTo>
                  <a:pt x="5354" y="11491"/>
                  <a:pt x="5300" y="11462"/>
                  <a:pt x="5264" y="11404"/>
                </a:cubicBezTo>
                <a:cubicBezTo>
                  <a:pt x="4990" y="10938"/>
                  <a:pt x="4780" y="10588"/>
                  <a:pt x="4640" y="10355"/>
                </a:cubicBezTo>
                <a:close/>
                <a:moveTo>
                  <a:pt x="3141" y="8681"/>
                </a:moveTo>
                <a:cubicBezTo>
                  <a:pt x="3186" y="8805"/>
                  <a:pt x="3203" y="8801"/>
                  <a:pt x="4091" y="10224"/>
                </a:cubicBezTo>
                <a:cubicBezTo>
                  <a:pt x="4115" y="10262"/>
                  <a:pt x="4640" y="11143"/>
                  <a:pt x="4918" y="11610"/>
                </a:cubicBezTo>
                <a:cubicBezTo>
                  <a:pt x="5029" y="11799"/>
                  <a:pt x="5216" y="11894"/>
                  <a:pt x="5404" y="11894"/>
                </a:cubicBezTo>
                <a:cubicBezTo>
                  <a:pt x="5592" y="11894"/>
                  <a:pt x="5781" y="11799"/>
                  <a:pt x="5895" y="11610"/>
                </a:cubicBezTo>
                <a:cubicBezTo>
                  <a:pt x="6176" y="11140"/>
                  <a:pt x="6711" y="10248"/>
                  <a:pt x="6721" y="10228"/>
                </a:cubicBezTo>
                <a:lnTo>
                  <a:pt x="7616" y="8805"/>
                </a:lnTo>
                <a:cubicBezTo>
                  <a:pt x="7637" y="8774"/>
                  <a:pt x="7657" y="8733"/>
                  <a:pt x="7674" y="8685"/>
                </a:cubicBezTo>
                <a:cubicBezTo>
                  <a:pt x="7787" y="8709"/>
                  <a:pt x="7880" y="8733"/>
                  <a:pt x="7979" y="8767"/>
                </a:cubicBezTo>
                <a:lnTo>
                  <a:pt x="6169" y="11826"/>
                </a:lnTo>
                <a:cubicBezTo>
                  <a:pt x="5993" y="12123"/>
                  <a:pt x="5700" y="12273"/>
                  <a:pt x="5407" y="12273"/>
                </a:cubicBezTo>
                <a:cubicBezTo>
                  <a:pt x="5113" y="12273"/>
                  <a:pt x="4818" y="12123"/>
                  <a:pt x="4640" y="11822"/>
                </a:cubicBezTo>
                <a:lnTo>
                  <a:pt x="3814" y="10420"/>
                </a:lnTo>
                <a:cubicBezTo>
                  <a:pt x="3776" y="10354"/>
                  <a:pt x="3706" y="10315"/>
                  <a:pt x="3634" y="10315"/>
                </a:cubicBezTo>
                <a:cubicBezTo>
                  <a:pt x="3608" y="10315"/>
                  <a:pt x="3582" y="10320"/>
                  <a:pt x="3556" y="10331"/>
                </a:cubicBezTo>
                <a:cubicBezTo>
                  <a:pt x="3443" y="10379"/>
                  <a:pt x="3402" y="10516"/>
                  <a:pt x="3464" y="10619"/>
                </a:cubicBezTo>
                <a:lnTo>
                  <a:pt x="4294" y="12028"/>
                </a:lnTo>
                <a:cubicBezTo>
                  <a:pt x="4549" y="12460"/>
                  <a:pt x="4977" y="12676"/>
                  <a:pt x="5404" y="12676"/>
                </a:cubicBezTo>
                <a:cubicBezTo>
                  <a:pt x="5832" y="12676"/>
                  <a:pt x="6260" y="12460"/>
                  <a:pt x="6515" y="12028"/>
                </a:cubicBezTo>
                <a:lnTo>
                  <a:pt x="8360" y="8915"/>
                </a:lnTo>
                <a:cubicBezTo>
                  <a:pt x="8891" y="9162"/>
                  <a:pt x="9361" y="9552"/>
                  <a:pt x="9714" y="10050"/>
                </a:cubicBezTo>
                <a:cubicBezTo>
                  <a:pt x="10167" y="10687"/>
                  <a:pt x="10407" y="11445"/>
                  <a:pt x="10404" y="12247"/>
                </a:cubicBezTo>
                <a:lnTo>
                  <a:pt x="10404" y="12710"/>
                </a:lnTo>
                <a:cubicBezTo>
                  <a:pt x="10404" y="13046"/>
                  <a:pt x="10153" y="13321"/>
                  <a:pt x="9845" y="13321"/>
                </a:cubicBezTo>
                <a:lnTo>
                  <a:pt x="8898" y="13321"/>
                </a:lnTo>
                <a:lnTo>
                  <a:pt x="8902" y="11963"/>
                </a:lnTo>
                <a:cubicBezTo>
                  <a:pt x="8902" y="11853"/>
                  <a:pt x="8809" y="11760"/>
                  <a:pt x="8699" y="11760"/>
                </a:cubicBezTo>
                <a:lnTo>
                  <a:pt x="8696" y="11760"/>
                </a:lnTo>
                <a:cubicBezTo>
                  <a:pt x="8586" y="11760"/>
                  <a:pt x="8497" y="11850"/>
                  <a:pt x="8497" y="11963"/>
                </a:cubicBezTo>
                <a:lnTo>
                  <a:pt x="8494" y="13321"/>
                </a:lnTo>
                <a:lnTo>
                  <a:pt x="2312" y="13314"/>
                </a:lnTo>
                <a:lnTo>
                  <a:pt x="2315" y="11963"/>
                </a:lnTo>
                <a:cubicBezTo>
                  <a:pt x="2315" y="11853"/>
                  <a:pt x="2223" y="11760"/>
                  <a:pt x="2113" y="11760"/>
                </a:cubicBezTo>
                <a:lnTo>
                  <a:pt x="2109" y="11760"/>
                </a:lnTo>
                <a:cubicBezTo>
                  <a:pt x="2000" y="11760"/>
                  <a:pt x="1911" y="11853"/>
                  <a:pt x="1911" y="11963"/>
                </a:cubicBezTo>
                <a:lnTo>
                  <a:pt x="1907" y="13321"/>
                </a:lnTo>
                <a:lnTo>
                  <a:pt x="961" y="13321"/>
                </a:lnTo>
                <a:cubicBezTo>
                  <a:pt x="659" y="13321"/>
                  <a:pt x="402" y="13053"/>
                  <a:pt x="402" y="12707"/>
                </a:cubicBezTo>
                <a:lnTo>
                  <a:pt x="402" y="12237"/>
                </a:lnTo>
                <a:cubicBezTo>
                  <a:pt x="405" y="11438"/>
                  <a:pt x="645" y="10677"/>
                  <a:pt x="1098" y="10043"/>
                </a:cubicBezTo>
                <a:cubicBezTo>
                  <a:pt x="1451" y="9546"/>
                  <a:pt x="1924" y="9155"/>
                  <a:pt x="2456" y="8908"/>
                </a:cubicBezTo>
                <a:lnTo>
                  <a:pt x="2984" y="9806"/>
                </a:lnTo>
                <a:cubicBezTo>
                  <a:pt x="3023" y="9870"/>
                  <a:pt x="3090" y="9905"/>
                  <a:pt x="3160" y="9905"/>
                </a:cubicBezTo>
                <a:cubicBezTo>
                  <a:pt x="3194" y="9905"/>
                  <a:pt x="3229" y="9896"/>
                  <a:pt x="3261" y="9878"/>
                </a:cubicBezTo>
                <a:cubicBezTo>
                  <a:pt x="3357" y="9820"/>
                  <a:pt x="3388" y="9696"/>
                  <a:pt x="3330" y="9600"/>
                </a:cubicBezTo>
                <a:lnTo>
                  <a:pt x="2836" y="8760"/>
                </a:lnTo>
                <a:cubicBezTo>
                  <a:pt x="2925" y="8733"/>
                  <a:pt x="3008" y="8709"/>
                  <a:pt x="3141" y="8681"/>
                </a:cubicBezTo>
                <a:close/>
                <a:moveTo>
                  <a:pt x="5456" y="0"/>
                </a:moveTo>
                <a:cubicBezTo>
                  <a:pt x="5246" y="0"/>
                  <a:pt x="5036" y="38"/>
                  <a:pt x="4835" y="113"/>
                </a:cubicBezTo>
                <a:lnTo>
                  <a:pt x="1057" y="1539"/>
                </a:lnTo>
                <a:cubicBezTo>
                  <a:pt x="947" y="1581"/>
                  <a:pt x="879" y="1680"/>
                  <a:pt x="879" y="1793"/>
                </a:cubicBezTo>
                <a:cubicBezTo>
                  <a:pt x="879" y="1910"/>
                  <a:pt x="947" y="2009"/>
                  <a:pt x="1053" y="2050"/>
                </a:cubicBezTo>
                <a:lnTo>
                  <a:pt x="2253" y="2503"/>
                </a:lnTo>
                <a:lnTo>
                  <a:pt x="2253" y="2506"/>
                </a:lnTo>
                <a:cubicBezTo>
                  <a:pt x="2421" y="3480"/>
                  <a:pt x="2408" y="3422"/>
                  <a:pt x="2418" y="3456"/>
                </a:cubicBezTo>
                <a:cubicBezTo>
                  <a:pt x="2332" y="3744"/>
                  <a:pt x="2288" y="4042"/>
                  <a:pt x="2288" y="4344"/>
                </a:cubicBezTo>
                <a:cubicBezTo>
                  <a:pt x="2250" y="5081"/>
                  <a:pt x="2397" y="5637"/>
                  <a:pt x="2031" y="6425"/>
                </a:cubicBezTo>
                <a:lnTo>
                  <a:pt x="2024" y="6443"/>
                </a:lnTo>
                <a:cubicBezTo>
                  <a:pt x="1825" y="6871"/>
                  <a:pt x="1818" y="7348"/>
                  <a:pt x="2003" y="7783"/>
                </a:cubicBezTo>
                <a:cubicBezTo>
                  <a:pt x="2116" y="8051"/>
                  <a:pt x="2298" y="8280"/>
                  <a:pt x="2521" y="8452"/>
                </a:cubicBezTo>
                <a:cubicBezTo>
                  <a:pt x="1856" y="8705"/>
                  <a:pt x="1228" y="9168"/>
                  <a:pt x="769" y="9813"/>
                </a:cubicBezTo>
                <a:cubicBezTo>
                  <a:pt x="268" y="10519"/>
                  <a:pt x="1" y="11356"/>
                  <a:pt x="1" y="12240"/>
                </a:cubicBezTo>
                <a:lnTo>
                  <a:pt x="1" y="12700"/>
                </a:lnTo>
                <a:cubicBezTo>
                  <a:pt x="1" y="13259"/>
                  <a:pt x="429" y="13722"/>
                  <a:pt x="964" y="13725"/>
                </a:cubicBezTo>
                <a:lnTo>
                  <a:pt x="9848" y="13725"/>
                </a:lnTo>
                <a:cubicBezTo>
                  <a:pt x="10376" y="13725"/>
                  <a:pt x="10808" y="13269"/>
                  <a:pt x="10808" y="12707"/>
                </a:cubicBezTo>
                <a:lnTo>
                  <a:pt x="10808" y="12244"/>
                </a:lnTo>
                <a:cubicBezTo>
                  <a:pt x="10808" y="11359"/>
                  <a:pt x="10544" y="10516"/>
                  <a:pt x="10047" y="9810"/>
                </a:cubicBezTo>
                <a:cubicBezTo>
                  <a:pt x="9598" y="9175"/>
                  <a:pt x="8977" y="8699"/>
                  <a:pt x="8302" y="8441"/>
                </a:cubicBezTo>
                <a:cubicBezTo>
                  <a:pt x="8525" y="8270"/>
                  <a:pt x="8706" y="8040"/>
                  <a:pt x="8819" y="7769"/>
                </a:cubicBezTo>
                <a:cubicBezTo>
                  <a:pt x="9005" y="7334"/>
                  <a:pt x="8998" y="6857"/>
                  <a:pt x="8802" y="6429"/>
                </a:cubicBezTo>
                <a:lnTo>
                  <a:pt x="8795" y="6412"/>
                </a:lnTo>
                <a:cubicBezTo>
                  <a:pt x="8425" y="5609"/>
                  <a:pt x="8583" y="5116"/>
                  <a:pt x="8542" y="4320"/>
                </a:cubicBezTo>
                <a:cubicBezTo>
                  <a:pt x="8542" y="4056"/>
                  <a:pt x="8511" y="3792"/>
                  <a:pt x="8446" y="3538"/>
                </a:cubicBezTo>
                <a:cubicBezTo>
                  <a:pt x="8473" y="3497"/>
                  <a:pt x="8490" y="3449"/>
                  <a:pt x="8497" y="3401"/>
                </a:cubicBezTo>
                <a:lnTo>
                  <a:pt x="8655" y="2479"/>
                </a:lnTo>
                <a:lnTo>
                  <a:pt x="8655" y="2476"/>
                </a:lnTo>
                <a:lnTo>
                  <a:pt x="9625" y="2109"/>
                </a:lnTo>
                <a:lnTo>
                  <a:pt x="9625" y="2452"/>
                </a:lnTo>
                <a:cubicBezTo>
                  <a:pt x="9625" y="2452"/>
                  <a:pt x="9313" y="2609"/>
                  <a:pt x="9293" y="2788"/>
                </a:cubicBezTo>
                <a:lnTo>
                  <a:pt x="9176" y="3754"/>
                </a:lnTo>
                <a:cubicBezTo>
                  <a:pt x="9152" y="3982"/>
                  <a:pt x="9324" y="4180"/>
                  <a:pt x="9551" y="4180"/>
                </a:cubicBezTo>
                <a:cubicBezTo>
                  <a:pt x="9553" y="4180"/>
                  <a:pt x="9555" y="4180"/>
                  <a:pt x="9557" y="4180"/>
                </a:cubicBezTo>
                <a:lnTo>
                  <a:pt x="10095" y="4207"/>
                </a:lnTo>
                <a:cubicBezTo>
                  <a:pt x="10321" y="4207"/>
                  <a:pt x="10500" y="4008"/>
                  <a:pt x="10476" y="3782"/>
                </a:cubicBezTo>
                <a:lnTo>
                  <a:pt x="10362" y="2815"/>
                </a:lnTo>
                <a:cubicBezTo>
                  <a:pt x="10342" y="2637"/>
                  <a:pt x="10201" y="2503"/>
                  <a:pt x="10030" y="2482"/>
                </a:cubicBezTo>
                <a:lnTo>
                  <a:pt x="10030" y="1804"/>
                </a:lnTo>
                <a:cubicBezTo>
                  <a:pt x="10030" y="1804"/>
                  <a:pt x="10030" y="1800"/>
                  <a:pt x="10030" y="1800"/>
                </a:cubicBezTo>
                <a:cubicBezTo>
                  <a:pt x="10023" y="1687"/>
                  <a:pt x="9954" y="1587"/>
                  <a:pt x="9848" y="1546"/>
                </a:cubicBezTo>
                <a:lnTo>
                  <a:pt x="6076" y="113"/>
                </a:lnTo>
                <a:cubicBezTo>
                  <a:pt x="5876" y="38"/>
                  <a:pt x="5666" y="0"/>
                  <a:pt x="54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5" name="Google Shape;1425;p80"/>
          <p:cNvGrpSpPr/>
          <p:nvPr/>
        </p:nvGrpSpPr>
        <p:grpSpPr>
          <a:xfrm>
            <a:off x="2520275" y="1567825"/>
            <a:ext cx="313225" cy="344175"/>
            <a:chOff x="2520275" y="1567825"/>
            <a:chExt cx="313225" cy="344175"/>
          </a:xfrm>
        </p:grpSpPr>
        <p:sp>
          <p:nvSpPr>
            <p:cNvPr id="1426" name="Google Shape;1426;p80"/>
            <p:cNvSpPr/>
            <p:nvPr/>
          </p:nvSpPr>
          <p:spPr>
            <a:xfrm>
              <a:off x="2619625" y="1678400"/>
              <a:ext cx="55300" cy="54625"/>
            </a:xfrm>
            <a:custGeom>
              <a:avLst/>
              <a:gdLst/>
              <a:ahLst/>
              <a:cxnLst/>
              <a:rect l="l" t="t" r="r" b="b"/>
              <a:pathLst>
                <a:path w="2212" h="2185" extrusionOk="0">
                  <a:moveTo>
                    <a:pt x="1094" y="405"/>
                  </a:moveTo>
                  <a:cubicBezTo>
                    <a:pt x="1471" y="405"/>
                    <a:pt x="1780" y="714"/>
                    <a:pt x="1780" y="1094"/>
                  </a:cubicBezTo>
                  <a:cubicBezTo>
                    <a:pt x="1780" y="1204"/>
                    <a:pt x="1752" y="1314"/>
                    <a:pt x="1704" y="1406"/>
                  </a:cubicBezTo>
                  <a:lnTo>
                    <a:pt x="1564" y="1262"/>
                  </a:lnTo>
                  <a:cubicBezTo>
                    <a:pt x="1524" y="1223"/>
                    <a:pt x="1472" y="1203"/>
                    <a:pt x="1420" y="1203"/>
                  </a:cubicBezTo>
                  <a:cubicBezTo>
                    <a:pt x="1368" y="1203"/>
                    <a:pt x="1317" y="1223"/>
                    <a:pt x="1279" y="1262"/>
                  </a:cubicBezTo>
                  <a:cubicBezTo>
                    <a:pt x="1200" y="1341"/>
                    <a:pt x="1200" y="1471"/>
                    <a:pt x="1279" y="1547"/>
                  </a:cubicBezTo>
                  <a:lnTo>
                    <a:pt x="1423" y="1694"/>
                  </a:lnTo>
                  <a:cubicBezTo>
                    <a:pt x="1327" y="1749"/>
                    <a:pt x="1214" y="1780"/>
                    <a:pt x="1094" y="1780"/>
                  </a:cubicBezTo>
                  <a:cubicBezTo>
                    <a:pt x="713" y="1780"/>
                    <a:pt x="405" y="1471"/>
                    <a:pt x="405" y="1094"/>
                  </a:cubicBezTo>
                  <a:cubicBezTo>
                    <a:pt x="405" y="714"/>
                    <a:pt x="713" y="405"/>
                    <a:pt x="1094" y="405"/>
                  </a:cubicBezTo>
                  <a:close/>
                  <a:moveTo>
                    <a:pt x="1094" y="0"/>
                  </a:moveTo>
                  <a:cubicBezTo>
                    <a:pt x="491" y="0"/>
                    <a:pt x="0" y="491"/>
                    <a:pt x="0" y="1094"/>
                  </a:cubicBezTo>
                  <a:cubicBezTo>
                    <a:pt x="0" y="1694"/>
                    <a:pt x="491" y="2185"/>
                    <a:pt x="1094" y="2185"/>
                  </a:cubicBezTo>
                  <a:cubicBezTo>
                    <a:pt x="1324" y="2185"/>
                    <a:pt x="1540" y="2113"/>
                    <a:pt x="1718" y="1989"/>
                  </a:cubicBezTo>
                  <a:lnTo>
                    <a:pt x="1848" y="2119"/>
                  </a:lnTo>
                  <a:cubicBezTo>
                    <a:pt x="1888" y="2159"/>
                    <a:pt x="1939" y="2179"/>
                    <a:pt x="1991" y="2179"/>
                  </a:cubicBezTo>
                  <a:cubicBezTo>
                    <a:pt x="2042" y="2179"/>
                    <a:pt x="2093" y="2159"/>
                    <a:pt x="2133" y="2119"/>
                  </a:cubicBezTo>
                  <a:cubicBezTo>
                    <a:pt x="2212" y="2041"/>
                    <a:pt x="2212" y="1910"/>
                    <a:pt x="2133" y="1831"/>
                  </a:cubicBezTo>
                  <a:lnTo>
                    <a:pt x="1999" y="1701"/>
                  </a:lnTo>
                  <a:cubicBezTo>
                    <a:pt x="2116" y="1526"/>
                    <a:pt x="2184" y="1317"/>
                    <a:pt x="2184" y="1094"/>
                  </a:cubicBezTo>
                  <a:cubicBezTo>
                    <a:pt x="2184" y="491"/>
                    <a:pt x="1694" y="0"/>
                    <a:pt x="10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80"/>
            <p:cNvSpPr/>
            <p:nvPr/>
          </p:nvSpPr>
          <p:spPr>
            <a:xfrm>
              <a:off x="2623125" y="1799700"/>
              <a:ext cx="47600" cy="54650"/>
            </a:xfrm>
            <a:custGeom>
              <a:avLst/>
              <a:gdLst/>
              <a:ahLst/>
              <a:cxnLst/>
              <a:rect l="l" t="t" r="r" b="b"/>
              <a:pathLst>
                <a:path w="1904" h="2186" extrusionOk="0">
                  <a:moveTo>
                    <a:pt x="954" y="700"/>
                  </a:moveTo>
                  <a:lnTo>
                    <a:pt x="1197" y="1344"/>
                  </a:lnTo>
                  <a:lnTo>
                    <a:pt x="707" y="1344"/>
                  </a:lnTo>
                  <a:lnTo>
                    <a:pt x="954" y="700"/>
                  </a:lnTo>
                  <a:close/>
                  <a:moveTo>
                    <a:pt x="954" y="0"/>
                  </a:moveTo>
                  <a:cubicBezTo>
                    <a:pt x="855" y="0"/>
                    <a:pt x="769" y="62"/>
                    <a:pt x="731" y="151"/>
                  </a:cubicBezTo>
                  <a:cubicBezTo>
                    <a:pt x="731" y="154"/>
                    <a:pt x="731" y="154"/>
                    <a:pt x="731" y="154"/>
                  </a:cubicBezTo>
                  <a:lnTo>
                    <a:pt x="59" y="1913"/>
                  </a:lnTo>
                  <a:cubicBezTo>
                    <a:pt x="0" y="2070"/>
                    <a:pt x="131" y="2185"/>
                    <a:pt x="258" y="2185"/>
                  </a:cubicBezTo>
                  <a:cubicBezTo>
                    <a:pt x="331" y="2185"/>
                    <a:pt x="402" y="2147"/>
                    <a:pt x="436" y="2057"/>
                  </a:cubicBezTo>
                  <a:lnTo>
                    <a:pt x="556" y="1749"/>
                  </a:lnTo>
                  <a:lnTo>
                    <a:pt x="1352" y="1749"/>
                  </a:lnTo>
                  <a:lnTo>
                    <a:pt x="1468" y="2054"/>
                  </a:lnTo>
                  <a:cubicBezTo>
                    <a:pt x="1502" y="2146"/>
                    <a:pt x="1575" y="2185"/>
                    <a:pt x="1649" y="2185"/>
                  </a:cubicBezTo>
                  <a:cubicBezTo>
                    <a:pt x="1775" y="2185"/>
                    <a:pt x="1904" y="2071"/>
                    <a:pt x="1845" y="1913"/>
                  </a:cubicBezTo>
                  <a:lnTo>
                    <a:pt x="1180" y="158"/>
                  </a:lnTo>
                  <a:cubicBezTo>
                    <a:pt x="1180" y="158"/>
                    <a:pt x="1180" y="151"/>
                    <a:pt x="1180" y="151"/>
                  </a:cubicBezTo>
                  <a:cubicBezTo>
                    <a:pt x="1143" y="58"/>
                    <a:pt x="1053" y="0"/>
                    <a:pt x="9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80"/>
            <p:cNvSpPr/>
            <p:nvPr/>
          </p:nvSpPr>
          <p:spPr>
            <a:xfrm>
              <a:off x="2693600" y="1688175"/>
              <a:ext cx="108625" cy="10050"/>
            </a:xfrm>
            <a:custGeom>
              <a:avLst/>
              <a:gdLst/>
              <a:ahLst/>
              <a:cxnLst/>
              <a:rect l="l" t="t" r="r" b="b"/>
              <a:pathLst>
                <a:path w="4345" h="402" extrusionOk="0">
                  <a:moveTo>
                    <a:pt x="223" y="0"/>
                  </a:moveTo>
                  <a:cubicBezTo>
                    <a:pt x="117" y="0"/>
                    <a:pt x="28" y="72"/>
                    <a:pt x="14" y="175"/>
                  </a:cubicBezTo>
                  <a:cubicBezTo>
                    <a:pt x="0" y="299"/>
                    <a:pt x="96" y="401"/>
                    <a:pt x="213" y="401"/>
                  </a:cubicBezTo>
                  <a:lnTo>
                    <a:pt x="4122" y="401"/>
                  </a:lnTo>
                  <a:cubicBezTo>
                    <a:pt x="4224" y="401"/>
                    <a:pt x="4317" y="329"/>
                    <a:pt x="4327" y="227"/>
                  </a:cubicBezTo>
                  <a:cubicBezTo>
                    <a:pt x="4344" y="103"/>
                    <a:pt x="4248" y="0"/>
                    <a:pt x="4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80"/>
            <p:cNvSpPr/>
            <p:nvPr/>
          </p:nvSpPr>
          <p:spPr>
            <a:xfrm>
              <a:off x="2693600" y="1713025"/>
              <a:ext cx="59675" cy="10050"/>
            </a:xfrm>
            <a:custGeom>
              <a:avLst/>
              <a:gdLst/>
              <a:ahLst/>
              <a:cxnLst/>
              <a:rect l="l" t="t" r="r" b="b"/>
              <a:pathLst>
                <a:path w="2387" h="402" extrusionOk="0">
                  <a:moveTo>
                    <a:pt x="223" y="1"/>
                  </a:moveTo>
                  <a:cubicBezTo>
                    <a:pt x="120" y="1"/>
                    <a:pt x="28" y="73"/>
                    <a:pt x="14" y="176"/>
                  </a:cubicBezTo>
                  <a:cubicBezTo>
                    <a:pt x="0" y="299"/>
                    <a:pt x="96" y="402"/>
                    <a:pt x="213" y="402"/>
                  </a:cubicBezTo>
                  <a:lnTo>
                    <a:pt x="2164" y="402"/>
                  </a:lnTo>
                  <a:cubicBezTo>
                    <a:pt x="2267" y="402"/>
                    <a:pt x="2359" y="330"/>
                    <a:pt x="2373" y="227"/>
                  </a:cubicBezTo>
                  <a:cubicBezTo>
                    <a:pt x="2387" y="104"/>
                    <a:pt x="2291" y="1"/>
                    <a:pt x="2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80"/>
            <p:cNvSpPr/>
            <p:nvPr/>
          </p:nvSpPr>
          <p:spPr>
            <a:xfrm>
              <a:off x="2693600" y="1809800"/>
              <a:ext cx="108625" cy="10050"/>
            </a:xfrm>
            <a:custGeom>
              <a:avLst/>
              <a:gdLst/>
              <a:ahLst/>
              <a:cxnLst/>
              <a:rect l="l" t="t" r="r" b="b"/>
              <a:pathLst>
                <a:path w="4345" h="402" extrusionOk="0">
                  <a:moveTo>
                    <a:pt x="223" y="1"/>
                  </a:moveTo>
                  <a:cubicBezTo>
                    <a:pt x="117" y="1"/>
                    <a:pt x="28" y="73"/>
                    <a:pt x="14" y="176"/>
                  </a:cubicBezTo>
                  <a:cubicBezTo>
                    <a:pt x="0" y="299"/>
                    <a:pt x="96" y="402"/>
                    <a:pt x="213" y="402"/>
                  </a:cubicBezTo>
                  <a:lnTo>
                    <a:pt x="4122" y="402"/>
                  </a:lnTo>
                  <a:cubicBezTo>
                    <a:pt x="4224" y="402"/>
                    <a:pt x="4317" y="330"/>
                    <a:pt x="4327" y="227"/>
                  </a:cubicBezTo>
                  <a:cubicBezTo>
                    <a:pt x="4344" y="104"/>
                    <a:pt x="4248" y="1"/>
                    <a:pt x="4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80"/>
            <p:cNvSpPr/>
            <p:nvPr/>
          </p:nvSpPr>
          <p:spPr>
            <a:xfrm>
              <a:off x="2693600" y="1834650"/>
              <a:ext cx="59675" cy="10150"/>
            </a:xfrm>
            <a:custGeom>
              <a:avLst/>
              <a:gdLst/>
              <a:ahLst/>
              <a:cxnLst/>
              <a:rect l="l" t="t" r="r" b="b"/>
              <a:pathLst>
                <a:path w="2387" h="406" extrusionOk="0">
                  <a:moveTo>
                    <a:pt x="223" y="1"/>
                  </a:moveTo>
                  <a:cubicBezTo>
                    <a:pt x="117" y="1"/>
                    <a:pt x="28" y="73"/>
                    <a:pt x="14" y="176"/>
                  </a:cubicBezTo>
                  <a:cubicBezTo>
                    <a:pt x="0" y="299"/>
                    <a:pt x="96" y="406"/>
                    <a:pt x="213" y="406"/>
                  </a:cubicBezTo>
                  <a:lnTo>
                    <a:pt x="2164" y="406"/>
                  </a:lnTo>
                  <a:cubicBezTo>
                    <a:pt x="2267" y="406"/>
                    <a:pt x="2359" y="330"/>
                    <a:pt x="2373" y="227"/>
                  </a:cubicBezTo>
                  <a:cubicBezTo>
                    <a:pt x="2387" y="104"/>
                    <a:pt x="2291" y="1"/>
                    <a:pt x="2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80"/>
            <p:cNvSpPr/>
            <p:nvPr/>
          </p:nvSpPr>
          <p:spPr>
            <a:xfrm>
              <a:off x="2520275" y="1567825"/>
              <a:ext cx="313225" cy="344175"/>
            </a:xfrm>
            <a:custGeom>
              <a:avLst/>
              <a:gdLst/>
              <a:ahLst/>
              <a:cxnLst/>
              <a:rect l="l" t="t" r="r" b="b"/>
              <a:pathLst>
                <a:path w="12529" h="13767" extrusionOk="0">
                  <a:moveTo>
                    <a:pt x="2716" y="690"/>
                  </a:moveTo>
                  <a:lnTo>
                    <a:pt x="2716" y="2497"/>
                  </a:lnTo>
                  <a:cubicBezTo>
                    <a:pt x="2716" y="2620"/>
                    <a:pt x="2616" y="2716"/>
                    <a:pt x="2496" y="2716"/>
                  </a:cubicBezTo>
                  <a:lnTo>
                    <a:pt x="689" y="2716"/>
                  </a:lnTo>
                  <a:lnTo>
                    <a:pt x="2716" y="690"/>
                  </a:lnTo>
                  <a:close/>
                  <a:moveTo>
                    <a:pt x="11847" y="3844"/>
                  </a:moveTo>
                  <a:cubicBezTo>
                    <a:pt x="12015" y="3844"/>
                    <a:pt x="12152" y="3981"/>
                    <a:pt x="12152" y="4149"/>
                  </a:cubicBezTo>
                  <a:lnTo>
                    <a:pt x="12152" y="6875"/>
                  </a:lnTo>
                  <a:cubicBezTo>
                    <a:pt x="12152" y="7043"/>
                    <a:pt x="12015" y="7180"/>
                    <a:pt x="11847" y="7180"/>
                  </a:cubicBezTo>
                  <a:lnTo>
                    <a:pt x="3720" y="7180"/>
                  </a:lnTo>
                  <a:cubicBezTo>
                    <a:pt x="3552" y="7180"/>
                    <a:pt x="3415" y="7043"/>
                    <a:pt x="3415" y="6875"/>
                  </a:cubicBezTo>
                  <a:lnTo>
                    <a:pt x="3415" y="4149"/>
                  </a:lnTo>
                  <a:cubicBezTo>
                    <a:pt x="3415" y="3981"/>
                    <a:pt x="3552" y="3844"/>
                    <a:pt x="3720" y="3844"/>
                  </a:cubicBezTo>
                  <a:close/>
                  <a:moveTo>
                    <a:pt x="3367" y="0"/>
                  </a:moveTo>
                  <a:cubicBezTo>
                    <a:pt x="3024" y="0"/>
                    <a:pt x="2695" y="138"/>
                    <a:pt x="2452" y="381"/>
                  </a:cubicBezTo>
                  <a:lnTo>
                    <a:pt x="381" y="2452"/>
                  </a:lnTo>
                  <a:cubicBezTo>
                    <a:pt x="137" y="2699"/>
                    <a:pt x="0" y="3025"/>
                    <a:pt x="0" y="3371"/>
                  </a:cubicBezTo>
                  <a:lnTo>
                    <a:pt x="0" y="12340"/>
                  </a:lnTo>
                  <a:cubicBezTo>
                    <a:pt x="0" y="13129"/>
                    <a:pt x="638" y="13767"/>
                    <a:pt x="1427" y="13767"/>
                  </a:cubicBezTo>
                  <a:lnTo>
                    <a:pt x="9488" y="13767"/>
                  </a:lnTo>
                  <a:cubicBezTo>
                    <a:pt x="10242" y="13767"/>
                    <a:pt x="10859" y="13170"/>
                    <a:pt x="10907" y="12423"/>
                  </a:cubicBezTo>
                  <a:lnTo>
                    <a:pt x="11823" y="12423"/>
                  </a:lnTo>
                  <a:cubicBezTo>
                    <a:pt x="12213" y="12423"/>
                    <a:pt x="12529" y="12104"/>
                    <a:pt x="12529" y="11713"/>
                  </a:cubicBezTo>
                  <a:lnTo>
                    <a:pt x="12529" y="9014"/>
                  </a:lnTo>
                  <a:cubicBezTo>
                    <a:pt x="12529" y="8624"/>
                    <a:pt x="12213" y="8308"/>
                    <a:pt x="11823" y="8308"/>
                  </a:cubicBezTo>
                  <a:lnTo>
                    <a:pt x="10917" y="8308"/>
                  </a:lnTo>
                  <a:lnTo>
                    <a:pt x="10917" y="7581"/>
                  </a:lnTo>
                  <a:lnTo>
                    <a:pt x="11829" y="7581"/>
                  </a:lnTo>
                  <a:cubicBezTo>
                    <a:pt x="12217" y="7581"/>
                    <a:pt x="12529" y="7262"/>
                    <a:pt x="12529" y="6872"/>
                  </a:cubicBezTo>
                  <a:lnTo>
                    <a:pt x="12529" y="4149"/>
                  </a:lnTo>
                  <a:cubicBezTo>
                    <a:pt x="12529" y="3758"/>
                    <a:pt x="12213" y="3443"/>
                    <a:pt x="11823" y="3443"/>
                  </a:cubicBezTo>
                  <a:lnTo>
                    <a:pt x="10917" y="3443"/>
                  </a:lnTo>
                  <a:lnTo>
                    <a:pt x="10917" y="2822"/>
                  </a:lnTo>
                  <a:cubicBezTo>
                    <a:pt x="10917" y="2716"/>
                    <a:pt x="10842" y="2627"/>
                    <a:pt x="10739" y="2613"/>
                  </a:cubicBezTo>
                  <a:cubicBezTo>
                    <a:pt x="10731" y="2612"/>
                    <a:pt x="10723" y="2612"/>
                    <a:pt x="10715" y="2612"/>
                  </a:cubicBezTo>
                  <a:cubicBezTo>
                    <a:pt x="10602" y="2612"/>
                    <a:pt x="10513" y="2700"/>
                    <a:pt x="10513" y="2812"/>
                  </a:cubicBezTo>
                  <a:lnTo>
                    <a:pt x="10513" y="3443"/>
                  </a:lnTo>
                  <a:lnTo>
                    <a:pt x="3720" y="3443"/>
                  </a:lnTo>
                  <a:cubicBezTo>
                    <a:pt x="3330" y="3443"/>
                    <a:pt x="3014" y="3758"/>
                    <a:pt x="3014" y="4149"/>
                  </a:cubicBezTo>
                  <a:lnTo>
                    <a:pt x="3014" y="6875"/>
                  </a:lnTo>
                  <a:cubicBezTo>
                    <a:pt x="3014" y="7266"/>
                    <a:pt x="3330" y="7581"/>
                    <a:pt x="3720" y="7581"/>
                  </a:cubicBezTo>
                  <a:lnTo>
                    <a:pt x="10513" y="7581"/>
                  </a:lnTo>
                  <a:lnTo>
                    <a:pt x="10513" y="8308"/>
                  </a:lnTo>
                  <a:lnTo>
                    <a:pt x="3223" y="8308"/>
                  </a:lnTo>
                  <a:cubicBezTo>
                    <a:pt x="3107" y="8308"/>
                    <a:pt x="3014" y="8401"/>
                    <a:pt x="3014" y="8517"/>
                  </a:cubicBezTo>
                  <a:lnTo>
                    <a:pt x="3014" y="9971"/>
                  </a:lnTo>
                  <a:cubicBezTo>
                    <a:pt x="3014" y="9988"/>
                    <a:pt x="3021" y="10005"/>
                    <a:pt x="3031" y="10019"/>
                  </a:cubicBezTo>
                  <a:cubicBezTo>
                    <a:pt x="3091" y="10078"/>
                    <a:pt x="3155" y="10102"/>
                    <a:pt x="3213" y="10102"/>
                  </a:cubicBezTo>
                  <a:cubicBezTo>
                    <a:pt x="3325" y="10102"/>
                    <a:pt x="3415" y="10012"/>
                    <a:pt x="3415" y="9899"/>
                  </a:cubicBezTo>
                  <a:lnTo>
                    <a:pt x="3415" y="9014"/>
                  </a:lnTo>
                  <a:cubicBezTo>
                    <a:pt x="3415" y="8846"/>
                    <a:pt x="3552" y="8709"/>
                    <a:pt x="3720" y="8709"/>
                  </a:cubicBezTo>
                  <a:lnTo>
                    <a:pt x="11850" y="8709"/>
                  </a:lnTo>
                  <a:cubicBezTo>
                    <a:pt x="12018" y="8709"/>
                    <a:pt x="12152" y="8846"/>
                    <a:pt x="12152" y="9014"/>
                  </a:cubicBezTo>
                  <a:lnTo>
                    <a:pt x="12152" y="11740"/>
                  </a:lnTo>
                  <a:cubicBezTo>
                    <a:pt x="12152" y="11908"/>
                    <a:pt x="12018" y="12045"/>
                    <a:pt x="11850" y="12045"/>
                  </a:cubicBezTo>
                  <a:lnTo>
                    <a:pt x="3628" y="12045"/>
                  </a:lnTo>
                  <a:cubicBezTo>
                    <a:pt x="3511" y="12045"/>
                    <a:pt x="3415" y="11949"/>
                    <a:pt x="3415" y="11833"/>
                  </a:cubicBezTo>
                  <a:lnTo>
                    <a:pt x="3415" y="10821"/>
                  </a:lnTo>
                  <a:cubicBezTo>
                    <a:pt x="3415" y="10773"/>
                    <a:pt x="3395" y="10729"/>
                    <a:pt x="3357" y="10701"/>
                  </a:cubicBezTo>
                  <a:cubicBezTo>
                    <a:pt x="3310" y="10668"/>
                    <a:pt x="3261" y="10653"/>
                    <a:pt x="3217" y="10653"/>
                  </a:cubicBezTo>
                  <a:cubicBezTo>
                    <a:pt x="3105" y="10653"/>
                    <a:pt x="3014" y="10743"/>
                    <a:pt x="3014" y="10856"/>
                  </a:cubicBezTo>
                  <a:lnTo>
                    <a:pt x="3014" y="11713"/>
                  </a:lnTo>
                  <a:cubicBezTo>
                    <a:pt x="3014" y="12104"/>
                    <a:pt x="3330" y="12419"/>
                    <a:pt x="3720" y="12419"/>
                  </a:cubicBezTo>
                  <a:lnTo>
                    <a:pt x="10506" y="12419"/>
                  </a:lnTo>
                  <a:cubicBezTo>
                    <a:pt x="10458" y="12947"/>
                    <a:pt x="10019" y="13362"/>
                    <a:pt x="9488" y="13362"/>
                  </a:cubicBezTo>
                  <a:lnTo>
                    <a:pt x="1427" y="13362"/>
                  </a:lnTo>
                  <a:cubicBezTo>
                    <a:pt x="861" y="13362"/>
                    <a:pt x="405" y="12903"/>
                    <a:pt x="405" y="12340"/>
                  </a:cubicBezTo>
                  <a:lnTo>
                    <a:pt x="405" y="3371"/>
                  </a:lnTo>
                  <a:cubicBezTo>
                    <a:pt x="405" y="3285"/>
                    <a:pt x="419" y="3199"/>
                    <a:pt x="439" y="3121"/>
                  </a:cubicBezTo>
                  <a:lnTo>
                    <a:pt x="2496" y="3121"/>
                  </a:lnTo>
                  <a:cubicBezTo>
                    <a:pt x="2843" y="3121"/>
                    <a:pt x="3120" y="2839"/>
                    <a:pt x="3120" y="2497"/>
                  </a:cubicBezTo>
                  <a:lnTo>
                    <a:pt x="3120" y="439"/>
                  </a:lnTo>
                  <a:cubicBezTo>
                    <a:pt x="3199" y="415"/>
                    <a:pt x="3285" y="405"/>
                    <a:pt x="3371" y="405"/>
                  </a:cubicBezTo>
                  <a:lnTo>
                    <a:pt x="10300" y="405"/>
                  </a:lnTo>
                  <a:cubicBezTo>
                    <a:pt x="10417" y="405"/>
                    <a:pt x="10513" y="498"/>
                    <a:pt x="10513" y="614"/>
                  </a:cubicBezTo>
                  <a:lnTo>
                    <a:pt x="10513" y="1955"/>
                  </a:lnTo>
                  <a:cubicBezTo>
                    <a:pt x="10513" y="1965"/>
                    <a:pt x="10516" y="1979"/>
                    <a:pt x="10523" y="1986"/>
                  </a:cubicBezTo>
                  <a:cubicBezTo>
                    <a:pt x="10586" y="2051"/>
                    <a:pt x="10653" y="2078"/>
                    <a:pt x="10715" y="2078"/>
                  </a:cubicBezTo>
                  <a:cubicBezTo>
                    <a:pt x="10827" y="2078"/>
                    <a:pt x="10917" y="1987"/>
                    <a:pt x="10917" y="1876"/>
                  </a:cubicBezTo>
                  <a:lnTo>
                    <a:pt x="10917" y="1427"/>
                  </a:lnTo>
                  <a:cubicBezTo>
                    <a:pt x="10917" y="638"/>
                    <a:pt x="10280" y="0"/>
                    <a:pt x="9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 name="Google Shape;1433;p80"/>
          <p:cNvGrpSpPr/>
          <p:nvPr/>
        </p:nvGrpSpPr>
        <p:grpSpPr>
          <a:xfrm>
            <a:off x="1749825" y="1579150"/>
            <a:ext cx="358325" cy="321450"/>
            <a:chOff x="1749825" y="1579150"/>
            <a:chExt cx="358325" cy="321450"/>
          </a:xfrm>
        </p:grpSpPr>
        <p:sp>
          <p:nvSpPr>
            <p:cNvPr id="1434" name="Google Shape;1434;p80"/>
            <p:cNvSpPr/>
            <p:nvPr/>
          </p:nvSpPr>
          <p:spPr>
            <a:xfrm>
              <a:off x="1923925" y="1655300"/>
              <a:ext cx="17675" cy="31900"/>
            </a:xfrm>
            <a:custGeom>
              <a:avLst/>
              <a:gdLst/>
              <a:ahLst/>
              <a:cxnLst/>
              <a:rect l="l" t="t" r="r" b="b"/>
              <a:pathLst>
                <a:path w="707" h="1276" extrusionOk="0">
                  <a:moveTo>
                    <a:pt x="198" y="0"/>
                  </a:moveTo>
                  <a:cubicBezTo>
                    <a:pt x="88" y="0"/>
                    <a:pt x="1" y="90"/>
                    <a:pt x="1" y="201"/>
                  </a:cubicBezTo>
                  <a:lnTo>
                    <a:pt x="1" y="791"/>
                  </a:lnTo>
                  <a:cubicBezTo>
                    <a:pt x="1" y="846"/>
                    <a:pt x="21" y="894"/>
                    <a:pt x="59" y="931"/>
                  </a:cubicBezTo>
                  <a:lnTo>
                    <a:pt x="340" y="1216"/>
                  </a:lnTo>
                  <a:lnTo>
                    <a:pt x="344" y="1216"/>
                  </a:lnTo>
                  <a:cubicBezTo>
                    <a:pt x="383" y="1255"/>
                    <a:pt x="434" y="1275"/>
                    <a:pt x="486" y="1275"/>
                  </a:cubicBezTo>
                  <a:cubicBezTo>
                    <a:pt x="537" y="1275"/>
                    <a:pt x="589" y="1255"/>
                    <a:pt x="628" y="1216"/>
                  </a:cubicBezTo>
                  <a:cubicBezTo>
                    <a:pt x="707" y="1137"/>
                    <a:pt x="707" y="1010"/>
                    <a:pt x="628" y="931"/>
                  </a:cubicBezTo>
                  <a:lnTo>
                    <a:pt x="402" y="708"/>
                  </a:lnTo>
                  <a:lnTo>
                    <a:pt x="402" y="208"/>
                  </a:lnTo>
                  <a:cubicBezTo>
                    <a:pt x="402" y="105"/>
                    <a:pt x="326" y="12"/>
                    <a:pt x="227" y="2"/>
                  </a:cubicBezTo>
                  <a:cubicBezTo>
                    <a:pt x="217" y="1"/>
                    <a:pt x="208" y="0"/>
                    <a:pt x="1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80"/>
            <p:cNvSpPr/>
            <p:nvPr/>
          </p:nvSpPr>
          <p:spPr>
            <a:xfrm>
              <a:off x="1749825" y="1579150"/>
              <a:ext cx="358325" cy="321450"/>
            </a:xfrm>
            <a:custGeom>
              <a:avLst/>
              <a:gdLst/>
              <a:ahLst/>
              <a:cxnLst/>
              <a:rect l="l" t="t" r="r" b="b"/>
              <a:pathLst>
                <a:path w="14333" h="12858" extrusionOk="0">
                  <a:moveTo>
                    <a:pt x="7176" y="410"/>
                  </a:moveTo>
                  <a:cubicBezTo>
                    <a:pt x="7228" y="410"/>
                    <a:pt x="7280" y="425"/>
                    <a:pt x="7325" y="456"/>
                  </a:cubicBezTo>
                  <a:lnTo>
                    <a:pt x="10853" y="3007"/>
                  </a:lnTo>
                  <a:cubicBezTo>
                    <a:pt x="10966" y="3089"/>
                    <a:pt x="10990" y="3247"/>
                    <a:pt x="10911" y="3364"/>
                  </a:cubicBezTo>
                  <a:cubicBezTo>
                    <a:pt x="10860" y="3433"/>
                    <a:pt x="10784" y="3467"/>
                    <a:pt x="10707" y="3467"/>
                  </a:cubicBezTo>
                  <a:cubicBezTo>
                    <a:pt x="10654" y="3467"/>
                    <a:pt x="10601" y="3451"/>
                    <a:pt x="10555" y="3418"/>
                  </a:cubicBezTo>
                  <a:lnTo>
                    <a:pt x="7294" y="1059"/>
                  </a:lnTo>
                  <a:cubicBezTo>
                    <a:pt x="7260" y="1034"/>
                    <a:pt x="7218" y="1021"/>
                    <a:pt x="7177" y="1021"/>
                  </a:cubicBezTo>
                  <a:cubicBezTo>
                    <a:pt x="7135" y="1021"/>
                    <a:pt x="7093" y="1034"/>
                    <a:pt x="7057" y="1059"/>
                  </a:cubicBezTo>
                  <a:lnTo>
                    <a:pt x="3797" y="3418"/>
                  </a:lnTo>
                  <a:cubicBezTo>
                    <a:pt x="3751" y="3451"/>
                    <a:pt x="3699" y="3467"/>
                    <a:pt x="3647" y="3467"/>
                  </a:cubicBezTo>
                  <a:cubicBezTo>
                    <a:pt x="3569" y="3467"/>
                    <a:pt x="3493" y="3431"/>
                    <a:pt x="3443" y="3364"/>
                  </a:cubicBezTo>
                  <a:cubicBezTo>
                    <a:pt x="3361" y="3247"/>
                    <a:pt x="3385" y="3089"/>
                    <a:pt x="3498" y="3007"/>
                  </a:cubicBezTo>
                  <a:lnTo>
                    <a:pt x="7026" y="456"/>
                  </a:lnTo>
                  <a:cubicBezTo>
                    <a:pt x="7071" y="425"/>
                    <a:pt x="7123" y="410"/>
                    <a:pt x="7176" y="410"/>
                  </a:cubicBezTo>
                  <a:close/>
                  <a:moveTo>
                    <a:pt x="4273" y="4766"/>
                  </a:moveTo>
                  <a:lnTo>
                    <a:pt x="4273" y="6137"/>
                  </a:lnTo>
                  <a:lnTo>
                    <a:pt x="714" y="6137"/>
                  </a:lnTo>
                  <a:lnTo>
                    <a:pt x="2610" y="4766"/>
                  </a:lnTo>
                  <a:close/>
                  <a:moveTo>
                    <a:pt x="11744" y="4766"/>
                  </a:moveTo>
                  <a:lnTo>
                    <a:pt x="13640" y="6137"/>
                  </a:lnTo>
                  <a:lnTo>
                    <a:pt x="10081" y="6137"/>
                  </a:lnTo>
                  <a:lnTo>
                    <a:pt x="10081" y="4769"/>
                  </a:lnTo>
                  <a:lnTo>
                    <a:pt x="11744" y="4769"/>
                  </a:lnTo>
                  <a:lnTo>
                    <a:pt x="11744" y="4766"/>
                  </a:lnTo>
                  <a:close/>
                  <a:moveTo>
                    <a:pt x="7177" y="1492"/>
                  </a:moveTo>
                  <a:lnTo>
                    <a:pt x="9680" y="3302"/>
                  </a:lnTo>
                  <a:lnTo>
                    <a:pt x="9680" y="11544"/>
                  </a:lnTo>
                  <a:lnTo>
                    <a:pt x="8497" y="11544"/>
                  </a:lnTo>
                  <a:lnTo>
                    <a:pt x="8497" y="9124"/>
                  </a:lnTo>
                  <a:lnTo>
                    <a:pt x="8693" y="9124"/>
                  </a:lnTo>
                  <a:cubicBezTo>
                    <a:pt x="8772" y="9124"/>
                    <a:pt x="8847" y="9079"/>
                    <a:pt x="8874" y="9004"/>
                  </a:cubicBezTo>
                  <a:cubicBezTo>
                    <a:pt x="8936" y="8860"/>
                    <a:pt x="8830" y="8723"/>
                    <a:pt x="8689" y="8723"/>
                  </a:cubicBezTo>
                  <a:lnTo>
                    <a:pt x="8689" y="8719"/>
                  </a:lnTo>
                  <a:lnTo>
                    <a:pt x="5662" y="8719"/>
                  </a:lnTo>
                  <a:cubicBezTo>
                    <a:pt x="5583" y="8719"/>
                    <a:pt x="5511" y="8764"/>
                    <a:pt x="5480" y="8839"/>
                  </a:cubicBezTo>
                  <a:cubicBezTo>
                    <a:pt x="5422" y="8983"/>
                    <a:pt x="5528" y="9124"/>
                    <a:pt x="5665" y="9124"/>
                  </a:cubicBezTo>
                  <a:lnTo>
                    <a:pt x="5861" y="9124"/>
                  </a:lnTo>
                  <a:lnTo>
                    <a:pt x="5861" y="11568"/>
                  </a:lnTo>
                  <a:lnTo>
                    <a:pt x="4678" y="11568"/>
                  </a:lnTo>
                  <a:lnTo>
                    <a:pt x="4678" y="3302"/>
                  </a:lnTo>
                  <a:lnTo>
                    <a:pt x="7177" y="1492"/>
                  </a:lnTo>
                  <a:close/>
                  <a:moveTo>
                    <a:pt x="8093" y="9124"/>
                  </a:moveTo>
                  <a:lnTo>
                    <a:pt x="8093" y="11568"/>
                  </a:lnTo>
                  <a:lnTo>
                    <a:pt x="6265" y="11568"/>
                  </a:lnTo>
                  <a:lnTo>
                    <a:pt x="6265" y="9124"/>
                  </a:lnTo>
                  <a:close/>
                  <a:moveTo>
                    <a:pt x="13424" y="11946"/>
                  </a:moveTo>
                  <a:cubicBezTo>
                    <a:pt x="13544" y="11946"/>
                    <a:pt x="13654" y="12024"/>
                    <a:pt x="13682" y="12141"/>
                  </a:cubicBezTo>
                  <a:cubicBezTo>
                    <a:pt x="13719" y="12309"/>
                    <a:pt x="13592" y="12457"/>
                    <a:pt x="13431" y="12457"/>
                  </a:cubicBezTo>
                  <a:lnTo>
                    <a:pt x="927" y="12457"/>
                  </a:lnTo>
                  <a:cubicBezTo>
                    <a:pt x="807" y="12457"/>
                    <a:pt x="697" y="12378"/>
                    <a:pt x="670" y="12261"/>
                  </a:cubicBezTo>
                  <a:cubicBezTo>
                    <a:pt x="632" y="12093"/>
                    <a:pt x="759" y="11946"/>
                    <a:pt x="920" y="11946"/>
                  </a:cubicBezTo>
                  <a:close/>
                  <a:moveTo>
                    <a:pt x="7177" y="0"/>
                  </a:moveTo>
                  <a:cubicBezTo>
                    <a:pt x="7043" y="0"/>
                    <a:pt x="6908" y="41"/>
                    <a:pt x="6793" y="123"/>
                  </a:cubicBezTo>
                  <a:lnTo>
                    <a:pt x="3268" y="2674"/>
                  </a:lnTo>
                  <a:cubicBezTo>
                    <a:pt x="2977" y="2884"/>
                    <a:pt x="2912" y="3295"/>
                    <a:pt x="3124" y="3590"/>
                  </a:cubicBezTo>
                  <a:cubicBezTo>
                    <a:pt x="3253" y="3768"/>
                    <a:pt x="3452" y="3861"/>
                    <a:pt x="3655" y="3861"/>
                  </a:cubicBezTo>
                  <a:cubicBezTo>
                    <a:pt x="3788" y="3861"/>
                    <a:pt x="3923" y="3820"/>
                    <a:pt x="4040" y="3737"/>
                  </a:cubicBezTo>
                  <a:lnTo>
                    <a:pt x="4273" y="3566"/>
                  </a:lnTo>
                  <a:lnTo>
                    <a:pt x="4273" y="4365"/>
                  </a:lnTo>
                  <a:lnTo>
                    <a:pt x="2603" y="4365"/>
                  </a:lnTo>
                  <a:cubicBezTo>
                    <a:pt x="2603" y="4365"/>
                    <a:pt x="2435" y="4402"/>
                    <a:pt x="2367" y="4450"/>
                  </a:cubicBezTo>
                  <a:lnTo>
                    <a:pt x="460" y="5829"/>
                  </a:lnTo>
                  <a:cubicBezTo>
                    <a:pt x="149" y="6052"/>
                    <a:pt x="302" y="6542"/>
                    <a:pt x="678" y="6542"/>
                  </a:cubicBezTo>
                  <a:cubicBezTo>
                    <a:pt x="683" y="6542"/>
                    <a:pt x="688" y="6542"/>
                    <a:pt x="694" y="6542"/>
                  </a:cubicBezTo>
                  <a:lnTo>
                    <a:pt x="995" y="6542"/>
                  </a:lnTo>
                  <a:lnTo>
                    <a:pt x="995" y="7560"/>
                  </a:lnTo>
                  <a:cubicBezTo>
                    <a:pt x="1006" y="7670"/>
                    <a:pt x="1095" y="7759"/>
                    <a:pt x="1204" y="7759"/>
                  </a:cubicBezTo>
                  <a:cubicBezTo>
                    <a:pt x="1318" y="7759"/>
                    <a:pt x="1424" y="7560"/>
                    <a:pt x="1424" y="7560"/>
                  </a:cubicBezTo>
                  <a:lnTo>
                    <a:pt x="1424" y="6542"/>
                  </a:lnTo>
                  <a:lnTo>
                    <a:pt x="4273" y="6542"/>
                  </a:lnTo>
                  <a:lnTo>
                    <a:pt x="4273" y="11541"/>
                  </a:lnTo>
                  <a:lnTo>
                    <a:pt x="1396" y="11541"/>
                  </a:lnTo>
                  <a:lnTo>
                    <a:pt x="1396" y="8421"/>
                  </a:lnTo>
                  <a:cubicBezTo>
                    <a:pt x="1396" y="8400"/>
                    <a:pt x="1390" y="8376"/>
                    <a:pt x="1372" y="8363"/>
                  </a:cubicBezTo>
                  <a:cubicBezTo>
                    <a:pt x="1315" y="8307"/>
                    <a:pt x="1253" y="8284"/>
                    <a:pt x="1197" y="8284"/>
                  </a:cubicBezTo>
                  <a:cubicBezTo>
                    <a:pt x="1086" y="8284"/>
                    <a:pt x="995" y="8375"/>
                    <a:pt x="995" y="8486"/>
                  </a:cubicBezTo>
                  <a:lnTo>
                    <a:pt x="995" y="11541"/>
                  </a:lnTo>
                  <a:lnTo>
                    <a:pt x="735" y="11541"/>
                  </a:lnTo>
                  <a:cubicBezTo>
                    <a:pt x="673" y="11541"/>
                    <a:pt x="587" y="11579"/>
                    <a:pt x="546" y="11620"/>
                  </a:cubicBezTo>
                  <a:cubicBezTo>
                    <a:pt x="1" y="12186"/>
                    <a:pt x="395" y="12858"/>
                    <a:pt x="940" y="12858"/>
                  </a:cubicBezTo>
                  <a:lnTo>
                    <a:pt x="13599" y="12858"/>
                  </a:lnTo>
                  <a:cubicBezTo>
                    <a:pt x="13661" y="12858"/>
                    <a:pt x="13743" y="12823"/>
                    <a:pt x="13788" y="12779"/>
                  </a:cubicBezTo>
                  <a:cubicBezTo>
                    <a:pt x="14333" y="12216"/>
                    <a:pt x="13939" y="11541"/>
                    <a:pt x="13390" y="11541"/>
                  </a:cubicBezTo>
                  <a:lnTo>
                    <a:pt x="13363" y="11541"/>
                  </a:lnTo>
                  <a:lnTo>
                    <a:pt x="13363" y="10718"/>
                  </a:lnTo>
                  <a:cubicBezTo>
                    <a:pt x="13363" y="10626"/>
                    <a:pt x="13304" y="10543"/>
                    <a:pt x="13215" y="10516"/>
                  </a:cubicBezTo>
                  <a:cubicBezTo>
                    <a:pt x="13191" y="10509"/>
                    <a:pt x="13168" y="10505"/>
                    <a:pt x="13145" y="10505"/>
                  </a:cubicBezTo>
                  <a:cubicBezTo>
                    <a:pt x="13027" y="10505"/>
                    <a:pt x="12931" y="10596"/>
                    <a:pt x="12931" y="10708"/>
                  </a:cubicBezTo>
                  <a:lnTo>
                    <a:pt x="12931" y="11541"/>
                  </a:lnTo>
                  <a:lnTo>
                    <a:pt x="10081" y="11541"/>
                  </a:lnTo>
                  <a:lnTo>
                    <a:pt x="10081" y="6542"/>
                  </a:lnTo>
                  <a:lnTo>
                    <a:pt x="12958" y="6542"/>
                  </a:lnTo>
                  <a:lnTo>
                    <a:pt x="12958" y="9751"/>
                  </a:lnTo>
                  <a:cubicBezTo>
                    <a:pt x="12958" y="9854"/>
                    <a:pt x="13034" y="9947"/>
                    <a:pt x="13136" y="9957"/>
                  </a:cubicBezTo>
                  <a:cubicBezTo>
                    <a:pt x="13146" y="9958"/>
                    <a:pt x="13155" y="9959"/>
                    <a:pt x="13164" y="9959"/>
                  </a:cubicBezTo>
                  <a:cubicBezTo>
                    <a:pt x="13272" y="9959"/>
                    <a:pt x="13363" y="9869"/>
                    <a:pt x="13363" y="9758"/>
                  </a:cubicBezTo>
                  <a:lnTo>
                    <a:pt x="13363" y="6542"/>
                  </a:lnTo>
                  <a:lnTo>
                    <a:pt x="13640" y="6542"/>
                  </a:lnTo>
                  <a:cubicBezTo>
                    <a:pt x="13808" y="6542"/>
                    <a:pt x="13963" y="6446"/>
                    <a:pt x="14024" y="6292"/>
                  </a:cubicBezTo>
                  <a:cubicBezTo>
                    <a:pt x="14093" y="6113"/>
                    <a:pt x="14035" y="5928"/>
                    <a:pt x="13887" y="5819"/>
                  </a:cubicBezTo>
                  <a:lnTo>
                    <a:pt x="11981" y="4440"/>
                  </a:lnTo>
                  <a:cubicBezTo>
                    <a:pt x="11912" y="4392"/>
                    <a:pt x="11830" y="4365"/>
                    <a:pt x="11748" y="4365"/>
                  </a:cubicBezTo>
                  <a:lnTo>
                    <a:pt x="10081" y="4365"/>
                  </a:lnTo>
                  <a:lnTo>
                    <a:pt x="10081" y="3566"/>
                  </a:lnTo>
                  <a:lnTo>
                    <a:pt x="10318" y="3737"/>
                  </a:lnTo>
                  <a:cubicBezTo>
                    <a:pt x="10434" y="3821"/>
                    <a:pt x="10569" y="3861"/>
                    <a:pt x="10701" y="3861"/>
                  </a:cubicBezTo>
                  <a:cubicBezTo>
                    <a:pt x="10906" y="3861"/>
                    <a:pt x="11107" y="3766"/>
                    <a:pt x="11233" y="3590"/>
                  </a:cubicBezTo>
                  <a:cubicBezTo>
                    <a:pt x="11446" y="3295"/>
                    <a:pt x="11381" y="2887"/>
                    <a:pt x="11086" y="2674"/>
                  </a:cubicBezTo>
                  <a:lnTo>
                    <a:pt x="7561" y="123"/>
                  </a:lnTo>
                  <a:cubicBezTo>
                    <a:pt x="7446" y="41"/>
                    <a:pt x="7312" y="0"/>
                    <a:pt x="7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80"/>
            <p:cNvSpPr/>
            <p:nvPr/>
          </p:nvSpPr>
          <p:spPr>
            <a:xfrm>
              <a:off x="1891950" y="1637775"/>
              <a:ext cx="74600" cy="74600"/>
            </a:xfrm>
            <a:custGeom>
              <a:avLst/>
              <a:gdLst/>
              <a:ahLst/>
              <a:cxnLst/>
              <a:rect l="l" t="t" r="r" b="b"/>
              <a:pathLst>
                <a:path w="2984" h="2984" extrusionOk="0">
                  <a:moveTo>
                    <a:pt x="1492" y="401"/>
                  </a:moveTo>
                  <a:cubicBezTo>
                    <a:pt x="2092" y="401"/>
                    <a:pt x="2579" y="892"/>
                    <a:pt x="2579" y="1492"/>
                  </a:cubicBezTo>
                  <a:cubicBezTo>
                    <a:pt x="2579" y="2092"/>
                    <a:pt x="2092" y="2579"/>
                    <a:pt x="1492" y="2579"/>
                  </a:cubicBezTo>
                  <a:cubicBezTo>
                    <a:pt x="892" y="2579"/>
                    <a:pt x="402" y="2092"/>
                    <a:pt x="402" y="1492"/>
                  </a:cubicBezTo>
                  <a:cubicBezTo>
                    <a:pt x="402" y="892"/>
                    <a:pt x="892" y="401"/>
                    <a:pt x="1492" y="401"/>
                  </a:cubicBezTo>
                  <a:close/>
                  <a:moveTo>
                    <a:pt x="1492" y="0"/>
                  </a:moveTo>
                  <a:cubicBezTo>
                    <a:pt x="669" y="0"/>
                    <a:pt x="1" y="669"/>
                    <a:pt x="1" y="1492"/>
                  </a:cubicBezTo>
                  <a:cubicBezTo>
                    <a:pt x="1" y="2315"/>
                    <a:pt x="669" y="2983"/>
                    <a:pt x="1492" y="2983"/>
                  </a:cubicBezTo>
                  <a:cubicBezTo>
                    <a:pt x="2315" y="2983"/>
                    <a:pt x="2984" y="2315"/>
                    <a:pt x="2984" y="1492"/>
                  </a:cubicBezTo>
                  <a:cubicBezTo>
                    <a:pt x="2984" y="669"/>
                    <a:pt x="2315"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80"/>
            <p:cNvSpPr/>
            <p:nvPr/>
          </p:nvSpPr>
          <p:spPr>
            <a:xfrm>
              <a:off x="1886300" y="1726575"/>
              <a:ext cx="85325" cy="45025"/>
            </a:xfrm>
            <a:custGeom>
              <a:avLst/>
              <a:gdLst/>
              <a:ahLst/>
              <a:cxnLst/>
              <a:rect l="l" t="t" r="r" b="b"/>
              <a:pathLst>
                <a:path w="3413" h="1801" extrusionOk="0">
                  <a:moveTo>
                    <a:pt x="1506" y="405"/>
                  </a:moveTo>
                  <a:lnTo>
                    <a:pt x="1506" y="1399"/>
                  </a:lnTo>
                  <a:lnTo>
                    <a:pt x="422" y="1399"/>
                  </a:lnTo>
                  <a:cubicBezTo>
                    <a:pt x="412" y="1399"/>
                    <a:pt x="402" y="1389"/>
                    <a:pt x="402" y="1379"/>
                  </a:cubicBezTo>
                  <a:lnTo>
                    <a:pt x="402" y="422"/>
                  </a:lnTo>
                  <a:cubicBezTo>
                    <a:pt x="402" y="412"/>
                    <a:pt x="412" y="405"/>
                    <a:pt x="422" y="405"/>
                  </a:cubicBezTo>
                  <a:close/>
                  <a:moveTo>
                    <a:pt x="3018" y="405"/>
                  </a:moveTo>
                  <a:cubicBezTo>
                    <a:pt x="3028" y="405"/>
                    <a:pt x="3038" y="412"/>
                    <a:pt x="3038" y="422"/>
                  </a:cubicBezTo>
                  <a:lnTo>
                    <a:pt x="3038" y="1379"/>
                  </a:lnTo>
                  <a:cubicBezTo>
                    <a:pt x="3038" y="1389"/>
                    <a:pt x="3028" y="1399"/>
                    <a:pt x="3018" y="1399"/>
                  </a:cubicBezTo>
                  <a:lnTo>
                    <a:pt x="1934" y="1399"/>
                  </a:lnTo>
                  <a:lnTo>
                    <a:pt x="1934" y="405"/>
                  </a:lnTo>
                  <a:close/>
                  <a:moveTo>
                    <a:pt x="422" y="0"/>
                  </a:moveTo>
                  <a:cubicBezTo>
                    <a:pt x="189" y="0"/>
                    <a:pt x="0" y="189"/>
                    <a:pt x="0" y="422"/>
                  </a:cubicBezTo>
                  <a:lnTo>
                    <a:pt x="0" y="1379"/>
                  </a:lnTo>
                  <a:cubicBezTo>
                    <a:pt x="0" y="1612"/>
                    <a:pt x="189" y="1800"/>
                    <a:pt x="422" y="1800"/>
                  </a:cubicBezTo>
                  <a:lnTo>
                    <a:pt x="2990" y="1800"/>
                  </a:lnTo>
                  <a:cubicBezTo>
                    <a:pt x="3223" y="1800"/>
                    <a:pt x="3412" y="1612"/>
                    <a:pt x="3412" y="1379"/>
                  </a:cubicBezTo>
                  <a:lnTo>
                    <a:pt x="3412" y="422"/>
                  </a:lnTo>
                  <a:cubicBezTo>
                    <a:pt x="3412" y="189"/>
                    <a:pt x="3223" y="0"/>
                    <a:pt x="29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80"/>
            <p:cNvSpPr/>
            <p:nvPr/>
          </p:nvSpPr>
          <p:spPr>
            <a:xfrm>
              <a:off x="1800250" y="1761550"/>
              <a:ext cx="45700" cy="36975"/>
            </a:xfrm>
            <a:custGeom>
              <a:avLst/>
              <a:gdLst/>
              <a:ahLst/>
              <a:cxnLst/>
              <a:rect l="l" t="t" r="r" b="b"/>
              <a:pathLst>
                <a:path w="1828" h="1479" extrusionOk="0">
                  <a:moveTo>
                    <a:pt x="1426" y="401"/>
                  </a:moveTo>
                  <a:lnTo>
                    <a:pt x="1426" y="1073"/>
                  </a:lnTo>
                  <a:lnTo>
                    <a:pt x="405" y="1073"/>
                  </a:lnTo>
                  <a:lnTo>
                    <a:pt x="405" y="401"/>
                  </a:lnTo>
                  <a:close/>
                  <a:moveTo>
                    <a:pt x="391" y="0"/>
                  </a:moveTo>
                  <a:cubicBezTo>
                    <a:pt x="175" y="0"/>
                    <a:pt x="0" y="175"/>
                    <a:pt x="0" y="391"/>
                  </a:cubicBezTo>
                  <a:lnTo>
                    <a:pt x="0" y="1087"/>
                  </a:lnTo>
                  <a:cubicBezTo>
                    <a:pt x="0" y="1303"/>
                    <a:pt x="175" y="1478"/>
                    <a:pt x="391" y="1478"/>
                  </a:cubicBezTo>
                  <a:lnTo>
                    <a:pt x="1437" y="1478"/>
                  </a:lnTo>
                  <a:cubicBezTo>
                    <a:pt x="1653" y="1478"/>
                    <a:pt x="1828" y="1303"/>
                    <a:pt x="1828" y="1087"/>
                  </a:cubicBezTo>
                  <a:lnTo>
                    <a:pt x="1828" y="391"/>
                  </a:lnTo>
                  <a:cubicBezTo>
                    <a:pt x="1828" y="175"/>
                    <a:pt x="1653" y="0"/>
                    <a:pt x="14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80"/>
            <p:cNvSpPr/>
            <p:nvPr/>
          </p:nvSpPr>
          <p:spPr>
            <a:xfrm>
              <a:off x="1800250" y="1815975"/>
              <a:ext cx="45700" cy="36975"/>
            </a:xfrm>
            <a:custGeom>
              <a:avLst/>
              <a:gdLst/>
              <a:ahLst/>
              <a:cxnLst/>
              <a:rect l="l" t="t" r="r" b="b"/>
              <a:pathLst>
                <a:path w="1828" h="1479" extrusionOk="0">
                  <a:moveTo>
                    <a:pt x="1426" y="402"/>
                  </a:moveTo>
                  <a:lnTo>
                    <a:pt x="1426" y="1074"/>
                  </a:lnTo>
                  <a:lnTo>
                    <a:pt x="405" y="1074"/>
                  </a:lnTo>
                  <a:lnTo>
                    <a:pt x="405" y="402"/>
                  </a:lnTo>
                  <a:close/>
                  <a:moveTo>
                    <a:pt x="391" y="1"/>
                  </a:moveTo>
                  <a:cubicBezTo>
                    <a:pt x="175" y="1"/>
                    <a:pt x="0" y="175"/>
                    <a:pt x="0" y="391"/>
                  </a:cubicBezTo>
                  <a:lnTo>
                    <a:pt x="0" y="1087"/>
                  </a:lnTo>
                  <a:cubicBezTo>
                    <a:pt x="0" y="1303"/>
                    <a:pt x="175" y="1478"/>
                    <a:pt x="391" y="1478"/>
                  </a:cubicBezTo>
                  <a:lnTo>
                    <a:pt x="1437" y="1478"/>
                  </a:lnTo>
                  <a:cubicBezTo>
                    <a:pt x="1653" y="1478"/>
                    <a:pt x="1828" y="1303"/>
                    <a:pt x="1828" y="1087"/>
                  </a:cubicBezTo>
                  <a:lnTo>
                    <a:pt x="1828" y="391"/>
                  </a:lnTo>
                  <a:cubicBezTo>
                    <a:pt x="1828" y="175"/>
                    <a:pt x="1653" y="1"/>
                    <a:pt x="1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80"/>
            <p:cNvSpPr/>
            <p:nvPr/>
          </p:nvSpPr>
          <p:spPr>
            <a:xfrm>
              <a:off x="2011950" y="1761550"/>
              <a:ext cx="45725" cy="36975"/>
            </a:xfrm>
            <a:custGeom>
              <a:avLst/>
              <a:gdLst/>
              <a:ahLst/>
              <a:cxnLst/>
              <a:rect l="l" t="t" r="r" b="b"/>
              <a:pathLst>
                <a:path w="1829" h="1479" extrusionOk="0">
                  <a:moveTo>
                    <a:pt x="1424" y="401"/>
                  </a:moveTo>
                  <a:lnTo>
                    <a:pt x="1424" y="1073"/>
                  </a:lnTo>
                  <a:lnTo>
                    <a:pt x="402" y="1073"/>
                  </a:lnTo>
                  <a:lnTo>
                    <a:pt x="402" y="401"/>
                  </a:lnTo>
                  <a:close/>
                  <a:moveTo>
                    <a:pt x="392" y="0"/>
                  </a:moveTo>
                  <a:cubicBezTo>
                    <a:pt x="176" y="0"/>
                    <a:pt x="1" y="175"/>
                    <a:pt x="1" y="391"/>
                  </a:cubicBezTo>
                  <a:lnTo>
                    <a:pt x="1" y="1087"/>
                  </a:lnTo>
                  <a:cubicBezTo>
                    <a:pt x="1" y="1303"/>
                    <a:pt x="176" y="1478"/>
                    <a:pt x="392" y="1478"/>
                  </a:cubicBezTo>
                  <a:lnTo>
                    <a:pt x="1438" y="1478"/>
                  </a:lnTo>
                  <a:cubicBezTo>
                    <a:pt x="1654" y="1478"/>
                    <a:pt x="1828" y="1303"/>
                    <a:pt x="1828" y="1087"/>
                  </a:cubicBezTo>
                  <a:lnTo>
                    <a:pt x="1828" y="391"/>
                  </a:lnTo>
                  <a:cubicBezTo>
                    <a:pt x="1828" y="175"/>
                    <a:pt x="1654" y="0"/>
                    <a:pt x="14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80"/>
            <p:cNvSpPr/>
            <p:nvPr/>
          </p:nvSpPr>
          <p:spPr>
            <a:xfrm>
              <a:off x="2011950" y="1815975"/>
              <a:ext cx="45725" cy="36975"/>
            </a:xfrm>
            <a:custGeom>
              <a:avLst/>
              <a:gdLst/>
              <a:ahLst/>
              <a:cxnLst/>
              <a:rect l="l" t="t" r="r" b="b"/>
              <a:pathLst>
                <a:path w="1829" h="1479" extrusionOk="0">
                  <a:moveTo>
                    <a:pt x="1424" y="402"/>
                  </a:moveTo>
                  <a:lnTo>
                    <a:pt x="1424" y="1074"/>
                  </a:lnTo>
                  <a:lnTo>
                    <a:pt x="402" y="1074"/>
                  </a:lnTo>
                  <a:lnTo>
                    <a:pt x="402" y="402"/>
                  </a:lnTo>
                  <a:close/>
                  <a:moveTo>
                    <a:pt x="392" y="1"/>
                  </a:moveTo>
                  <a:cubicBezTo>
                    <a:pt x="176" y="1"/>
                    <a:pt x="1" y="175"/>
                    <a:pt x="1" y="391"/>
                  </a:cubicBezTo>
                  <a:lnTo>
                    <a:pt x="1" y="1087"/>
                  </a:lnTo>
                  <a:cubicBezTo>
                    <a:pt x="1" y="1303"/>
                    <a:pt x="176" y="1478"/>
                    <a:pt x="392" y="1478"/>
                  </a:cubicBezTo>
                  <a:lnTo>
                    <a:pt x="1438" y="1478"/>
                  </a:lnTo>
                  <a:cubicBezTo>
                    <a:pt x="1654" y="1478"/>
                    <a:pt x="1828" y="1303"/>
                    <a:pt x="1828" y="1087"/>
                  </a:cubicBezTo>
                  <a:lnTo>
                    <a:pt x="1828" y="391"/>
                  </a:lnTo>
                  <a:cubicBezTo>
                    <a:pt x="1828" y="175"/>
                    <a:pt x="1654" y="1"/>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45"/>
        <p:cNvGrpSpPr/>
        <p:nvPr/>
      </p:nvGrpSpPr>
      <p:grpSpPr>
        <a:xfrm>
          <a:off x="0" y="0"/>
          <a:ext cx="0" cy="0"/>
          <a:chOff x="0" y="0"/>
          <a:chExt cx="0" cy="0"/>
        </a:xfrm>
      </p:grpSpPr>
      <p:sp>
        <p:nvSpPr>
          <p:cNvPr id="1446" name="Google Shape;1446;p81"/>
          <p:cNvSpPr txBox="1">
            <a:spLocks noGrp="1"/>
          </p:cNvSpPr>
          <p:nvPr>
            <p:ph type="title"/>
          </p:nvPr>
        </p:nvSpPr>
        <p:spPr>
          <a:xfrm>
            <a:off x="722376" y="448056"/>
            <a:ext cx="77175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1447" name="Google Shape;1447;p81"/>
          <p:cNvSpPr txBox="1">
            <a:spLocks noGrp="1"/>
          </p:cNvSpPr>
          <p:nvPr>
            <p:ph type="subTitle" idx="1"/>
          </p:nvPr>
        </p:nvSpPr>
        <p:spPr>
          <a:xfrm>
            <a:off x="722375" y="1649000"/>
            <a:ext cx="3849600" cy="224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1000"/>
              </a:spcBef>
              <a:spcAft>
                <a:spcPts val="0"/>
              </a:spcAft>
              <a:buNone/>
            </a:pPr>
            <a:r>
              <a:rPr lang="en" sz="2400">
                <a:solidFill>
                  <a:schemeClr val="dk1"/>
                </a:solidFill>
                <a:latin typeface="Sora ExtraBold"/>
                <a:ea typeface="Sora ExtraBold"/>
                <a:cs typeface="Sora ExtraBold"/>
                <a:sym typeface="Sora ExtraBold"/>
              </a:rPr>
              <a:t>Vectors</a:t>
            </a:r>
            <a:endParaRPr sz="2400">
              <a:solidFill>
                <a:schemeClr val="dk1"/>
              </a:solidFill>
              <a:latin typeface="Sora ExtraBold"/>
              <a:ea typeface="Sora ExtraBold"/>
              <a:cs typeface="Sora ExtraBold"/>
              <a:sym typeface="Sora ExtraBold"/>
            </a:endParaRPr>
          </a:p>
          <a:p>
            <a:pPr marL="241300" lvl="0" indent="-215900" algn="l" rtl="0">
              <a:spcBef>
                <a:spcPts val="0"/>
              </a:spcBef>
              <a:spcAft>
                <a:spcPts val="0"/>
              </a:spcAft>
              <a:buSzPts val="1400"/>
              <a:buChar char="●"/>
            </a:pPr>
            <a:r>
              <a:rPr lang="en">
                <a:solidFill>
                  <a:schemeClr val="hlink"/>
                </a:solidFill>
                <a:uFill>
                  <a:noFill/>
                </a:uFill>
                <a:hlinkClick r:id="rId3"/>
              </a:rPr>
              <a:t>Pack of four wave patterns in blue tones</a:t>
            </a:r>
            <a:endParaRPr/>
          </a:p>
        </p:txBody>
      </p:sp>
      <p:grpSp>
        <p:nvGrpSpPr>
          <p:cNvPr id="1448" name="Google Shape;1448;p81"/>
          <p:cNvGrpSpPr/>
          <p:nvPr/>
        </p:nvGrpSpPr>
        <p:grpSpPr>
          <a:xfrm>
            <a:off x="5123100" y="1649000"/>
            <a:ext cx="2765700" cy="2754600"/>
            <a:chOff x="5026375" y="1649000"/>
            <a:chExt cx="2765700" cy="2754600"/>
          </a:xfrm>
        </p:grpSpPr>
        <p:sp>
          <p:nvSpPr>
            <p:cNvPr id="1449" name="Google Shape;1449;p81"/>
            <p:cNvSpPr/>
            <p:nvPr/>
          </p:nvSpPr>
          <p:spPr>
            <a:xfrm>
              <a:off x="5026375" y="1649000"/>
              <a:ext cx="2765700" cy="2754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1"/>
            <p:cNvSpPr/>
            <p:nvPr/>
          </p:nvSpPr>
          <p:spPr>
            <a:xfrm>
              <a:off x="5026375" y="1649000"/>
              <a:ext cx="2765600" cy="258875"/>
            </a:xfrm>
            <a:custGeom>
              <a:avLst/>
              <a:gdLst/>
              <a:ahLst/>
              <a:cxnLst/>
              <a:rect l="l" t="t" r="r" b="b"/>
              <a:pathLst>
                <a:path w="110624" h="10355" extrusionOk="0">
                  <a:moveTo>
                    <a:pt x="0" y="0"/>
                  </a:moveTo>
                  <a:lnTo>
                    <a:pt x="0" y="10346"/>
                  </a:lnTo>
                  <a:cubicBezTo>
                    <a:pt x="3216" y="10263"/>
                    <a:pt x="6405" y="9015"/>
                    <a:pt x="8862" y="6595"/>
                  </a:cubicBezTo>
                  <a:lnTo>
                    <a:pt x="8893" y="6595"/>
                  </a:lnTo>
                  <a:cubicBezTo>
                    <a:pt x="11439" y="9101"/>
                    <a:pt x="14772" y="10354"/>
                    <a:pt x="18104" y="10354"/>
                  </a:cubicBezTo>
                  <a:cubicBezTo>
                    <a:pt x="21437" y="10354"/>
                    <a:pt x="24770" y="9101"/>
                    <a:pt x="27316" y="6595"/>
                  </a:cubicBezTo>
                  <a:lnTo>
                    <a:pt x="27320" y="6595"/>
                  </a:lnTo>
                  <a:cubicBezTo>
                    <a:pt x="29865" y="9101"/>
                    <a:pt x="33198" y="10354"/>
                    <a:pt x="36531" y="10354"/>
                  </a:cubicBezTo>
                  <a:cubicBezTo>
                    <a:pt x="39864" y="10354"/>
                    <a:pt x="43197" y="9101"/>
                    <a:pt x="45742" y="6595"/>
                  </a:cubicBezTo>
                  <a:lnTo>
                    <a:pt x="45769" y="6595"/>
                  </a:lnTo>
                  <a:cubicBezTo>
                    <a:pt x="48315" y="9101"/>
                    <a:pt x="51647" y="10354"/>
                    <a:pt x="54979" y="10354"/>
                  </a:cubicBezTo>
                  <a:cubicBezTo>
                    <a:pt x="58312" y="10354"/>
                    <a:pt x="61644" y="9101"/>
                    <a:pt x="64190" y="6595"/>
                  </a:cubicBezTo>
                  <a:lnTo>
                    <a:pt x="64196" y="6595"/>
                  </a:lnTo>
                  <a:cubicBezTo>
                    <a:pt x="66741" y="9101"/>
                    <a:pt x="70074" y="10354"/>
                    <a:pt x="73406" y="10354"/>
                  </a:cubicBezTo>
                  <a:cubicBezTo>
                    <a:pt x="76738" y="10354"/>
                    <a:pt x="80071" y="9101"/>
                    <a:pt x="82616" y="6595"/>
                  </a:cubicBezTo>
                  <a:lnTo>
                    <a:pt x="82647" y="6595"/>
                  </a:lnTo>
                  <a:cubicBezTo>
                    <a:pt x="85193" y="9101"/>
                    <a:pt x="88526" y="10354"/>
                    <a:pt x="91858" y="10354"/>
                  </a:cubicBezTo>
                  <a:cubicBezTo>
                    <a:pt x="95191" y="10354"/>
                    <a:pt x="98524" y="9101"/>
                    <a:pt x="101070" y="6595"/>
                  </a:cubicBezTo>
                  <a:lnTo>
                    <a:pt x="101074" y="6595"/>
                  </a:lnTo>
                  <a:cubicBezTo>
                    <a:pt x="103620" y="9103"/>
                    <a:pt x="106955" y="10354"/>
                    <a:pt x="110287" y="10354"/>
                  </a:cubicBezTo>
                  <a:cubicBezTo>
                    <a:pt x="110400" y="10354"/>
                    <a:pt x="110512" y="10353"/>
                    <a:pt x="110624" y="10350"/>
                  </a:cubicBezTo>
                  <a:lnTo>
                    <a:pt x="110624" y="2"/>
                  </a:lnTo>
                  <a:cubicBezTo>
                    <a:pt x="108079" y="2507"/>
                    <a:pt x="104747" y="3759"/>
                    <a:pt x="101416" y="3759"/>
                  </a:cubicBezTo>
                  <a:cubicBezTo>
                    <a:pt x="98084" y="3759"/>
                    <a:pt x="94751" y="2506"/>
                    <a:pt x="92205" y="0"/>
                  </a:cubicBezTo>
                  <a:lnTo>
                    <a:pt x="92174" y="0"/>
                  </a:lnTo>
                  <a:cubicBezTo>
                    <a:pt x="89629" y="2506"/>
                    <a:pt x="86297" y="3759"/>
                    <a:pt x="82964" y="3759"/>
                  </a:cubicBezTo>
                  <a:cubicBezTo>
                    <a:pt x="79632" y="3759"/>
                    <a:pt x="76300" y="2506"/>
                    <a:pt x="73754" y="0"/>
                  </a:cubicBezTo>
                  <a:lnTo>
                    <a:pt x="73748" y="0"/>
                  </a:lnTo>
                  <a:cubicBezTo>
                    <a:pt x="71202" y="2506"/>
                    <a:pt x="67870" y="3759"/>
                    <a:pt x="64538" y="3759"/>
                  </a:cubicBezTo>
                  <a:cubicBezTo>
                    <a:pt x="61205" y="3759"/>
                    <a:pt x="57873" y="2506"/>
                    <a:pt x="55327" y="0"/>
                  </a:cubicBezTo>
                  <a:lnTo>
                    <a:pt x="55301" y="0"/>
                  </a:lnTo>
                  <a:cubicBezTo>
                    <a:pt x="52755" y="2506"/>
                    <a:pt x="49422" y="3759"/>
                    <a:pt x="46089" y="3759"/>
                  </a:cubicBezTo>
                  <a:cubicBezTo>
                    <a:pt x="42756" y="3759"/>
                    <a:pt x="39424" y="2506"/>
                    <a:pt x="36878" y="0"/>
                  </a:cubicBezTo>
                  <a:lnTo>
                    <a:pt x="36874" y="0"/>
                  </a:lnTo>
                  <a:cubicBezTo>
                    <a:pt x="34328" y="2506"/>
                    <a:pt x="30996" y="3759"/>
                    <a:pt x="27663" y="3759"/>
                  </a:cubicBezTo>
                  <a:cubicBezTo>
                    <a:pt x="24330" y="3759"/>
                    <a:pt x="20997" y="2506"/>
                    <a:pt x="18451" y="0"/>
                  </a:cubicBezTo>
                  <a:lnTo>
                    <a:pt x="18420" y="0"/>
                  </a:lnTo>
                  <a:cubicBezTo>
                    <a:pt x="15875" y="2506"/>
                    <a:pt x="12543" y="3759"/>
                    <a:pt x="9210" y="3759"/>
                  </a:cubicBezTo>
                  <a:cubicBezTo>
                    <a:pt x="5878" y="3759"/>
                    <a:pt x="2545" y="250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81"/>
            <p:cNvSpPr/>
            <p:nvPr/>
          </p:nvSpPr>
          <p:spPr>
            <a:xfrm>
              <a:off x="5026375" y="1813875"/>
              <a:ext cx="2765600" cy="276275"/>
            </a:xfrm>
            <a:custGeom>
              <a:avLst/>
              <a:gdLst/>
              <a:ahLst/>
              <a:cxnLst/>
              <a:rect l="l" t="t" r="r" b="b"/>
              <a:pathLst>
                <a:path w="110624" h="11051" extrusionOk="0">
                  <a:moveTo>
                    <a:pt x="8862" y="0"/>
                  </a:moveTo>
                  <a:cubicBezTo>
                    <a:pt x="6405" y="2420"/>
                    <a:pt x="3216" y="3668"/>
                    <a:pt x="0" y="3751"/>
                  </a:cubicBezTo>
                  <a:lnTo>
                    <a:pt x="0" y="7292"/>
                  </a:lnTo>
                  <a:cubicBezTo>
                    <a:pt x="2545" y="9798"/>
                    <a:pt x="5878" y="11051"/>
                    <a:pt x="9210" y="11051"/>
                  </a:cubicBezTo>
                  <a:cubicBezTo>
                    <a:pt x="12543" y="11051"/>
                    <a:pt x="15875" y="9798"/>
                    <a:pt x="18420" y="7292"/>
                  </a:cubicBezTo>
                  <a:lnTo>
                    <a:pt x="18451" y="7292"/>
                  </a:lnTo>
                  <a:cubicBezTo>
                    <a:pt x="20997" y="9798"/>
                    <a:pt x="24330" y="11051"/>
                    <a:pt x="27663" y="11051"/>
                  </a:cubicBezTo>
                  <a:cubicBezTo>
                    <a:pt x="30996" y="11051"/>
                    <a:pt x="34328" y="9798"/>
                    <a:pt x="36874" y="7292"/>
                  </a:cubicBezTo>
                  <a:lnTo>
                    <a:pt x="36878" y="7292"/>
                  </a:lnTo>
                  <a:cubicBezTo>
                    <a:pt x="39424" y="9798"/>
                    <a:pt x="42756" y="11051"/>
                    <a:pt x="46089" y="11051"/>
                  </a:cubicBezTo>
                  <a:cubicBezTo>
                    <a:pt x="49422" y="11051"/>
                    <a:pt x="52755" y="9798"/>
                    <a:pt x="55301" y="7292"/>
                  </a:cubicBezTo>
                  <a:lnTo>
                    <a:pt x="55327" y="7292"/>
                  </a:lnTo>
                  <a:cubicBezTo>
                    <a:pt x="57873" y="9798"/>
                    <a:pt x="61205" y="11051"/>
                    <a:pt x="64538" y="11051"/>
                  </a:cubicBezTo>
                  <a:cubicBezTo>
                    <a:pt x="67870" y="11051"/>
                    <a:pt x="71202" y="9798"/>
                    <a:pt x="73748" y="7292"/>
                  </a:cubicBezTo>
                  <a:lnTo>
                    <a:pt x="73754" y="7292"/>
                  </a:lnTo>
                  <a:cubicBezTo>
                    <a:pt x="76300" y="9798"/>
                    <a:pt x="79632" y="11051"/>
                    <a:pt x="82964" y="11051"/>
                  </a:cubicBezTo>
                  <a:cubicBezTo>
                    <a:pt x="86297" y="11051"/>
                    <a:pt x="89629" y="9798"/>
                    <a:pt x="92174" y="7292"/>
                  </a:cubicBezTo>
                  <a:lnTo>
                    <a:pt x="92205" y="7292"/>
                  </a:lnTo>
                  <a:cubicBezTo>
                    <a:pt x="94752" y="9797"/>
                    <a:pt x="98084" y="11050"/>
                    <a:pt x="101417" y="11050"/>
                  </a:cubicBezTo>
                  <a:cubicBezTo>
                    <a:pt x="104748" y="11050"/>
                    <a:pt x="108079" y="9798"/>
                    <a:pt x="110624" y="7294"/>
                  </a:cubicBezTo>
                  <a:lnTo>
                    <a:pt x="110624" y="3755"/>
                  </a:lnTo>
                  <a:cubicBezTo>
                    <a:pt x="110512" y="3758"/>
                    <a:pt x="110400" y="3759"/>
                    <a:pt x="110287" y="3759"/>
                  </a:cubicBezTo>
                  <a:cubicBezTo>
                    <a:pt x="106955" y="3759"/>
                    <a:pt x="103620" y="2508"/>
                    <a:pt x="101074" y="0"/>
                  </a:cubicBezTo>
                  <a:lnTo>
                    <a:pt x="101068" y="0"/>
                  </a:lnTo>
                  <a:cubicBezTo>
                    <a:pt x="98522" y="2506"/>
                    <a:pt x="95190" y="3759"/>
                    <a:pt x="91857" y="3759"/>
                  </a:cubicBezTo>
                  <a:cubicBezTo>
                    <a:pt x="88525" y="3759"/>
                    <a:pt x="85193" y="2506"/>
                    <a:pt x="82647" y="0"/>
                  </a:cubicBezTo>
                  <a:lnTo>
                    <a:pt x="82616" y="0"/>
                  </a:lnTo>
                  <a:cubicBezTo>
                    <a:pt x="80071" y="2506"/>
                    <a:pt x="76738" y="3759"/>
                    <a:pt x="73405" y="3759"/>
                  </a:cubicBezTo>
                  <a:cubicBezTo>
                    <a:pt x="70072" y="3759"/>
                    <a:pt x="66739" y="2506"/>
                    <a:pt x="64194" y="0"/>
                  </a:cubicBezTo>
                  <a:lnTo>
                    <a:pt x="64190" y="0"/>
                  </a:lnTo>
                  <a:cubicBezTo>
                    <a:pt x="61644" y="2506"/>
                    <a:pt x="58312" y="3759"/>
                    <a:pt x="54979" y="3759"/>
                  </a:cubicBezTo>
                  <a:cubicBezTo>
                    <a:pt x="51647" y="3759"/>
                    <a:pt x="48315" y="2506"/>
                    <a:pt x="45769" y="0"/>
                  </a:cubicBezTo>
                  <a:lnTo>
                    <a:pt x="45740" y="0"/>
                  </a:lnTo>
                  <a:cubicBezTo>
                    <a:pt x="43195" y="2506"/>
                    <a:pt x="39862" y="3759"/>
                    <a:pt x="36530" y="3759"/>
                  </a:cubicBezTo>
                  <a:cubicBezTo>
                    <a:pt x="33198" y="3759"/>
                    <a:pt x="29865" y="2506"/>
                    <a:pt x="27320" y="0"/>
                  </a:cubicBezTo>
                  <a:lnTo>
                    <a:pt x="27314" y="0"/>
                  </a:lnTo>
                  <a:cubicBezTo>
                    <a:pt x="24769" y="2506"/>
                    <a:pt x="21437" y="3759"/>
                    <a:pt x="18104" y="3759"/>
                  </a:cubicBezTo>
                  <a:cubicBezTo>
                    <a:pt x="14772" y="3759"/>
                    <a:pt x="11439" y="2506"/>
                    <a:pt x="8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81"/>
            <p:cNvSpPr/>
            <p:nvPr/>
          </p:nvSpPr>
          <p:spPr>
            <a:xfrm>
              <a:off x="5026375" y="1996150"/>
              <a:ext cx="2765600" cy="258900"/>
            </a:xfrm>
            <a:custGeom>
              <a:avLst/>
              <a:gdLst/>
              <a:ahLst/>
              <a:cxnLst/>
              <a:rect l="l" t="t" r="r" b="b"/>
              <a:pathLst>
                <a:path w="110624" h="10356" extrusionOk="0">
                  <a:moveTo>
                    <a:pt x="0" y="1"/>
                  </a:moveTo>
                  <a:lnTo>
                    <a:pt x="0" y="10346"/>
                  </a:lnTo>
                  <a:cubicBezTo>
                    <a:pt x="3216" y="10264"/>
                    <a:pt x="6405" y="9014"/>
                    <a:pt x="8862" y="6596"/>
                  </a:cubicBezTo>
                  <a:lnTo>
                    <a:pt x="8893" y="6596"/>
                  </a:lnTo>
                  <a:cubicBezTo>
                    <a:pt x="11439" y="9102"/>
                    <a:pt x="14771" y="10355"/>
                    <a:pt x="18103" y="10355"/>
                  </a:cubicBezTo>
                  <a:cubicBezTo>
                    <a:pt x="21436" y="10355"/>
                    <a:pt x="24768" y="9102"/>
                    <a:pt x="27314" y="6596"/>
                  </a:cubicBezTo>
                  <a:lnTo>
                    <a:pt x="27320" y="6596"/>
                  </a:lnTo>
                  <a:cubicBezTo>
                    <a:pt x="29865" y="9102"/>
                    <a:pt x="33198" y="10355"/>
                    <a:pt x="36530" y="10355"/>
                  </a:cubicBezTo>
                  <a:cubicBezTo>
                    <a:pt x="39862" y="10355"/>
                    <a:pt x="43195" y="9102"/>
                    <a:pt x="45740" y="6596"/>
                  </a:cubicBezTo>
                  <a:lnTo>
                    <a:pt x="45769" y="6596"/>
                  </a:lnTo>
                  <a:cubicBezTo>
                    <a:pt x="48315" y="9102"/>
                    <a:pt x="51647" y="10355"/>
                    <a:pt x="54979" y="10355"/>
                  </a:cubicBezTo>
                  <a:cubicBezTo>
                    <a:pt x="58312" y="10355"/>
                    <a:pt x="61644" y="9102"/>
                    <a:pt x="64190" y="6596"/>
                  </a:cubicBezTo>
                  <a:lnTo>
                    <a:pt x="64194" y="6596"/>
                  </a:lnTo>
                  <a:cubicBezTo>
                    <a:pt x="66739" y="9102"/>
                    <a:pt x="70072" y="10355"/>
                    <a:pt x="73405" y="10355"/>
                  </a:cubicBezTo>
                  <a:cubicBezTo>
                    <a:pt x="76738" y="10355"/>
                    <a:pt x="80071" y="9102"/>
                    <a:pt x="82616" y="6596"/>
                  </a:cubicBezTo>
                  <a:lnTo>
                    <a:pt x="82647" y="6596"/>
                  </a:lnTo>
                  <a:cubicBezTo>
                    <a:pt x="85193" y="9102"/>
                    <a:pt x="88525" y="10355"/>
                    <a:pt x="91857" y="10355"/>
                  </a:cubicBezTo>
                  <a:cubicBezTo>
                    <a:pt x="95190" y="10355"/>
                    <a:pt x="98522" y="9102"/>
                    <a:pt x="101068" y="6596"/>
                  </a:cubicBezTo>
                  <a:lnTo>
                    <a:pt x="101074" y="6596"/>
                  </a:lnTo>
                  <a:cubicBezTo>
                    <a:pt x="103620" y="9104"/>
                    <a:pt x="106953" y="10355"/>
                    <a:pt x="110287" y="10355"/>
                  </a:cubicBezTo>
                  <a:cubicBezTo>
                    <a:pt x="110399" y="10355"/>
                    <a:pt x="110512" y="10353"/>
                    <a:pt x="110624" y="10351"/>
                  </a:cubicBezTo>
                  <a:lnTo>
                    <a:pt x="110624" y="3"/>
                  </a:lnTo>
                  <a:cubicBezTo>
                    <a:pt x="108079" y="2507"/>
                    <a:pt x="104747" y="3759"/>
                    <a:pt x="101416" y="3759"/>
                  </a:cubicBezTo>
                  <a:cubicBezTo>
                    <a:pt x="98083" y="3759"/>
                    <a:pt x="94750" y="2506"/>
                    <a:pt x="92205" y="1"/>
                  </a:cubicBezTo>
                  <a:lnTo>
                    <a:pt x="92174" y="1"/>
                  </a:lnTo>
                  <a:cubicBezTo>
                    <a:pt x="89629" y="2507"/>
                    <a:pt x="86296" y="3760"/>
                    <a:pt x="82963" y="3760"/>
                  </a:cubicBezTo>
                  <a:cubicBezTo>
                    <a:pt x="79630" y="3760"/>
                    <a:pt x="76297" y="2507"/>
                    <a:pt x="73752" y="1"/>
                  </a:cubicBezTo>
                  <a:lnTo>
                    <a:pt x="73748" y="1"/>
                  </a:lnTo>
                  <a:cubicBezTo>
                    <a:pt x="71202" y="2507"/>
                    <a:pt x="67869" y="3760"/>
                    <a:pt x="64537" y="3760"/>
                  </a:cubicBezTo>
                  <a:cubicBezTo>
                    <a:pt x="61204" y="3760"/>
                    <a:pt x="57872" y="2507"/>
                    <a:pt x="55327" y="1"/>
                  </a:cubicBezTo>
                  <a:lnTo>
                    <a:pt x="55298" y="1"/>
                  </a:lnTo>
                  <a:cubicBezTo>
                    <a:pt x="52753" y="2507"/>
                    <a:pt x="49421" y="3760"/>
                    <a:pt x="46088" y="3760"/>
                  </a:cubicBezTo>
                  <a:cubicBezTo>
                    <a:pt x="42756" y="3760"/>
                    <a:pt x="39424" y="2507"/>
                    <a:pt x="36878" y="1"/>
                  </a:cubicBezTo>
                  <a:lnTo>
                    <a:pt x="36874" y="1"/>
                  </a:lnTo>
                  <a:cubicBezTo>
                    <a:pt x="34328" y="2507"/>
                    <a:pt x="30996" y="3760"/>
                    <a:pt x="27663" y="3760"/>
                  </a:cubicBezTo>
                  <a:cubicBezTo>
                    <a:pt x="24330" y="3760"/>
                    <a:pt x="20997" y="2507"/>
                    <a:pt x="18451" y="1"/>
                  </a:cubicBezTo>
                  <a:lnTo>
                    <a:pt x="18420" y="1"/>
                  </a:lnTo>
                  <a:cubicBezTo>
                    <a:pt x="15875" y="2507"/>
                    <a:pt x="12543" y="3760"/>
                    <a:pt x="9210" y="3760"/>
                  </a:cubicBezTo>
                  <a:cubicBezTo>
                    <a:pt x="5878" y="3760"/>
                    <a:pt x="2545" y="250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81"/>
            <p:cNvSpPr/>
            <p:nvPr/>
          </p:nvSpPr>
          <p:spPr>
            <a:xfrm>
              <a:off x="5026375" y="2161050"/>
              <a:ext cx="2765600" cy="276275"/>
            </a:xfrm>
            <a:custGeom>
              <a:avLst/>
              <a:gdLst/>
              <a:ahLst/>
              <a:cxnLst/>
              <a:rect l="l" t="t" r="r" b="b"/>
              <a:pathLst>
                <a:path w="110624" h="11051" extrusionOk="0">
                  <a:moveTo>
                    <a:pt x="8862" y="0"/>
                  </a:moveTo>
                  <a:cubicBezTo>
                    <a:pt x="6405" y="2418"/>
                    <a:pt x="3216" y="3668"/>
                    <a:pt x="0" y="3750"/>
                  </a:cubicBezTo>
                  <a:lnTo>
                    <a:pt x="0" y="7292"/>
                  </a:lnTo>
                  <a:cubicBezTo>
                    <a:pt x="2545" y="9798"/>
                    <a:pt x="5878" y="11051"/>
                    <a:pt x="9210" y="11051"/>
                  </a:cubicBezTo>
                  <a:cubicBezTo>
                    <a:pt x="12543" y="11051"/>
                    <a:pt x="15875" y="9798"/>
                    <a:pt x="18420" y="7292"/>
                  </a:cubicBezTo>
                  <a:lnTo>
                    <a:pt x="18451" y="7292"/>
                  </a:lnTo>
                  <a:cubicBezTo>
                    <a:pt x="20997" y="9798"/>
                    <a:pt x="24330" y="11051"/>
                    <a:pt x="27663" y="11051"/>
                  </a:cubicBezTo>
                  <a:cubicBezTo>
                    <a:pt x="30996" y="11051"/>
                    <a:pt x="34328" y="9798"/>
                    <a:pt x="36874" y="7292"/>
                  </a:cubicBezTo>
                  <a:lnTo>
                    <a:pt x="36878" y="7292"/>
                  </a:lnTo>
                  <a:cubicBezTo>
                    <a:pt x="39424" y="9798"/>
                    <a:pt x="42756" y="11051"/>
                    <a:pt x="46089" y="11051"/>
                  </a:cubicBezTo>
                  <a:cubicBezTo>
                    <a:pt x="49422" y="11051"/>
                    <a:pt x="52755" y="9798"/>
                    <a:pt x="55301" y="7292"/>
                  </a:cubicBezTo>
                  <a:lnTo>
                    <a:pt x="55327" y="7292"/>
                  </a:lnTo>
                  <a:cubicBezTo>
                    <a:pt x="57873" y="9798"/>
                    <a:pt x="61205" y="11051"/>
                    <a:pt x="64538" y="11051"/>
                  </a:cubicBezTo>
                  <a:cubicBezTo>
                    <a:pt x="67870" y="11051"/>
                    <a:pt x="71202" y="9798"/>
                    <a:pt x="73748" y="7292"/>
                  </a:cubicBezTo>
                  <a:lnTo>
                    <a:pt x="73754" y="7292"/>
                  </a:lnTo>
                  <a:cubicBezTo>
                    <a:pt x="76300" y="9798"/>
                    <a:pt x="79632" y="11051"/>
                    <a:pt x="82964" y="11051"/>
                  </a:cubicBezTo>
                  <a:cubicBezTo>
                    <a:pt x="86297" y="11051"/>
                    <a:pt x="89629" y="9798"/>
                    <a:pt x="92174" y="7292"/>
                  </a:cubicBezTo>
                  <a:lnTo>
                    <a:pt x="92205" y="7292"/>
                  </a:lnTo>
                  <a:cubicBezTo>
                    <a:pt x="94752" y="9797"/>
                    <a:pt x="98084" y="11050"/>
                    <a:pt x="101417" y="11050"/>
                  </a:cubicBezTo>
                  <a:cubicBezTo>
                    <a:pt x="104748" y="11050"/>
                    <a:pt x="108079" y="9798"/>
                    <a:pt x="110624" y="7294"/>
                  </a:cubicBezTo>
                  <a:lnTo>
                    <a:pt x="110624" y="3755"/>
                  </a:lnTo>
                  <a:cubicBezTo>
                    <a:pt x="110512" y="3757"/>
                    <a:pt x="110400" y="3759"/>
                    <a:pt x="110287" y="3759"/>
                  </a:cubicBezTo>
                  <a:cubicBezTo>
                    <a:pt x="106955" y="3759"/>
                    <a:pt x="103620" y="2508"/>
                    <a:pt x="101074" y="0"/>
                  </a:cubicBezTo>
                  <a:lnTo>
                    <a:pt x="101068" y="0"/>
                  </a:lnTo>
                  <a:cubicBezTo>
                    <a:pt x="98522" y="2506"/>
                    <a:pt x="95190" y="3759"/>
                    <a:pt x="91857" y="3759"/>
                  </a:cubicBezTo>
                  <a:cubicBezTo>
                    <a:pt x="88525" y="3759"/>
                    <a:pt x="85193" y="2506"/>
                    <a:pt x="82647" y="0"/>
                  </a:cubicBezTo>
                  <a:lnTo>
                    <a:pt x="82616" y="0"/>
                  </a:lnTo>
                  <a:cubicBezTo>
                    <a:pt x="80071" y="2506"/>
                    <a:pt x="76738" y="3759"/>
                    <a:pt x="73405" y="3759"/>
                  </a:cubicBezTo>
                  <a:cubicBezTo>
                    <a:pt x="70072" y="3759"/>
                    <a:pt x="66739" y="2506"/>
                    <a:pt x="64194" y="0"/>
                  </a:cubicBezTo>
                  <a:lnTo>
                    <a:pt x="64190" y="0"/>
                  </a:lnTo>
                  <a:cubicBezTo>
                    <a:pt x="61644" y="2506"/>
                    <a:pt x="58312" y="3759"/>
                    <a:pt x="54979" y="3759"/>
                  </a:cubicBezTo>
                  <a:cubicBezTo>
                    <a:pt x="51647" y="3759"/>
                    <a:pt x="48315" y="2506"/>
                    <a:pt x="45769" y="0"/>
                  </a:cubicBezTo>
                  <a:lnTo>
                    <a:pt x="45740" y="0"/>
                  </a:lnTo>
                  <a:cubicBezTo>
                    <a:pt x="43195" y="2506"/>
                    <a:pt x="39862" y="3759"/>
                    <a:pt x="36530" y="3759"/>
                  </a:cubicBezTo>
                  <a:cubicBezTo>
                    <a:pt x="33198" y="3759"/>
                    <a:pt x="29865" y="2506"/>
                    <a:pt x="27320" y="0"/>
                  </a:cubicBezTo>
                  <a:lnTo>
                    <a:pt x="27314" y="0"/>
                  </a:lnTo>
                  <a:cubicBezTo>
                    <a:pt x="24769" y="2506"/>
                    <a:pt x="21437" y="3759"/>
                    <a:pt x="18104" y="3759"/>
                  </a:cubicBezTo>
                  <a:cubicBezTo>
                    <a:pt x="14772" y="3759"/>
                    <a:pt x="11439" y="2506"/>
                    <a:pt x="8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1"/>
            <p:cNvSpPr/>
            <p:nvPr/>
          </p:nvSpPr>
          <p:spPr>
            <a:xfrm>
              <a:off x="5026375" y="2343325"/>
              <a:ext cx="2765600" cy="258875"/>
            </a:xfrm>
            <a:custGeom>
              <a:avLst/>
              <a:gdLst/>
              <a:ahLst/>
              <a:cxnLst/>
              <a:rect l="l" t="t" r="r" b="b"/>
              <a:pathLst>
                <a:path w="110624" h="10355" extrusionOk="0">
                  <a:moveTo>
                    <a:pt x="0" y="1"/>
                  </a:moveTo>
                  <a:lnTo>
                    <a:pt x="0" y="10346"/>
                  </a:lnTo>
                  <a:cubicBezTo>
                    <a:pt x="3216" y="10263"/>
                    <a:pt x="6405" y="9014"/>
                    <a:pt x="8862" y="6596"/>
                  </a:cubicBezTo>
                  <a:lnTo>
                    <a:pt x="8893" y="6596"/>
                  </a:lnTo>
                  <a:cubicBezTo>
                    <a:pt x="11439" y="9102"/>
                    <a:pt x="14771" y="10355"/>
                    <a:pt x="18103" y="10355"/>
                  </a:cubicBezTo>
                  <a:cubicBezTo>
                    <a:pt x="21436" y="10355"/>
                    <a:pt x="24768" y="9102"/>
                    <a:pt x="27314" y="6596"/>
                  </a:cubicBezTo>
                  <a:lnTo>
                    <a:pt x="27320" y="6596"/>
                  </a:lnTo>
                  <a:cubicBezTo>
                    <a:pt x="29865" y="9102"/>
                    <a:pt x="33198" y="10355"/>
                    <a:pt x="36530" y="10355"/>
                  </a:cubicBezTo>
                  <a:cubicBezTo>
                    <a:pt x="39862" y="10355"/>
                    <a:pt x="43195" y="9102"/>
                    <a:pt x="45740" y="6596"/>
                  </a:cubicBezTo>
                  <a:lnTo>
                    <a:pt x="45769" y="6596"/>
                  </a:lnTo>
                  <a:cubicBezTo>
                    <a:pt x="48315" y="9102"/>
                    <a:pt x="51647" y="10355"/>
                    <a:pt x="54979" y="10355"/>
                  </a:cubicBezTo>
                  <a:cubicBezTo>
                    <a:pt x="58312" y="10355"/>
                    <a:pt x="61644" y="9102"/>
                    <a:pt x="64190" y="6596"/>
                  </a:cubicBezTo>
                  <a:lnTo>
                    <a:pt x="64194" y="6596"/>
                  </a:lnTo>
                  <a:cubicBezTo>
                    <a:pt x="66739" y="9102"/>
                    <a:pt x="70072" y="10355"/>
                    <a:pt x="73405" y="10355"/>
                  </a:cubicBezTo>
                  <a:cubicBezTo>
                    <a:pt x="76738" y="10355"/>
                    <a:pt x="80071" y="9102"/>
                    <a:pt x="82616" y="6596"/>
                  </a:cubicBezTo>
                  <a:lnTo>
                    <a:pt x="82647" y="6596"/>
                  </a:lnTo>
                  <a:cubicBezTo>
                    <a:pt x="85193" y="9102"/>
                    <a:pt x="88525" y="10355"/>
                    <a:pt x="91857" y="10355"/>
                  </a:cubicBezTo>
                  <a:cubicBezTo>
                    <a:pt x="95190" y="10355"/>
                    <a:pt x="98522" y="9102"/>
                    <a:pt x="101068" y="6596"/>
                  </a:cubicBezTo>
                  <a:lnTo>
                    <a:pt x="101074" y="6596"/>
                  </a:lnTo>
                  <a:cubicBezTo>
                    <a:pt x="103620" y="9104"/>
                    <a:pt x="106953" y="10355"/>
                    <a:pt x="110287" y="10355"/>
                  </a:cubicBezTo>
                  <a:cubicBezTo>
                    <a:pt x="110399" y="10355"/>
                    <a:pt x="110512" y="10353"/>
                    <a:pt x="110624" y="10350"/>
                  </a:cubicBezTo>
                  <a:lnTo>
                    <a:pt x="110624" y="3"/>
                  </a:lnTo>
                  <a:cubicBezTo>
                    <a:pt x="108079" y="2507"/>
                    <a:pt x="104747" y="3759"/>
                    <a:pt x="101416" y="3759"/>
                  </a:cubicBezTo>
                  <a:cubicBezTo>
                    <a:pt x="98083" y="3759"/>
                    <a:pt x="94750" y="2506"/>
                    <a:pt x="92205" y="1"/>
                  </a:cubicBezTo>
                  <a:lnTo>
                    <a:pt x="92174" y="1"/>
                  </a:lnTo>
                  <a:cubicBezTo>
                    <a:pt x="89629" y="2507"/>
                    <a:pt x="86296" y="3760"/>
                    <a:pt x="82963" y="3760"/>
                  </a:cubicBezTo>
                  <a:cubicBezTo>
                    <a:pt x="79630" y="3760"/>
                    <a:pt x="76297" y="2507"/>
                    <a:pt x="73752" y="1"/>
                  </a:cubicBezTo>
                  <a:lnTo>
                    <a:pt x="73748" y="1"/>
                  </a:lnTo>
                  <a:cubicBezTo>
                    <a:pt x="71202" y="2507"/>
                    <a:pt x="67869" y="3760"/>
                    <a:pt x="64537" y="3760"/>
                  </a:cubicBezTo>
                  <a:cubicBezTo>
                    <a:pt x="61204" y="3760"/>
                    <a:pt x="57872" y="2507"/>
                    <a:pt x="55327" y="1"/>
                  </a:cubicBezTo>
                  <a:lnTo>
                    <a:pt x="55298" y="1"/>
                  </a:lnTo>
                  <a:cubicBezTo>
                    <a:pt x="52753" y="2507"/>
                    <a:pt x="49421" y="3760"/>
                    <a:pt x="46088" y="3760"/>
                  </a:cubicBezTo>
                  <a:cubicBezTo>
                    <a:pt x="42756" y="3760"/>
                    <a:pt x="39424" y="2507"/>
                    <a:pt x="36878" y="1"/>
                  </a:cubicBezTo>
                  <a:lnTo>
                    <a:pt x="36874" y="1"/>
                  </a:lnTo>
                  <a:cubicBezTo>
                    <a:pt x="34328" y="2507"/>
                    <a:pt x="30996" y="3760"/>
                    <a:pt x="27663" y="3760"/>
                  </a:cubicBezTo>
                  <a:cubicBezTo>
                    <a:pt x="24330" y="3760"/>
                    <a:pt x="20997" y="2507"/>
                    <a:pt x="18451" y="1"/>
                  </a:cubicBezTo>
                  <a:lnTo>
                    <a:pt x="18420" y="1"/>
                  </a:lnTo>
                  <a:cubicBezTo>
                    <a:pt x="15875" y="2507"/>
                    <a:pt x="12543" y="3760"/>
                    <a:pt x="9210" y="3760"/>
                  </a:cubicBezTo>
                  <a:cubicBezTo>
                    <a:pt x="5878" y="3760"/>
                    <a:pt x="2545" y="250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81"/>
            <p:cNvSpPr/>
            <p:nvPr/>
          </p:nvSpPr>
          <p:spPr>
            <a:xfrm>
              <a:off x="5026375" y="2508200"/>
              <a:ext cx="2765600" cy="276300"/>
            </a:xfrm>
            <a:custGeom>
              <a:avLst/>
              <a:gdLst/>
              <a:ahLst/>
              <a:cxnLst/>
              <a:rect l="l" t="t" r="r" b="b"/>
              <a:pathLst>
                <a:path w="110624" h="11052" extrusionOk="0">
                  <a:moveTo>
                    <a:pt x="8862" y="1"/>
                  </a:moveTo>
                  <a:cubicBezTo>
                    <a:pt x="6405" y="2419"/>
                    <a:pt x="3216" y="3668"/>
                    <a:pt x="0" y="3751"/>
                  </a:cubicBezTo>
                  <a:lnTo>
                    <a:pt x="0" y="7292"/>
                  </a:lnTo>
                  <a:cubicBezTo>
                    <a:pt x="2545" y="9798"/>
                    <a:pt x="5878" y="11051"/>
                    <a:pt x="9210" y="11051"/>
                  </a:cubicBezTo>
                  <a:cubicBezTo>
                    <a:pt x="12543" y="11051"/>
                    <a:pt x="15875" y="9798"/>
                    <a:pt x="18420" y="7292"/>
                  </a:cubicBezTo>
                  <a:lnTo>
                    <a:pt x="18451" y="7292"/>
                  </a:lnTo>
                  <a:cubicBezTo>
                    <a:pt x="20997" y="9798"/>
                    <a:pt x="24330" y="11051"/>
                    <a:pt x="27663" y="11051"/>
                  </a:cubicBezTo>
                  <a:cubicBezTo>
                    <a:pt x="30996" y="11051"/>
                    <a:pt x="34328" y="9798"/>
                    <a:pt x="36874" y="7292"/>
                  </a:cubicBezTo>
                  <a:lnTo>
                    <a:pt x="36878" y="7292"/>
                  </a:lnTo>
                  <a:cubicBezTo>
                    <a:pt x="39424" y="9798"/>
                    <a:pt x="42756" y="11051"/>
                    <a:pt x="46088" y="11051"/>
                  </a:cubicBezTo>
                  <a:cubicBezTo>
                    <a:pt x="49421" y="11051"/>
                    <a:pt x="52753" y="9798"/>
                    <a:pt x="55298" y="7292"/>
                  </a:cubicBezTo>
                  <a:lnTo>
                    <a:pt x="55327" y="7292"/>
                  </a:lnTo>
                  <a:cubicBezTo>
                    <a:pt x="57872" y="9798"/>
                    <a:pt x="61204" y="11051"/>
                    <a:pt x="64537" y="11051"/>
                  </a:cubicBezTo>
                  <a:cubicBezTo>
                    <a:pt x="67869" y="11051"/>
                    <a:pt x="71202" y="9798"/>
                    <a:pt x="73748" y="7292"/>
                  </a:cubicBezTo>
                  <a:lnTo>
                    <a:pt x="73752" y="7292"/>
                  </a:lnTo>
                  <a:cubicBezTo>
                    <a:pt x="76297" y="9798"/>
                    <a:pt x="79630" y="11051"/>
                    <a:pt x="82963" y="11051"/>
                  </a:cubicBezTo>
                  <a:cubicBezTo>
                    <a:pt x="86296" y="11051"/>
                    <a:pt x="89629" y="9798"/>
                    <a:pt x="92174" y="7292"/>
                  </a:cubicBezTo>
                  <a:lnTo>
                    <a:pt x="92205" y="7292"/>
                  </a:lnTo>
                  <a:cubicBezTo>
                    <a:pt x="94750" y="9798"/>
                    <a:pt x="98083" y="11051"/>
                    <a:pt x="101416" y="11051"/>
                  </a:cubicBezTo>
                  <a:cubicBezTo>
                    <a:pt x="104747" y="11051"/>
                    <a:pt x="108079" y="9799"/>
                    <a:pt x="110624" y="7294"/>
                  </a:cubicBezTo>
                  <a:lnTo>
                    <a:pt x="110624" y="3755"/>
                  </a:lnTo>
                  <a:cubicBezTo>
                    <a:pt x="110512" y="3758"/>
                    <a:pt x="110400" y="3760"/>
                    <a:pt x="110288" y="3760"/>
                  </a:cubicBezTo>
                  <a:cubicBezTo>
                    <a:pt x="106953" y="3760"/>
                    <a:pt x="103620" y="2507"/>
                    <a:pt x="101074" y="1"/>
                  </a:cubicBezTo>
                  <a:lnTo>
                    <a:pt x="101068" y="1"/>
                  </a:lnTo>
                  <a:cubicBezTo>
                    <a:pt x="98522" y="2507"/>
                    <a:pt x="95190" y="3760"/>
                    <a:pt x="91857" y="3760"/>
                  </a:cubicBezTo>
                  <a:cubicBezTo>
                    <a:pt x="88525" y="3760"/>
                    <a:pt x="85193" y="2507"/>
                    <a:pt x="82647" y="1"/>
                  </a:cubicBezTo>
                  <a:lnTo>
                    <a:pt x="82616" y="1"/>
                  </a:lnTo>
                  <a:cubicBezTo>
                    <a:pt x="80071" y="2507"/>
                    <a:pt x="76738" y="3760"/>
                    <a:pt x="73405" y="3760"/>
                  </a:cubicBezTo>
                  <a:cubicBezTo>
                    <a:pt x="70072" y="3760"/>
                    <a:pt x="66739" y="2507"/>
                    <a:pt x="64194" y="1"/>
                  </a:cubicBezTo>
                  <a:lnTo>
                    <a:pt x="64190" y="1"/>
                  </a:lnTo>
                  <a:cubicBezTo>
                    <a:pt x="61644" y="2507"/>
                    <a:pt x="58312" y="3760"/>
                    <a:pt x="54979" y="3760"/>
                  </a:cubicBezTo>
                  <a:cubicBezTo>
                    <a:pt x="51647" y="3760"/>
                    <a:pt x="48315" y="2507"/>
                    <a:pt x="45769" y="1"/>
                  </a:cubicBezTo>
                  <a:lnTo>
                    <a:pt x="45740" y="1"/>
                  </a:lnTo>
                  <a:cubicBezTo>
                    <a:pt x="43195" y="2507"/>
                    <a:pt x="39862" y="3760"/>
                    <a:pt x="36530" y="3760"/>
                  </a:cubicBezTo>
                  <a:cubicBezTo>
                    <a:pt x="33198" y="3760"/>
                    <a:pt x="29865" y="2507"/>
                    <a:pt x="27320" y="1"/>
                  </a:cubicBezTo>
                  <a:lnTo>
                    <a:pt x="27314" y="1"/>
                  </a:lnTo>
                  <a:cubicBezTo>
                    <a:pt x="24769" y="2507"/>
                    <a:pt x="21437" y="3760"/>
                    <a:pt x="18104" y="3760"/>
                  </a:cubicBezTo>
                  <a:cubicBezTo>
                    <a:pt x="14772" y="3760"/>
                    <a:pt x="11439" y="2507"/>
                    <a:pt x="88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81"/>
            <p:cNvSpPr/>
            <p:nvPr/>
          </p:nvSpPr>
          <p:spPr>
            <a:xfrm>
              <a:off x="5026375" y="2690500"/>
              <a:ext cx="2765600" cy="258875"/>
            </a:xfrm>
            <a:custGeom>
              <a:avLst/>
              <a:gdLst/>
              <a:ahLst/>
              <a:cxnLst/>
              <a:rect l="l" t="t" r="r" b="b"/>
              <a:pathLst>
                <a:path w="110624" h="10355" extrusionOk="0">
                  <a:moveTo>
                    <a:pt x="0" y="0"/>
                  </a:moveTo>
                  <a:lnTo>
                    <a:pt x="0" y="10346"/>
                  </a:lnTo>
                  <a:cubicBezTo>
                    <a:pt x="3216" y="10261"/>
                    <a:pt x="6405" y="9014"/>
                    <a:pt x="8862" y="6596"/>
                  </a:cubicBezTo>
                  <a:lnTo>
                    <a:pt x="8893" y="6596"/>
                  </a:lnTo>
                  <a:cubicBezTo>
                    <a:pt x="11439" y="9102"/>
                    <a:pt x="14771" y="10355"/>
                    <a:pt x="18103" y="10355"/>
                  </a:cubicBezTo>
                  <a:cubicBezTo>
                    <a:pt x="21436" y="10355"/>
                    <a:pt x="24768" y="9102"/>
                    <a:pt x="27314" y="6596"/>
                  </a:cubicBezTo>
                  <a:lnTo>
                    <a:pt x="27320" y="6596"/>
                  </a:lnTo>
                  <a:cubicBezTo>
                    <a:pt x="29865" y="9102"/>
                    <a:pt x="33198" y="10355"/>
                    <a:pt x="36530" y="10355"/>
                  </a:cubicBezTo>
                  <a:cubicBezTo>
                    <a:pt x="39862" y="10355"/>
                    <a:pt x="43195" y="9102"/>
                    <a:pt x="45740" y="6596"/>
                  </a:cubicBezTo>
                  <a:lnTo>
                    <a:pt x="45769" y="6596"/>
                  </a:lnTo>
                  <a:cubicBezTo>
                    <a:pt x="48315" y="9102"/>
                    <a:pt x="51647" y="10355"/>
                    <a:pt x="54979" y="10355"/>
                  </a:cubicBezTo>
                  <a:cubicBezTo>
                    <a:pt x="58312" y="10355"/>
                    <a:pt x="61644" y="9102"/>
                    <a:pt x="64190" y="6596"/>
                  </a:cubicBezTo>
                  <a:lnTo>
                    <a:pt x="64194" y="6596"/>
                  </a:lnTo>
                  <a:cubicBezTo>
                    <a:pt x="66739" y="9102"/>
                    <a:pt x="70072" y="10355"/>
                    <a:pt x="73405" y="10355"/>
                  </a:cubicBezTo>
                  <a:cubicBezTo>
                    <a:pt x="76738" y="10355"/>
                    <a:pt x="80071" y="9102"/>
                    <a:pt x="82616" y="6596"/>
                  </a:cubicBezTo>
                  <a:lnTo>
                    <a:pt x="82647" y="6596"/>
                  </a:lnTo>
                  <a:cubicBezTo>
                    <a:pt x="85193" y="9102"/>
                    <a:pt x="88525" y="10355"/>
                    <a:pt x="91857" y="10355"/>
                  </a:cubicBezTo>
                  <a:cubicBezTo>
                    <a:pt x="95190" y="10355"/>
                    <a:pt x="98522" y="9102"/>
                    <a:pt x="101068" y="6596"/>
                  </a:cubicBezTo>
                  <a:lnTo>
                    <a:pt x="101074" y="6596"/>
                  </a:lnTo>
                  <a:cubicBezTo>
                    <a:pt x="103618" y="9100"/>
                    <a:pt x="106948" y="10352"/>
                    <a:pt x="110280" y="10352"/>
                  </a:cubicBezTo>
                  <a:cubicBezTo>
                    <a:pt x="110395" y="10352"/>
                    <a:pt x="110509" y="10351"/>
                    <a:pt x="110624" y="10348"/>
                  </a:cubicBezTo>
                  <a:lnTo>
                    <a:pt x="110624" y="2"/>
                  </a:lnTo>
                  <a:cubicBezTo>
                    <a:pt x="108079" y="2507"/>
                    <a:pt x="104747" y="3759"/>
                    <a:pt x="101416" y="3759"/>
                  </a:cubicBezTo>
                  <a:cubicBezTo>
                    <a:pt x="98083" y="3759"/>
                    <a:pt x="94750" y="2506"/>
                    <a:pt x="92205" y="0"/>
                  </a:cubicBezTo>
                  <a:lnTo>
                    <a:pt x="92174" y="0"/>
                  </a:lnTo>
                  <a:cubicBezTo>
                    <a:pt x="89629" y="2505"/>
                    <a:pt x="86296" y="3758"/>
                    <a:pt x="82963" y="3758"/>
                  </a:cubicBezTo>
                  <a:cubicBezTo>
                    <a:pt x="79630" y="3758"/>
                    <a:pt x="76297" y="2505"/>
                    <a:pt x="73752" y="0"/>
                  </a:cubicBezTo>
                  <a:lnTo>
                    <a:pt x="73748" y="0"/>
                  </a:lnTo>
                  <a:cubicBezTo>
                    <a:pt x="71202" y="2505"/>
                    <a:pt x="67869" y="3758"/>
                    <a:pt x="64537" y="3758"/>
                  </a:cubicBezTo>
                  <a:cubicBezTo>
                    <a:pt x="61204" y="3758"/>
                    <a:pt x="57872" y="2505"/>
                    <a:pt x="55327" y="0"/>
                  </a:cubicBezTo>
                  <a:lnTo>
                    <a:pt x="55298" y="0"/>
                  </a:lnTo>
                  <a:cubicBezTo>
                    <a:pt x="52753" y="2505"/>
                    <a:pt x="49421" y="3758"/>
                    <a:pt x="46088" y="3758"/>
                  </a:cubicBezTo>
                  <a:cubicBezTo>
                    <a:pt x="42756" y="3758"/>
                    <a:pt x="39424" y="2505"/>
                    <a:pt x="36878" y="0"/>
                  </a:cubicBezTo>
                  <a:lnTo>
                    <a:pt x="36874" y="0"/>
                  </a:lnTo>
                  <a:cubicBezTo>
                    <a:pt x="34328" y="2505"/>
                    <a:pt x="30996" y="3758"/>
                    <a:pt x="27663" y="3758"/>
                  </a:cubicBezTo>
                  <a:cubicBezTo>
                    <a:pt x="24330" y="3758"/>
                    <a:pt x="20997" y="2505"/>
                    <a:pt x="18451" y="0"/>
                  </a:cubicBezTo>
                  <a:lnTo>
                    <a:pt x="18420" y="0"/>
                  </a:lnTo>
                  <a:cubicBezTo>
                    <a:pt x="15875" y="2505"/>
                    <a:pt x="12543" y="3758"/>
                    <a:pt x="9210" y="3758"/>
                  </a:cubicBezTo>
                  <a:cubicBezTo>
                    <a:pt x="5878" y="3758"/>
                    <a:pt x="2545" y="250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81"/>
            <p:cNvSpPr/>
            <p:nvPr/>
          </p:nvSpPr>
          <p:spPr>
            <a:xfrm>
              <a:off x="5026375" y="2855375"/>
              <a:ext cx="2765600" cy="276250"/>
            </a:xfrm>
            <a:custGeom>
              <a:avLst/>
              <a:gdLst/>
              <a:ahLst/>
              <a:cxnLst/>
              <a:rect l="l" t="t" r="r" b="b"/>
              <a:pathLst>
                <a:path w="110624" h="11050" extrusionOk="0">
                  <a:moveTo>
                    <a:pt x="8862" y="1"/>
                  </a:moveTo>
                  <a:cubicBezTo>
                    <a:pt x="6405" y="2419"/>
                    <a:pt x="3216" y="3666"/>
                    <a:pt x="0" y="3751"/>
                  </a:cubicBezTo>
                  <a:lnTo>
                    <a:pt x="0" y="7292"/>
                  </a:lnTo>
                  <a:cubicBezTo>
                    <a:pt x="2545" y="9797"/>
                    <a:pt x="5877" y="11049"/>
                    <a:pt x="9209" y="11049"/>
                  </a:cubicBezTo>
                  <a:cubicBezTo>
                    <a:pt x="12542" y="11049"/>
                    <a:pt x="15875" y="9796"/>
                    <a:pt x="18420" y="7290"/>
                  </a:cubicBezTo>
                  <a:lnTo>
                    <a:pt x="18451" y="7290"/>
                  </a:lnTo>
                  <a:cubicBezTo>
                    <a:pt x="20997" y="9796"/>
                    <a:pt x="24330" y="11049"/>
                    <a:pt x="27663" y="11049"/>
                  </a:cubicBezTo>
                  <a:cubicBezTo>
                    <a:pt x="30996" y="11049"/>
                    <a:pt x="34328" y="9796"/>
                    <a:pt x="36874" y="7290"/>
                  </a:cubicBezTo>
                  <a:lnTo>
                    <a:pt x="36878" y="7290"/>
                  </a:lnTo>
                  <a:cubicBezTo>
                    <a:pt x="39424" y="9796"/>
                    <a:pt x="42756" y="11049"/>
                    <a:pt x="46088" y="11049"/>
                  </a:cubicBezTo>
                  <a:cubicBezTo>
                    <a:pt x="49421" y="11049"/>
                    <a:pt x="52753" y="9796"/>
                    <a:pt x="55298" y="7290"/>
                  </a:cubicBezTo>
                  <a:lnTo>
                    <a:pt x="55327" y="7290"/>
                  </a:lnTo>
                  <a:cubicBezTo>
                    <a:pt x="57872" y="9796"/>
                    <a:pt x="61204" y="11049"/>
                    <a:pt x="64537" y="11049"/>
                  </a:cubicBezTo>
                  <a:cubicBezTo>
                    <a:pt x="67869" y="11049"/>
                    <a:pt x="71202" y="9796"/>
                    <a:pt x="73748" y="7290"/>
                  </a:cubicBezTo>
                  <a:lnTo>
                    <a:pt x="73752" y="7290"/>
                  </a:lnTo>
                  <a:cubicBezTo>
                    <a:pt x="76297" y="9796"/>
                    <a:pt x="79630" y="11049"/>
                    <a:pt x="82963" y="11049"/>
                  </a:cubicBezTo>
                  <a:cubicBezTo>
                    <a:pt x="86296" y="11049"/>
                    <a:pt x="89629" y="9796"/>
                    <a:pt x="92174" y="7290"/>
                  </a:cubicBezTo>
                  <a:lnTo>
                    <a:pt x="92205" y="7290"/>
                  </a:lnTo>
                  <a:cubicBezTo>
                    <a:pt x="94750" y="9797"/>
                    <a:pt x="98083" y="11050"/>
                    <a:pt x="101416" y="11050"/>
                  </a:cubicBezTo>
                  <a:cubicBezTo>
                    <a:pt x="104747" y="11050"/>
                    <a:pt x="108079" y="9798"/>
                    <a:pt x="110624" y="7294"/>
                  </a:cubicBezTo>
                  <a:lnTo>
                    <a:pt x="110624" y="3753"/>
                  </a:lnTo>
                  <a:cubicBezTo>
                    <a:pt x="110509" y="3756"/>
                    <a:pt x="110395" y="3757"/>
                    <a:pt x="110280" y="3757"/>
                  </a:cubicBezTo>
                  <a:cubicBezTo>
                    <a:pt x="106948" y="3757"/>
                    <a:pt x="103618" y="2505"/>
                    <a:pt x="101074" y="1"/>
                  </a:cubicBezTo>
                  <a:lnTo>
                    <a:pt x="101068" y="1"/>
                  </a:lnTo>
                  <a:cubicBezTo>
                    <a:pt x="98522" y="2507"/>
                    <a:pt x="95190" y="3760"/>
                    <a:pt x="91857" y="3760"/>
                  </a:cubicBezTo>
                  <a:cubicBezTo>
                    <a:pt x="88525" y="3760"/>
                    <a:pt x="85193" y="2507"/>
                    <a:pt x="82647" y="1"/>
                  </a:cubicBezTo>
                  <a:lnTo>
                    <a:pt x="82616" y="1"/>
                  </a:lnTo>
                  <a:cubicBezTo>
                    <a:pt x="80071" y="2507"/>
                    <a:pt x="76738" y="3760"/>
                    <a:pt x="73405" y="3760"/>
                  </a:cubicBezTo>
                  <a:cubicBezTo>
                    <a:pt x="70072" y="3760"/>
                    <a:pt x="66739" y="2507"/>
                    <a:pt x="64194" y="1"/>
                  </a:cubicBezTo>
                  <a:lnTo>
                    <a:pt x="64190" y="1"/>
                  </a:lnTo>
                  <a:cubicBezTo>
                    <a:pt x="61644" y="2507"/>
                    <a:pt x="58312" y="3760"/>
                    <a:pt x="54979" y="3760"/>
                  </a:cubicBezTo>
                  <a:cubicBezTo>
                    <a:pt x="51647" y="3760"/>
                    <a:pt x="48315" y="2507"/>
                    <a:pt x="45769" y="1"/>
                  </a:cubicBezTo>
                  <a:lnTo>
                    <a:pt x="45740" y="1"/>
                  </a:lnTo>
                  <a:cubicBezTo>
                    <a:pt x="43195" y="2507"/>
                    <a:pt x="39862" y="3760"/>
                    <a:pt x="36530" y="3760"/>
                  </a:cubicBezTo>
                  <a:cubicBezTo>
                    <a:pt x="33198" y="3760"/>
                    <a:pt x="29865" y="2507"/>
                    <a:pt x="27320" y="1"/>
                  </a:cubicBezTo>
                  <a:lnTo>
                    <a:pt x="27314" y="1"/>
                  </a:lnTo>
                  <a:cubicBezTo>
                    <a:pt x="24769" y="2507"/>
                    <a:pt x="21437" y="3760"/>
                    <a:pt x="18104" y="3760"/>
                  </a:cubicBezTo>
                  <a:cubicBezTo>
                    <a:pt x="14772" y="3760"/>
                    <a:pt x="11439" y="2507"/>
                    <a:pt x="8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81"/>
            <p:cNvSpPr/>
            <p:nvPr/>
          </p:nvSpPr>
          <p:spPr>
            <a:xfrm>
              <a:off x="5026375" y="3037600"/>
              <a:ext cx="2765600" cy="258900"/>
            </a:xfrm>
            <a:custGeom>
              <a:avLst/>
              <a:gdLst/>
              <a:ahLst/>
              <a:cxnLst/>
              <a:rect l="l" t="t" r="r" b="b"/>
              <a:pathLst>
                <a:path w="110624" h="10356" extrusionOk="0">
                  <a:moveTo>
                    <a:pt x="18420" y="1"/>
                  </a:moveTo>
                  <a:cubicBezTo>
                    <a:pt x="15875" y="2507"/>
                    <a:pt x="12542" y="3760"/>
                    <a:pt x="9209" y="3760"/>
                  </a:cubicBezTo>
                  <a:cubicBezTo>
                    <a:pt x="5877" y="3760"/>
                    <a:pt x="2545" y="2508"/>
                    <a:pt x="0" y="3"/>
                  </a:cubicBezTo>
                  <a:lnTo>
                    <a:pt x="0" y="10349"/>
                  </a:lnTo>
                  <a:cubicBezTo>
                    <a:pt x="3216" y="10264"/>
                    <a:pt x="6405" y="9016"/>
                    <a:pt x="8862" y="6596"/>
                  </a:cubicBezTo>
                  <a:lnTo>
                    <a:pt x="8893" y="6596"/>
                  </a:lnTo>
                  <a:cubicBezTo>
                    <a:pt x="11439" y="9102"/>
                    <a:pt x="14771" y="10355"/>
                    <a:pt x="18103" y="10355"/>
                  </a:cubicBezTo>
                  <a:cubicBezTo>
                    <a:pt x="21436" y="10355"/>
                    <a:pt x="24768" y="9102"/>
                    <a:pt x="27314" y="6596"/>
                  </a:cubicBezTo>
                  <a:lnTo>
                    <a:pt x="27320" y="6596"/>
                  </a:lnTo>
                  <a:cubicBezTo>
                    <a:pt x="29865" y="9102"/>
                    <a:pt x="33198" y="10355"/>
                    <a:pt x="36530" y="10355"/>
                  </a:cubicBezTo>
                  <a:cubicBezTo>
                    <a:pt x="39862" y="10355"/>
                    <a:pt x="43195" y="9102"/>
                    <a:pt x="45740" y="6596"/>
                  </a:cubicBezTo>
                  <a:lnTo>
                    <a:pt x="45769" y="6596"/>
                  </a:lnTo>
                  <a:cubicBezTo>
                    <a:pt x="48315" y="9102"/>
                    <a:pt x="51647" y="10355"/>
                    <a:pt x="54979" y="10355"/>
                  </a:cubicBezTo>
                  <a:cubicBezTo>
                    <a:pt x="58312" y="10355"/>
                    <a:pt x="61644" y="9102"/>
                    <a:pt x="64190" y="6596"/>
                  </a:cubicBezTo>
                  <a:lnTo>
                    <a:pt x="64194" y="6596"/>
                  </a:lnTo>
                  <a:cubicBezTo>
                    <a:pt x="66739" y="9102"/>
                    <a:pt x="70072" y="10355"/>
                    <a:pt x="73405" y="10355"/>
                  </a:cubicBezTo>
                  <a:cubicBezTo>
                    <a:pt x="76738" y="10355"/>
                    <a:pt x="80071" y="9102"/>
                    <a:pt x="82616" y="6596"/>
                  </a:cubicBezTo>
                  <a:lnTo>
                    <a:pt x="82647" y="6596"/>
                  </a:lnTo>
                  <a:cubicBezTo>
                    <a:pt x="85193" y="9102"/>
                    <a:pt x="88525" y="10355"/>
                    <a:pt x="91857" y="10355"/>
                  </a:cubicBezTo>
                  <a:cubicBezTo>
                    <a:pt x="95190" y="10355"/>
                    <a:pt x="98522" y="9102"/>
                    <a:pt x="101068" y="6596"/>
                  </a:cubicBezTo>
                  <a:lnTo>
                    <a:pt x="101074" y="6596"/>
                  </a:lnTo>
                  <a:cubicBezTo>
                    <a:pt x="103618" y="9102"/>
                    <a:pt x="106948" y="10355"/>
                    <a:pt x="110280" y="10355"/>
                  </a:cubicBezTo>
                  <a:cubicBezTo>
                    <a:pt x="110395" y="10355"/>
                    <a:pt x="110509" y="10354"/>
                    <a:pt x="110624" y="10351"/>
                  </a:cubicBezTo>
                  <a:lnTo>
                    <a:pt x="110624" y="5"/>
                  </a:lnTo>
                  <a:cubicBezTo>
                    <a:pt x="108079" y="2509"/>
                    <a:pt x="104747" y="3761"/>
                    <a:pt x="101416" y="3761"/>
                  </a:cubicBezTo>
                  <a:cubicBezTo>
                    <a:pt x="98083" y="3761"/>
                    <a:pt x="94750" y="2508"/>
                    <a:pt x="92205" y="1"/>
                  </a:cubicBezTo>
                  <a:lnTo>
                    <a:pt x="92174" y="1"/>
                  </a:lnTo>
                  <a:cubicBezTo>
                    <a:pt x="89629" y="2507"/>
                    <a:pt x="86296" y="3760"/>
                    <a:pt x="82963" y="3760"/>
                  </a:cubicBezTo>
                  <a:cubicBezTo>
                    <a:pt x="79630" y="3760"/>
                    <a:pt x="76297" y="2507"/>
                    <a:pt x="73752" y="1"/>
                  </a:cubicBezTo>
                  <a:lnTo>
                    <a:pt x="73748" y="1"/>
                  </a:lnTo>
                  <a:cubicBezTo>
                    <a:pt x="71202" y="2507"/>
                    <a:pt x="67869" y="3760"/>
                    <a:pt x="64537" y="3760"/>
                  </a:cubicBezTo>
                  <a:cubicBezTo>
                    <a:pt x="61204" y="3760"/>
                    <a:pt x="57872" y="2507"/>
                    <a:pt x="55327" y="1"/>
                  </a:cubicBezTo>
                  <a:lnTo>
                    <a:pt x="55298" y="1"/>
                  </a:lnTo>
                  <a:cubicBezTo>
                    <a:pt x="52753" y="2507"/>
                    <a:pt x="49421" y="3760"/>
                    <a:pt x="46088" y="3760"/>
                  </a:cubicBezTo>
                  <a:cubicBezTo>
                    <a:pt x="42756" y="3760"/>
                    <a:pt x="39424" y="2507"/>
                    <a:pt x="36878" y="1"/>
                  </a:cubicBezTo>
                  <a:lnTo>
                    <a:pt x="36874" y="1"/>
                  </a:lnTo>
                  <a:cubicBezTo>
                    <a:pt x="34328" y="2507"/>
                    <a:pt x="30996" y="3760"/>
                    <a:pt x="27663" y="3760"/>
                  </a:cubicBezTo>
                  <a:cubicBezTo>
                    <a:pt x="24330" y="3760"/>
                    <a:pt x="20997" y="2507"/>
                    <a:pt x="184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81"/>
            <p:cNvSpPr/>
            <p:nvPr/>
          </p:nvSpPr>
          <p:spPr>
            <a:xfrm>
              <a:off x="5026375" y="3202550"/>
              <a:ext cx="2765600" cy="276250"/>
            </a:xfrm>
            <a:custGeom>
              <a:avLst/>
              <a:gdLst/>
              <a:ahLst/>
              <a:cxnLst/>
              <a:rect l="l" t="t" r="r" b="b"/>
              <a:pathLst>
                <a:path w="110624" h="11050" extrusionOk="0">
                  <a:moveTo>
                    <a:pt x="8862" y="0"/>
                  </a:moveTo>
                  <a:cubicBezTo>
                    <a:pt x="6405" y="2418"/>
                    <a:pt x="3216" y="3666"/>
                    <a:pt x="0" y="3751"/>
                  </a:cubicBezTo>
                  <a:lnTo>
                    <a:pt x="0" y="7292"/>
                  </a:lnTo>
                  <a:cubicBezTo>
                    <a:pt x="2545" y="9797"/>
                    <a:pt x="5877" y="11049"/>
                    <a:pt x="9209" y="11049"/>
                  </a:cubicBezTo>
                  <a:cubicBezTo>
                    <a:pt x="12542" y="11049"/>
                    <a:pt x="15875" y="9796"/>
                    <a:pt x="18420" y="7290"/>
                  </a:cubicBezTo>
                  <a:lnTo>
                    <a:pt x="18451" y="7290"/>
                  </a:lnTo>
                  <a:cubicBezTo>
                    <a:pt x="20997" y="9796"/>
                    <a:pt x="24330" y="11049"/>
                    <a:pt x="27663" y="11049"/>
                  </a:cubicBezTo>
                  <a:cubicBezTo>
                    <a:pt x="30996" y="11049"/>
                    <a:pt x="34328" y="9796"/>
                    <a:pt x="36874" y="7290"/>
                  </a:cubicBezTo>
                  <a:lnTo>
                    <a:pt x="36878" y="7290"/>
                  </a:lnTo>
                  <a:cubicBezTo>
                    <a:pt x="39424" y="9796"/>
                    <a:pt x="42756" y="11049"/>
                    <a:pt x="46088" y="11049"/>
                  </a:cubicBezTo>
                  <a:cubicBezTo>
                    <a:pt x="49421" y="11049"/>
                    <a:pt x="52753" y="9796"/>
                    <a:pt x="55298" y="7290"/>
                  </a:cubicBezTo>
                  <a:lnTo>
                    <a:pt x="55327" y="7290"/>
                  </a:lnTo>
                  <a:cubicBezTo>
                    <a:pt x="57872" y="9796"/>
                    <a:pt x="61204" y="11049"/>
                    <a:pt x="64537" y="11049"/>
                  </a:cubicBezTo>
                  <a:cubicBezTo>
                    <a:pt x="67869" y="11049"/>
                    <a:pt x="71202" y="9796"/>
                    <a:pt x="73748" y="7290"/>
                  </a:cubicBezTo>
                  <a:lnTo>
                    <a:pt x="73752" y="7290"/>
                  </a:lnTo>
                  <a:cubicBezTo>
                    <a:pt x="76297" y="9796"/>
                    <a:pt x="79630" y="11049"/>
                    <a:pt x="82963" y="11049"/>
                  </a:cubicBezTo>
                  <a:cubicBezTo>
                    <a:pt x="86296" y="11049"/>
                    <a:pt x="89629" y="9796"/>
                    <a:pt x="92174" y="7290"/>
                  </a:cubicBezTo>
                  <a:lnTo>
                    <a:pt x="92205" y="7290"/>
                  </a:lnTo>
                  <a:cubicBezTo>
                    <a:pt x="94750" y="9796"/>
                    <a:pt x="98083" y="11049"/>
                    <a:pt x="101416" y="11049"/>
                  </a:cubicBezTo>
                  <a:cubicBezTo>
                    <a:pt x="104747" y="11049"/>
                    <a:pt x="108079" y="9797"/>
                    <a:pt x="110624" y="7294"/>
                  </a:cubicBezTo>
                  <a:lnTo>
                    <a:pt x="110624" y="3753"/>
                  </a:lnTo>
                  <a:cubicBezTo>
                    <a:pt x="110509" y="3756"/>
                    <a:pt x="110395" y="3757"/>
                    <a:pt x="110280" y="3757"/>
                  </a:cubicBezTo>
                  <a:cubicBezTo>
                    <a:pt x="106948" y="3757"/>
                    <a:pt x="103618" y="2504"/>
                    <a:pt x="101074" y="0"/>
                  </a:cubicBezTo>
                  <a:lnTo>
                    <a:pt x="101068" y="0"/>
                  </a:lnTo>
                  <a:cubicBezTo>
                    <a:pt x="98522" y="2505"/>
                    <a:pt x="95190" y="3758"/>
                    <a:pt x="91857" y="3758"/>
                  </a:cubicBezTo>
                  <a:cubicBezTo>
                    <a:pt x="88525" y="3758"/>
                    <a:pt x="85193" y="2505"/>
                    <a:pt x="82647" y="0"/>
                  </a:cubicBezTo>
                  <a:lnTo>
                    <a:pt x="82616" y="0"/>
                  </a:lnTo>
                  <a:cubicBezTo>
                    <a:pt x="80071" y="2505"/>
                    <a:pt x="76738" y="3758"/>
                    <a:pt x="73405" y="3758"/>
                  </a:cubicBezTo>
                  <a:cubicBezTo>
                    <a:pt x="70072" y="3758"/>
                    <a:pt x="66739" y="2505"/>
                    <a:pt x="64194" y="0"/>
                  </a:cubicBezTo>
                  <a:lnTo>
                    <a:pt x="64190" y="0"/>
                  </a:lnTo>
                  <a:cubicBezTo>
                    <a:pt x="61644" y="2505"/>
                    <a:pt x="58312" y="3758"/>
                    <a:pt x="54979" y="3758"/>
                  </a:cubicBezTo>
                  <a:cubicBezTo>
                    <a:pt x="51647" y="3758"/>
                    <a:pt x="48315" y="2505"/>
                    <a:pt x="45769" y="0"/>
                  </a:cubicBezTo>
                  <a:lnTo>
                    <a:pt x="45740" y="0"/>
                  </a:lnTo>
                  <a:cubicBezTo>
                    <a:pt x="43195" y="2505"/>
                    <a:pt x="39862" y="3758"/>
                    <a:pt x="36530" y="3758"/>
                  </a:cubicBezTo>
                  <a:cubicBezTo>
                    <a:pt x="33198" y="3758"/>
                    <a:pt x="29865" y="2505"/>
                    <a:pt x="27320" y="0"/>
                  </a:cubicBezTo>
                  <a:lnTo>
                    <a:pt x="27314" y="0"/>
                  </a:lnTo>
                  <a:cubicBezTo>
                    <a:pt x="24769" y="2505"/>
                    <a:pt x="21437" y="3758"/>
                    <a:pt x="18104" y="3758"/>
                  </a:cubicBezTo>
                  <a:cubicBezTo>
                    <a:pt x="14772" y="3758"/>
                    <a:pt x="11439" y="2505"/>
                    <a:pt x="8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81"/>
            <p:cNvSpPr/>
            <p:nvPr/>
          </p:nvSpPr>
          <p:spPr>
            <a:xfrm>
              <a:off x="5026375" y="3384775"/>
              <a:ext cx="2765600" cy="258900"/>
            </a:xfrm>
            <a:custGeom>
              <a:avLst/>
              <a:gdLst/>
              <a:ahLst/>
              <a:cxnLst/>
              <a:rect l="l" t="t" r="r" b="b"/>
              <a:pathLst>
                <a:path w="110624" h="10356" extrusionOk="0">
                  <a:moveTo>
                    <a:pt x="18420" y="1"/>
                  </a:moveTo>
                  <a:cubicBezTo>
                    <a:pt x="15875" y="2507"/>
                    <a:pt x="12542" y="3760"/>
                    <a:pt x="9209" y="3760"/>
                  </a:cubicBezTo>
                  <a:cubicBezTo>
                    <a:pt x="5877" y="3760"/>
                    <a:pt x="2545" y="2508"/>
                    <a:pt x="0" y="3"/>
                  </a:cubicBezTo>
                  <a:lnTo>
                    <a:pt x="0" y="10348"/>
                  </a:lnTo>
                  <a:cubicBezTo>
                    <a:pt x="3216" y="10263"/>
                    <a:pt x="6405" y="9016"/>
                    <a:pt x="8862" y="6596"/>
                  </a:cubicBezTo>
                  <a:lnTo>
                    <a:pt x="8893" y="6596"/>
                  </a:lnTo>
                  <a:cubicBezTo>
                    <a:pt x="11439" y="9102"/>
                    <a:pt x="14771" y="10355"/>
                    <a:pt x="18103" y="10355"/>
                  </a:cubicBezTo>
                  <a:cubicBezTo>
                    <a:pt x="21436" y="10355"/>
                    <a:pt x="24768" y="9102"/>
                    <a:pt x="27314" y="6596"/>
                  </a:cubicBezTo>
                  <a:lnTo>
                    <a:pt x="27320" y="6596"/>
                  </a:lnTo>
                  <a:cubicBezTo>
                    <a:pt x="29865" y="9102"/>
                    <a:pt x="33198" y="10355"/>
                    <a:pt x="36530" y="10355"/>
                  </a:cubicBezTo>
                  <a:cubicBezTo>
                    <a:pt x="39862" y="10355"/>
                    <a:pt x="43195" y="9102"/>
                    <a:pt x="45740" y="6596"/>
                  </a:cubicBezTo>
                  <a:lnTo>
                    <a:pt x="45769" y="6596"/>
                  </a:lnTo>
                  <a:cubicBezTo>
                    <a:pt x="48315" y="9102"/>
                    <a:pt x="51647" y="10355"/>
                    <a:pt x="54979" y="10355"/>
                  </a:cubicBezTo>
                  <a:cubicBezTo>
                    <a:pt x="58312" y="10355"/>
                    <a:pt x="61644" y="9102"/>
                    <a:pt x="64190" y="6596"/>
                  </a:cubicBezTo>
                  <a:lnTo>
                    <a:pt x="64194" y="6596"/>
                  </a:lnTo>
                  <a:cubicBezTo>
                    <a:pt x="66739" y="9102"/>
                    <a:pt x="70072" y="10355"/>
                    <a:pt x="73405" y="10355"/>
                  </a:cubicBezTo>
                  <a:cubicBezTo>
                    <a:pt x="76738" y="10355"/>
                    <a:pt x="80071" y="9102"/>
                    <a:pt x="82616" y="6596"/>
                  </a:cubicBezTo>
                  <a:lnTo>
                    <a:pt x="82647" y="6596"/>
                  </a:lnTo>
                  <a:cubicBezTo>
                    <a:pt x="85193" y="9102"/>
                    <a:pt x="88525" y="10355"/>
                    <a:pt x="91857" y="10355"/>
                  </a:cubicBezTo>
                  <a:cubicBezTo>
                    <a:pt x="95190" y="10355"/>
                    <a:pt x="98522" y="9102"/>
                    <a:pt x="101068" y="6596"/>
                  </a:cubicBezTo>
                  <a:lnTo>
                    <a:pt x="101074" y="6596"/>
                  </a:lnTo>
                  <a:cubicBezTo>
                    <a:pt x="103618" y="9102"/>
                    <a:pt x="106948" y="10355"/>
                    <a:pt x="110280" y="10355"/>
                  </a:cubicBezTo>
                  <a:cubicBezTo>
                    <a:pt x="110395" y="10355"/>
                    <a:pt x="110509" y="10353"/>
                    <a:pt x="110624" y="10351"/>
                  </a:cubicBezTo>
                  <a:lnTo>
                    <a:pt x="110624" y="5"/>
                  </a:lnTo>
                  <a:cubicBezTo>
                    <a:pt x="108079" y="2508"/>
                    <a:pt x="104747" y="3760"/>
                    <a:pt x="101416" y="3760"/>
                  </a:cubicBezTo>
                  <a:cubicBezTo>
                    <a:pt x="98083" y="3760"/>
                    <a:pt x="94750" y="2507"/>
                    <a:pt x="92205" y="1"/>
                  </a:cubicBezTo>
                  <a:lnTo>
                    <a:pt x="92174" y="1"/>
                  </a:lnTo>
                  <a:cubicBezTo>
                    <a:pt x="89629" y="2507"/>
                    <a:pt x="86296" y="3760"/>
                    <a:pt x="82963" y="3760"/>
                  </a:cubicBezTo>
                  <a:cubicBezTo>
                    <a:pt x="79630" y="3760"/>
                    <a:pt x="76297" y="2507"/>
                    <a:pt x="73752" y="1"/>
                  </a:cubicBezTo>
                  <a:lnTo>
                    <a:pt x="73748" y="1"/>
                  </a:lnTo>
                  <a:cubicBezTo>
                    <a:pt x="71202" y="2507"/>
                    <a:pt x="67869" y="3760"/>
                    <a:pt x="64537" y="3760"/>
                  </a:cubicBezTo>
                  <a:cubicBezTo>
                    <a:pt x="61204" y="3760"/>
                    <a:pt x="57872" y="2507"/>
                    <a:pt x="55327" y="1"/>
                  </a:cubicBezTo>
                  <a:lnTo>
                    <a:pt x="55298" y="1"/>
                  </a:lnTo>
                  <a:cubicBezTo>
                    <a:pt x="52753" y="2507"/>
                    <a:pt x="49421" y="3760"/>
                    <a:pt x="46088" y="3760"/>
                  </a:cubicBezTo>
                  <a:cubicBezTo>
                    <a:pt x="42756" y="3760"/>
                    <a:pt x="39424" y="2507"/>
                    <a:pt x="36878" y="1"/>
                  </a:cubicBezTo>
                  <a:lnTo>
                    <a:pt x="36874" y="1"/>
                  </a:lnTo>
                  <a:cubicBezTo>
                    <a:pt x="34328" y="2507"/>
                    <a:pt x="30996" y="3760"/>
                    <a:pt x="27663" y="3760"/>
                  </a:cubicBezTo>
                  <a:cubicBezTo>
                    <a:pt x="24330" y="3760"/>
                    <a:pt x="20997" y="2507"/>
                    <a:pt x="18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81"/>
            <p:cNvSpPr/>
            <p:nvPr/>
          </p:nvSpPr>
          <p:spPr>
            <a:xfrm>
              <a:off x="5026375" y="3549650"/>
              <a:ext cx="2765600" cy="276300"/>
            </a:xfrm>
            <a:custGeom>
              <a:avLst/>
              <a:gdLst/>
              <a:ahLst/>
              <a:cxnLst/>
              <a:rect l="l" t="t" r="r" b="b"/>
              <a:pathLst>
                <a:path w="110624" h="11052" extrusionOk="0">
                  <a:moveTo>
                    <a:pt x="8862" y="1"/>
                  </a:moveTo>
                  <a:cubicBezTo>
                    <a:pt x="6405" y="2421"/>
                    <a:pt x="3216" y="3668"/>
                    <a:pt x="0" y="3753"/>
                  </a:cubicBezTo>
                  <a:lnTo>
                    <a:pt x="0" y="7292"/>
                  </a:lnTo>
                  <a:cubicBezTo>
                    <a:pt x="2545" y="9799"/>
                    <a:pt x="5878" y="11052"/>
                    <a:pt x="9210" y="11052"/>
                  </a:cubicBezTo>
                  <a:cubicBezTo>
                    <a:pt x="12543" y="11052"/>
                    <a:pt x="15875" y="9799"/>
                    <a:pt x="18420" y="7292"/>
                  </a:cubicBezTo>
                  <a:lnTo>
                    <a:pt x="18451" y="7292"/>
                  </a:lnTo>
                  <a:cubicBezTo>
                    <a:pt x="20997" y="9799"/>
                    <a:pt x="24330" y="11052"/>
                    <a:pt x="27663" y="11052"/>
                  </a:cubicBezTo>
                  <a:cubicBezTo>
                    <a:pt x="30996" y="11052"/>
                    <a:pt x="34328" y="9799"/>
                    <a:pt x="36874" y="7292"/>
                  </a:cubicBezTo>
                  <a:lnTo>
                    <a:pt x="36878" y="7292"/>
                  </a:lnTo>
                  <a:cubicBezTo>
                    <a:pt x="39424" y="9799"/>
                    <a:pt x="42756" y="11052"/>
                    <a:pt x="46088" y="11052"/>
                  </a:cubicBezTo>
                  <a:cubicBezTo>
                    <a:pt x="49421" y="11052"/>
                    <a:pt x="52753" y="9799"/>
                    <a:pt x="55298" y="7292"/>
                  </a:cubicBezTo>
                  <a:lnTo>
                    <a:pt x="55327" y="7292"/>
                  </a:lnTo>
                  <a:cubicBezTo>
                    <a:pt x="57872" y="9799"/>
                    <a:pt x="61204" y="11052"/>
                    <a:pt x="64537" y="11052"/>
                  </a:cubicBezTo>
                  <a:cubicBezTo>
                    <a:pt x="67869" y="11052"/>
                    <a:pt x="71202" y="9799"/>
                    <a:pt x="73748" y="7292"/>
                  </a:cubicBezTo>
                  <a:lnTo>
                    <a:pt x="73752" y="7292"/>
                  </a:lnTo>
                  <a:cubicBezTo>
                    <a:pt x="76297" y="9799"/>
                    <a:pt x="79630" y="11052"/>
                    <a:pt x="82963" y="11052"/>
                  </a:cubicBezTo>
                  <a:cubicBezTo>
                    <a:pt x="86296" y="11052"/>
                    <a:pt x="89629" y="9799"/>
                    <a:pt x="92174" y="7292"/>
                  </a:cubicBezTo>
                  <a:lnTo>
                    <a:pt x="92205" y="7292"/>
                  </a:lnTo>
                  <a:cubicBezTo>
                    <a:pt x="94750" y="9799"/>
                    <a:pt x="98082" y="11052"/>
                    <a:pt x="101415" y="11052"/>
                  </a:cubicBezTo>
                  <a:cubicBezTo>
                    <a:pt x="104747" y="11052"/>
                    <a:pt x="108079" y="9799"/>
                    <a:pt x="110624" y="7295"/>
                  </a:cubicBezTo>
                  <a:lnTo>
                    <a:pt x="110624" y="3756"/>
                  </a:lnTo>
                  <a:cubicBezTo>
                    <a:pt x="110509" y="3758"/>
                    <a:pt x="110395" y="3760"/>
                    <a:pt x="110280" y="3760"/>
                  </a:cubicBezTo>
                  <a:cubicBezTo>
                    <a:pt x="106948" y="3760"/>
                    <a:pt x="103618" y="2507"/>
                    <a:pt x="101074" y="1"/>
                  </a:cubicBezTo>
                  <a:lnTo>
                    <a:pt x="101068" y="1"/>
                  </a:lnTo>
                  <a:cubicBezTo>
                    <a:pt x="98522" y="2507"/>
                    <a:pt x="95190" y="3760"/>
                    <a:pt x="91857" y="3760"/>
                  </a:cubicBezTo>
                  <a:cubicBezTo>
                    <a:pt x="88525" y="3760"/>
                    <a:pt x="85193" y="2507"/>
                    <a:pt x="82647" y="1"/>
                  </a:cubicBezTo>
                  <a:lnTo>
                    <a:pt x="82616" y="1"/>
                  </a:lnTo>
                  <a:cubicBezTo>
                    <a:pt x="80071" y="2507"/>
                    <a:pt x="76738" y="3760"/>
                    <a:pt x="73405" y="3760"/>
                  </a:cubicBezTo>
                  <a:cubicBezTo>
                    <a:pt x="70072" y="3760"/>
                    <a:pt x="66739" y="2507"/>
                    <a:pt x="64194" y="1"/>
                  </a:cubicBezTo>
                  <a:lnTo>
                    <a:pt x="64190" y="1"/>
                  </a:lnTo>
                  <a:cubicBezTo>
                    <a:pt x="61644" y="2507"/>
                    <a:pt x="58312" y="3760"/>
                    <a:pt x="54979" y="3760"/>
                  </a:cubicBezTo>
                  <a:cubicBezTo>
                    <a:pt x="51647" y="3760"/>
                    <a:pt x="48315" y="2507"/>
                    <a:pt x="45769" y="1"/>
                  </a:cubicBezTo>
                  <a:lnTo>
                    <a:pt x="45740" y="1"/>
                  </a:lnTo>
                  <a:cubicBezTo>
                    <a:pt x="43195" y="2507"/>
                    <a:pt x="39862" y="3760"/>
                    <a:pt x="36530" y="3760"/>
                  </a:cubicBezTo>
                  <a:cubicBezTo>
                    <a:pt x="33198" y="3760"/>
                    <a:pt x="29865" y="2507"/>
                    <a:pt x="27320" y="1"/>
                  </a:cubicBezTo>
                  <a:lnTo>
                    <a:pt x="27314" y="1"/>
                  </a:lnTo>
                  <a:cubicBezTo>
                    <a:pt x="24769" y="2507"/>
                    <a:pt x="21437" y="3760"/>
                    <a:pt x="18104" y="3760"/>
                  </a:cubicBezTo>
                  <a:cubicBezTo>
                    <a:pt x="14772" y="3760"/>
                    <a:pt x="11439" y="2507"/>
                    <a:pt x="8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81"/>
            <p:cNvSpPr/>
            <p:nvPr/>
          </p:nvSpPr>
          <p:spPr>
            <a:xfrm>
              <a:off x="5026375" y="3731950"/>
              <a:ext cx="2765600" cy="258875"/>
            </a:xfrm>
            <a:custGeom>
              <a:avLst/>
              <a:gdLst/>
              <a:ahLst/>
              <a:cxnLst/>
              <a:rect l="l" t="t" r="r" b="b"/>
              <a:pathLst>
                <a:path w="110624" h="10355" extrusionOk="0">
                  <a:moveTo>
                    <a:pt x="0" y="0"/>
                  </a:moveTo>
                  <a:lnTo>
                    <a:pt x="0" y="10346"/>
                  </a:lnTo>
                  <a:cubicBezTo>
                    <a:pt x="3216" y="10263"/>
                    <a:pt x="6405" y="9016"/>
                    <a:pt x="8862" y="6596"/>
                  </a:cubicBezTo>
                  <a:lnTo>
                    <a:pt x="8893" y="6596"/>
                  </a:lnTo>
                  <a:cubicBezTo>
                    <a:pt x="11439" y="9102"/>
                    <a:pt x="14771" y="10355"/>
                    <a:pt x="18103" y="10355"/>
                  </a:cubicBezTo>
                  <a:cubicBezTo>
                    <a:pt x="21436" y="10355"/>
                    <a:pt x="24768" y="9102"/>
                    <a:pt x="27314" y="6596"/>
                  </a:cubicBezTo>
                  <a:lnTo>
                    <a:pt x="27320" y="6596"/>
                  </a:lnTo>
                  <a:cubicBezTo>
                    <a:pt x="29865" y="9102"/>
                    <a:pt x="33198" y="10355"/>
                    <a:pt x="36530" y="10355"/>
                  </a:cubicBezTo>
                  <a:cubicBezTo>
                    <a:pt x="39862" y="10355"/>
                    <a:pt x="43195" y="9102"/>
                    <a:pt x="45740" y="6596"/>
                  </a:cubicBezTo>
                  <a:lnTo>
                    <a:pt x="45769" y="6596"/>
                  </a:lnTo>
                  <a:cubicBezTo>
                    <a:pt x="48315" y="9102"/>
                    <a:pt x="51647" y="10355"/>
                    <a:pt x="54979" y="10355"/>
                  </a:cubicBezTo>
                  <a:cubicBezTo>
                    <a:pt x="58312" y="10355"/>
                    <a:pt x="61644" y="9102"/>
                    <a:pt x="64190" y="6596"/>
                  </a:cubicBezTo>
                  <a:lnTo>
                    <a:pt x="64194" y="6596"/>
                  </a:lnTo>
                  <a:cubicBezTo>
                    <a:pt x="66739" y="9102"/>
                    <a:pt x="70072" y="10355"/>
                    <a:pt x="73405" y="10355"/>
                  </a:cubicBezTo>
                  <a:cubicBezTo>
                    <a:pt x="76738" y="10355"/>
                    <a:pt x="80071" y="9102"/>
                    <a:pt x="82616" y="6596"/>
                  </a:cubicBezTo>
                  <a:lnTo>
                    <a:pt x="82647" y="6596"/>
                  </a:lnTo>
                  <a:cubicBezTo>
                    <a:pt x="85193" y="9102"/>
                    <a:pt x="88525" y="10355"/>
                    <a:pt x="91857" y="10355"/>
                  </a:cubicBezTo>
                  <a:cubicBezTo>
                    <a:pt x="95190" y="10355"/>
                    <a:pt x="98522" y="9102"/>
                    <a:pt x="101068" y="6596"/>
                  </a:cubicBezTo>
                  <a:lnTo>
                    <a:pt x="101074" y="6596"/>
                  </a:lnTo>
                  <a:cubicBezTo>
                    <a:pt x="103620" y="9103"/>
                    <a:pt x="106953" y="10355"/>
                    <a:pt x="110287" y="10355"/>
                  </a:cubicBezTo>
                  <a:cubicBezTo>
                    <a:pt x="110399" y="10355"/>
                    <a:pt x="110512" y="10353"/>
                    <a:pt x="110624" y="10350"/>
                  </a:cubicBezTo>
                  <a:lnTo>
                    <a:pt x="110624" y="3"/>
                  </a:lnTo>
                  <a:cubicBezTo>
                    <a:pt x="108079" y="2507"/>
                    <a:pt x="104747" y="3760"/>
                    <a:pt x="101415" y="3760"/>
                  </a:cubicBezTo>
                  <a:cubicBezTo>
                    <a:pt x="98082" y="3760"/>
                    <a:pt x="94750" y="2507"/>
                    <a:pt x="92205" y="0"/>
                  </a:cubicBezTo>
                  <a:lnTo>
                    <a:pt x="92174" y="0"/>
                  </a:lnTo>
                  <a:cubicBezTo>
                    <a:pt x="89629" y="2507"/>
                    <a:pt x="86296" y="3760"/>
                    <a:pt x="82963" y="3760"/>
                  </a:cubicBezTo>
                  <a:cubicBezTo>
                    <a:pt x="79630" y="3760"/>
                    <a:pt x="76297" y="2507"/>
                    <a:pt x="73752" y="0"/>
                  </a:cubicBezTo>
                  <a:lnTo>
                    <a:pt x="73748" y="0"/>
                  </a:lnTo>
                  <a:cubicBezTo>
                    <a:pt x="71202" y="2507"/>
                    <a:pt x="67869" y="3760"/>
                    <a:pt x="64537" y="3760"/>
                  </a:cubicBezTo>
                  <a:cubicBezTo>
                    <a:pt x="61204" y="3760"/>
                    <a:pt x="57872" y="2507"/>
                    <a:pt x="55327" y="0"/>
                  </a:cubicBezTo>
                  <a:lnTo>
                    <a:pt x="55298" y="0"/>
                  </a:lnTo>
                  <a:cubicBezTo>
                    <a:pt x="52753" y="2507"/>
                    <a:pt x="49421" y="3760"/>
                    <a:pt x="46088" y="3760"/>
                  </a:cubicBezTo>
                  <a:cubicBezTo>
                    <a:pt x="42756" y="3760"/>
                    <a:pt x="39424" y="2507"/>
                    <a:pt x="36878" y="0"/>
                  </a:cubicBezTo>
                  <a:lnTo>
                    <a:pt x="36874" y="0"/>
                  </a:lnTo>
                  <a:cubicBezTo>
                    <a:pt x="34328" y="2507"/>
                    <a:pt x="30996" y="3760"/>
                    <a:pt x="27663" y="3760"/>
                  </a:cubicBezTo>
                  <a:cubicBezTo>
                    <a:pt x="24330" y="3760"/>
                    <a:pt x="20997" y="2507"/>
                    <a:pt x="18451" y="0"/>
                  </a:cubicBezTo>
                  <a:lnTo>
                    <a:pt x="18420" y="0"/>
                  </a:lnTo>
                  <a:cubicBezTo>
                    <a:pt x="15875" y="2507"/>
                    <a:pt x="12543" y="3760"/>
                    <a:pt x="9210" y="3760"/>
                  </a:cubicBezTo>
                  <a:cubicBezTo>
                    <a:pt x="5878" y="3760"/>
                    <a:pt x="2545" y="250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81"/>
            <p:cNvSpPr/>
            <p:nvPr/>
          </p:nvSpPr>
          <p:spPr>
            <a:xfrm>
              <a:off x="5026375" y="3896825"/>
              <a:ext cx="2765600" cy="276300"/>
            </a:xfrm>
            <a:custGeom>
              <a:avLst/>
              <a:gdLst/>
              <a:ahLst/>
              <a:cxnLst/>
              <a:rect l="l" t="t" r="r" b="b"/>
              <a:pathLst>
                <a:path w="110624" h="11052" extrusionOk="0">
                  <a:moveTo>
                    <a:pt x="8862" y="1"/>
                  </a:moveTo>
                  <a:cubicBezTo>
                    <a:pt x="6405" y="2421"/>
                    <a:pt x="3216" y="3668"/>
                    <a:pt x="0" y="3751"/>
                  </a:cubicBezTo>
                  <a:lnTo>
                    <a:pt x="0" y="7292"/>
                  </a:lnTo>
                  <a:cubicBezTo>
                    <a:pt x="2545" y="9798"/>
                    <a:pt x="5878" y="11051"/>
                    <a:pt x="9210" y="11051"/>
                  </a:cubicBezTo>
                  <a:cubicBezTo>
                    <a:pt x="12543" y="11051"/>
                    <a:pt x="15875" y="9798"/>
                    <a:pt x="18420" y="7292"/>
                  </a:cubicBezTo>
                  <a:lnTo>
                    <a:pt x="18451" y="7292"/>
                  </a:lnTo>
                  <a:cubicBezTo>
                    <a:pt x="20997" y="9798"/>
                    <a:pt x="24330" y="11051"/>
                    <a:pt x="27663" y="11051"/>
                  </a:cubicBezTo>
                  <a:cubicBezTo>
                    <a:pt x="30996" y="11051"/>
                    <a:pt x="34328" y="9798"/>
                    <a:pt x="36874" y="7292"/>
                  </a:cubicBezTo>
                  <a:lnTo>
                    <a:pt x="36878" y="7292"/>
                  </a:lnTo>
                  <a:cubicBezTo>
                    <a:pt x="39424" y="9798"/>
                    <a:pt x="42756" y="11051"/>
                    <a:pt x="46088" y="11051"/>
                  </a:cubicBezTo>
                  <a:cubicBezTo>
                    <a:pt x="49421" y="11051"/>
                    <a:pt x="52753" y="9798"/>
                    <a:pt x="55298" y="7292"/>
                  </a:cubicBezTo>
                  <a:lnTo>
                    <a:pt x="55327" y="7292"/>
                  </a:lnTo>
                  <a:cubicBezTo>
                    <a:pt x="57872" y="9798"/>
                    <a:pt x="61204" y="11051"/>
                    <a:pt x="64537" y="11051"/>
                  </a:cubicBezTo>
                  <a:cubicBezTo>
                    <a:pt x="67869" y="11051"/>
                    <a:pt x="71202" y="9798"/>
                    <a:pt x="73748" y="7292"/>
                  </a:cubicBezTo>
                  <a:lnTo>
                    <a:pt x="73752" y="7292"/>
                  </a:lnTo>
                  <a:cubicBezTo>
                    <a:pt x="76297" y="9798"/>
                    <a:pt x="79630" y="11051"/>
                    <a:pt x="82963" y="11051"/>
                  </a:cubicBezTo>
                  <a:cubicBezTo>
                    <a:pt x="86296" y="11051"/>
                    <a:pt x="89629" y="9798"/>
                    <a:pt x="92174" y="7292"/>
                  </a:cubicBezTo>
                  <a:lnTo>
                    <a:pt x="92205" y="7292"/>
                  </a:lnTo>
                  <a:cubicBezTo>
                    <a:pt x="94750" y="9798"/>
                    <a:pt x="98083" y="11051"/>
                    <a:pt x="101416" y="11051"/>
                  </a:cubicBezTo>
                  <a:cubicBezTo>
                    <a:pt x="104747" y="11051"/>
                    <a:pt x="108079" y="9799"/>
                    <a:pt x="110624" y="7294"/>
                  </a:cubicBezTo>
                  <a:lnTo>
                    <a:pt x="110624" y="3755"/>
                  </a:lnTo>
                  <a:cubicBezTo>
                    <a:pt x="110512" y="3758"/>
                    <a:pt x="110399" y="3760"/>
                    <a:pt x="110287" y="3760"/>
                  </a:cubicBezTo>
                  <a:cubicBezTo>
                    <a:pt x="106953" y="3760"/>
                    <a:pt x="103620" y="2508"/>
                    <a:pt x="101074" y="1"/>
                  </a:cubicBezTo>
                  <a:lnTo>
                    <a:pt x="101068" y="1"/>
                  </a:lnTo>
                  <a:cubicBezTo>
                    <a:pt x="98522" y="2507"/>
                    <a:pt x="95190" y="3760"/>
                    <a:pt x="91857" y="3760"/>
                  </a:cubicBezTo>
                  <a:cubicBezTo>
                    <a:pt x="88525" y="3760"/>
                    <a:pt x="85193" y="2507"/>
                    <a:pt x="82647" y="1"/>
                  </a:cubicBezTo>
                  <a:lnTo>
                    <a:pt x="82616" y="1"/>
                  </a:lnTo>
                  <a:cubicBezTo>
                    <a:pt x="80071" y="2507"/>
                    <a:pt x="76738" y="3760"/>
                    <a:pt x="73405" y="3760"/>
                  </a:cubicBezTo>
                  <a:cubicBezTo>
                    <a:pt x="70072" y="3760"/>
                    <a:pt x="66739" y="2507"/>
                    <a:pt x="64194" y="1"/>
                  </a:cubicBezTo>
                  <a:lnTo>
                    <a:pt x="64190" y="1"/>
                  </a:lnTo>
                  <a:cubicBezTo>
                    <a:pt x="61644" y="2507"/>
                    <a:pt x="58312" y="3760"/>
                    <a:pt x="54979" y="3760"/>
                  </a:cubicBezTo>
                  <a:cubicBezTo>
                    <a:pt x="51647" y="3760"/>
                    <a:pt x="48315" y="2507"/>
                    <a:pt x="45769" y="1"/>
                  </a:cubicBezTo>
                  <a:lnTo>
                    <a:pt x="45740" y="1"/>
                  </a:lnTo>
                  <a:cubicBezTo>
                    <a:pt x="43195" y="2507"/>
                    <a:pt x="39862" y="3760"/>
                    <a:pt x="36530" y="3760"/>
                  </a:cubicBezTo>
                  <a:cubicBezTo>
                    <a:pt x="33198" y="3760"/>
                    <a:pt x="29865" y="2507"/>
                    <a:pt x="27320" y="1"/>
                  </a:cubicBezTo>
                  <a:lnTo>
                    <a:pt x="27314" y="1"/>
                  </a:lnTo>
                  <a:cubicBezTo>
                    <a:pt x="24769" y="2507"/>
                    <a:pt x="21437" y="3760"/>
                    <a:pt x="18104" y="3760"/>
                  </a:cubicBezTo>
                  <a:cubicBezTo>
                    <a:pt x="14772" y="3760"/>
                    <a:pt x="11439" y="2507"/>
                    <a:pt x="88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81"/>
            <p:cNvSpPr/>
            <p:nvPr/>
          </p:nvSpPr>
          <p:spPr>
            <a:xfrm>
              <a:off x="5026375" y="4079125"/>
              <a:ext cx="2765600" cy="258875"/>
            </a:xfrm>
            <a:custGeom>
              <a:avLst/>
              <a:gdLst/>
              <a:ahLst/>
              <a:cxnLst/>
              <a:rect l="l" t="t" r="r" b="b"/>
              <a:pathLst>
                <a:path w="110624" h="10355" extrusionOk="0">
                  <a:moveTo>
                    <a:pt x="0" y="0"/>
                  </a:moveTo>
                  <a:lnTo>
                    <a:pt x="0" y="10346"/>
                  </a:lnTo>
                  <a:cubicBezTo>
                    <a:pt x="3216" y="10263"/>
                    <a:pt x="6405" y="9014"/>
                    <a:pt x="8862" y="6596"/>
                  </a:cubicBezTo>
                  <a:lnTo>
                    <a:pt x="8893" y="6596"/>
                  </a:lnTo>
                  <a:cubicBezTo>
                    <a:pt x="11439" y="9102"/>
                    <a:pt x="14771" y="10355"/>
                    <a:pt x="18103" y="10355"/>
                  </a:cubicBezTo>
                  <a:cubicBezTo>
                    <a:pt x="21436" y="10355"/>
                    <a:pt x="24768" y="9102"/>
                    <a:pt x="27314" y="6596"/>
                  </a:cubicBezTo>
                  <a:lnTo>
                    <a:pt x="27320" y="6596"/>
                  </a:lnTo>
                  <a:cubicBezTo>
                    <a:pt x="29865" y="9102"/>
                    <a:pt x="33198" y="10355"/>
                    <a:pt x="36530" y="10355"/>
                  </a:cubicBezTo>
                  <a:cubicBezTo>
                    <a:pt x="39862" y="10355"/>
                    <a:pt x="43195" y="9102"/>
                    <a:pt x="45740" y="6596"/>
                  </a:cubicBezTo>
                  <a:lnTo>
                    <a:pt x="45769" y="6596"/>
                  </a:lnTo>
                  <a:cubicBezTo>
                    <a:pt x="48315" y="9102"/>
                    <a:pt x="51647" y="10355"/>
                    <a:pt x="54979" y="10355"/>
                  </a:cubicBezTo>
                  <a:cubicBezTo>
                    <a:pt x="58312" y="10355"/>
                    <a:pt x="61644" y="9102"/>
                    <a:pt x="64190" y="6596"/>
                  </a:cubicBezTo>
                  <a:lnTo>
                    <a:pt x="64194" y="6596"/>
                  </a:lnTo>
                  <a:cubicBezTo>
                    <a:pt x="66739" y="9102"/>
                    <a:pt x="70072" y="10355"/>
                    <a:pt x="73405" y="10355"/>
                  </a:cubicBezTo>
                  <a:cubicBezTo>
                    <a:pt x="76738" y="10355"/>
                    <a:pt x="80071" y="9102"/>
                    <a:pt x="82616" y="6596"/>
                  </a:cubicBezTo>
                  <a:lnTo>
                    <a:pt x="82647" y="6596"/>
                  </a:lnTo>
                  <a:cubicBezTo>
                    <a:pt x="85193" y="9102"/>
                    <a:pt x="88525" y="10355"/>
                    <a:pt x="91857" y="10355"/>
                  </a:cubicBezTo>
                  <a:cubicBezTo>
                    <a:pt x="95190" y="10355"/>
                    <a:pt x="98522" y="9102"/>
                    <a:pt x="101068" y="6596"/>
                  </a:cubicBezTo>
                  <a:lnTo>
                    <a:pt x="101074" y="6596"/>
                  </a:lnTo>
                  <a:cubicBezTo>
                    <a:pt x="103620" y="9103"/>
                    <a:pt x="106953" y="10354"/>
                    <a:pt x="110287" y="10354"/>
                  </a:cubicBezTo>
                  <a:cubicBezTo>
                    <a:pt x="110399" y="10354"/>
                    <a:pt x="110512" y="10353"/>
                    <a:pt x="110624" y="10350"/>
                  </a:cubicBezTo>
                  <a:lnTo>
                    <a:pt x="110624" y="2"/>
                  </a:lnTo>
                  <a:cubicBezTo>
                    <a:pt x="108079" y="2507"/>
                    <a:pt x="104747" y="3760"/>
                    <a:pt x="101415" y="3760"/>
                  </a:cubicBezTo>
                  <a:cubicBezTo>
                    <a:pt x="98082" y="3760"/>
                    <a:pt x="94750" y="2507"/>
                    <a:pt x="92205" y="0"/>
                  </a:cubicBezTo>
                  <a:lnTo>
                    <a:pt x="92174" y="0"/>
                  </a:lnTo>
                  <a:cubicBezTo>
                    <a:pt x="89629" y="2506"/>
                    <a:pt x="86296" y="3759"/>
                    <a:pt x="82963" y="3759"/>
                  </a:cubicBezTo>
                  <a:cubicBezTo>
                    <a:pt x="79630" y="3759"/>
                    <a:pt x="76297" y="2506"/>
                    <a:pt x="73752" y="0"/>
                  </a:cubicBezTo>
                  <a:lnTo>
                    <a:pt x="73748" y="0"/>
                  </a:lnTo>
                  <a:cubicBezTo>
                    <a:pt x="71202" y="2506"/>
                    <a:pt x="67869" y="3759"/>
                    <a:pt x="64537" y="3759"/>
                  </a:cubicBezTo>
                  <a:cubicBezTo>
                    <a:pt x="61204" y="3759"/>
                    <a:pt x="57872" y="2506"/>
                    <a:pt x="55327" y="0"/>
                  </a:cubicBezTo>
                  <a:lnTo>
                    <a:pt x="55298" y="0"/>
                  </a:lnTo>
                  <a:cubicBezTo>
                    <a:pt x="52753" y="2506"/>
                    <a:pt x="49421" y="3759"/>
                    <a:pt x="46088" y="3759"/>
                  </a:cubicBezTo>
                  <a:cubicBezTo>
                    <a:pt x="42756" y="3759"/>
                    <a:pt x="39424" y="2506"/>
                    <a:pt x="36878" y="0"/>
                  </a:cubicBezTo>
                  <a:lnTo>
                    <a:pt x="36874" y="0"/>
                  </a:lnTo>
                  <a:cubicBezTo>
                    <a:pt x="34328" y="2506"/>
                    <a:pt x="30996" y="3759"/>
                    <a:pt x="27663" y="3759"/>
                  </a:cubicBezTo>
                  <a:cubicBezTo>
                    <a:pt x="24330" y="3759"/>
                    <a:pt x="20997" y="2506"/>
                    <a:pt x="18451" y="0"/>
                  </a:cubicBezTo>
                  <a:lnTo>
                    <a:pt x="18420" y="0"/>
                  </a:lnTo>
                  <a:cubicBezTo>
                    <a:pt x="15875" y="2506"/>
                    <a:pt x="12543" y="3759"/>
                    <a:pt x="9210" y="3759"/>
                  </a:cubicBezTo>
                  <a:cubicBezTo>
                    <a:pt x="5878" y="3759"/>
                    <a:pt x="2545" y="250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81"/>
            <p:cNvSpPr/>
            <p:nvPr/>
          </p:nvSpPr>
          <p:spPr>
            <a:xfrm>
              <a:off x="5026375" y="4244000"/>
              <a:ext cx="2765600" cy="159575"/>
            </a:xfrm>
            <a:custGeom>
              <a:avLst/>
              <a:gdLst/>
              <a:ahLst/>
              <a:cxnLst/>
              <a:rect l="l" t="t" r="r" b="b"/>
              <a:pathLst>
                <a:path w="110624" h="6383" extrusionOk="0">
                  <a:moveTo>
                    <a:pt x="8862" y="1"/>
                  </a:moveTo>
                  <a:cubicBezTo>
                    <a:pt x="6405" y="2419"/>
                    <a:pt x="3216" y="3668"/>
                    <a:pt x="0" y="3751"/>
                  </a:cubicBezTo>
                  <a:lnTo>
                    <a:pt x="0" y="6382"/>
                  </a:lnTo>
                  <a:lnTo>
                    <a:pt x="110624" y="6382"/>
                  </a:lnTo>
                  <a:lnTo>
                    <a:pt x="110624" y="3755"/>
                  </a:lnTo>
                  <a:cubicBezTo>
                    <a:pt x="110512" y="3758"/>
                    <a:pt x="110399" y="3759"/>
                    <a:pt x="110287" y="3759"/>
                  </a:cubicBezTo>
                  <a:cubicBezTo>
                    <a:pt x="106953" y="3759"/>
                    <a:pt x="103620" y="2508"/>
                    <a:pt x="101074" y="1"/>
                  </a:cubicBezTo>
                  <a:lnTo>
                    <a:pt x="101068" y="1"/>
                  </a:lnTo>
                  <a:cubicBezTo>
                    <a:pt x="98522" y="2507"/>
                    <a:pt x="95190" y="3760"/>
                    <a:pt x="91857" y="3760"/>
                  </a:cubicBezTo>
                  <a:cubicBezTo>
                    <a:pt x="88525" y="3760"/>
                    <a:pt x="85193" y="2507"/>
                    <a:pt x="82647" y="1"/>
                  </a:cubicBezTo>
                  <a:lnTo>
                    <a:pt x="82616" y="1"/>
                  </a:lnTo>
                  <a:cubicBezTo>
                    <a:pt x="80071" y="2507"/>
                    <a:pt x="76738" y="3760"/>
                    <a:pt x="73405" y="3760"/>
                  </a:cubicBezTo>
                  <a:cubicBezTo>
                    <a:pt x="70072" y="3760"/>
                    <a:pt x="66739" y="2507"/>
                    <a:pt x="64194" y="1"/>
                  </a:cubicBezTo>
                  <a:lnTo>
                    <a:pt x="64190" y="1"/>
                  </a:lnTo>
                  <a:cubicBezTo>
                    <a:pt x="61644" y="2507"/>
                    <a:pt x="58312" y="3760"/>
                    <a:pt x="54979" y="3760"/>
                  </a:cubicBezTo>
                  <a:cubicBezTo>
                    <a:pt x="51647" y="3760"/>
                    <a:pt x="48315" y="2507"/>
                    <a:pt x="45769" y="1"/>
                  </a:cubicBezTo>
                  <a:lnTo>
                    <a:pt x="45740" y="1"/>
                  </a:lnTo>
                  <a:cubicBezTo>
                    <a:pt x="43195" y="2507"/>
                    <a:pt x="39862" y="3760"/>
                    <a:pt x="36530" y="3760"/>
                  </a:cubicBezTo>
                  <a:cubicBezTo>
                    <a:pt x="33198" y="3760"/>
                    <a:pt x="29865" y="2507"/>
                    <a:pt x="27320" y="1"/>
                  </a:cubicBezTo>
                  <a:lnTo>
                    <a:pt x="27314" y="1"/>
                  </a:lnTo>
                  <a:cubicBezTo>
                    <a:pt x="24769" y="2507"/>
                    <a:pt x="21437" y="3760"/>
                    <a:pt x="18104" y="3760"/>
                  </a:cubicBezTo>
                  <a:cubicBezTo>
                    <a:pt x="14772" y="3760"/>
                    <a:pt x="11439" y="2507"/>
                    <a:pt x="8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90"/>
        <p:cNvGrpSpPr/>
        <p:nvPr/>
      </p:nvGrpSpPr>
      <p:grpSpPr>
        <a:xfrm>
          <a:off x="0" y="0"/>
          <a:ext cx="0" cy="0"/>
          <a:chOff x="0" y="0"/>
          <a:chExt cx="0" cy="0"/>
        </a:xfrm>
      </p:grpSpPr>
      <p:sp>
        <p:nvSpPr>
          <p:cNvPr id="1491" name="Google Shape;1491;p85"/>
          <p:cNvSpPr txBox="1"/>
          <p:nvPr/>
        </p:nvSpPr>
        <p:spPr>
          <a:xfrm>
            <a:off x="1068100" y="12402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1492" name="Google Shape;1492;p85"/>
          <p:cNvSpPr txBox="1"/>
          <p:nvPr/>
        </p:nvSpPr>
        <p:spPr>
          <a:xfrm>
            <a:off x="1068100" y="17628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Sora</a:t>
            </a:r>
            <a:endParaRPr sz="1100" b="1">
              <a:solidFill>
                <a:srgbClr val="EFEFEF"/>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https://fonts.google.com/specimen/Sora</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Manrope</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https://fonts.google.com/specimen/Manrope</a:t>
            </a:r>
            <a:r>
              <a:rPr lang="en" sz="1100">
                <a:solidFill>
                  <a:schemeClr val="lt1"/>
                </a:solidFill>
              </a:rPr>
              <a:t>)</a:t>
            </a:r>
            <a:endParaRPr sz="1100">
              <a:solidFill>
                <a:schemeClr val="lt1"/>
              </a:solidFill>
            </a:endParaRPr>
          </a:p>
        </p:txBody>
      </p:sp>
      <p:sp>
        <p:nvSpPr>
          <p:cNvPr id="1493" name="Google Shape;1493;p85"/>
          <p:cNvSpPr/>
          <p:nvPr/>
        </p:nvSpPr>
        <p:spPr>
          <a:xfrm>
            <a:off x="2052650" y="3521625"/>
            <a:ext cx="791400" cy="754200"/>
          </a:xfrm>
          <a:prstGeom prst="roundRect">
            <a:avLst>
              <a:gd name="adj" fmla="val 16667"/>
            </a:avLst>
          </a:prstGeom>
          <a:solidFill>
            <a:srgbClr val="4343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5"/>
          <p:cNvSpPr/>
          <p:nvPr/>
        </p:nvSpPr>
        <p:spPr>
          <a:xfrm>
            <a:off x="3114470" y="35216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85"/>
          <p:cNvSpPr/>
          <p:nvPr/>
        </p:nvSpPr>
        <p:spPr>
          <a:xfrm>
            <a:off x="4176289" y="3521625"/>
            <a:ext cx="791400" cy="754200"/>
          </a:xfrm>
          <a:prstGeom prst="roundRect">
            <a:avLst>
              <a:gd name="adj" fmla="val 16667"/>
            </a:avLst>
          </a:prstGeom>
          <a:solidFill>
            <a:srgbClr val="FAC5D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85"/>
          <p:cNvSpPr txBox="1"/>
          <p:nvPr/>
        </p:nvSpPr>
        <p:spPr>
          <a:xfrm>
            <a:off x="2052650" y="36786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#434343</a:t>
            </a:r>
            <a:endParaRPr sz="1000">
              <a:solidFill>
                <a:srgbClr val="FFFFFF"/>
              </a:solidFill>
            </a:endParaRPr>
          </a:p>
        </p:txBody>
      </p:sp>
      <p:sp>
        <p:nvSpPr>
          <p:cNvPr id="1497" name="Google Shape;1497;p85"/>
          <p:cNvSpPr txBox="1"/>
          <p:nvPr/>
        </p:nvSpPr>
        <p:spPr>
          <a:xfrm>
            <a:off x="3114475" y="36786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1498" name="Google Shape;1498;p85"/>
          <p:cNvSpPr txBox="1"/>
          <p:nvPr/>
        </p:nvSpPr>
        <p:spPr>
          <a:xfrm>
            <a:off x="4176300" y="36786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#fac5de</a:t>
            </a:r>
            <a:endParaRPr sz="1000"/>
          </a:p>
        </p:txBody>
      </p:sp>
      <p:sp>
        <p:nvSpPr>
          <p:cNvPr id="1499" name="Google Shape;1499;p85"/>
          <p:cNvSpPr/>
          <p:nvPr/>
        </p:nvSpPr>
        <p:spPr>
          <a:xfrm>
            <a:off x="5238125" y="3521625"/>
            <a:ext cx="791400" cy="754200"/>
          </a:xfrm>
          <a:prstGeom prst="roundRect">
            <a:avLst>
              <a:gd name="adj" fmla="val 16667"/>
            </a:avLst>
          </a:prstGeom>
          <a:solidFill>
            <a:srgbClr val="FFE7E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5"/>
          <p:cNvSpPr txBox="1"/>
          <p:nvPr/>
        </p:nvSpPr>
        <p:spPr>
          <a:xfrm>
            <a:off x="5238125" y="36786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#ffe7e2</a:t>
            </a:r>
            <a:endParaRPr sz="1000"/>
          </a:p>
        </p:txBody>
      </p:sp>
      <p:sp>
        <p:nvSpPr>
          <p:cNvPr id="1501" name="Google Shape;1501;p85"/>
          <p:cNvSpPr/>
          <p:nvPr/>
        </p:nvSpPr>
        <p:spPr>
          <a:xfrm>
            <a:off x="6299950" y="3521625"/>
            <a:ext cx="791400" cy="754200"/>
          </a:xfrm>
          <a:prstGeom prst="roundRect">
            <a:avLst>
              <a:gd name="adj" fmla="val 16667"/>
            </a:avLst>
          </a:prstGeom>
          <a:solidFill>
            <a:srgbClr val="FA7C9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5"/>
          <p:cNvSpPr txBox="1"/>
          <p:nvPr/>
        </p:nvSpPr>
        <p:spPr>
          <a:xfrm>
            <a:off x="6299950" y="36786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#fa7c9c</a:t>
            </a:r>
            <a:endParaRPr sz="1000">
              <a:solidFill>
                <a:schemeClr val="dk1"/>
              </a:solidFill>
            </a:endParaRPr>
          </a:p>
        </p:txBody>
      </p:sp>
      <p:sp>
        <p:nvSpPr>
          <p:cNvPr id="1503" name="Google Shape;1503;p8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23"/>
        <p:cNvGrpSpPr/>
        <p:nvPr/>
      </p:nvGrpSpPr>
      <p:grpSpPr>
        <a:xfrm>
          <a:off x="0" y="0"/>
          <a:ext cx="0" cy="0"/>
          <a:chOff x="0" y="0"/>
          <a:chExt cx="0" cy="0"/>
        </a:xfrm>
      </p:grpSpPr>
      <p:sp>
        <p:nvSpPr>
          <p:cNvPr id="1524" name="Google Shape;1524;p87"/>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grpSp>
        <p:nvGrpSpPr>
          <p:cNvPr id="1525" name="Google Shape;1525;p87"/>
          <p:cNvGrpSpPr/>
          <p:nvPr/>
        </p:nvGrpSpPr>
        <p:grpSpPr>
          <a:xfrm>
            <a:off x="5156078" y="3085736"/>
            <a:ext cx="474294" cy="551291"/>
            <a:chOff x="4727025" y="1332775"/>
            <a:chExt cx="59900" cy="69625"/>
          </a:xfrm>
        </p:grpSpPr>
        <p:sp>
          <p:nvSpPr>
            <p:cNvPr id="1526" name="Google Shape;1526;p8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87"/>
          <p:cNvGrpSpPr/>
          <p:nvPr/>
        </p:nvGrpSpPr>
        <p:grpSpPr>
          <a:xfrm>
            <a:off x="5769734" y="2314340"/>
            <a:ext cx="555653" cy="557031"/>
            <a:chOff x="4820425" y="1329900"/>
            <a:chExt cx="70175" cy="70350"/>
          </a:xfrm>
        </p:grpSpPr>
        <p:sp>
          <p:nvSpPr>
            <p:cNvPr id="1529" name="Google Shape;1529;p8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 name="Google Shape;1533;p87"/>
          <p:cNvGrpSpPr/>
          <p:nvPr/>
        </p:nvGrpSpPr>
        <p:grpSpPr>
          <a:xfrm>
            <a:off x="6396103" y="2318845"/>
            <a:ext cx="582574" cy="533871"/>
            <a:chOff x="4903200" y="1331525"/>
            <a:chExt cx="73575" cy="67425"/>
          </a:xfrm>
        </p:grpSpPr>
        <p:sp>
          <p:nvSpPr>
            <p:cNvPr id="1534" name="Google Shape;1534;p8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87"/>
          <p:cNvGrpSpPr/>
          <p:nvPr/>
        </p:nvGrpSpPr>
        <p:grpSpPr>
          <a:xfrm>
            <a:off x="5755581" y="3078709"/>
            <a:ext cx="583960" cy="565345"/>
            <a:chOff x="4815575" y="1416800"/>
            <a:chExt cx="73750" cy="71400"/>
          </a:xfrm>
        </p:grpSpPr>
        <p:sp>
          <p:nvSpPr>
            <p:cNvPr id="1537" name="Google Shape;1537;p8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87"/>
          <p:cNvGrpSpPr/>
          <p:nvPr/>
        </p:nvGrpSpPr>
        <p:grpSpPr>
          <a:xfrm>
            <a:off x="6390362" y="3108896"/>
            <a:ext cx="589898" cy="504970"/>
            <a:chOff x="4902475" y="1418875"/>
            <a:chExt cx="74500" cy="63775"/>
          </a:xfrm>
        </p:grpSpPr>
        <p:sp>
          <p:nvSpPr>
            <p:cNvPr id="1541" name="Google Shape;1541;p8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7"/>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 name="Google Shape;1543;p87"/>
          <p:cNvGrpSpPr/>
          <p:nvPr/>
        </p:nvGrpSpPr>
        <p:grpSpPr>
          <a:xfrm>
            <a:off x="5765577" y="3826000"/>
            <a:ext cx="563967" cy="567127"/>
            <a:chOff x="4818100" y="1507675"/>
            <a:chExt cx="71225" cy="71625"/>
          </a:xfrm>
        </p:grpSpPr>
        <p:sp>
          <p:nvSpPr>
            <p:cNvPr id="1544" name="Google Shape;1544;p8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8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 name="Google Shape;1548;p87"/>
          <p:cNvGrpSpPr/>
          <p:nvPr/>
        </p:nvGrpSpPr>
        <p:grpSpPr>
          <a:xfrm>
            <a:off x="5079075" y="3829461"/>
            <a:ext cx="628301" cy="588505"/>
            <a:chOff x="4721450" y="1509475"/>
            <a:chExt cx="79350" cy="74325"/>
          </a:xfrm>
        </p:grpSpPr>
        <p:sp>
          <p:nvSpPr>
            <p:cNvPr id="1549" name="Google Shape;1549;p8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87"/>
          <p:cNvGrpSpPr/>
          <p:nvPr/>
        </p:nvGrpSpPr>
        <p:grpSpPr>
          <a:xfrm>
            <a:off x="6424608" y="3814027"/>
            <a:ext cx="557038" cy="562772"/>
            <a:chOff x="4906800" y="1507500"/>
            <a:chExt cx="70350" cy="71075"/>
          </a:xfrm>
        </p:grpSpPr>
        <p:sp>
          <p:nvSpPr>
            <p:cNvPr id="1554" name="Google Shape;1554;p8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8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 name="Google Shape;1559;p87"/>
          <p:cNvGrpSpPr/>
          <p:nvPr/>
        </p:nvGrpSpPr>
        <p:grpSpPr>
          <a:xfrm>
            <a:off x="4462216" y="2340963"/>
            <a:ext cx="517934" cy="517934"/>
            <a:chOff x="3736598" y="2170606"/>
            <a:chExt cx="404889" cy="404889"/>
          </a:xfrm>
        </p:grpSpPr>
        <p:sp>
          <p:nvSpPr>
            <p:cNvPr id="1560" name="Google Shape;1560;p8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8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8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8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 name="Google Shape;1564;p87"/>
          <p:cNvGrpSpPr/>
          <p:nvPr/>
        </p:nvGrpSpPr>
        <p:grpSpPr>
          <a:xfrm>
            <a:off x="3729277" y="2341061"/>
            <a:ext cx="586986" cy="517740"/>
            <a:chOff x="3161917" y="2170682"/>
            <a:chExt cx="458870" cy="404737"/>
          </a:xfrm>
        </p:grpSpPr>
        <p:sp>
          <p:nvSpPr>
            <p:cNvPr id="1565" name="Google Shape;1565;p8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8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 name="Google Shape;1568;p87"/>
          <p:cNvGrpSpPr/>
          <p:nvPr/>
        </p:nvGrpSpPr>
        <p:grpSpPr>
          <a:xfrm>
            <a:off x="3752299" y="3102400"/>
            <a:ext cx="540943" cy="517963"/>
            <a:chOff x="3179914" y="2889488"/>
            <a:chExt cx="422876" cy="404911"/>
          </a:xfrm>
        </p:grpSpPr>
        <p:sp>
          <p:nvSpPr>
            <p:cNvPr id="1569" name="Google Shape;1569;p8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8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8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8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oogle Shape;1575;p87"/>
          <p:cNvGrpSpPr/>
          <p:nvPr/>
        </p:nvGrpSpPr>
        <p:grpSpPr>
          <a:xfrm>
            <a:off x="4453093" y="3102358"/>
            <a:ext cx="536180" cy="518047"/>
            <a:chOff x="3729467" y="2889422"/>
            <a:chExt cx="419153" cy="404977"/>
          </a:xfrm>
        </p:grpSpPr>
        <p:sp>
          <p:nvSpPr>
            <p:cNvPr id="1576" name="Google Shape;1576;p8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8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8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 name="Google Shape;1583;p87"/>
          <p:cNvGrpSpPr/>
          <p:nvPr/>
        </p:nvGrpSpPr>
        <p:grpSpPr>
          <a:xfrm>
            <a:off x="1990126" y="3445787"/>
            <a:ext cx="965351" cy="134611"/>
            <a:chOff x="4411970" y="2962952"/>
            <a:chExt cx="706544" cy="104212"/>
          </a:xfrm>
        </p:grpSpPr>
        <p:sp>
          <p:nvSpPr>
            <p:cNvPr id="1584" name="Google Shape;1584;p8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8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87"/>
          <p:cNvGrpSpPr/>
          <p:nvPr/>
        </p:nvGrpSpPr>
        <p:grpSpPr>
          <a:xfrm>
            <a:off x="1990126" y="3041077"/>
            <a:ext cx="960158" cy="289172"/>
            <a:chOff x="4411970" y="2726085"/>
            <a:chExt cx="643107" cy="193659"/>
          </a:xfrm>
        </p:grpSpPr>
        <p:sp>
          <p:nvSpPr>
            <p:cNvPr id="1589" name="Google Shape;1589;p8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8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87"/>
          <p:cNvGrpSpPr/>
          <p:nvPr/>
        </p:nvGrpSpPr>
        <p:grpSpPr>
          <a:xfrm>
            <a:off x="998624" y="3295400"/>
            <a:ext cx="811503" cy="252584"/>
            <a:chOff x="4411970" y="4340222"/>
            <a:chExt cx="779467" cy="242683"/>
          </a:xfrm>
        </p:grpSpPr>
        <p:sp>
          <p:nvSpPr>
            <p:cNvPr id="1593" name="Google Shape;1593;p8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8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87"/>
          <p:cNvGrpSpPr/>
          <p:nvPr/>
        </p:nvGrpSpPr>
        <p:grpSpPr>
          <a:xfrm>
            <a:off x="1990126" y="2709308"/>
            <a:ext cx="965160" cy="216230"/>
            <a:chOff x="4411970" y="2468674"/>
            <a:chExt cx="747317" cy="167425"/>
          </a:xfrm>
        </p:grpSpPr>
        <p:sp>
          <p:nvSpPr>
            <p:cNvPr id="1597" name="Google Shape;1597;p8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9" name="Google Shape;1599;p87"/>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0" name="Google Shape;1600;p87"/>
          <p:cNvGrpSpPr/>
          <p:nvPr/>
        </p:nvGrpSpPr>
        <p:grpSpPr>
          <a:xfrm>
            <a:off x="997692" y="2334687"/>
            <a:ext cx="1959041" cy="208784"/>
            <a:chOff x="6336019" y="3733725"/>
            <a:chExt cx="2566206" cy="351310"/>
          </a:xfrm>
        </p:grpSpPr>
        <p:sp>
          <p:nvSpPr>
            <p:cNvPr id="1601" name="Google Shape;1601;p87"/>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7"/>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7"/>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7"/>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87"/>
          <p:cNvGrpSpPr/>
          <p:nvPr/>
        </p:nvGrpSpPr>
        <p:grpSpPr>
          <a:xfrm>
            <a:off x="1990126" y="3950602"/>
            <a:ext cx="946551" cy="153200"/>
            <a:chOff x="4404545" y="3301592"/>
            <a:chExt cx="782403" cy="129272"/>
          </a:xfrm>
        </p:grpSpPr>
        <p:sp>
          <p:nvSpPr>
            <p:cNvPr id="1606" name="Google Shape;1606;p8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87"/>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 name="Google Shape;1608;p87"/>
          <p:cNvGrpSpPr/>
          <p:nvPr/>
        </p:nvGrpSpPr>
        <p:grpSpPr>
          <a:xfrm>
            <a:off x="1990126" y="3695937"/>
            <a:ext cx="962257" cy="139127"/>
            <a:chOff x="4411970" y="3131459"/>
            <a:chExt cx="710520" cy="117397"/>
          </a:xfrm>
        </p:grpSpPr>
        <p:sp>
          <p:nvSpPr>
            <p:cNvPr id="1609" name="Google Shape;1609;p8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1" name="Google Shape;1611;p87"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2" name="Google Shape;1612;p87"/>
          <p:cNvGrpSpPr/>
          <p:nvPr/>
        </p:nvGrpSpPr>
        <p:grpSpPr>
          <a:xfrm>
            <a:off x="990271" y="3621603"/>
            <a:ext cx="823838" cy="458988"/>
            <a:chOff x="4411970" y="1801825"/>
            <a:chExt cx="734586" cy="409262"/>
          </a:xfrm>
        </p:grpSpPr>
        <p:sp>
          <p:nvSpPr>
            <p:cNvPr id="1613" name="Google Shape;1613;p8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8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87"/>
          <p:cNvGrpSpPr/>
          <p:nvPr/>
        </p:nvGrpSpPr>
        <p:grpSpPr>
          <a:xfrm>
            <a:off x="3095243" y="2339173"/>
            <a:ext cx="521514" cy="521514"/>
            <a:chOff x="5681300" y="2527788"/>
            <a:chExt cx="805800" cy="805800"/>
          </a:xfrm>
        </p:grpSpPr>
        <p:sp>
          <p:nvSpPr>
            <p:cNvPr id="1616" name="Google Shape;1616;p87"/>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87"/>
          <p:cNvGrpSpPr/>
          <p:nvPr/>
        </p:nvGrpSpPr>
        <p:grpSpPr>
          <a:xfrm>
            <a:off x="3089483" y="3094865"/>
            <a:ext cx="533033" cy="533033"/>
            <a:chOff x="4049800" y="640400"/>
            <a:chExt cx="858900" cy="858900"/>
          </a:xfrm>
        </p:grpSpPr>
        <p:sp>
          <p:nvSpPr>
            <p:cNvPr id="1619" name="Google Shape;1619;p87"/>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7"/>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 name="Google Shape;1621;p87"/>
          <p:cNvGrpSpPr/>
          <p:nvPr/>
        </p:nvGrpSpPr>
        <p:grpSpPr>
          <a:xfrm>
            <a:off x="3014966" y="3772543"/>
            <a:ext cx="682068" cy="682068"/>
            <a:chOff x="5080188" y="927900"/>
            <a:chExt cx="961200" cy="961200"/>
          </a:xfrm>
        </p:grpSpPr>
        <p:sp>
          <p:nvSpPr>
            <p:cNvPr id="1622" name="Google Shape;1622;p87"/>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7"/>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7"/>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87"/>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8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 name="Google Shape;1630;p87"/>
          <p:cNvGrpSpPr/>
          <p:nvPr/>
        </p:nvGrpSpPr>
        <p:grpSpPr>
          <a:xfrm>
            <a:off x="4478465" y="3869234"/>
            <a:ext cx="505650" cy="504006"/>
            <a:chOff x="6039282" y="1042577"/>
            <a:chExt cx="734315" cy="731929"/>
          </a:xfrm>
        </p:grpSpPr>
        <p:sp>
          <p:nvSpPr>
            <p:cNvPr id="1631" name="Google Shape;1631;p8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 name="Google Shape;1652;p87"/>
          <p:cNvGrpSpPr/>
          <p:nvPr/>
        </p:nvGrpSpPr>
        <p:grpSpPr>
          <a:xfrm>
            <a:off x="5091067" y="2298862"/>
            <a:ext cx="567744" cy="602136"/>
            <a:chOff x="1825800" y="1651625"/>
            <a:chExt cx="539989" cy="571775"/>
          </a:xfrm>
        </p:grpSpPr>
        <p:sp>
          <p:nvSpPr>
            <p:cNvPr id="1653" name="Google Shape;1653;p87"/>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7"/>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7"/>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87"/>
          <p:cNvGrpSpPr/>
          <p:nvPr/>
        </p:nvGrpSpPr>
        <p:grpSpPr>
          <a:xfrm>
            <a:off x="3765995" y="3855579"/>
            <a:ext cx="508123" cy="507955"/>
            <a:chOff x="1897577" y="2802432"/>
            <a:chExt cx="492176" cy="492014"/>
          </a:xfrm>
        </p:grpSpPr>
        <p:sp>
          <p:nvSpPr>
            <p:cNvPr id="1658" name="Google Shape;1658;p87"/>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87"/>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7"/>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7"/>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87"/>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87"/>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7"/>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7"/>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87"/>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87"/>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87"/>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87"/>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 name="Google Shape;1670;p87"/>
          <p:cNvGrpSpPr/>
          <p:nvPr/>
        </p:nvGrpSpPr>
        <p:grpSpPr>
          <a:xfrm>
            <a:off x="997525" y="4169123"/>
            <a:ext cx="809227" cy="200842"/>
            <a:chOff x="2013045" y="4813233"/>
            <a:chExt cx="921986" cy="228854"/>
          </a:xfrm>
        </p:grpSpPr>
        <p:sp>
          <p:nvSpPr>
            <p:cNvPr id="1671" name="Google Shape;1671;p87"/>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87"/>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 name="Google Shape;1673;p87"/>
          <p:cNvGrpSpPr/>
          <p:nvPr/>
        </p:nvGrpSpPr>
        <p:grpSpPr>
          <a:xfrm>
            <a:off x="1005985" y="2656004"/>
            <a:ext cx="792421" cy="269941"/>
            <a:chOff x="1046767" y="4756633"/>
            <a:chExt cx="859646" cy="292841"/>
          </a:xfrm>
        </p:grpSpPr>
        <p:sp>
          <p:nvSpPr>
            <p:cNvPr id="1674" name="Google Shape;1674;p87"/>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87"/>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7"/>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7" name="Google Shape;1677;p87"/>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87"/>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87"/>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87"/>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1" name="Google Shape;1681;p87"/>
          <p:cNvGrpSpPr/>
          <p:nvPr/>
        </p:nvGrpSpPr>
        <p:grpSpPr>
          <a:xfrm>
            <a:off x="7141841" y="2550562"/>
            <a:ext cx="166473" cy="141497"/>
            <a:chOff x="4660325" y="1866850"/>
            <a:chExt cx="68350" cy="58100"/>
          </a:xfrm>
        </p:grpSpPr>
        <p:sp>
          <p:nvSpPr>
            <p:cNvPr id="1682" name="Google Shape;1682;p8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8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 name="Google Shape;1684;p87"/>
          <p:cNvGrpSpPr/>
          <p:nvPr/>
        </p:nvGrpSpPr>
        <p:grpSpPr>
          <a:xfrm>
            <a:off x="7451186" y="2576286"/>
            <a:ext cx="162515" cy="90049"/>
            <a:chOff x="4791775" y="1877500"/>
            <a:chExt cx="66725" cy="36975"/>
          </a:xfrm>
        </p:grpSpPr>
        <p:sp>
          <p:nvSpPr>
            <p:cNvPr id="1685" name="Google Shape;1685;p8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8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 name="Google Shape;1687;p87"/>
          <p:cNvGrpSpPr/>
          <p:nvPr/>
        </p:nvGrpSpPr>
        <p:grpSpPr>
          <a:xfrm>
            <a:off x="7772899" y="2576286"/>
            <a:ext cx="144979" cy="90049"/>
            <a:chOff x="4923925" y="1877500"/>
            <a:chExt cx="59525" cy="36975"/>
          </a:xfrm>
        </p:grpSpPr>
        <p:sp>
          <p:nvSpPr>
            <p:cNvPr id="1688" name="Google Shape;1688;p8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8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 name="Google Shape;1690;p87"/>
          <p:cNvGrpSpPr/>
          <p:nvPr/>
        </p:nvGrpSpPr>
        <p:grpSpPr>
          <a:xfrm>
            <a:off x="8067390" y="2558477"/>
            <a:ext cx="141447" cy="125667"/>
            <a:chOff x="5058450" y="1870100"/>
            <a:chExt cx="58075" cy="51600"/>
          </a:xfrm>
        </p:grpSpPr>
        <p:sp>
          <p:nvSpPr>
            <p:cNvPr id="1691" name="Google Shape;1691;p8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 name="Google Shape;1693;p87"/>
          <p:cNvGrpSpPr/>
          <p:nvPr/>
        </p:nvGrpSpPr>
        <p:grpSpPr>
          <a:xfrm>
            <a:off x="7481905" y="2980885"/>
            <a:ext cx="101077" cy="107645"/>
            <a:chOff x="4811425" y="2065025"/>
            <a:chExt cx="41500" cy="44200"/>
          </a:xfrm>
        </p:grpSpPr>
        <p:sp>
          <p:nvSpPr>
            <p:cNvPr id="1694" name="Google Shape;1694;p8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8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 name="Google Shape;1696;p87"/>
          <p:cNvGrpSpPr/>
          <p:nvPr/>
        </p:nvGrpSpPr>
        <p:grpSpPr>
          <a:xfrm>
            <a:off x="7774342" y="2981098"/>
            <a:ext cx="120867" cy="107218"/>
            <a:chOff x="4929875" y="2065025"/>
            <a:chExt cx="49625" cy="44025"/>
          </a:xfrm>
        </p:grpSpPr>
        <p:sp>
          <p:nvSpPr>
            <p:cNvPr id="1697" name="Google Shape;1697;p8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87"/>
          <p:cNvGrpSpPr/>
          <p:nvPr/>
        </p:nvGrpSpPr>
        <p:grpSpPr>
          <a:xfrm>
            <a:off x="8103011" y="2984112"/>
            <a:ext cx="70206" cy="101191"/>
            <a:chOff x="5083925" y="2066350"/>
            <a:chExt cx="28825" cy="41550"/>
          </a:xfrm>
        </p:grpSpPr>
        <p:sp>
          <p:nvSpPr>
            <p:cNvPr id="1700" name="Google Shape;1700;p8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87"/>
          <p:cNvGrpSpPr/>
          <p:nvPr/>
        </p:nvGrpSpPr>
        <p:grpSpPr>
          <a:xfrm>
            <a:off x="7134565" y="2999759"/>
            <a:ext cx="181026" cy="69896"/>
            <a:chOff x="4659775" y="2072775"/>
            <a:chExt cx="74325" cy="28700"/>
          </a:xfrm>
        </p:grpSpPr>
        <p:sp>
          <p:nvSpPr>
            <p:cNvPr id="1703" name="Google Shape;1703;p8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87"/>
          <p:cNvGrpSpPr/>
          <p:nvPr/>
        </p:nvGrpSpPr>
        <p:grpSpPr>
          <a:xfrm>
            <a:off x="8054421" y="2790324"/>
            <a:ext cx="167387" cy="89197"/>
            <a:chOff x="4662475" y="1976500"/>
            <a:chExt cx="68725" cy="36625"/>
          </a:xfrm>
        </p:grpSpPr>
        <p:sp>
          <p:nvSpPr>
            <p:cNvPr id="1707" name="Google Shape;1707;p8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 name="Google Shape;1710;p87"/>
          <p:cNvGrpSpPr/>
          <p:nvPr/>
        </p:nvGrpSpPr>
        <p:grpSpPr>
          <a:xfrm>
            <a:off x="7751326" y="2793764"/>
            <a:ext cx="166899" cy="82317"/>
            <a:chOff x="4920150" y="1977875"/>
            <a:chExt cx="68525" cy="33800"/>
          </a:xfrm>
        </p:grpSpPr>
        <p:sp>
          <p:nvSpPr>
            <p:cNvPr id="1711" name="Google Shape;1711;p8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8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8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87"/>
          <p:cNvGrpSpPr/>
          <p:nvPr/>
        </p:nvGrpSpPr>
        <p:grpSpPr>
          <a:xfrm>
            <a:off x="7162483" y="3197682"/>
            <a:ext cx="125190" cy="127859"/>
            <a:chOff x="4676550" y="2160575"/>
            <a:chExt cx="51400" cy="52500"/>
          </a:xfrm>
        </p:grpSpPr>
        <p:sp>
          <p:nvSpPr>
            <p:cNvPr id="1715" name="Google Shape;1715;p8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87"/>
          <p:cNvGrpSpPr/>
          <p:nvPr/>
        </p:nvGrpSpPr>
        <p:grpSpPr>
          <a:xfrm>
            <a:off x="7459741" y="3204714"/>
            <a:ext cx="145405" cy="113794"/>
            <a:chOff x="4768325" y="2163475"/>
            <a:chExt cx="59700" cy="46725"/>
          </a:xfrm>
        </p:grpSpPr>
        <p:sp>
          <p:nvSpPr>
            <p:cNvPr id="1719" name="Google Shape;1719;p8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1" name="Google Shape;1721;p87"/>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7"/>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7"/>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7"/>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7"/>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7"/>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7" name="Google Shape;1727;p87"/>
          <p:cNvGrpSpPr/>
          <p:nvPr/>
        </p:nvGrpSpPr>
        <p:grpSpPr>
          <a:xfrm>
            <a:off x="7476059" y="3459808"/>
            <a:ext cx="112768" cy="106853"/>
            <a:chOff x="4768575" y="2253950"/>
            <a:chExt cx="46300" cy="43875"/>
          </a:xfrm>
        </p:grpSpPr>
        <p:sp>
          <p:nvSpPr>
            <p:cNvPr id="1728" name="Google Shape;1728;p8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8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87"/>
          <p:cNvGrpSpPr/>
          <p:nvPr/>
        </p:nvGrpSpPr>
        <p:grpSpPr>
          <a:xfrm>
            <a:off x="7775682" y="3948834"/>
            <a:ext cx="118187" cy="146246"/>
            <a:chOff x="4960900" y="2433225"/>
            <a:chExt cx="48525" cy="60050"/>
          </a:xfrm>
        </p:grpSpPr>
        <p:sp>
          <p:nvSpPr>
            <p:cNvPr id="1731" name="Google Shape;1731;p8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 name="Google Shape;1733;p87"/>
          <p:cNvGrpSpPr/>
          <p:nvPr/>
        </p:nvGrpSpPr>
        <p:grpSpPr>
          <a:xfrm>
            <a:off x="7464247" y="4212895"/>
            <a:ext cx="136394" cy="143810"/>
            <a:chOff x="4854075" y="2527625"/>
            <a:chExt cx="56000" cy="59050"/>
          </a:xfrm>
        </p:grpSpPr>
        <p:sp>
          <p:nvSpPr>
            <p:cNvPr id="1734" name="Google Shape;1734;p8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6" name="Google Shape;1736;p87"/>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7"/>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7"/>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9" name="Google Shape;1739;p87"/>
          <p:cNvGrpSpPr/>
          <p:nvPr/>
        </p:nvGrpSpPr>
        <p:grpSpPr>
          <a:xfrm>
            <a:off x="8088458" y="3676639"/>
            <a:ext cx="99312" cy="160797"/>
            <a:chOff x="5059700" y="2334775"/>
            <a:chExt cx="40775" cy="66025"/>
          </a:xfrm>
        </p:grpSpPr>
        <p:sp>
          <p:nvSpPr>
            <p:cNvPr id="1740" name="Google Shape;1740;p8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8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8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8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8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87"/>
          <p:cNvGrpSpPr/>
          <p:nvPr/>
        </p:nvGrpSpPr>
        <p:grpSpPr>
          <a:xfrm>
            <a:off x="8045622" y="3941771"/>
            <a:ext cx="184984" cy="160371"/>
            <a:chOff x="5037700" y="2430325"/>
            <a:chExt cx="75950" cy="65850"/>
          </a:xfrm>
        </p:grpSpPr>
        <p:sp>
          <p:nvSpPr>
            <p:cNvPr id="1750" name="Google Shape;1750;p8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8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 name="Google Shape;1752;p87"/>
          <p:cNvGrpSpPr/>
          <p:nvPr/>
        </p:nvGrpSpPr>
        <p:grpSpPr>
          <a:xfrm>
            <a:off x="7465128" y="3708223"/>
            <a:ext cx="173014" cy="97629"/>
            <a:chOff x="4756975" y="2341800"/>
            <a:chExt cx="91975" cy="51925"/>
          </a:xfrm>
        </p:grpSpPr>
        <p:sp>
          <p:nvSpPr>
            <p:cNvPr id="1753" name="Google Shape;1753;p8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8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8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8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8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8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8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8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8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8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8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8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8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8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8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8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8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8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8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 name="Google Shape;1773;p87"/>
          <p:cNvGrpSpPr/>
          <p:nvPr/>
        </p:nvGrpSpPr>
        <p:grpSpPr>
          <a:xfrm>
            <a:off x="7732065" y="4196920"/>
            <a:ext cx="212497" cy="175761"/>
            <a:chOff x="4943575" y="2516350"/>
            <a:chExt cx="98675" cy="81700"/>
          </a:xfrm>
        </p:grpSpPr>
        <p:sp>
          <p:nvSpPr>
            <p:cNvPr id="1774" name="Google Shape;1774;p8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8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8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8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8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8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8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8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8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8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8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8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8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8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8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8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8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8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8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8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8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8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8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8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8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8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8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8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8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8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8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8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8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8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8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8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8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8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8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8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8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8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8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8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8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8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8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8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8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8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8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8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8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8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8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8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8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8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8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8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8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8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8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8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2" name="Google Shape;1852;p87"/>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87"/>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87"/>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87"/>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8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860"/>
        <p:cNvGrpSpPr/>
        <p:nvPr/>
      </p:nvGrpSpPr>
      <p:grpSpPr>
        <a:xfrm>
          <a:off x="0" y="0"/>
          <a:ext cx="0" cy="0"/>
          <a:chOff x="0" y="0"/>
          <a:chExt cx="0" cy="0"/>
        </a:xfrm>
      </p:grpSpPr>
      <p:grpSp>
        <p:nvGrpSpPr>
          <p:cNvPr id="1861" name="Google Shape;1861;p88"/>
          <p:cNvGrpSpPr/>
          <p:nvPr/>
        </p:nvGrpSpPr>
        <p:grpSpPr>
          <a:xfrm>
            <a:off x="6647587" y="3567393"/>
            <a:ext cx="560636" cy="516497"/>
            <a:chOff x="6652051" y="3714143"/>
            <a:chExt cx="560636" cy="516497"/>
          </a:xfrm>
        </p:grpSpPr>
        <p:grpSp>
          <p:nvGrpSpPr>
            <p:cNvPr id="1862" name="Google Shape;1862;p88"/>
            <p:cNvGrpSpPr/>
            <p:nvPr/>
          </p:nvGrpSpPr>
          <p:grpSpPr>
            <a:xfrm>
              <a:off x="6669657" y="3716715"/>
              <a:ext cx="466768" cy="464314"/>
              <a:chOff x="3139766" y="765669"/>
              <a:chExt cx="886380" cy="881888"/>
            </a:xfrm>
          </p:grpSpPr>
          <p:grpSp>
            <p:nvGrpSpPr>
              <p:cNvPr id="1863" name="Google Shape;1863;p88"/>
              <p:cNvGrpSpPr/>
              <p:nvPr/>
            </p:nvGrpSpPr>
            <p:grpSpPr>
              <a:xfrm>
                <a:off x="3139766" y="765669"/>
                <a:ext cx="886380" cy="881888"/>
                <a:chOff x="3139766" y="765669"/>
                <a:chExt cx="886380" cy="881888"/>
              </a:xfrm>
            </p:grpSpPr>
            <p:sp>
              <p:nvSpPr>
                <p:cNvPr id="1864" name="Google Shape;1864;p88"/>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88"/>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88"/>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88"/>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88"/>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88"/>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88"/>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88"/>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88"/>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3" name="Google Shape;1873;p88"/>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88"/>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88"/>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8"/>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7" name="Google Shape;1877;p88"/>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 name="Google Shape;1878;p88"/>
          <p:cNvGrpSpPr/>
          <p:nvPr/>
        </p:nvGrpSpPr>
        <p:grpSpPr>
          <a:xfrm>
            <a:off x="7646296" y="3047976"/>
            <a:ext cx="104231" cy="320340"/>
            <a:chOff x="7564426" y="3224343"/>
            <a:chExt cx="119985" cy="368801"/>
          </a:xfrm>
        </p:grpSpPr>
        <p:sp>
          <p:nvSpPr>
            <p:cNvPr id="1879" name="Google Shape;1879;p88"/>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8"/>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 name="Google Shape;1881;p88"/>
          <p:cNvGrpSpPr/>
          <p:nvPr/>
        </p:nvGrpSpPr>
        <p:grpSpPr>
          <a:xfrm>
            <a:off x="7345785" y="3042077"/>
            <a:ext cx="189489" cy="332132"/>
            <a:chOff x="8370831" y="3202002"/>
            <a:chExt cx="218129" cy="382376"/>
          </a:xfrm>
        </p:grpSpPr>
        <p:sp>
          <p:nvSpPr>
            <p:cNvPr id="1882" name="Google Shape;1882;p88"/>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88"/>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 name="Google Shape;1884;p88"/>
          <p:cNvGrpSpPr/>
          <p:nvPr/>
        </p:nvGrpSpPr>
        <p:grpSpPr>
          <a:xfrm>
            <a:off x="8069174" y="3453209"/>
            <a:ext cx="309429" cy="267000"/>
            <a:chOff x="6742064" y="3750480"/>
            <a:chExt cx="399315" cy="344560"/>
          </a:xfrm>
        </p:grpSpPr>
        <p:sp>
          <p:nvSpPr>
            <p:cNvPr id="1885" name="Google Shape;1885;p88"/>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8"/>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 name="Google Shape;1887;p88"/>
          <p:cNvGrpSpPr/>
          <p:nvPr/>
        </p:nvGrpSpPr>
        <p:grpSpPr>
          <a:xfrm>
            <a:off x="7608193" y="3804257"/>
            <a:ext cx="180437" cy="281608"/>
            <a:chOff x="7248525" y="3739696"/>
            <a:chExt cx="230531" cy="359790"/>
          </a:xfrm>
        </p:grpSpPr>
        <p:sp>
          <p:nvSpPr>
            <p:cNvPr id="1888" name="Google Shape;1888;p88"/>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8"/>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 name="Google Shape;1890;p88"/>
          <p:cNvGrpSpPr/>
          <p:nvPr/>
        </p:nvGrpSpPr>
        <p:grpSpPr>
          <a:xfrm>
            <a:off x="7854113" y="3447481"/>
            <a:ext cx="162896" cy="278710"/>
            <a:chOff x="7601242" y="3729267"/>
            <a:chExt cx="222566" cy="380803"/>
          </a:xfrm>
        </p:grpSpPr>
        <p:sp>
          <p:nvSpPr>
            <p:cNvPr id="1891" name="Google Shape;1891;p88"/>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8"/>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3" name="Google Shape;1893;p88"/>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4" name="Google Shape;1894;p88"/>
          <p:cNvGrpSpPr/>
          <p:nvPr/>
        </p:nvGrpSpPr>
        <p:grpSpPr>
          <a:xfrm>
            <a:off x="7343758" y="3448622"/>
            <a:ext cx="193543" cy="275990"/>
            <a:chOff x="8304647" y="3738687"/>
            <a:chExt cx="225076" cy="320956"/>
          </a:xfrm>
        </p:grpSpPr>
        <p:sp>
          <p:nvSpPr>
            <p:cNvPr id="1895" name="Google Shape;1895;p88"/>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8"/>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8"/>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 name="Google Shape;1898;p88"/>
          <p:cNvGrpSpPr/>
          <p:nvPr/>
        </p:nvGrpSpPr>
        <p:grpSpPr>
          <a:xfrm>
            <a:off x="7616251" y="3448622"/>
            <a:ext cx="178492" cy="275990"/>
            <a:chOff x="8615101" y="3738687"/>
            <a:chExt cx="207573" cy="320956"/>
          </a:xfrm>
        </p:grpSpPr>
        <p:sp>
          <p:nvSpPr>
            <p:cNvPr id="1899" name="Google Shape;1899;p88"/>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8"/>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8"/>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2" name="Google Shape;1902;p88"/>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3" name="Google Shape;1903;p88"/>
          <p:cNvGrpSpPr/>
          <p:nvPr/>
        </p:nvGrpSpPr>
        <p:grpSpPr>
          <a:xfrm>
            <a:off x="7841782" y="3851282"/>
            <a:ext cx="187557" cy="187557"/>
            <a:chOff x="8565775" y="671075"/>
            <a:chExt cx="441000" cy="441000"/>
          </a:xfrm>
        </p:grpSpPr>
        <p:sp>
          <p:nvSpPr>
            <p:cNvPr id="1904" name="Google Shape;1904;p88"/>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8"/>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6" name="Google Shape;1906;p88"/>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8"/>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8" name="Google Shape;1908;p88"/>
          <p:cNvGrpSpPr/>
          <p:nvPr/>
        </p:nvGrpSpPr>
        <p:grpSpPr>
          <a:xfrm>
            <a:off x="5996254" y="2923808"/>
            <a:ext cx="587865" cy="517731"/>
            <a:chOff x="6000718" y="3070557"/>
            <a:chExt cx="587865" cy="517731"/>
          </a:xfrm>
        </p:grpSpPr>
        <p:sp>
          <p:nvSpPr>
            <p:cNvPr id="1909" name="Google Shape;1909;p88"/>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88"/>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88"/>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88"/>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8"/>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8"/>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8"/>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8"/>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8"/>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8"/>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 name="Google Shape;1919;p88"/>
          <p:cNvGrpSpPr/>
          <p:nvPr/>
        </p:nvGrpSpPr>
        <p:grpSpPr>
          <a:xfrm>
            <a:off x="6011059" y="3567468"/>
            <a:ext cx="557665" cy="516387"/>
            <a:chOff x="6015523" y="3714217"/>
            <a:chExt cx="557665" cy="516387"/>
          </a:xfrm>
        </p:grpSpPr>
        <p:grpSp>
          <p:nvGrpSpPr>
            <p:cNvPr id="1920" name="Google Shape;1920;p88"/>
            <p:cNvGrpSpPr/>
            <p:nvPr/>
          </p:nvGrpSpPr>
          <p:grpSpPr>
            <a:xfrm>
              <a:off x="6036094" y="3716980"/>
              <a:ext cx="529822" cy="510480"/>
              <a:chOff x="3148311" y="-545634"/>
              <a:chExt cx="1006118" cy="969572"/>
            </a:xfrm>
          </p:grpSpPr>
          <p:sp>
            <p:nvSpPr>
              <p:cNvPr id="1921" name="Google Shape;1921;p88"/>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8"/>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8"/>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8"/>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8"/>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8"/>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8"/>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8"/>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8"/>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8"/>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1" name="Google Shape;1931;p88"/>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 name="Google Shape;1932;p88"/>
          <p:cNvGrpSpPr/>
          <p:nvPr/>
        </p:nvGrpSpPr>
        <p:grpSpPr>
          <a:xfrm>
            <a:off x="6639841" y="2926879"/>
            <a:ext cx="576302" cy="511871"/>
            <a:chOff x="6644304" y="3073628"/>
            <a:chExt cx="576302" cy="511871"/>
          </a:xfrm>
        </p:grpSpPr>
        <p:grpSp>
          <p:nvGrpSpPr>
            <p:cNvPr id="1933" name="Google Shape;1933;p88"/>
            <p:cNvGrpSpPr/>
            <p:nvPr/>
          </p:nvGrpSpPr>
          <p:grpSpPr>
            <a:xfrm>
              <a:off x="6712169" y="3073651"/>
              <a:ext cx="481611" cy="506713"/>
              <a:chOff x="1833536" y="-546641"/>
              <a:chExt cx="914567" cy="962419"/>
            </a:xfrm>
          </p:grpSpPr>
          <p:grpSp>
            <p:nvGrpSpPr>
              <p:cNvPr id="1934" name="Google Shape;1934;p88"/>
              <p:cNvGrpSpPr/>
              <p:nvPr/>
            </p:nvGrpSpPr>
            <p:grpSpPr>
              <a:xfrm>
                <a:off x="1833536" y="-524249"/>
                <a:ext cx="914567" cy="940027"/>
                <a:chOff x="1833536" y="-524249"/>
                <a:chExt cx="914567" cy="940027"/>
              </a:xfrm>
            </p:grpSpPr>
            <p:sp>
              <p:nvSpPr>
                <p:cNvPr id="1935" name="Google Shape;1935;p88"/>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8"/>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8"/>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8"/>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8"/>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0" name="Google Shape;1940;p88"/>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8"/>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8"/>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8"/>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4" name="Google Shape;1944;p8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 name="Google Shape;1945;p88"/>
          <p:cNvGrpSpPr/>
          <p:nvPr/>
        </p:nvGrpSpPr>
        <p:grpSpPr>
          <a:xfrm>
            <a:off x="719115" y="2852867"/>
            <a:ext cx="2622876" cy="1333540"/>
            <a:chOff x="238125" y="1038125"/>
            <a:chExt cx="7146800" cy="3633625"/>
          </a:xfrm>
        </p:grpSpPr>
        <p:sp>
          <p:nvSpPr>
            <p:cNvPr id="1946" name="Google Shape;1946;p88"/>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8"/>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8"/>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8"/>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8"/>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8"/>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8"/>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8"/>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8"/>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8"/>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8"/>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8"/>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8"/>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8"/>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8"/>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8"/>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88"/>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88"/>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8"/>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8"/>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8"/>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8"/>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8"/>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8"/>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8"/>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8"/>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8"/>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8"/>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8"/>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8"/>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8"/>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8"/>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8"/>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8"/>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8"/>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8"/>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8"/>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8"/>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8"/>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8"/>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8"/>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8"/>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8"/>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8"/>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8"/>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8"/>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8"/>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8"/>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8"/>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8"/>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8"/>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8"/>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8"/>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8"/>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8"/>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8"/>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8"/>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8"/>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8"/>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8"/>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8"/>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8"/>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8"/>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8"/>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8"/>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8"/>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8"/>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8"/>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8"/>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8"/>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8"/>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8"/>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8"/>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8"/>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8"/>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8"/>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8"/>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8"/>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8"/>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8"/>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8"/>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8"/>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8"/>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8"/>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8"/>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8"/>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8"/>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8"/>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8"/>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8"/>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8"/>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8"/>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8"/>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8"/>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8"/>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8"/>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8"/>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8"/>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8"/>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8"/>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8"/>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8"/>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8"/>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8"/>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8"/>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8"/>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8"/>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8"/>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8"/>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8"/>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8"/>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8"/>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8"/>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8"/>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8"/>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8"/>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8"/>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8"/>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8"/>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8"/>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8"/>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8"/>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8"/>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8"/>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8"/>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8"/>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8"/>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8"/>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8"/>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8"/>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8"/>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8"/>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8"/>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8"/>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8"/>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8"/>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8"/>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8"/>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8"/>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8"/>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8"/>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8"/>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8"/>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8"/>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8"/>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8"/>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8"/>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8"/>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8"/>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8"/>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8"/>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8"/>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8"/>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8"/>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8"/>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8"/>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8"/>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8"/>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8"/>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8"/>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8"/>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8"/>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8"/>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8"/>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8"/>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8"/>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8"/>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8"/>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8"/>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8"/>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8"/>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8"/>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8"/>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8"/>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8"/>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8"/>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8"/>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8"/>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8"/>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8"/>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8"/>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8"/>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8"/>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8"/>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8"/>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8"/>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8"/>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8"/>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8"/>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8"/>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8"/>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8"/>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8"/>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8"/>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8"/>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8"/>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8"/>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8"/>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8"/>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8"/>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8"/>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8"/>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8"/>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8"/>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8"/>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8"/>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8"/>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8"/>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8"/>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8"/>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8"/>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8"/>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8"/>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8"/>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8"/>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8"/>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8"/>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8"/>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8"/>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8"/>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8"/>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8"/>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8"/>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8"/>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8"/>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8"/>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8"/>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8"/>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8"/>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8"/>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8"/>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8"/>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8"/>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8"/>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8"/>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8"/>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8"/>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8"/>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8"/>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8"/>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8"/>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8"/>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8"/>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8"/>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8"/>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8"/>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8"/>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8"/>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8"/>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8"/>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8"/>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8"/>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8"/>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8"/>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8"/>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8"/>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8"/>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8"/>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8"/>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8"/>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8"/>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8"/>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8"/>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8"/>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8"/>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8"/>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8"/>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8"/>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8"/>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8"/>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8"/>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8"/>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8"/>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8"/>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8"/>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8"/>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8"/>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8"/>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8"/>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8"/>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8"/>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8"/>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8"/>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8"/>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8"/>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8"/>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8"/>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8"/>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8"/>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8"/>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8"/>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8"/>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8"/>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8"/>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8"/>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8"/>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8"/>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8"/>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8"/>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8"/>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8"/>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8"/>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8"/>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8"/>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8"/>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8"/>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8"/>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8"/>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8"/>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8"/>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8"/>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8"/>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8"/>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8"/>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8"/>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8"/>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8"/>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8"/>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8"/>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8"/>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8"/>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8"/>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8"/>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8"/>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8"/>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8"/>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8"/>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8"/>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8"/>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8"/>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8"/>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8"/>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8"/>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8"/>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8"/>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8"/>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8"/>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8"/>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8"/>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8"/>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8"/>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8"/>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8"/>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8"/>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8"/>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8"/>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8"/>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8"/>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8"/>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8"/>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8"/>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8"/>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8"/>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8"/>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8"/>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8"/>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8"/>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8"/>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8"/>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8"/>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8"/>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8"/>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8"/>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8"/>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8"/>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8"/>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8"/>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8"/>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8"/>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8"/>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8"/>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8"/>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8"/>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8"/>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8"/>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8"/>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8"/>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8"/>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8"/>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8"/>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8"/>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8"/>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8"/>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8"/>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8"/>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8"/>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8"/>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8"/>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8"/>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8"/>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8"/>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8"/>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8"/>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8"/>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8"/>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8"/>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8"/>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8"/>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8"/>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8"/>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8"/>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8"/>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8"/>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8"/>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8"/>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8"/>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8"/>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8"/>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8"/>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8"/>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8"/>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8"/>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8"/>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8"/>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8"/>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8"/>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8"/>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8"/>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8"/>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8"/>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8"/>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8"/>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8"/>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8"/>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8"/>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8"/>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8"/>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8"/>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8"/>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8"/>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8"/>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8"/>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8"/>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8"/>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8"/>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8"/>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8"/>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8"/>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8"/>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8"/>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8"/>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8"/>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8"/>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8"/>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8"/>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8"/>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8"/>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8"/>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8"/>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8"/>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8"/>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8"/>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8"/>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8"/>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8"/>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8"/>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8"/>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8"/>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8"/>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8"/>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8"/>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8"/>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8"/>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8"/>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8"/>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8"/>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8"/>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8"/>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8"/>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8"/>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8"/>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8"/>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8"/>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8"/>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8"/>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8"/>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8"/>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8"/>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8"/>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8"/>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8"/>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8"/>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8"/>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8"/>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8"/>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8"/>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8"/>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8"/>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8"/>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8"/>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8"/>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8"/>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8"/>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8"/>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8"/>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8"/>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8"/>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8"/>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8"/>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8"/>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8"/>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8"/>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8"/>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8"/>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8"/>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8"/>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8"/>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8"/>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8"/>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8"/>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8"/>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8"/>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8"/>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8"/>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8"/>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8"/>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8"/>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8"/>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8"/>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8"/>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8"/>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8"/>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8"/>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8"/>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8"/>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8"/>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8"/>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8"/>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8"/>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8"/>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8"/>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8"/>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8"/>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8"/>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8"/>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8"/>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8"/>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8"/>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8"/>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8"/>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8"/>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8"/>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8"/>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8"/>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8"/>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8"/>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8"/>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8"/>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8"/>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8"/>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8"/>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8"/>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8"/>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8"/>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8"/>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8"/>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8"/>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8"/>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8"/>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8"/>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8"/>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8"/>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8"/>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8"/>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8"/>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8"/>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8"/>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8"/>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8"/>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8"/>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8"/>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8"/>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8"/>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8"/>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8"/>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8"/>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8"/>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8"/>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8"/>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8"/>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8"/>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8"/>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8"/>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8"/>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8"/>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8"/>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8"/>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8"/>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8"/>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8"/>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8"/>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8"/>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8"/>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8"/>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8"/>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8"/>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8"/>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8"/>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8"/>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8"/>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8"/>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8"/>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8"/>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8"/>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8"/>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8"/>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8"/>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8"/>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8"/>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8"/>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8"/>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8"/>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8"/>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8"/>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8"/>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8"/>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8"/>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8"/>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8"/>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8"/>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8"/>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8"/>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8"/>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8"/>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8"/>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8"/>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8"/>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8"/>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8"/>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8"/>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8"/>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8"/>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8"/>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8"/>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8"/>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8"/>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8"/>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8"/>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8"/>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8"/>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8"/>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8"/>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8"/>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8"/>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8"/>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8"/>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8"/>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8"/>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8"/>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8"/>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8"/>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8"/>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8"/>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8"/>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8"/>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8"/>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8"/>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8"/>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8"/>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8"/>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8"/>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8"/>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8"/>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8"/>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8"/>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8"/>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8"/>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8"/>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8"/>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8"/>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8"/>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8"/>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8"/>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8"/>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8"/>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8"/>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8"/>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8"/>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8"/>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8"/>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8"/>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8"/>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8"/>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8"/>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8"/>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8"/>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8"/>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8"/>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8"/>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8"/>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8"/>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8"/>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8"/>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8"/>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8"/>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8"/>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8"/>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8"/>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8"/>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8"/>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8"/>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8"/>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8"/>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8"/>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8"/>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8"/>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8"/>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8"/>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8"/>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8"/>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8"/>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8"/>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8"/>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8"/>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8"/>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8"/>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8"/>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8"/>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8"/>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8"/>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8"/>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8"/>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8"/>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8"/>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8"/>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8"/>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8"/>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8"/>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8"/>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8"/>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8"/>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8"/>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8"/>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8"/>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8"/>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8"/>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8"/>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8"/>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8"/>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8"/>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8"/>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8"/>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8"/>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8"/>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8"/>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8"/>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8"/>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8"/>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8"/>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8"/>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8"/>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8"/>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8"/>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8"/>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8"/>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8"/>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8"/>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8"/>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8"/>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8"/>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8"/>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8"/>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8"/>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8"/>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8"/>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8"/>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8"/>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8"/>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8"/>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8"/>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8"/>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8"/>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8"/>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8"/>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8"/>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8"/>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8"/>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8"/>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8"/>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8"/>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8"/>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8"/>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8"/>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8"/>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8"/>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8"/>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8"/>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8"/>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8"/>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8"/>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8"/>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8"/>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8"/>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8"/>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8"/>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8"/>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8"/>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8"/>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8"/>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8"/>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8"/>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8"/>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8"/>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8"/>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8"/>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8"/>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8"/>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8"/>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8"/>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8"/>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8"/>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8"/>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8"/>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8"/>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8"/>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8"/>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8"/>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8"/>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8"/>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8"/>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8"/>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8"/>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8"/>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8"/>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8"/>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8"/>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8"/>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8"/>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8"/>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8"/>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8"/>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8"/>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8"/>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8"/>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8"/>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8"/>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8"/>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8"/>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8"/>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8"/>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8"/>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8"/>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8"/>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8"/>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8"/>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8"/>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8"/>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8"/>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8"/>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8"/>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8"/>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8"/>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8"/>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8"/>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8"/>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8"/>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8"/>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8"/>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8"/>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8"/>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8"/>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8"/>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8"/>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8"/>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8"/>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8"/>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8"/>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8"/>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8"/>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8"/>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8"/>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8"/>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8"/>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8"/>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8"/>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8"/>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8"/>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8"/>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8"/>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8"/>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8"/>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8"/>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8"/>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8"/>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8"/>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8"/>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8"/>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8"/>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8"/>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8"/>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8"/>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8"/>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8"/>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8"/>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8"/>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8"/>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8"/>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8"/>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8"/>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8"/>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8"/>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8"/>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8"/>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8"/>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8"/>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8"/>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8"/>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8"/>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8"/>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8"/>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8"/>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8"/>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8"/>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8"/>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8"/>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8"/>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8"/>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8"/>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8"/>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8"/>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8"/>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8"/>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8"/>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8"/>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8"/>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8"/>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8"/>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8"/>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8"/>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8"/>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8"/>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8"/>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8"/>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8"/>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8"/>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8"/>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8"/>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8"/>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8"/>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8"/>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8"/>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8"/>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8"/>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8"/>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8"/>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8"/>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8"/>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8"/>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8"/>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8"/>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8"/>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8"/>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8"/>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8"/>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8"/>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8"/>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8"/>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8"/>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8"/>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8"/>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8"/>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8"/>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8"/>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8"/>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8"/>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8"/>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8"/>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8"/>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8"/>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8"/>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8"/>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8"/>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8"/>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8"/>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8"/>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8"/>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8"/>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8"/>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8"/>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8"/>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8"/>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8"/>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8"/>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8"/>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8"/>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8"/>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8"/>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8"/>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8"/>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8"/>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8"/>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8"/>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8"/>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8"/>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8"/>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8"/>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8"/>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8"/>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8"/>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8"/>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8"/>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8"/>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8"/>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8"/>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8"/>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8"/>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8"/>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8"/>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8"/>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8"/>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8"/>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8"/>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8"/>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8"/>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8"/>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8"/>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8"/>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8"/>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8"/>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8"/>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8"/>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8"/>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8"/>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8"/>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8"/>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8"/>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8"/>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8"/>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8"/>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8"/>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8"/>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8"/>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8"/>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8"/>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8"/>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8"/>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8"/>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8"/>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8"/>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8"/>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8"/>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8"/>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8"/>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8"/>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8"/>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8"/>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8"/>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8"/>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8"/>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8"/>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8"/>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8"/>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8"/>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8"/>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8"/>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8"/>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8"/>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8"/>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8"/>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8"/>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8"/>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8"/>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8"/>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8"/>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8"/>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8"/>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8"/>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8"/>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8"/>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8"/>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8"/>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8"/>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8"/>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8"/>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8"/>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8"/>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8"/>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8"/>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8"/>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8"/>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8"/>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8"/>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8"/>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8"/>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8"/>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8"/>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8"/>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8"/>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8"/>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8"/>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8"/>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8"/>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8"/>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8"/>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8"/>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8"/>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8"/>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8"/>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8"/>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8"/>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8"/>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8"/>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8"/>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8"/>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8"/>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8"/>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8"/>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8"/>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8"/>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8"/>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8"/>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8"/>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8"/>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8"/>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8"/>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8"/>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8"/>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8"/>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8"/>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8"/>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8"/>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8"/>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8"/>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8"/>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8"/>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8"/>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8"/>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8"/>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8"/>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8"/>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8"/>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8"/>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8"/>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8"/>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8"/>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8"/>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8"/>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8"/>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8"/>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8"/>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8"/>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8"/>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8"/>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8"/>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8"/>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8"/>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8"/>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8"/>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8"/>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8"/>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8"/>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8"/>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8"/>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8"/>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8"/>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8"/>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8"/>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8"/>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8"/>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8"/>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8"/>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8"/>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8"/>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8"/>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8"/>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8"/>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8"/>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8"/>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8"/>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8"/>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8"/>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8"/>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8"/>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8"/>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8"/>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8"/>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8"/>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8"/>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8"/>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8"/>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8"/>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8"/>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8"/>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8"/>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8"/>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8"/>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8"/>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8"/>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8"/>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8"/>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8"/>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8"/>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8"/>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8"/>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8"/>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8"/>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8"/>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8"/>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8"/>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8"/>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8"/>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8"/>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8"/>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8"/>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8"/>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8"/>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8"/>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8"/>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8"/>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8"/>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8"/>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8"/>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8"/>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8"/>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8"/>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8"/>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8"/>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8"/>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8"/>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8"/>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8"/>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8"/>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8"/>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8"/>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8"/>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8"/>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8"/>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8"/>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8"/>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8"/>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8"/>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8"/>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8"/>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8"/>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8"/>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8"/>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8"/>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8"/>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8"/>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8"/>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8"/>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8"/>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8"/>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8"/>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8"/>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8"/>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8"/>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8"/>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8"/>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8"/>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8"/>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8"/>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8"/>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8"/>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8"/>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8"/>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8"/>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8"/>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8"/>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8"/>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8"/>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8"/>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8"/>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8"/>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8"/>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8"/>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8"/>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8"/>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8"/>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8"/>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8"/>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8"/>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8"/>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8"/>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8"/>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8"/>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8"/>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8"/>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8"/>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8"/>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8"/>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8"/>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8"/>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8"/>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8"/>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8"/>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8"/>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8"/>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8"/>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8"/>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8"/>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8"/>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8"/>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8"/>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8"/>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8"/>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8"/>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8"/>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8"/>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8"/>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8"/>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8"/>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8"/>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8"/>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8"/>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8"/>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8"/>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8"/>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8"/>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8"/>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8"/>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8"/>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8"/>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8"/>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8"/>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8"/>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8"/>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8"/>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8"/>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8"/>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8"/>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8"/>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8"/>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8"/>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8"/>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8"/>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8"/>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8"/>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8"/>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8"/>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8"/>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8"/>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8"/>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8"/>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8"/>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8"/>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8"/>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8"/>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8"/>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8"/>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8"/>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8"/>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8"/>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8"/>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8"/>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8"/>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8"/>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8"/>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8"/>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8"/>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8"/>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8"/>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8"/>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8"/>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8"/>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8"/>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8"/>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8"/>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8"/>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8"/>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8"/>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8"/>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8"/>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8"/>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8"/>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8"/>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8"/>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8"/>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8"/>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8"/>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8"/>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8"/>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8"/>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8"/>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8"/>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8"/>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8"/>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8"/>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8"/>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8"/>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8"/>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8"/>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8"/>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8"/>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8"/>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8"/>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8"/>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8"/>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8"/>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8"/>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8"/>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8"/>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8"/>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8"/>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8"/>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8"/>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8"/>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8"/>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8"/>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8"/>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8"/>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8"/>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8"/>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8"/>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8"/>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8"/>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8"/>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8"/>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8"/>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8"/>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8"/>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8"/>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8"/>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8"/>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8"/>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8"/>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8"/>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8"/>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8"/>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8"/>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8"/>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8"/>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8"/>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8"/>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8"/>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8"/>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8"/>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8"/>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8"/>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8"/>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8"/>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8"/>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8"/>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8"/>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8"/>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8"/>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8"/>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8"/>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8"/>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8"/>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8"/>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8"/>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8"/>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8"/>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8"/>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8"/>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8"/>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8"/>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8"/>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8"/>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8"/>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8"/>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8"/>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8"/>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8"/>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8"/>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8"/>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8"/>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8"/>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8"/>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8"/>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8"/>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8"/>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8"/>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8"/>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8"/>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8"/>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8"/>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8"/>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8"/>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8"/>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8"/>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8"/>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8"/>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8"/>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8"/>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8"/>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8"/>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8"/>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8"/>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8"/>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8"/>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8"/>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8"/>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8"/>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8"/>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8"/>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8"/>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8"/>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8"/>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8"/>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8"/>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8"/>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8"/>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8"/>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8"/>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8"/>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8"/>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8"/>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8"/>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8"/>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8"/>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8"/>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8"/>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8"/>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8"/>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8"/>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8"/>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8"/>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8"/>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8"/>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8"/>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8"/>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8"/>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8"/>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8"/>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8"/>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8"/>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8"/>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8"/>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8"/>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8"/>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8"/>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8"/>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8"/>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8"/>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8"/>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8"/>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8"/>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8"/>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8"/>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8"/>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8"/>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8"/>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8"/>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8"/>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8"/>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8"/>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8"/>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8"/>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8"/>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8"/>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8"/>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8"/>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8"/>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8"/>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8"/>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8"/>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8"/>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8"/>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8"/>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8"/>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8"/>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8"/>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8"/>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8"/>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8"/>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8"/>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8"/>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8"/>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8"/>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8"/>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8"/>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8"/>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8"/>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8"/>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8"/>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8"/>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8"/>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8"/>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8"/>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8"/>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8" name="Google Shape;3518;p88"/>
          <p:cNvGrpSpPr/>
          <p:nvPr/>
        </p:nvGrpSpPr>
        <p:grpSpPr>
          <a:xfrm>
            <a:off x="5904877" y="1016248"/>
            <a:ext cx="2435960" cy="1297725"/>
            <a:chOff x="233350" y="949250"/>
            <a:chExt cx="7137300" cy="3802300"/>
          </a:xfrm>
        </p:grpSpPr>
        <p:sp>
          <p:nvSpPr>
            <p:cNvPr id="3519" name="Google Shape;3519;p8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0" name="Google Shape;3570;p88"/>
          <p:cNvGrpSpPr/>
          <p:nvPr/>
        </p:nvGrpSpPr>
        <p:grpSpPr>
          <a:xfrm>
            <a:off x="698034" y="977939"/>
            <a:ext cx="2665073" cy="1317140"/>
            <a:chOff x="793334" y="1192826"/>
            <a:chExt cx="2665073" cy="1317140"/>
          </a:xfrm>
        </p:grpSpPr>
        <p:sp>
          <p:nvSpPr>
            <p:cNvPr id="3571" name="Google Shape;3571;p88"/>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8"/>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8"/>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8"/>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8"/>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8"/>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8"/>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8"/>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8"/>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8"/>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8"/>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8"/>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8"/>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8"/>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8"/>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8"/>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8"/>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8"/>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8"/>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8"/>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8"/>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8"/>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8"/>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8"/>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8"/>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8"/>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8"/>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8"/>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8"/>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8"/>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8"/>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8"/>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8"/>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8"/>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8"/>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8"/>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8"/>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8"/>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8"/>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8"/>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8"/>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8"/>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8"/>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8"/>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8"/>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8"/>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8"/>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8"/>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8"/>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8"/>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8"/>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8"/>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8"/>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8"/>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8"/>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8"/>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8"/>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8"/>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8"/>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8"/>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8"/>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8"/>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8"/>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8"/>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8"/>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8"/>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8"/>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8"/>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8"/>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8"/>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8"/>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8"/>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8"/>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8"/>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8"/>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8"/>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8"/>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8"/>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8"/>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8"/>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8"/>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8"/>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8"/>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8"/>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8"/>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8"/>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8"/>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8"/>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8"/>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8"/>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8"/>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8"/>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8"/>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8"/>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8"/>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8"/>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8"/>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8"/>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8"/>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8"/>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8"/>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8"/>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8"/>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8"/>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8"/>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8"/>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8"/>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8"/>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8"/>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8"/>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8"/>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8"/>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8"/>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8"/>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8"/>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8"/>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8"/>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8"/>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8"/>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8"/>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8"/>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8"/>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8"/>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8"/>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8"/>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8"/>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8"/>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8"/>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8"/>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8"/>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8"/>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8"/>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8"/>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8"/>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8"/>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8"/>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8"/>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8"/>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8"/>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8"/>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8"/>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8"/>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8"/>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8"/>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8"/>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8"/>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8"/>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8"/>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8"/>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8"/>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8"/>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8"/>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8"/>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8"/>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8"/>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8"/>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8"/>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8"/>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8"/>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8"/>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8"/>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8"/>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8"/>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8"/>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8"/>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8"/>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8"/>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8"/>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8"/>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8"/>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8"/>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8"/>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8"/>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8"/>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8"/>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8"/>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8"/>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8"/>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8"/>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8"/>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8"/>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8"/>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8"/>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8"/>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8"/>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8"/>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8"/>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8"/>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8"/>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8"/>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8"/>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8"/>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8"/>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8"/>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8"/>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8"/>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8"/>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8"/>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8"/>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8"/>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8"/>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8"/>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8"/>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8"/>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8"/>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8"/>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8"/>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8"/>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8"/>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8"/>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8"/>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8"/>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8"/>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8"/>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8"/>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8"/>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8"/>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8"/>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8"/>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8"/>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8"/>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8"/>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8"/>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8"/>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8"/>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8"/>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8"/>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8"/>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8"/>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8"/>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8"/>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8"/>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8"/>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8"/>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8"/>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8"/>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8"/>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8"/>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8"/>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8"/>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8"/>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8"/>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8"/>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8"/>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8"/>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8"/>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8"/>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8"/>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8"/>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8"/>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8"/>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8"/>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8"/>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8"/>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8"/>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8"/>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8"/>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8"/>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8"/>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8"/>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8"/>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8"/>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8"/>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8"/>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8"/>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8"/>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8"/>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8"/>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8"/>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8"/>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8"/>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8"/>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8"/>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8"/>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8"/>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8"/>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8"/>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8"/>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8"/>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8"/>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8"/>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8"/>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8"/>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8"/>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8"/>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8"/>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8"/>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8"/>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8"/>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8"/>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8"/>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8"/>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8"/>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8"/>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8"/>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8"/>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8"/>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8"/>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8"/>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8"/>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8"/>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8"/>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8"/>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8"/>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8"/>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8"/>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8"/>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8"/>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8"/>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8"/>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8"/>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8"/>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8"/>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8"/>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8"/>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8"/>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8"/>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8"/>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8"/>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8"/>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8"/>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8"/>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8"/>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8"/>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8"/>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8"/>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8"/>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8"/>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8"/>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8"/>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8"/>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8"/>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8"/>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8"/>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8"/>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8"/>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8"/>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8"/>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8"/>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8"/>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8"/>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8"/>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8"/>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8"/>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8"/>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8"/>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8"/>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8"/>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8"/>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8"/>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8"/>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8"/>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8"/>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8"/>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8"/>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8"/>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8"/>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8"/>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8"/>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8"/>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8"/>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8"/>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8"/>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8"/>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8"/>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8"/>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8"/>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8"/>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8"/>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8"/>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8"/>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8"/>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8"/>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8"/>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8"/>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8"/>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8"/>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8"/>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8"/>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8"/>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8"/>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8"/>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8"/>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8"/>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8"/>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8"/>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8"/>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8"/>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8"/>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8"/>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8"/>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8"/>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8"/>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8"/>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8"/>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8"/>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8"/>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8"/>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8"/>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8"/>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8"/>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8"/>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8"/>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8"/>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8"/>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8"/>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8"/>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8"/>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8"/>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8"/>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8"/>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8"/>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8"/>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8"/>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8"/>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8"/>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8"/>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8"/>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8"/>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8"/>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8"/>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8"/>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8"/>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8"/>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8"/>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8"/>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8"/>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8"/>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8"/>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8"/>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8"/>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8"/>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8"/>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8"/>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8"/>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8"/>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8"/>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8"/>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8"/>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8"/>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8"/>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8"/>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8"/>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8"/>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8"/>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8"/>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8"/>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8"/>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8"/>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8"/>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8"/>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8"/>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8"/>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8"/>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8"/>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8"/>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8"/>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8"/>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8"/>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8"/>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8"/>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8"/>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8"/>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8"/>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8"/>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8"/>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8"/>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8"/>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8"/>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8"/>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8"/>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8"/>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8"/>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8"/>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8"/>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8"/>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8"/>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8"/>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8"/>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8"/>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8"/>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8"/>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8"/>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8"/>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8"/>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8"/>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8"/>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8"/>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8"/>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8"/>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8"/>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8"/>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8"/>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8"/>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8"/>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8"/>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8"/>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8"/>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8"/>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8"/>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8"/>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8"/>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8"/>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8"/>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8"/>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8"/>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8"/>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8"/>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8"/>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8"/>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8"/>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8"/>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8"/>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8"/>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8"/>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8"/>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8"/>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8"/>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8"/>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8"/>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8"/>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8"/>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8"/>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8"/>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8"/>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8"/>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8"/>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8"/>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8"/>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8"/>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8"/>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8"/>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8"/>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8"/>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8"/>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8"/>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8"/>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8"/>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8"/>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8"/>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8"/>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8"/>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8"/>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8"/>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8"/>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8"/>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8"/>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8"/>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8"/>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8"/>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8"/>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8"/>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8"/>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8"/>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8"/>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8"/>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8"/>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8"/>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8"/>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8"/>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8"/>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8"/>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8"/>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8"/>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8"/>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8"/>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8"/>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8"/>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8"/>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8"/>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8"/>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8"/>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8"/>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8"/>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8"/>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8"/>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8"/>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8"/>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8"/>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8"/>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8"/>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8"/>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8"/>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8"/>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8"/>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8"/>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8"/>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8"/>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8"/>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8"/>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8"/>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8"/>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8"/>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8"/>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8"/>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8"/>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8"/>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8"/>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8"/>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8"/>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8"/>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8"/>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8"/>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8"/>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8"/>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8"/>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8"/>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8"/>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8"/>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8"/>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8"/>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8"/>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8"/>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8"/>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8"/>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8"/>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8"/>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8"/>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8"/>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8"/>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8"/>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8"/>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8"/>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8"/>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8"/>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8"/>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8"/>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8"/>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8"/>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8"/>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8"/>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8"/>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8"/>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8"/>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8"/>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8"/>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8"/>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8"/>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8"/>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8"/>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8"/>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8"/>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8"/>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8"/>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8"/>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8"/>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8"/>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8"/>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8"/>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8"/>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8"/>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8"/>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8"/>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8"/>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8"/>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8"/>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8"/>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8"/>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8"/>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8"/>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8"/>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8"/>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8"/>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8"/>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8"/>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8"/>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8"/>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8"/>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8"/>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8"/>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8"/>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8"/>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8"/>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8"/>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8"/>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8"/>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8"/>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8"/>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8"/>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8"/>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8"/>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8"/>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8"/>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8"/>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8"/>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8"/>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8"/>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8"/>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8"/>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8"/>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8"/>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8"/>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8"/>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8"/>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8"/>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8"/>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8"/>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8"/>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8"/>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8"/>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8"/>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8"/>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8"/>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8"/>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8"/>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8"/>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8"/>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8"/>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8"/>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8"/>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8"/>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8"/>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8"/>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8"/>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8"/>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8"/>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8"/>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8"/>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8"/>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8"/>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8"/>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8"/>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8"/>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8"/>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8"/>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8"/>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8"/>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8"/>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8"/>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8"/>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8"/>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8"/>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8"/>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8"/>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8"/>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8"/>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8"/>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8"/>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8"/>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8"/>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8"/>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8"/>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8"/>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8"/>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8"/>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8"/>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8"/>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8"/>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8"/>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8"/>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8"/>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8"/>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8"/>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8"/>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8"/>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8"/>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8"/>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8"/>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8"/>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8"/>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8"/>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8"/>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8"/>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8"/>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8"/>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8"/>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8"/>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8"/>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8"/>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8"/>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8"/>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8"/>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8"/>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8"/>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8"/>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8"/>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8"/>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8"/>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8"/>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8"/>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8"/>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8"/>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8"/>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8"/>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8"/>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8"/>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8"/>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8"/>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8"/>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8"/>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8"/>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8"/>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8"/>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8"/>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8"/>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8"/>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8"/>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8"/>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8"/>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8"/>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8"/>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8"/>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8"/>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8"/>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8"/>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8"/>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8"/>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8"/>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8"/>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8"/>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8"/>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8"/>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8"/>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8"/>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8"/>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8"/>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8"/>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8"/>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8"/>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8"/>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8"/>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8"/>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8"/>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8"/>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8"/>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8"/>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8"/>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8"/>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8"/>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8"/>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8"/>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8"/>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8"/>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8"/>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8"/>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8"/>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8"/>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8"/>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8"/>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8"/>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8"/>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8"/>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8"/>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8"/>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8"/>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8"/>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8"/>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8"/>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8"/>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8"/>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8"/>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8"/>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8"/>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8"/>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8"/>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8"/>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8"/>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8"/>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8"/>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8"/>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8"/>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8"/>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8"/>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8"/>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8"/>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8"/>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8"/>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8"/>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8"/>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8"/>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8"/>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8"/>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8"/>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8"/>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8"/>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8"/>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8"/>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8"/>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8"/>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8"/>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8"/>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8"/>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8"/>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8"/>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8"/>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8"/>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8"/>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8"/>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8"/>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8"/>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8"/>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8"/>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8"/>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8"/>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8"/>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8"/>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8"/>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8"/>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8"/>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8"/>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8"/>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8"/>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8"/>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8"/>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8"/>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8"/>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8"/>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8"/>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8"/>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8"/>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8"/>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8"/>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8"/>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8"/>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8"/>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8"/>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8"/>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8"/>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8"/>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8"/>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8"/>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8"/>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8"/>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8"/>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8"/>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8"/>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8"/>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8"/>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8"/>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8"/>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8"/>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8"/>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8"/>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8"/>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8"/>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8"/>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8"/>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8"/>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8"/>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8"/>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8"/>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8"/>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8"/>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8"/>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8"/>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8"/>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8"/>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8"/>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8"/>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8"/>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8"/>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8"/>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8"/>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8"/>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8"/>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8"/>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8"/>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8"/>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8"/>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8"/>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8"/>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8"/>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8"/>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8"/>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8"/>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8"/>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8"/>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8"/>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8"/>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8"/>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8"/>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8"/>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8"/>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8"/>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8"/>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8"/>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8"/>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8"/>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8"/>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8"/>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8"/>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8"/>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8"/>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8"/>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8"/>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8"/>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8"/>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8"/>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8"/>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8"/>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8"/>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8"/>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8"/>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8"/>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8"/>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8"/>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8"/>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8"/>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8"/>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8"/>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8"/>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8"/>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8"/>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8"/>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8"/>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8"/>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8"/>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8"/>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8"/>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8"/>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8"/>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8"/>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8"/>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8"/>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8"/>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8"/>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8"/>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8"/>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8"/>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8"/>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8"/>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8"/>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8"/>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8"/>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8"/>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8"/>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8"/>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8"/>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8"/>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8"/>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8"/>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8"/>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8"/>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8"/>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8"/>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8"/>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8"/>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8"/>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8"/>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8"/>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8"/>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8"/>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8"/>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8"/>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8"/>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8"/>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8"/>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8"/>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8"/>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8"/>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8"/>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8"/>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8"/>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8"/>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8"/>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8"/>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8"/>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8"/>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8"/>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8"/>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8"/>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8"/>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8"/>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8"/>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8"/>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8"/>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8"/>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8"/>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8"/>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8"/>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8"/>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8"/>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8"/>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8"/>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8"/>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8"/>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8"/>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8"/>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8"/>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8"/>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8"/>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8"/>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8"/>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8"/>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8"/>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8"/>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8"/>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8"/>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8"/>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8"/>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8"/>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8"/>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8"/>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8"/>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8"/>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8"/>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8"/>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8"/>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8"/>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8"/>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8"/>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8"/>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8"/>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8"/>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8"/>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8"/>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8"/>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8"/>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8"/>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8"/>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8"/>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8"/>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8"/>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8"/>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8"/>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8"/>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8"/>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8"/>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8"/>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8"/>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8"/>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8"/>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8"/>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8"/>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8"/>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8"/>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8"/>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8"/>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8"/>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8"/>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8"/>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8"/>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8"/>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8"/>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8"/>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8"/>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8"/>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8"/>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8"/>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8"/>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8"/>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8"/>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8"/>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8"/>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8"/>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8"/>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8"/>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8"/>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8"/>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8"/>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8"/>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8"/>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8"/>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8"/>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8"/>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8"/>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8"/>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8"/>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8"/>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8"/>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8"/>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8"/>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8"/>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8"/>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8"/>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8"/>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8"/>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8"/>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8"/>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8"/>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8"/>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8"/>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8"/>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8"/>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8"/>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8"/>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8"/>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8"/>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8"/>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8"/>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8"/>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8"/>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8"/>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8"/>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8"/>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8"/>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8"/>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8"/>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8"/>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8"/>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8"/>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8"/>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8"/>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8"/>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8"/>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8"/>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8"/>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8"/>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8"/>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8"/>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8"/>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8"/>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8"/>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8"/>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8"/>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8"/>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8"/>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8"/>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8"/>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8"/>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8"/>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8"/>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8"/>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8"/>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8"/>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8"/>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8"/>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8"/>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8"/>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8"/>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8"/>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8"/>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8"/>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8"/>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8"/>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8"/>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8"/>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8"/>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8"/>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8"/>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8"/>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8"/>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8"/>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8"/>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8"/>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8"/>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8"/>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8"/>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8"/>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8"/>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8"/>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8"/>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8"/>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8"/>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8"/>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8"/>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8"/>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8"/>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8"/>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8"/>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8"/>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8"/>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8"/>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8"/>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8"/>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8"/>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8"/>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8"/>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8"/>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8"/>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8"/>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8"/>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8"/>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8"/>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8"/>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8"/>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8"/>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8"/>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8"/>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8"/>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8"/>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8"/>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8"/>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8"/>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8"/>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8"/>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8"/>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8"/>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8"/>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8"/>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8"/>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8"/>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8"/>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8"/>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8"/>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8"/>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8"/>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8"/>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8"/>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8"/>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8"/>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8"/>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8"/>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8"/>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8"/>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8"/>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8"/>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8"/>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8"/>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8"/>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8"/>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8"/>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8"/>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8"/>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8"/>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8"/>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8"/>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8"/>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8"/>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8"/>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8"/>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8"/>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8"/>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8"/>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8"/>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8"/>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8"/>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8"/>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8"/>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8"/>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8"/>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8"/>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8"/>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8"/>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8"/>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8"/>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8"/>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8"/>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8"/>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8"/>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8"/>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8"/>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8"/>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8"/>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8"/>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8"/>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8"/>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8"/>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8"/>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8"/>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8"/>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8"/>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8"/>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8"/>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8"/>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8"/>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8"/>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8"/>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8"/>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8"/>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8"/>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8"/>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8"/>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8"/>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8"/>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8"/>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8"/>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8"/>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8"/>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8"/>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8"/>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8"/>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8"/>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8"/>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8"/>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8"/>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8"/>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8"/>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8"/>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8"/>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8"/>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8"/>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8"/>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8"/>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8"/>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8"/>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8"/>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8"/>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8"/>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8"/>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8"/>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8"/>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8"/>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8"/>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8"/>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8"/>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8"/>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8"/>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8"/>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8"/>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8"/>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8"/>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8"/>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8"/>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8"/>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8"/>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8"/>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8"/>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8"/>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8"/>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8"/>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8"/>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8"/>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8"/>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8"/>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8"/>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8"/>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8"/>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8"/>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8"/>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8"/>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8"/>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8"/>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8"/>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8"/>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8"/>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8"/>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8"/>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8"/>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8"/>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8"/>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8"/>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8"/>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8"/>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8"/>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8"/>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8"/>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8"/>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8"/>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8"/>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8"/>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8"/>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8"/>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8"/>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8"/>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8"/>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8"/>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8"/>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8"/>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8"/>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8"/>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8"/>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8"/>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8"/>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8"/>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8"/>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8"/>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8"/>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8"/>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8"/>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8"/>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8"/>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8"/>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8"/>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8"/>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8"/>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8"/>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8"/>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8"/>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8"/>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8"/>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8"/>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8"/>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8"/>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8"/>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8"/>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8"/>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8"/>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8"/>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8"/>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8"/>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8"/>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8"/>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8"/>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8"/>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8"/>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8"/>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8"/>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8"/>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8"/>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8"/>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8"/>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8"/>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8"/>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8"/>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8"/>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8"/>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8"/>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8"/>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8"/>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8"/>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8"/>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8"/>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8"/>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8"/>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8"/>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8"/>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8"/>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8"/>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8"/>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8"/>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8"/>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8"/>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8"/>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8"/>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8"/>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8"/>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8"/>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8"/>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8"/>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8"/>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8"/>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8"/>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8"/>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8"/>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8"/>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8"/>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8"/>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8"/>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8"/>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8"/>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8"/>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8"/>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8"/>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8"/>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8"/>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8"/>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8"/>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8"/>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8"/>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8"/>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8"/>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8"/>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8"/>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8"/>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8"/>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8"/>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8"/>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8"/>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8"/>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8"/>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8"/>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8"/>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8"/>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8"/>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8"/>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8"/>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8"/>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8"/>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8"/>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8"/>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8"/>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8"/>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8"/>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8"/>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8"/>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8"/>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8"/>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8"/>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8"/>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8"/>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8"/>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8"/>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8"/>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8"/>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8"/>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8"/>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8"/>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8"/>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8"/>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8"/>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8"/>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8"/>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8"/>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8"/>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8"/>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8"/>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8"/>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8"/>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8"/>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8"/>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8"/>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8"/>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8"/>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8"/>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8"/>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8"/>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8"/>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8"/>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8"/>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8"/>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8"/>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8"/>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8"/>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8"/>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8"/>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8"/>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8"/>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8"/>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8"/>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8"/>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8"/>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8"/>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8"/>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8"/>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8"/>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8"/>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8"/>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8"/>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8"/>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8"/>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8"/>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8"/>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8"/>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8"/>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8"/>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8"/>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8"/>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8"/>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8"/>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8"/>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8"/>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8"/>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8"/>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8"/>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8"/>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8"/>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8"/>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8"/>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8"/>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8"/>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8"/>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8"/>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8"/>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8"/>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8"/>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8"/>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8"/>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8"/>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8"/>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8"/>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8"/>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8"/>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8"/>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8"/>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8"/>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8"/>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8"/>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8"/>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8"/>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8"/>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8"/>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8"/>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8"/>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8"/>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8"/>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8"/>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8"/>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8"/>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8"/>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8"/>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8"/>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8"/>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8"/>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8"/>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8"/>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8"/>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8"/>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8"/>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8"/>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8"/>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8"/>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8"/>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8"/>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8"/>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8"/>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8"/>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8"/>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8"/>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8"/>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8"/>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8"/>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8"/>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8"/>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8"/>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8"/>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8"/>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8"/>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8"/>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8"/>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8"/>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8"/>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8"/>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8"/>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8"/>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8"/>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8"/>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8"/>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8"/>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8"/>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8"/>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8"/>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8"/>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8"/>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8"/>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8"/>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8"/>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8"/>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8"/>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8"/>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8"/>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8"/>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8"/>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8"/>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8"/>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8"/>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8"/>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8"/>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8"/>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8"/>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8"/>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8"/>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8"/>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8"/>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8"/>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8"/>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8"/>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8"/>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8"/>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8"/>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8"/>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8"/>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8"/>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8"/>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8"/>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8"/>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8"/>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8"/>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8"/>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8"/>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8"/>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8"/>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8"/>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8"/>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8"/>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8"/>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8"/>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8"/>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8"/>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8"/>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8"/>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8"/>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8"/>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8"/>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8"/>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8"/>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8"/>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8"/>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8"/>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8"/>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8"/>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8"/>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8"/>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8"/>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8"/>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8"/>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8"/>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8"/>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8"/>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8"/>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8"/>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8"/>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8"/>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8"/>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8"/>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8"/>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8"/>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8"/>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8"/>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8"/>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8"/>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8"/>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8"/>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8"/>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8"/>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8"/>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8"/>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8"/>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8"/>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8"/>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8"/>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8"/>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8"/>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8"/>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8"/>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8"/>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8"/>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8"/>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8"/>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8"/>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8"/>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8"/>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8"/>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8"/>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8"/>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8"/>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8"/>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8"/>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8"/>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8"/>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8"/>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8"/>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8"/>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8"/>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8"/>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8"/>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8"/>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8"/>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8"/>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8"/>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8"/>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8"/>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8"/>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8"/>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8"/>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8"/>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8"/>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8"/>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8"/>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8"/>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8"/>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8"/>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8"/>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8"/>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8"/>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8"/>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8"/>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8"/>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8"/>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8"/>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8"/>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8"/>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8"/>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8"/>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8"/>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8"/>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8"/>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8"/>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8"/>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8"/>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8"/>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8"/>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8"/>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8"/>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8"/>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8"/>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8"/>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8"/>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8"/>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8"/>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8"/>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8"/>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8"/>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8"/>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8"/>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8"/>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8"/>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8"/>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8"/>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8"/>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8"/>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8"/>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8"/>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8"/>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8"/>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8"/>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8"/>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8"/>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8"/>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8"/>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8"/>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8"/>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8"/>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8"/>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8"/>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8"/>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8"/>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8"/>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8"/>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8"/>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8"/>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8"/>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8"/>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8"/>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8"/>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8"/>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8"/>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8"/>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8"/>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8"/>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8"/>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8"/>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8"/>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8"/>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8"/>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8"/>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8"/>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8"/>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8"/>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8"/>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8"/>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8"/>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8"/>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8"/>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8"/>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8"/>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8"/>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8"/>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8"/>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8"/>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8"/>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8"/>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8"/>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8"/>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8"/>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8"/>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8"/>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8"/>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8"/>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8"/>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8"/>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8"/>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8"/>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8"/>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8"/>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8"/>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8"/>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8"/>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8"/>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8"/>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8"/>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8"/>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8"/>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8"/>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8"/>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8"/>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8"/>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8"/>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8"/>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8"/>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8"/>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8"/>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8"/>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8"/>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8"/>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8"/>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8"/>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8"/>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8"/>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8"/>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8"/>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8"/>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8"/>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8"/>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8"/>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8"/>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8"/>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8"/>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8"/>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8"/>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8"/>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8"/>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8"/>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8"/>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8"/>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8"/>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8"/>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8"/>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8"/>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8"/>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8"/>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8"/>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8"/>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8"/>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8"/>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8"/>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8"/>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8"/>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8"/>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8"/>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8"/>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8"/>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8"/>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8"/>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8"/>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8"/>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8"/>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8"/>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8"/>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8"/>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8"/>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8"/>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8"/>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8"/>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8"/>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8"/>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8"/>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8"/>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8"/>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8"/>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8"/>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8"/>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8"/>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8"/>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8"/>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8"/>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8"/>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8"/>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8"/>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8"/>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8"/>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8"/>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8"/>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8"/>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8"/>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8"/>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8"/>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8"/>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8"/>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8"/>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8"/>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8"/>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8"/>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8"/>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8"/>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8"/>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8"/>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8"/>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8"/>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8"/>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8"/>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8"/>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8"/>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8"/>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8"/>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8"/>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8"/>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8"/>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8"/>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8"/>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8"/>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8"/>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8"/>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8"/>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8"/>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8"/>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8"/>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8"/>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8"/>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8"/>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8"/>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8"/>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8"/>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8"/>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8"/>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8"/>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8"/>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8"/>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8"/>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8"/>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8"/>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8"/>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8"/>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8"/>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8"/>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8"/>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8"/>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8"/>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8"/>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8"/>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8"/>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8"/>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8"/>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8"/>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8"/>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8"/>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8"/>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8"/>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8"/>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8"/>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8"/>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8"/>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8"/>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8"/>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8"/>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8"/>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8"/>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8"/>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8"/>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8"/>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8"/>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8"/>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8"/>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8"/>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8"/>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8"/>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8"/>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8"/>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8"/>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8"/>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8"/>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8"/>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8"/>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8"/>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8"/>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8"/>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8"/>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8"/>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8"/>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8"/>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8"/>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8"/>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8"/>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8"/>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8"/>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8"/>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8"/>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8"/>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8"/>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8"/>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8"/>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8"/>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8"/>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8"/>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8"/>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8"/>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8"/>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8"/>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8"/>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8"/>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8"/>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8"/>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8"/>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8"/>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8"/>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8"/>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8"/>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8"/>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8"/>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8"/>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8"/>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8"/>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8"/>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8"/>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8"/>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8"/>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8"/>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8"/>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8"/>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8"/>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8"/>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8"/>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8"/>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8"/>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8"/>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8"/>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8"/>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8"/>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8"/>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8"/>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8"/>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8"/>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8"/>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8"/>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8"/>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8"/>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8"/>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8"/>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8"/>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8"/>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8"/>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8"/>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8"/>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8"/>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8"/>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8"/>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8"/>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8"/>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8"/>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8"/>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8"/>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8"/>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8"/>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8"/>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8"/>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8"/>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8"/>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8"/>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8"/>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8"/>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8"/>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8"/>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8"/>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8"/>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8"/>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8"/>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8"/>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8"/>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8"/>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8"/>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8"/>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8"/>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8"/>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8"/>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8"/>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8"/>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8"/>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8"/>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8"/>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8"/>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8"/>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8"/>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8"/>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8"/>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8"/>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8"/>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8"/>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8"/>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8"/>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8"/>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8"/>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8"/>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8"/>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8"/>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8"/>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8"/>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8"/>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8"/>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8"/>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8"/>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8"/>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8"/>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8"/>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8"/>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8"/>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8"/>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8"/>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8"/>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8"/>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8"/>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8"/>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8"/>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8"/>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8"/>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8"/>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8"/>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8"/>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8"/>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8"/>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8"/>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8"/>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8"/>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8"/>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8"/>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8"/>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8"/>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8"/>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8"/>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8"/>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8"/>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8"/>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8"/>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8"/>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8"/>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8"/>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8"/>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8"/>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8"/>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8"/>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8"/>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8"/>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8"/>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8"/>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8"/>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8"/>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8"/>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8"/>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8"/>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8"/>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8"/>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8"/>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8"/>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8"/>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8"/>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8"/>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8"/>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8"/>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8"/>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8"/>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8"/>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8"/>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8"/>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8"/>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8"/>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8"/>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8"/>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8"/>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8"/>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8"/>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8"/>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8"/>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8"/>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8"/>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8"/>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8"/>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8"/>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8"/>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8"/>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8"/>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8"/>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8"/>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8"/>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8"/>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8"/>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8"/>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8"/>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8"/>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8"/>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8"/>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8"/>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8"/>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8"/>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8"/>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8"/>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8"/>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8"/>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8"/>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8"/>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8"/>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8"/>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8"/>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8"/>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8"/>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8"/>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8"/>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8"/>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8"/>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8"/>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8"/>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8"/>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8"/>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8"/>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8"/>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8"/>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8"/>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8"/>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8"/>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8"/>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8"/>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8"/>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8"/>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8"/>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8"/>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8"/>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8"/>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8"/>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8"/>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8"/>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8"/>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8"/>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8"/>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8"/>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8"/>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8"/>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8"/>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8"/>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8"/>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8"/>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8"/>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8"/>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8"/>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8"/>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8"/>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8"/>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8"/>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8"/>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8"/>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8"/>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8"/>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8"/>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8"/>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8"/>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8"/>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8"/>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8"/>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8"/>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8"/>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8"/>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8"/>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8"/>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8"/>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8"/>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8"/>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8"/>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8"/>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8"/>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8"/>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8"/>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8"/>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8"/>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8"/>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8"/>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8"/>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8"/>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8"/>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8"/>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8"/>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8"/>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8"/>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8"/>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8"/>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8"/>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8"/>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8"/>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8"/>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8"/>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8"/>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8"/>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8"/>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8"/>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8"/>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8"/>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8"/>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8"/>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8"/>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8"/>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8"/>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8"/>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8"/>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8"/>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8"/>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8"/>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8"/>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8"/>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8"/>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8"/>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8"/>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8"/>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8"/>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8"/>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8"/>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8"/>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8"/>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8"/>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8"/>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8"/>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8"/>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8"/>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8"/>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8"/>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8"/>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8"/>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8"/>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8"/>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8"/>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8"/>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8"/>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8"/>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8"/>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8"/>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8"/>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8"/>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8"/>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8"/>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8"/>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8"/>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8"/>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8"/>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8"/>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8"/>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8"/>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8"/>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8"/>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8"/>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8"/>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8"/>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8"/>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8"/>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8"/>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8"/>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8"/>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8"/>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8"/>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8"/>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8"/>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8"/>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8"/>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8"/>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8"/>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8"/>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8"/>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8"/>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8"/>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8"/>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8"/>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8"/>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8"/>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8"/>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8"/>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8"/>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8"/>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8"/>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8"/>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8"/>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8"/>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8"/>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8"/>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8"/>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8"/>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8"/>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8"/>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8"/>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8"/>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8"/>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8"/>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8"/>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8"/>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8"/>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8"/>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8"/>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8"/>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8"/>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8"/>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8"/>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8"/>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8"/>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8"/>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8"/>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8"/>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8"/>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8"/>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8"/>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8"/>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8"/>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8"/>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8"/>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8"/>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8"/>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8"/>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8"/>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8"/>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8"/>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8"/>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8"/>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8"/>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8"/>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8"/>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8"/>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8"/>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8"/>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8"/>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8"/>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8"/>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8"/>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8"/>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8"/>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8"/>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8"/>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8"/>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8"/>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8"/>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8"/>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8"/>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8"/>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8"/>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8"/>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8"/>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8"/>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8"/>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8"/>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8"/>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8"/>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8"/>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8"/>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8"/>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8"/>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8"/>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8"/>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8"/>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8"/>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8"/>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8"/>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8"/>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8"/>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8"/>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8"/>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8"/>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8"/>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8"/>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8"/>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8"/>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8"/>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8"/>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8"/>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8"/>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8"/>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8"/>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8"/>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8"/>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8"/>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8"/>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8"/>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8"/>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8"/>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8"/>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8"/>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8"/>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8"/>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8"/>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8"/>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8"/>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8"/>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8"/>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8"/>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8"/>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8"/>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8"/>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8"/>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8"/>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8"/>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8"/>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8"/>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8"/>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8"/>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8"/>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8"/>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8"/>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8"/>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8"/>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8"/>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8"/>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8"/>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8"/>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8"/>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8"/>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8"/>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8"/>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8"/>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8"/>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8"/>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8"/>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8"/>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8"/>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8"/>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8"/>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8"/>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8"/>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8"/>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8"/>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8"/>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8"/>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8"/>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8"/>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8"/>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8"/>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8"/>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8"/>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8"/>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8"/>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8"/>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8"/>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8"/>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8"/>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8"/>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8"/>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8"/>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8"/>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8"/>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8"/>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8"/>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8"/>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8"/>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8"/>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8"/>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8"/>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8"/>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8"/>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8"/>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8"/>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8"/>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8"/>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8"/>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8"/>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8"/>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8"/>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8"/>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8"/>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8"/>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8"/>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8"/>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8"/>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8"/>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8"/>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8"/>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8"/>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8"/>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8"/>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8"/>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8"/>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8"/>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8"/>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8"/>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8"/>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8"/>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8"/>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8"/>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8"/>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8"/>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8"/>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8"/>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8"/>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8"/>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8"/>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8"/>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8"/>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8"/>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8"/>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8"/>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8"/>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8"/>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8"/>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8"/>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8"/>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8"/>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8"/>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8"/>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8"/>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8"/>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8"/>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8"/>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8"/>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8"/>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8"/>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8"/>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8"/>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8"/>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8"/>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8"/>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8"/>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8"/>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8"/>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8"/>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8"/>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8"/>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8"/>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8"/>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8"/>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8"/>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8"/>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8"/>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8"/>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8"/>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8"/>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8"/>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8"/>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8"/>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8"/>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8"/>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8"/>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8"/>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8"/>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8"/>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8"/>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8"/>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8"/>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8"/>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8"/>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8"/>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8"/>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8"/>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8"/>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8"/>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8"/>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8"/>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8"/>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8"/>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8"/>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8"/>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8"/>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8"/>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8"/>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8"/>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8"/>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8"/>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8"/>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8"/>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8"/>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8"/>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8"/>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8"/>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8"/>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8"/>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8"/>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8"/>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8"/>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8"/>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8"/>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8"/>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8"/>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8"/>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8"/>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8"/>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8"/>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8"/>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8"/>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8"/>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8"/>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8"/>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8"/>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8"/>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8"/>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8"/>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8"/>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8"/>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8"/>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8"/>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8"/>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8"/>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8"/>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8"/>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8"/>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8"/>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8"/>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8"/>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8"/>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8"/>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8"/>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8"/>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8"/>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8"/>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8"/>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8"/>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8"/>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8"/>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8"/>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8"/>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8"/>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8"/>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8"/>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8"/>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8"/>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8"/>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8"/>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8"/>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8"/>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8"/>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8"/>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8"/>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8"/>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8"/>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8"/>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8"/>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8"/>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8"/>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8"/>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8"/>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8"/>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8"/>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8"/>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8"/>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8"/>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8"/>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8"/>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8"/>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8"/>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8"/>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8"/>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8"/>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8"/>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8"/>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8"/>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8"/>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8"/>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8"/>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8"/>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8"/>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8"/>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8"/>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8"/>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8"/>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8"/>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8"/>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8"/>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8"/>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8"/>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8"/>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8"/>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8"/>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8"/>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8"/>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8"/>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8"/>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8"/>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8"/>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8"/>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8"/>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8"/>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8"/>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8"/>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8"/>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8"/>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8"/>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8"/>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8"/>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8"/>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8"/>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8"/>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8"/>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8"/>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8"/>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8"/>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8"/>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8"/>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8"/>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8"/>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8"/>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8"/>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8"/>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8"/>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8"/>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8"/>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8"/>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8"/>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8"/>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8"/>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8"/>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8"/>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8"/>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8"/>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8"/>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8"/>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8"/>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8"/>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8"/>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8"/>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8"/>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8"/>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8"/>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8"/>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8"/>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8"/>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8"/>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8"/>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8"/>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8"/>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8"/>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8"/>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8"/>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8"/>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8"/>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8"/>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8"/>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8"/>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8"/>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8"/>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8"/>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8"/>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8"/>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8"/>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8"/>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8"/>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8"/>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8"/>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8"/>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8"/>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8"/>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8"/>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8"/>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8"/>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8"/>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8"/>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8"/>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8"/>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8"/>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8"/>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8"/>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8"/>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8"/>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8"/>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8"/>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8"/>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8"/>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8"/>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8"/>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8"/>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8"/>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8"/>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8"/>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8"/>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8"/>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8"/>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8"/>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8"/>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8"/>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8"/>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8"/>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8"/>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8"/>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8"/>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8"/>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8"/>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8"/>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8"/>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8"/>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8"/>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8"/>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8"/>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8"/>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8"/>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8"/>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8"/>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8"/>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8"/>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8"/>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8"/>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8"/>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8"/>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8"/>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8"/>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8"/>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8"/>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8"/>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8"/>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8"/>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8"/>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8"/>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8"/>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8"/>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8"/>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8"/>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8"/>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8"/>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8"/>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8"/>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8"/>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8"/>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8"/>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8"/>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8"/>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8"/>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8"/>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8"/>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8"/>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8"/>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8"/>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8"/>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8"/>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8"/>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8"/>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8"/>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8"/>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8"/>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8"/>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8"/>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8"/>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8"/>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8"/>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8"/>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8"/>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8"/>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8"/>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8"/>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8"/>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8"/>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8"/>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8"/>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8"/>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8"/>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8"/>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8"/>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8"/>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8"/>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8"/>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8"/>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8"/>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8"/>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8"/>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8"/>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8"/>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8"/>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8"/>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8"/>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8"/>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8"/>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8"/>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8"/>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8"/>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8"/>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8"/>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8"/>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8"/>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8"/>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8"/>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8"/>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8"/>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8"/>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8"/>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8"/>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8"/>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8"/>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8"/>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8"/>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8"/>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8"/>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8"/>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8"/>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8"/>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8"/>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8"/>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8"/>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8"/>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8"/>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8"/>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8"/>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8"/>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8"/>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8"/>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8"/>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8"/>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8"/>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8"/>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8"/>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8"/>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8"/>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8"/>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8"/>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8"/>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8"/>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8"/>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8"/>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8"/>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8"/>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8"/>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8"/>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8"/>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8"/>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8"/>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8"/>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8"/>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8"/>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8"/>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8"/>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8"/>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8"/>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8"/>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8"/>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8"/>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8"/>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8"/>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8"/>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8"/>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8"/>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8"/>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8"/>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8"/>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8"/>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8"/>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8"/>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8"/>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8"/>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8"/>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8"/>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8"/>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8"/>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8"/>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8"/>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8"/>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8"/>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8"/>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8"/>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8"/>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8"/>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8"/>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8"/>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8"/>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8"/>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8"/>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8"/>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8"/>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8"/>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8"/>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8"/>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8"/>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8"/>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8"/>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8"/>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8"/>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8"/>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8"/>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8"/>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8"/>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8"/>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8"/>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8"/>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8"/>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8"/>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8"/>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8"/>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8"/>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8"/>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8"/>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8"/>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8"/>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8"/>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8"/>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8"/>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8"/>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8"/>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8"/>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8"/>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8"/>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8"/>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8"/>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8"/>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8"/>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8"/>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8"/>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8"/>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8"/>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8"/>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8"/>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8"/>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8"/>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8"/>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8"/>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8"/>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8"/>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8"/>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8"/>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8"/>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8"/>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8"/>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8"/>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8"/>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8"/>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8"/>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8"/>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8"/>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8"/>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8"/>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8"/>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8"/>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8"/>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8"/>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8"/>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8"/>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8"/>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8"/>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8"/>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8"/>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8"/>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8"/>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8"/>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8"/>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8"/>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8"/>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8"/>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8"/>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8"/>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8"/>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8"/>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8"/>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8"/>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8"/>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8"/>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8"/>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8"/>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8"/>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8"/>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8"/>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8"/>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8"/>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8"/>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8"/>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8"/>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8"/>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8"/>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8"/>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8"/>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8"/>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8"/>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8"/>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8"/>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8"/>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8"/>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8"/>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8"/>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8"/>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8"/>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8"/>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8"/>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8"/>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8"/>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8"/>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8"/>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8"/>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8"/>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8"/>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8"/>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8"/>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8"/>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8"/>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8"/>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8"/>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8"/>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8"/>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8"/>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8"/>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8"/>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8"/>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8"/>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8"/>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8"/>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8"/>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8"/>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8"/>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8"/>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8"/>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8"/>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8"/>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8"/>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8"/>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8"/>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8"/>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8"/>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8"/>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8"/>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8"/>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8"/>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8"/>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8"/>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8"/>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8"/>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8"/>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8"/>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8"/>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8"/>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8"/>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8"/>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8"/>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8"/>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8"/>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8"/>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8"/>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8"/>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8"/>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8"/>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8"/>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8"/>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8"/>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8"/>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8"/>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8"/>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8"/>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8"/>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8"/>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8"/>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8"/>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8"/>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8"/>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8"/>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8"/>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8"/>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8"/>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8"/>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8"/>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8"/>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8"/>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8"/>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8"/>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8"/>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8"/>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8"/>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8"/>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8"/>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8"/>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8"/>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8"/>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8"/>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8"/>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8"/>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8"/>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8"/>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8"/>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8"/>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8"/>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8"/>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8"/>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8"/>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8"/>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8"/>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8"/>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8"/>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8"/>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8"/>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8"/>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8"/>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8"/>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8"/>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8"/>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8"/>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8"/>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8"/>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8"/>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8"/>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8"/>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8"/>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8"/>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8"/>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8"/>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8"/>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8"/>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8"/>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8"/>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8"/>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8"/>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8"/>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8"/>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8"/>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8"/>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8"/>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8"/>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8"/>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8"/>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8"/>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8"/>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8"/>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8"/>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8"/>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8"/>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8"/>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8"/>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8"/>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8"/>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8"/>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8"/>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8"/>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8"/>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8"/>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8"/>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8"/>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8"/>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8"/>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8"/>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8"/>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8"/>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8"/>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8"/>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8"/>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8"/>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8"/>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8"/>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8"/>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8"/>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8"/>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8"/>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8"/>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8"/>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8"/>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8"/>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8"/>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8"/>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8"/>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8"/>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8"/>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8"/>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8"/>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8"/>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8"/>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8"/>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8"/>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8"/>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8"/>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8"/>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8"/>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8"/>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8"/>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8"/>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8"/>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8"/>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8"/>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8"/>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8"/>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8"/>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8"/>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8"/>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8"/>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8"/>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8"/>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8"/>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8"/>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8"/>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8"/>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8"/>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8"/>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8"/>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8"/>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8"/>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8"/>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8"/>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8"/>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8"/>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8"/>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8"/>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8"/>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8"/>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8"/>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8"/>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8"/>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8"/>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8"/>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8"/>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8"/>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8"/>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8"/>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8"/>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8"/>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8"/>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8"/>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8"/>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8"/>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8"/>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8"/>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8"/>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8"/>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8"/>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8"/>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8"/>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8"/>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8"/>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8"/>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8"/>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8"/>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8"/>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8"/>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8"/>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8"/>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8"/>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8"/>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8"/>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8"/>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8"/>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8"/>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8"/>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8"/>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8"/>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8"/>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8"/>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8"/>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8"/>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8"/>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8"/>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8"/>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8"/>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8"/>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8"/>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8"/>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8"/>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8"/>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8"/>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8"/>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8"/>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8"/>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8"/>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8"/>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8"/>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8"/>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8"/>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8"/>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8"/>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8"/>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8"/>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8"/>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8"/>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8"/>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8"/>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8"/>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8"/>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8"/>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8"/>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8"/>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8"/>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8"/>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8"/>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8"/>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8"/>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8"/>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8"/>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8"/>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8"/>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8"/>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8"/>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8"/>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8"/>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8"/>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8"/>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8"/>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8"/>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8"/>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8"/>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8"/>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8"/>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8"/>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8"/>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8"/>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8"/>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8"/>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8"/>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8"/>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8"/>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8"/>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8"/>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8"/>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8"/>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8"/>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8"/>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8"/>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8"/>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8"/>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8"/>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8"/>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8"/>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8"/>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8"/>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8"/>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8"/>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8"/>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8"/>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8"/>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8"/>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8"/>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8"/>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8"/>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8"/>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8"/>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8"/>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8"/>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8"/>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8"/>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8"/>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8"/>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8"/>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8"/>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8"/>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8"/>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8"/>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8"/>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8"/>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8"/>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8"/>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8"/>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8"/>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8"/>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8"/>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8"/>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8"/>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8"/>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8"/>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8"/>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8"/>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8"/>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8"/>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8"/>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8"/>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8"/>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8"/>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8"/>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8"/>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8"/>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8"/>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8"/>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8"/>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8"/>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8"/>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8"/>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8"/>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8"/>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8"/>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8"/>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8"/>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8"/>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8"/>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8"/>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8"/>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8"/>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8"/>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8"/>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8"/>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8"/>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8"/>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8"/>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8"/>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8"/>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8"/>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8"/>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8"/>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8"/>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8"/>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8"/>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8"/>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8"/>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8"/>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8"/>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8"/>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8"/>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8"/>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8"/>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8"/>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8"/>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8"/>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8"/>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8"/>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8"/>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8"/>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8"/>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8"/>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8"/>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8"/>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8"/>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8"/>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8"/>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8"/>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8"/>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8"/>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8"/>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8"/>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8"/>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8"/>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8"/>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8"/>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8"/>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8"/>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8"/>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8"/>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8"/>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8"/>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8"/>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8"/>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8"/>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8"/>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8"/>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8"/>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8"/>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8"/>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8"/>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8"/>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8"/>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8"/>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8"/>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8"/>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8"/>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8"/>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8"/>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8"/>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8"/>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8"/>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8"/>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8"/>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8"/>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8"/>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8"/>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8"/>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8"/>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8"/>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8"/>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8"/>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8"/>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8"/>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8"/>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8"/>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8"/>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8"/>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8"/>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8"/>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8"/>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8"/>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8"/>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8"/>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8"/>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8"/>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8"/>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8"/>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8"/>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8"/>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8"/>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8"/>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8"/>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8"/>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8"/>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8"/>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8"/>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8"/>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8"/>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8"/>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8"/>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8"/>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8"/>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8"/>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8"/>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8"/>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8"/>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8"/>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8"/>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8"/>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8"/>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8"/>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8"/>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8"/>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8"/>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8"/>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8"/>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8"/>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8"/>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8"/>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8"/>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8"/>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8"/>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8"/>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8"/>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8"/>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8"/>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8"/>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8"/>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8"/>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8"/>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8"/>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8"/>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8"/>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8"/>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8"/>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8"/>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8"/>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8"/>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8"/>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8"/>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8"/>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8"/>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8"/>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8"/>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8"/>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8"/>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8"/>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8"/>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8"/>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8"/>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8"/>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8"/>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8"/>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8"/>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8"/>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8"/>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8"/>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8"/>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8"/>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8"/>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8"/>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8"/>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8"/>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8"/>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8"/>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8"/>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8"/>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8"/>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8"/>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8"/>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8"/>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8"/>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8"/>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8"/>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8"/>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8"/>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8"/>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8"/>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8"/>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8"/>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8"/>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8"/>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8"/>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8"/>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8"/>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8"/>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8"/>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8"/>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8"/>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8"/>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8"/>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8"/>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8"/>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8"/>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8"/>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8"/>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8"/>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8"/>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8"/>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8"/>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8"/>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8"/>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8"/>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8"/>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8"/>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8"/>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8"/>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8"/>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8"/>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8"/>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8"/>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8"/>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8"/>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8"/>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8"/>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8"/>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8"/>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8"/>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8"/>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8"/>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8"/>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8"/>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8"/>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8"/>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8"/>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8"/>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8"/>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8"/>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8"/>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8"/>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8"/>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8"/>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8"/>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8"/>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8"/>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8"/>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8"/>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8"/>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8"/>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8"/>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8"/>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8"/>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8"/>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8"/>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8"/>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8"/>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8"/>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8"/>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8"/>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8"/>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8"/>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8"/>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8"/>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8"/>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8"/>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8"/>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8"/>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8"/>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8"/>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8"/>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8"/>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8"/>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88"/>
          <p:cNvGrpSpPr/>
          <p:nvPr/>
        </p:nvGrpSpPr>
        <p:grpSpPr>
          <a:xfrm>
            <a:off x="3416804" y="902588"/>
            <a:ext cx="2310381" cy="1488888"/>
            <a:chOff x="229225" y="549050"/>
            <a:chExt cx="7161750" cy="4615275"/>
          </a:xfrm>
        </p:grpSpPr>
        <p:sp>
          <p:nvSpPr>
            <p:cNvPr id="7539" name="Google Shape;7539;p88"/>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8"/>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8"/>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8"/>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8"/>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8"/>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8"/>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8"/>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8"/>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8"/>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8"/>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8"/>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8"/>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8"/>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8"/>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8"/>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8"/>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8"/>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8"/>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8"/>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8"/>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8"/>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8"/>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8"/>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8"/>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8"/>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8"/>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8"/>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8"/>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8"/>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8"/>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8"/>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8"/>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8"/>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8"/>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8"/>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8"/>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8"/>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8"/>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8"/>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8"/>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8"/>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8"/>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8"/>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8"/>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8"/>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8"/>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8"/>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8"/>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8"/>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8"/>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8"/>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8"/>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8"/>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8"/>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8"/>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8"/>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8"/>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8"/>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8"/>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8"/>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8"/>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8"/>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8"/>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8"/>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8"/>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8"/>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8"/>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8"/>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8"/>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8"/>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8"/>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8"/>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8"/>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8"/>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8"/>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8"/>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8"/>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8"/>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8"/>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8"/>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8"/>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8"/>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8"/>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8"/>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8"/>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8"/>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8"/>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8"/>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8"/>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8"/>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8"/>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8"/>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8"/>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8"/>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8"/>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8"/>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8"/>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8"/>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8"/>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8"/>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8"/>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8"/>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8"/>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8"/>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8"/>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8"/>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8"/>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8"/>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8"/>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8"/>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8"/>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8"/>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8"/>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8"/>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8"/>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8"/>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88"/>
          <p:cNvGrpSpPr/>
          <p:nvPr/>
        </p:nvGrpSpPr>
        <p:grpSpPr>
          <a:xfrm>
            <a:off x="3514722" y="2832485"/>
            <a:ext cx="2310282" cy="1374222"/>
            <a:chOff x="238125" y="732525"/>
            <a:chExt cx="7130500" cy="4241425"/>
          </a:xfrm>
        </p:grpSpPr>
        <p:sp>
          <p:nvSpPr>
            <p:cNvPr id="7657" name="Google Shape;7657;p88"/>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8"/>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8"/>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8"/>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8"/>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8"/>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8"/>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8"/>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8"/>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8"/>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8"/>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8"/>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8"/>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8"/>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8"/>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8"/>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8"/>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8"/>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8"/>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8"/>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8"/>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8"/>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8"/>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8"/>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8"/>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8"/>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8"/>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8"/>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8"/>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8"/>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8"/>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8"/>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8"/>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8"/>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8"/>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8"/>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8"/>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8"/>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8"/>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8"/>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8"/>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8"/>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8"/>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8"/>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8"/>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8"/>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8"/>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8"/>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8"/>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8"/>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8"/>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8"/>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8"/>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8"/>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8"/>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8"/>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8"/>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8"/>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8"/>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8"/>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8"/>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8"/>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8"/>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8"/>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8"/>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8"/>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8"/>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8"/>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8"/>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8"/>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8"/>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8"/>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8"/>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8"/>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8"/>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8"/>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8"/>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8"/>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8"/>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8"/>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8"/>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8"/>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8"/>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8"/>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8"/>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8"/>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8"/>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8"/>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8"/>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8"/>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8"/>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8"/>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8"/>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8"/>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8"/>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8"/>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8"/>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8"/>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8"/>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8"/>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8"/>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8"/>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8"/>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8"/>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8"/>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8"/>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8"/>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8"/>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8"/>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8"/>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8"/>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8"/>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8"/>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8"/>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35"/>
        <p:cNvGrpSpPr/>
        <p:nvPr/>
      </p:nvGrpSpPr>
      <p:grpSpPr>
        <a:xfrm>
          <a:off x="0" y="0"/>
          <a:ext cx="0" cy="0"/>
          <a:chOff x="0" y="0"/>
          <a:chExt cx="0" cy="0"/>
        </a:xfrm>
      </p:grpSpPr>
      <p:sp>
        <p:nvSpPr>
          <p:cNvPr id="636" name="Google Shape;636;p49"/>
          <p:cNvSpPr txBox="1">
            <a:spLocks noGrp="1"/>
          </p:cNvSpPr>
          <p:nvPr>
            <p:ph type="title"/>
          </p:nvPr>
        </p:nvSpPr>
        <p:spPr>
          <a:xfrm>
            <a:off x="1699350" y="2231850"/>
            <a:ext cx="57453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Background</a:t>
            </a:r>
            <a:endParaRPr/>
          </a:p>
        </p:txBody>
      </p:sp>
      <p:sp>
        <p:nvSpPr>
          <p:cNvPr id="637" name="Google Shape;637;p49"/>
          <p:cNvSpPr txBox="1">
            <a:spLocks noGrp="1"/>
          </p:cNvSpPr>
          <p:nvPr>
            <p:ph type="title" idx="2"/>
          </p:nvPr>
        </p:nvSpPr>
        <p:spPr>
          <a:xfrm>
            <a:off x="4023301" y="1390050"/>
            <a:ext cx="1097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38" name="Google Shape;638;p49"/>
          <p:cNvSpPr txBox="1">
            <a:spLocks noGrp="1"/>
          </p:cNvSpPr>
          <p:nvPr>
            <p:ph type="subTitle" idx="1"/>
          </p:nvPr>
        </p:nvSpPr>
        <p:spPr>
          <a:xfrm>
            <a:off x="1699350" y="3073650"/>
            <a:ext cx="5745300" cy="37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774"/>
        <p:cNvGrpSpPr/>
        <p:nvPr/>
      </p:nvGrpSpPr>
      <p:grpSpPr>
        <a:xfrm>
          <a:off x="0" y="0"/>
          <a:ext cx="0" cy="0"/>
          <a:chOff x="0" y="0"/>
          <a:chExt cx="0" cy="0"/>
        </a:xfrm>
      </p:grpSpPr>
      <p:grpSp>
        <p:nvGrpSpPr>
          <p:cNvPr id="7775" name="Google Shape;7775;p89"/>
          <p:cNvGrpSpPr/>
          <p:nvPr/>
        </p:nvGrpSpPr>
        <p:grpSpPr>
          <a:xfrm>
            <a:off x="2100561" y="3398658"/>
            <a:ext cx="1102891" cy="760337"/>
            <a:chOff x="4967783" y="2151471"/>
            <a:chExt cx="3920692" cy="2702940"/>
          </a:xfrm>
        </p:grpSpPr>
        <p:grpSp>
          <p:nvGrpSpPr>
            <p:cNvPr id="7776" name="Google Shape;7776;p89"/>
            <p:cNvGrpSpPr/>
            <p:nvPr/>
          </p:nvGrpSpPr>
          <p:grpSpPr>
            <a:xfrm>
              <a:off x="5045709" y="2252109"/>
              <a:ext cx="3761071" cy="2501708"/>
              <a:chOff x="2691784" y="1805334"/>
              <a:chExt cx="3761071" cy="2501708"/>
            </a:xfrm>
          </p:grpSpPr>
          <p:sp>
            <p:nvSpPr>
              <p:cNvPr id="7777" name="Google Shape;7777;p89"/>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9"/>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9"/>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9"/>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9"/>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9"/>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9"/>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89"/>
            <p:cNvGrpSpPr/>
            <p:nvPr/>
          </p:nvGrpSpPr>
          <p:grpSpPr>
            <a:xfrm>
              <a:off x="4967783" y="2151471"/>
              <a:ext cx="3920692" cy="2702940"/>
              <a:chOff x="2613858" y="1704696"/>
              <a:chExt cx="3920692" cy="2702940"/>
            </a:xfrm>
          </p:grpSpPr>
          <p:sp>
            <p:nvSpPr>
              <p:cNvPr id="7785" name="Google Shape;7785;p89"/>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9"/>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9"/>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9"/>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9"/>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89"/>
          <p:cNvGrpSpPr/>
          <p:nvPr/>
        </p:nvGrpSpPr>
        <p:grpSpPr>
          <a:xfrm>
            <a:off x="3504470" y="1286935"/>
            <a:ext cx="1561911" cy="708580"/>
            <a:chOff x="3530532" y="1496185"/>
            <a:chExt cx="1561911" cy="708580"/>
          </a:xfrm>
        </p:grpSpPr>
        <p:grpSp>
          <p:nvGrpSpPr>
            <p:cNvPr id="7791" name="Google Shape;7791;p89"/>
            <p:cNvGrpSpPr/>
            <p:nvPr/>
          </p:nvGrpSpPr>
          <p:grpSpPr>
            <a:xfrm>
              <a:off x="3720318" y="1857562"/>
              <a:ext cx="1372125" cy="54"/>
              <a:chOff x="3720318" y="1857562"/>
              <a:chExt cx="1372125" cy="54"/>
            </a:xfrm>
          </p:grpSpPr>
          <p:cxnSp>
            <p:nvCxnSpPr>
              <p:cNvPr id="7792" name="Google Shape;7792;p89"/>
              <p:cNvCxnSpPr>
                <a:endCxn id="7793"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94" name="Google Shape;7794;p89"/>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95" name="Google Shape;7795;p89"/>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96" name="Google Shape;7796;p89"/>
              <p:cNvCxnSpPr>
                <a:stCxn id="7793"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97" name="Google Shape;7797;p89"/>
            <p:cNvGrpSpPr/>
            <p:nvPr/>
          </p:nvGrpSpPr>
          <p:grpSpPr>
            <a:xfrm>
              <a:off x="3567462" y="1496185"/>
              <a:ext cx="286500" cy="272914"/>
              <a:chOff x="3567462" y="1496185"/>
              <a:chExt cx="286500" cy="272914"/>
            </a:xfrm>
          </p:grpSpPr>
          <p:cxnSp>
            <p:nvCxnSpPr>
              <p:cNvPr id="7798" name="Google Shape;7798;p89"/>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99" name="Google Shape;7799;p89"/>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0" name="Google Shape;7800;p89"/>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9"/>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2" name="Google Shape;7802;p89"/>
            <p:cNvGrpSpPr/>
            <p:nvPr/>
          </p:nvGrpSpPr>
          <p:grpSpPr>
            <a:xfrm>
              <a:off x="3929014" y="1960574"/>
              <a:ext cx="286500" cy="242342"/>
              <a:chOff x="3929014" y="1960574"/>
              <a:chExt cx="286500" cy="242342"/>
            </a:xfrm>
          </p:grpSpPr>
          <p:cxnSp>
            <p:nvCxnSpPr>
              <p:cNvPr id="7803" name="Google Shape;7803;p89"/>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804" name="Google Shape;7804;p89"/>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89"/>
            <p:cNvGrpSpPr/>
            <p:nvPr/>
          </p:nvGrpSpPr>
          <p:grpSpPr>
            <a:xfrm>
              <a:off x="4290828" y="1496185"/>
              <a:ext cx="286500" cy="272914"/>
              <a:chOff x="4290828" y="1496185"/>
              <a:chExt cx="286500" cy="272914"/>
            </a:xfrm>
          </p:grpSpPr>
          <p:cxnSp>
            <p:nvCxnSpPr>
              <p:cNvPr id="7806" name="Google Shape;7806;p89"/>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807" name="Google Shape;7807;p89"/>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8" name="Google Shape;7808;p89"/>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9"/>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9" name="Google Shape;7809;p89"/>
            <p:cNvGrpSpPr/>
            <p:nvPr/>
          </p:nvGrpSpPr>
          <p:grpSpPr>
            <a:xfrm>
              <a:off x="4657726" y="1959674"/>
              <a:ext cx="286500" cy="245092"/>
              <a:chOff x="4657726" y="1959674"/>
              <a:chExt cx="286500" cy="245092"/>
            </a:xfrm>
          </p:grpSpPr>
          <p:cxnSp>
            <p:nvCxnSpPr>
              <p:cNvPr id="7810" name="Google Shape;7810;p89"/>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811" name="Google Shape;7811;p89"/>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2" name="Google Shape;7812;p89"/>
          <p:cNvGrpSpPr/>
          <p:nvPr/>
        </p:nvGrpSpPr>
        <p:grpSpPr>
          <a:xfrm>
            <a:off x="3486489" y="2149032"/>
            <a:ext cx="1597032" cy="378649"/>
            <a:chOff x="3512551" y="2358282"/>
            <a:chExt cx="1597032" cy="378649"/>
          </a:xfrm>
        </p:grpSpPr>
        <p:grpSp>
          <p:nvGrpSpPr>
            <p:cNvPr id="7813" name="Google Shape;7813;p89"/>
            <p:cNvGrpSpPr/>
            <p:nvPr/>
          </p:nvGrpSpPr>
          <p:grpSpPr>
            <a:xfrm>
              <a:off x="3738198" y="2553002"/>
              <a:ext cx="1145834" cy="117"/>
              <a:chOff x="3738198" y="2553002"/>
              <a:chExt cx="1145834" cy="117"/>
            </a:xfrm>
          </p:grpSpPr>
          <p:cxnSp>
            <p:nvCxnSpPr>
              <p:cNvPr id="7814" name="Google Shape;7814;p89"/>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15" name="Google Shape;7815;p89"/>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16" name="Google Shape;7816;p89"/>
              <p:cNvCxnSpPr>
                <a:stCxn id="7817" idx="6"/>
                <a:endCxn id="7818"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819" name="Google Shape;7819;p89"/>
            <p:cNvGrpSpPr/>
            <p:nvPr/>
          </p:nvGrpSpPr>
          <p:grpSpPr>
            <a:xfrm>
              <a:off x="3969644" y="2440153"/>
              <a:ext cx="225900" cy="296779"/>
              <a:chOff x="3969644" y="2440153"/>
              <a:chExt cx="225900" cy="296779"/>
            </a:xfrm>
          </p:grpSpPr>
          <p:cxnSp>
            <p:nvCxnSpPr>
              <p:cNvPr id="7820" name="Google Shape;7820;p89"/>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818" name="Google Shape;7818;p89"/>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9"/>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89"/>
            <p:cNvGrpSpPr/>
            <p:nvPr/>
          </p:nvGrpSpPr>
          <p:grpSpPr>
            <a:xfrm>
              <a:off x="4426818" y="2358282"/>
              <a:ext cx="225600" cy="307471"/>
              <a:chOff x="4426818" y="2358282"/>
              <a:chExt cx="225600" cy="307471"/>
            </a:xfrm>
          </p:grpSpPr>
          <p:cxnSp>
            <p:nvCxnSpPr>
              <p:cNvPr id="7823" name="Google Shape;7823;p89"/>
              <p:cNvCxnSpPr>
                <a:stCxn id="7824"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825" name="Google Shape;7825;p89"/>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9"/>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89"/>
            <p:cNvGrpSpPr/>
            <p:nvPr/>
          </p:nvGrpSpPr>
          <p:grpSpPr>
            <a:xfrm>
              <a:off x="4883984" y="2440153"/>
              <a:ext cx="225600" cy="296479"/>
              <a:chOff x="4883984" y="2440153"/>
              <a:chExt cx="225600" cy="296479"/>
            </a:xfrm>
          </p:grpSpPr>
          <p:cxnSp>
            <p:nvCxnSpPr>
              <p:cNvPr id="7827" name="Google Shape;7827;p89"/>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828" name="Google Shape;7828;p89"/>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9"/>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89"/>
            <p:cNvGrpSpPr/>
            <p:nvPr/>
          </p:nvGrpSpPr>
          <p:grpSpPr>
            <a:xfrm>
              <a:off x="3512551" y="2358356"/>
              <a:ext cx="225647" cy="307629"/>
              <a:chOff x="2182679" y="2005014"/>
              <a:chExt cx="792300" cy="1080158"/>
            </a:xfrm>
          </p:grpSpPr>
          <p:cxnSp>
            <p:nvCxnSpPr>
              <p:cNvPr id="7831" name="Google Shape;7831;p89"/>
              <p:cNvCxnSpPr>
                <a:stCxn id="7832"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817" name="Google Shape;7817;p89"/>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9"/>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3" name="Google Shape;7833;p89"/>
          <p:cNvGrpSpPr/>
          <p:nvPr/>
        </p:nvGrpSpPr>
        <p:grpSpPr>
          <a:xfrm>
            <a:off x="6846571" y="972829"/>
            <a:ext cx="1559809" cy="722610"/>
            <a:chOff x="634175" y="2986275"/>
            <a:chExt cx="3147949" cy="1458344"/>
          </a:xfrm>
        </p:grpSpPr>
        <p:cxnSp>
          <p:nvCxnSpPr>
            <p:cNvPr id="7834" name="Google Shape;7834;p89"/>
            <p:cNvCxnSpPr>
              <a:stCxn id="7835" idx="4"/>
              <a:endCxn id="7836"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837" name="Google Shape;7837;p89"/>
            <p:cNvCxnSpPr>
              <a:stCxn id="7836" idx="0"/>
              <a:endCxn id="7838"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39" name="Google Shape;7839;p89"/>
            <p:cNvCxnSpPr>
              <a:stCxn id="7838" idx="4"/>
              <a:endCxn id="7840"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41" name="Google Shape;7841;p89"/>
            <p:cNvCxnSpPr>
              <a:stCxn id="7840" idx="0"/>
              <a:endCxn id="7842"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842" name="Google Shape;7842;p89"/>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38" name="Google Shape;7838;p89"/>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35" name="Google Shape;7835;p89"/>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40" name="Google Shape;7840;p89"/>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36" name="Google Shape;7836;p89"/>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43" name="Google Shape;7843;p89"/>
          <p:cNvGrpSpPr/>
          <p:nvPr/>
        </p:nvGrpSpPr>
        <p:grpSpPr>
          <a:xfrm>
            <a:off x="3500361" y="2682737"/>
            <a:ext cx="1570719" cy="294123"/>
            <a:chOff x="998425" y="1182125"/>
            <a:chExt cx="1065400" cy="199500"/>
          </a:xfrm>
        </p:grpSpPr>
        <p:sp>
          <p:nvSpPr>
            <p:cNvPr id="7844" name="Google Shape;7844;p8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89"/>
          <p:cNvGrpSpPr/>
          <p:nvPr/>
        </p:nvGrpSpPr>
        <p:grpSpPr>
          <a:xfrm>
            <a:off x="6843617" y="1800224"/>
            <a:ext cx="1565716" cy="366729"/>
            <a:chOff x="1247650" y="2075423"/>
            <a:chExt cx="6648477" cy="1557238"/>
          </a:xfrm>
        </p:grpSpPr>
        <p:sp>
          <p:nvSpPr>
            <p:cNvPr id="7850" name="Google Shape;7850;p8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89"/>
          <p:cNvGrpSpPr/>
          <p:nvPr/>
        </p:nvGrpSpPr>
        <p:grpSpPr>
          <a:xfrm>
            <a:off x="6827929" y="2949039"/>
            <a:ext cx="1597061" cy="663440"/>
            <a:chOff x="6796238" y="3158297"/>
            <a:chExt cx="1630319" cy="677257"/>
          </a:xfrm>
        </p:grpSpPr>
        <p:cxnSp>
          <p:nvCxnSpPr>
            <p:cNvPr id="7857" name="Google Shape;7857;p89"/>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58" name="Google Shape;7858;p89"/>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59" name="Google Shape;7859;p89"/>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60" name="Google Shape;7860;p89"/>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61" name="Google Shape;7861;p89"/>
            <p:cNvGrpSpPr/>
            <p:nvPr/>
          </p:nvGrpSpPr>
          <p:grpSpPr>
            <a:xfrm>
              <a:off x="6796238" y="3311904"/>
              <a:ext cx="1630319" cy="377697"/>
              <a:chOff x="6796238" y="3311904"/>
              <a:chExt cx="1630319" cy="377697"/>
            </a:xfrm>
          </p:grpSpPr>
          <p:sp>
            <p:nvSpPr>
              <p:cNvPr id="7862" name="Google Shape;7862;p89"/>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9"/>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9"/>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5" name="Google Shape;7865;p89"/>
          <p:cNvGrpSpPr/>
          <p:nvPr/>
        </p:nvGrpSpPr>
        <p:grpSpPr>
          <a:xfrm>
            <a:off x="5349067" y="970431"/>
            <a:ext cx="1368606" cy="1593805"/>
            <a:chOff x="1839112" y="2209163"/>
            <a:chExt cx="1918159" cy="2233784"/>
          </a:xfrm>
        </p:grpSpPr>
        <p:sp>
          <p:nvSpPr>
            <p:cNvPr id="7866" name="Google Shape;7866;p89"/>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9"/>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9"/>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9" name="Google Shape;7869;p89"/>
            <p:cNvCxnSpPr>
              <a:stCxn id="7866" idx="6"/>
              <a:endCxn id="7867"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70" name="Google Shape;7870;p89"/>
            <p:cNvCxnSpPr>
              <a:stCxn id="7867" idx="4"/>
              <a:endCxn id="7871"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72" name="Google Shape;7872;p89"/>
            <p:cNvCxnSpPr>
              <a:stCxn id="7871" idx="6"/>
              <a:endCxn id="7868"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73" name="Google Shape;7873;p89"/>
            <p:cNvCxnSpPr>
              <a:stCxn id="7868" idx="4"/>
              <a:endCxn id="7874"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71" name="Google Shape;7871;p89"/>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9"/>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9"/>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76" name="Google Shape;7876;p89"/>
            <p:cNvCxnSpPr>
              <a:endCxn id="7875"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77" name="Google Shape;7877;p89"/>
          <p:cNvGrpSpPr/>
          <p:nvPr/>
        </p:nvGrpSpPr>
        <p:grpSpPr>
          <a:xfrm>
            <a:off x="3481440" y="976667"/>
            <a:ext cx="1637968" cy="154942"/>
            <a:chOff x="238125" y="2506075"/>
            <a:chExt cx="7115411" cy="673075"/>
          </a:xfrm>
        </p:grpSpPr>
        <p:sp>
          <p:nvSpPr>
            <p:cNvPr id="7878" name="Google Shape;7878;p8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89"/>
          <p:cNvGrpSpPr/>
          <p:nvPr/>
        </p:nvGrpSpPr>
        <p:grpSpPr>
          <a:xfrm>
            <a:off x="720125" y="1298264"/>
            <a:ext cx="2476762" cy="91743"/>
            <a:chOff x="1464850" y="436376"/>
            <a:chExt cx="6001362" cy="222300"/>
          </a:xfrm>
        </p:grpSpPr>
        <p:sp>
          <p:nvSpPr>
            <p:cNvPr id="7884" name="Google Shape;7884;p89"/>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9"/>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9"/>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9"/>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9"/>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89" name="Google Shape;7889;p89"/>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90" name="Google Shape;7890;p89"/>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91" name="Google Shape;7891;p89"/>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92" name="Google Shape;7892;p89"/>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93" name="Google Shape;7893;p89"/>
          <p:cNvGrpSpPr/>
          <p:nvPr/>
        </p:nvGrpSpPr>
        <p:grpSpPr>
          <a:xfrm>
            <a:off x="706392" y="2533730"/>
            <a:ext cx="1452710" cy="651923"/>
            <a:chOff x="803162" y="2667727"/>
            <a:chExt cx="1411906" cy="633611"/>
          </a:xfrm>
        </p:grpSpPr>
        <p:cxnSp>
          <p:nvCxnSpPr>
            <p:cNvPr id="7894" name="Google Shape;7894;p89"/>
            <p:cNvCxnSpPr>
              <a:stCxn id="7895" idx="2"/>
              <a:endCxn id="7896"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97" name="Google Shape;7897;p89"/>
            <p:cNvCxnSpPr>
              <a:stCxn id="7898" idx="0"/>
              <a:endCxn id="7895"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99" name="Google Shape;7899;p89"/>
            <p:cNvCxnSpPr>
              <a:stCxn id="7898" idx="2"/>
              <a:endCxn id="7900"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01" name="Google Shape;7901;p89"/>
            <p:cNvCxnSpPr>
              <a:stCxn id="7902" idx="0"/>
              <a:endCxn id="7898"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03" name="Google Shape;7903;p89"/>
            <p:cNvCxnSpPr>
              <a:stCxn id="7896" idx="2"/>
              <a:endCxn id="7904"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905" name="Google Shape;7905;p89"/>
            <p:cNvCxnSpPr>
              <a:stCxn id="7906" idx="0"/>
              <a:endCxn id="7896"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902" name="Google Shape;7902;p89"/>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00" name="Google Shape;7900;p89"/>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06" name="Google Shape;7906;p89"/>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904" name="Google Shape;7904;p89"/>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6" name="Google Shape;7896;p89"/>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8" name="Google Shape;7898;p89"/>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5" name="Google Shape;7895;p89"/>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907" name="Google Shape;7907;p89"/>
          <p:cNvGrpSpPr/>
          <p:nvPr/>
        </p:nvGrpSpPr>
        <p:grpSpPr>
          <a:xfrm>
            <a:off x="706394" y="969268"/>
            <a:ext cx="2518541" cy="209309"/>
            <a:chOff x="803163" y="1111966"/>
            <a:chExt cx="2447800" cy="203430"/>
          </a:xfrm>
        </p:grpSpPr>
        <p:grpSp>
          <p:nvGrpSpPr>
            <p:cNvPr id="7908" name="Google Shape;7908;p89"/>
            <p:cNvGrpSpPr/>
            <p:nvPr/>
          </p:nvGrpSpPr>
          <p:grpSpPr>
            <a:xfrm>
              <a:off x="1958180" y="1111966"/>
              <a:ext cx="588019" cy="121396"/>
              <a:chOff x="4808316" y="2800065"/>
              <a:chExt cx="1999386" cy="412910"/>
            </a:xfrm>
          </p:grpSpPr>
          <p:sp>
            <p:nvSpPr>
              <p:cNvPr id="7909" name="Google Shape;7909;p89"/>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0" name="Google Shape;7910;p89"/>
              <p:cNvGrpSpPr/>
              <p:nvPr/>
            </p:nvGrpSpPr>
            <p:grpSpPr>
              <a:xfrm>
                <a:off x="4808316" y="2800065"/>
                <a:ext cx="92400" cy="411825"/>
                <a:chOff x="845575" y="2563700"/>
                <a:chExt cx="92400" cy="411825"/>
              </a:xfrm>
            </p:grpSpPr>
            <p:cxnSp>
              <p:nvCxnSpPr>
                <p:cNvPr id="7911" name="Google Shape;7911;p8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12" name="Google Shape;7912;p8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913" name="Google Shape;7913;p89"/>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914" name="Google Shape;7914;p89"/>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5" name="Google Shape;7915;p89"/>
            <p:cNvGrpSpPr/>
            <p:nvPr/>
          </p:nvGrpSpPr>
          <p:grpSpPr>
            <a:xfrm>
              <a:off x="803163" y="1111974"/>
              <a:ext cx="591158" cy="121545"/>
              <a:chOff x="803163" y="1111974"/>
              <a:chExt cx="591158" cy="121545"/>
            </a:xfrm>
          </p:grpSpPr>
          <p:grpSp>
            <p:nvGrpSpPr>
              <p:cNvPr id="7916" name="Google Shape;7916;p89"/>
              <p:cNvGrpSpPr/>
              <p:nvPr/>
            </p:nvGrpSpPr>
            <p:grpSpPr>
              <a:xfrm>
                <a:off x="803163" y="1111974"/>
                <a:ext cx="27175" cy="121077"/>
                <a:chOff x="845575" y="2563700"/>
                <a:chExt cx="92400" cy="411825"/>
              </a:xfrm>
            </p:grpSpPr>
            <p:cxnSp>
              <p:nvCxnSpPr>
                <p:cNvPr id="7917" name="Google Shape;7917;p8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18" name="Google Shape;7918;p8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9" name="Google Shape;7919;p89"/>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89"/>
            <p:cNvGrpSpPr/>
            <p:nvPr/>
          </p:nvGrpSpPr>
          <p:grpSpPr>
            <a:xfrm>
              <a:off x="1381910" y="1194219"/>
              <a:ext cx="588341" cy="121177"/>
              <a:chOff x="1381910" y="1194219"/>
              <a:chExt cx="588341" cy="121177"/>
            </a:xfrm>
          </p:grpSpPr>
          <p:grpSp>
            <p:nvGrpSpPr>
              <p:cNvPr id="7921" name="Google Shape;7921;p89"/>
              <p:cNvGrpSpPr/>
              <p:nvPr/>
            </p:nvGrpSpPr>
            <p:grpSpPr>
              <a:xfrm rot="10800000">
                <a:off x="1381910" y="1194319"/>
                <a:ext cx="27175" cy="121077"/>
                <a:chOff x="2070100" y="2563700"/>
                <a:chExt cx="92400" cy="411825"/>
              </a:xfrm>
            </p:grpSpPr>
            <p:cxnSp>
              <p:nvCxnSpPr>
                <p:cNvPr id="7922" name="Google Shape;7922;p8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23" name="Google Shape;7923;p8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4" name="Google Shape;7924;p89"/>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89"/>
            <p:cNvGrpSpPr/>
            <p:nvPr/>
          </p:nvGrpSpPr>
          <p:grpSpPr>
            <a:xfrm>
              <a:off x="2532079" y="1194219"/>
              <a:ext cx="704927" cy="121177"/>
              <a:chOff x="2532079" y="1194219"/>
              <a:chExt cx="704927" cy="121177"/>
            </a:xfrm>
          </p:grpSpPr>
          <p:grpSp>
            <p:nvGrpSpPr>
              <p:cNvPr id="7926" name="Google Shape;7926;p89"/>
              <p:cNvGrpSpPr/>
              <p:nvPr/>
            </p:nvGrpSpPr>
            <p:grpSpPr>
              <a:xfrm rot="10800000">
                <a:off x="2532079" y="1194319"/>
                <a:ext cx="27175" cy="121077"/>
                <a:chOff x="2070100" y="2563700"/>
                <a:chExt cx="92400" cy="411825"/>
              </a:xfrm>
            </p:grpSpPr>
            <p:cxnSp>
              <p:nvCxnSpPr>
                <p:cNvPr id="7927" name="Google Shape;7927;p8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28" name="Google Shape;7928;p8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9" name="Google Shape;7929;p89"/>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0" name="Google Shape;7930;p89"/>
          <p:cNvGrpSpPr/>
          <p:nvPr/>
        </p:nvGrpSpPr>
        <p:grpSpPr>
          <a:xfrm>
            <a:off x="3499404" y="3665900"/>
            <a:ext cx="1567778" cy="491677"/>
            <a:chOff x="5194708" y="3484366"/>
            <a:chExt cx="3148148" cy="987304"/>
          </a:xfrm>
        </p:grpSpPr>
        <p:grpSp>
          <p:nvGrpSpPr>
            <p:cNvPr id="7931" name="Google Shape;7931;p89"/>
            <p:cNvGrpSpPr/>
            <p:nvPr/>
          </p:nvGrpSpPr>
          <p:grpSpPr>
            <a:xfrm>
              <a:off x="7531521" y="3484366"/>
              <a:ext cx="811335" cy="987304"/>
              <a:chOff x="3379425" y="1617275"/>
              <a:chExt cx="1090650" cy="1327200"/>
            </a:xfrm>
          </p:grpSpPr>
          <p:sp>
            <p:nvSpPr>
              <p:cNvPr id="7932" name="Google Shape;7932;p8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89"/>
            <p:cNvGrpSpPr/>
            <p:nvPr/>
          </p:nvGrpSpPr>
          <p:grpSpPr>
            <a:xfrm>
              <a:off x="6752546" y="3484366"/>
              <a:ext cx="811428" cy="987304"/>
              <a:chOff x="2332275" y="1617275"/>
              <a:chExt cx="1090775" cy="1327200"/>
            </a:xfrm>
          </p:grpSpPr>
          <p:sp>
            <p:nvSpPr>
              <p:cNvPr id="7936" name="Google Shape;7936;p8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89"/>
            <p:cNvGrpSpPr/>
            <p:nvPr/>
          </p:nvGrpSpPr>
          <p:grpSpPr>
            <a:xfrm>
              <a:off x="5973664" y="3484366"/>
              <a:ext cx="811335" cy="987304"/>
              <a:chOff x="1285250" y="1617275"/>
              <a:chExt cx="1090650" cy="1327200"/>
            </a:xfrm>
          </p:grpSpPr>
          <p:sp>
            <p:nvSpPr>
              <p:cNvPr id="7940" name="Google Shape;7940;p8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89"/>
            <p:cNvGrpSpPr/>
            <p:nvPr/>
          </p:nvGrpSpPr>
          <p:grpSpPr>
            <a:xfrm>
              <a:off x="5194708" y="3484366"/>
              <a:ext cx="811409" cy="987304"/>
              <a:chOff x="238125" y="1617275"/>
              <a:chExt cx="1090750" cy="1327200"/>
            </a:xfrm>
          </p:grpSpPr>
          <p:sp>
            <p:nvSpPr>
              <p:cNvPr id="7944" name="Google Shape;7944;p8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47" name="Google Shape;7947;p89"/>
          <p:cNvGrpSpPr/>
          <p:nvPr/>
        </p:nvGrpSpPr>
        <p:grpSpPr>
          <a:xfrm>
            <a:off x="3460013" y="3146311"/>
            <a:ext cx="1616964" cy="346256"/>
            <a:chOff x="1808063" y="4294338"/>
            <a:chExt cx="3370782" cy="721817"/>
          </a:xfrm>
        </p:grpSpPr>
        <p:sp>
          <p:nvSpPr>
            <p:cNvPr id="7948" name="Google Shape;7948;p8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89"/>
          <p:cNvGrpSpPr/>
          <p:nvPr/>
        </p:nvGrpSpPr>
        <p:grpSpPr>
          <a:xfrm>
            <a:off x="738225" y="3432340"/>
            <a:ext cx="1295882" cy="646587"/>
            <a:chOff x="834100" y="3642869"/>
            <a:chExt cx="1259483" cy="628426"/>
          </a:xfrm>
        </p:grpSpPr>
        <p:sp>
          <p:nvSpPr>
            <p:cNvPr id="7959" name="Google Shape;7959;p89"/>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9"/>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9"/>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9"/>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9"/>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9"/>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9"/>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9"/>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9"/>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9"/>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9"/>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9"/>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9"/>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9"/>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9"/>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9"/>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9"/>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9"/>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9"/>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9"/>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9"/>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9"/>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9"/>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9"/>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9"/>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4" name="Google Shape;7984;p89"/>
            <p:cNvGrpSpPr/>
            <p:nvPr/>
          </p:nvGrpSpPr>
          <p:grpSpPr>
            <a:xfrm>
              <a:off x="1360364" y="3847835"/>
              <a:ext cx="208119" cy="224359"/>
              <a:chOff x="1360769" y="3847100"/>
              <a:chExt cx="208119" cy="224359"/>
            </a:xfrm>
          </p:grpSpPr>
          <p:sp>
            <p:nvSpPr>
              <p:cNvPr id="7985" name="Google Shape;7985;p89"/>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9"/>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9"/>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9"/>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9"/>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9"/>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9"/>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9"/>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9"/>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9"/>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9"/>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9"/>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9"/>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9"/>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9"/>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9"/>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9"/>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9"/>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9"/>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9"/>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5" name="Google Shape;8005;p89"/>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9"/>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9"/>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9"/>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9"/>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9"/>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9"/>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9"/>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9"/>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9"/>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9"/>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9"/>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9"/>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9"/>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89"/>
          <p:cNvGrpSpPr/>
          <p:nvPr/>
        </p:nvGrpSpPr>
        <p:grpSpPr>
          <a:xfrm rot="5400000">
            <a:off x="5951338" y="3228837"/>
            <a:ext cx="164064" cy="1414916"/>
            <a:chOff x="4428249" y="1369375"/>
            <a:chExt cx="36905" cy="429569"/>
          </a:xfrm>
        </p:grpSpPr>
        <p:sp>
          <p:nvSpPr>
            <p:cNvPr id="8020" name="Google Shape;8020;p89"/>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9"/>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9"/>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9"/>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9"/>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9"/>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9"/>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9"/>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9"/>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9"/>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9"/>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9"/>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9"/>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9"/>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9"/>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9"/>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9"/>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9"/>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9"/>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9"/>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9"/>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9"/>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9"/>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9"/>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9"/>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9"/>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9"/>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9"/>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9"/>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9"/>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9"/>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9"/>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89"/>
          <p:cNvGrpSpPr/>
          <p:nvPr/>
        </p:nvGrpSpPr>
        <p:grpSpPr>
          <a:xfrm rot="10800000" flipH="1">
            <a:off x="5323767" y="2817380"/>
            <a:ext cx="1419207" cy="24808"/>
            <a:chOff x="219558" y="4738465"/>
            <a:chExt cx="5852400" cy="102300"/>
          </a:xfrm>
        </p:grpSpPr>
        <p:cxnSp>
          <p:nvCxnSpPr>
            <p:cNvPr id="8053" name="Google Shape;8053;p89"/>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54" name="Google Shape;8054;p89"/>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9"/>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9"/>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9"/>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9"/>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89"/>
          <p:cNvGrpSpPr/>
          <p:nvPr/>
        </p:nvGrpSpPr>
        <p:grpSpPr>
          <a:xfrm>
            <a:off x="5335086" y="3190444"/>
            <a:ext cx="1396570" cy="385016"/>
            <a:chOff x="5286284" y="2966544"/>
            <a:chExt cx="1396570" cy="385016"/>
          </a:xfrm>
        </p:grpSpPr>
        <p:cxnSp>
          <p:nvCxnSpPr>
            <p:cNvPr id="8060" name="Google Shape;8060;p89"/>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61" name="Google Shape;8061;p89"/>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62" name="Google Shape;8062;p89"/>
            <p:cNvGrpSpPr/>
            <p:nvPr/>
          </p:nvGrpSpPr>
          <p:grpSpPr>
            <a:xfrm>
              <a:off x="5287688" y="3173364"/>
              <a:ext cx="1395166" cy="74100"/>
              <a:chOff x="5287688" y="3173364"/>
              <a:chExt cx="1395166" cy="74100"/>
            </a:xfrm>
          </p:grpSpPr>
          <p:cxnSp>
            <p:nvCxnSpPr>
              <p:cNvPr id="8063" name="Google Shape;8063;p89"/>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64" name="Google Shape;8064;p89"/>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65" name="Google Shape;8065;p89"/>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66" name="Google Shape;8066;p89"/>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67" name="Google Shape;8067;p89"/>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68" name="Google Shape;8068;p89"/>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69" name="Google Shape;8069;p89"/>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70" name="Google Shape;8070;p89"/>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71" name="Google Shape;8071;p89"/>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72" name="Google Shape;8072;p89"/>
          <p:cNvGrpSpPr/>
          <p:nvPr/>
        </p:nvGrpSpPr>
        <p:grpSpPr>
          <a:xfrm>
            <a:off x="2021151" y="1609220"/>
            <a:ext cx="1182276" cy="662027"/>
            <a:chOff x="2029517" y="1732295"/>
            <a:chExt cx="1149068" cy="643432"/>
          </a:xfrm>
        </p:grpSpPr>
        <p:grpSp>
          <p:nvGrpSpPr>
            <p:cNvPr id="8073" name="Google Shape;8073;p89"/>
            <p:cNvGrpSpPr/>
            <p:nvPr/>
          </p:nvGrpSpPr>
          <p:grpSpPr>
            <a:xfrm>
              <a:off x="2708660" y="1746937"/>
              <a:ext cx="455427" cy="244429"/>
              <a:chOff x="2700693" y="1746937"/>
              <a:chExt cx="455427" cy="244429"/>
            </a:xfrm>
          </p:grpSpPr>
          <p:grpSp>
            <p:nvGrpSpPr>
              <p:cNvPr id="8074" name="Google Shape;8074;p89"/>
              <p:cNvGrpSpPr/>
              <p:nvPr/>
            </p:nvGrpSpPr>
            <p:grpSpPr>
              <a:xfrm>
                <a:off x="2905682" y="1782817"/>
                <a:ext cx="250438" cy="208549"/>
                <a:chOff x="2905682" y="1782817"/>
                <a:chExt cx="250438" cy="208549"/>
              </a:xfrm>
            </p:grpSpPr>
            <p:cxnSp>
              <p:nvCxnSpPr>
                <p:cNvPr id="8075" name="Google Shape;8075;p89"/>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6" name="Google Shape;8076;p89"/>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89"/>
              <p:cNvGrpSpPr/>
              <p:nvPr/>
            </p:nvGrpSpPr>
            <p:grpSpPr>
              <a:xfrm>
                <a:off x="2700693" y="1746937"/>
                <a:ext cx="449967" cy="72374"/>
                <a:chOff x="2700693" y="1746937"/>
                <a:chExt cx="449967" cy="72374"/>
              </a:xfrm>
            </p:grpSpPr>
            <p:cxnSp>
              <p:nvCxnSpPr>
                <p:cNvPr id="8078" name="Google Shape;8078;p89"/>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9" name="Google Shape;8079;p89"/>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0" name="Google Shape;8080;p89"/>
            <p:cNvGrpSpPr/>
            <p:nvPr/>
          </p:nvGrpSpPr>
          <p:grpSpPr>
            <a:xfrm>
              <a:off x="2029517" y="1732295"/>
              <a:ext cx="1149068" cy="643432"/>
              <a:chOff x="2029517" y="1732295"/>
              <a:chExt cx="1149068" cy="643432"/>
            </a:xfrm>
          </p:grpSpPr>
          <p:grpSp>
            <p:nvGrpSpPr>
              <p:cNvPr id="8081" name="Google Shape;8081;p89"/>
              <p:cNvGrpSpPr/>
              <p:nvPr/>
            </p:nvGrpSpPr>
            <p:grpSpPr>
              <a:xfrm>
                <a:off x="2703618" y="2103152"/>
                <a:ext cx="474966" cy="260017"/>
                <a:chOff x="2703618" y="2103152"/>
                <a:chExt cx="474966" cy="260017"/>
              </a:xfrm>
            </p:grpSpPr>
            <p:grpSp>
              <p:nvGrpSpPr>
                <p:cNvPr id="8082" name="Google Shape;8082;p89"/>
                <p:cNvGrpSpPr/>
                <p:nvPr/>
              </p:nvGrpSpPr>
              <p:grpSpPr>
                <a:xfrm>
                  <a:off x="2703618" y="2290640"/>
                  <a:ext cx="450291" cy="72529"/>
                  <a:chOff x="2703618" y="2290640"/>
                  <a:chExt cx="450291" cy="72529"/>
                </a:xfrm>
              </p:grpSpPr>
              <p:cxnSp>
                <p:nvCxnSpPr>
                  <p:cNvPr id="8083" name="Google Shape;8083;p89"/>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84" name="Google Shape;8084;p89"/>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89"/>
                <p:cNvGrpSpPr/>
                <p:nvPr/>
              </p:nvGrpSpPr>
              <p:grpSpPr>
                <a:xfrm>
                  <a:off x="2908607" y="2103152"/>
                  <a:ext cx="269977" cy="223538"/>
                  <a:chOff x="2908607" y="2103152"/>
                  <a:chExt cx="269977" cy="223538"/>
                </a:xfrm>
              </p:grpSpPr>
              <p:cxnSp>
                <p:nvCxnSpPr>
                  <p:cNvPr id="8086" name="Google Shape;8086;p89"/>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87" name="Google Shape;8087;p89"/>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8" name="Google Shape;8088;p89"/>
              <p:cNvGrpSpPr/>
              <p:nvPr/>
            </p:nvGrpSpPr>
            <p:grpSpPr>
              <a:xfrm>
                <a:off x="2029517" y="1732295"/>
                <a:ext cx="685827" cy="643432"/>
                <a:chOff x="2029517" y="1732295"/>
                <a:chExt cx="685827" cy="643432"/>
              </a:xfrm>
            </p:grpSpPr>
            <p:sp>
              <p:nvSpPr>
                <p:cNvPr id="8089" name="Google Shape;8089;p89"/>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0" name="Google Shape;8090;p89"/>
                <p:cNvGrpSpPr/>
                <p:nvPr/>
              </p:nvGrpSpPr>
              <p:grpSpPr>
                <a:xfrm>
                  <a:off x="2158948" y="1732295"/>
                  <a:ext cx="556396" cy="333108"/>
                  <a:chOff x="2158948" y="1732295"/>
                  <a:chExt cx="556396" cy="333108"/>
                </a:xfrm>
              </p:grpSpPr>
              <p:cxnSp>
                <p:nvCxnSpPr>
                  <p:cNvPr id="8091" name="Google Shape;8091;p89"/>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92" name="Google Shape;8092;p89"/>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89"/>
                <p:cNvGrpSpPr/>
                <p:nvPr/>
              </p:nvGrpSpPr>
              <p:grpSpPr>
                <a:xfrm>
                  <a:off x="2159908" y="2065057"/>
                  <a:ext cx="550884" cy="310670"/>
                  <a:chOff x="2159908" y="2065057"/>
                  <a:chExt cx="550884" cy="310670"/>
                </a:xfrm>
              </p:grpSpPr>
              <p:cxnSp>
                <p:nvCxnSpPr>
                  <p:cNvPr id="8094" name="Google Shape;8094;p89"/>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95" name="Google Shape;8095;p89"/>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96" name="Google Shape;8096;p89"/>
          <p:cNvGrpSpPr/>
          <p:nvPr/>
        </p:nvGrpSpPr>
        <p:grpSpPr>
          <a:xfrm>
            <a:off x="706400" y="1556833"/>
            <a:ext cx="962651" cy="810058"/>
            <a:chOff x="844912" y="1681380"/>
            <a:chExt cx="935611" cy="787305"/>
          </a:xfrm>
        </p:grpSpPr>
        <p:grpSp>
          <p:nvGrpSpPr>
            <p:cNvPr id="8097" name="Google Shape;8097;p89"/>
            <p:cNvGrpSpPr/>
            <p:nvPr/>
          </p:nvGrpSpPr>
          <p:grpSpPr>
            <a:xfrm>
              <a:off x="844912" y="1819635"/>
              <a:ext cx="329836" cy="510016"/>
              <a:chOff x="844912" y="1819635"/>
              <a:chExt cx="329836" cy="510016"/>
            </a:xfrm>
          </p:grpSpPr>
          <p:sp>
            <p:nvSpPr>
              <p:cNvPr id="8098" name="Google Shape;8098;p89"/>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9"/>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9"/>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9"/>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9"/>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9"/>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89"/>
            <p:cNvGrpSpPr/>
            <p:nvPr/>
          </p:nvGrpSpPr>
          <p:grpSpPr>
            <a:xfrm>
              <a:off x="1284601" y="2158168"/>
              <a:ext cx="495923" cy="310517"/>
              <a:chOff x="1284601" y="2158168"/>
              <a:chExt cx="495923" cy="310517"/>
            </a:xfrm>
          </p:grpSpPr>
          <p:sp>
            <p:nvSpPr>
              <p:cNvPr id="8105" name="Google Shape;8105;p89"/>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6" name="Google Shape;8106;p89"/>
              <p:cNvGrpSpPr/>
              <p:nvPr/>
            </p:nvGrpSpPr>
            <p:grpSpPr>
              <a:xfrm>
                <a:off x="1507666" y="2158168"/>
                <a:ext cx="272858" cy="310517"/>
                <a:chOff x="1507666" y="2158168"/>
                <a:chExt cx="272858" cy="310517"/>
              </a:xfrm>
            </p:grpSpPr>
            <p:grpSp>
              <p:nvGrpSpPr>
                <p:cNvPr id="8107" name="Google Shape;8107;p89"/>
                <p:cNvGrpSpPr/>
                <p:nvPr/>
              </p:nvGrpSpPr>
              <p:grpSpPr>
                <a:xfrm>
                  <a:off x="1507666" y="2176104"/>
                  <a:ext cx="166395" cy="273149"/>
                  <a:chOff x="1507666" y="2176104"/>
                  <a:chExt cx="166395" cy="273149"/>
                </a:xfrm>
              </p:grpSpPr>
              <p:sp>
                <p:nvSpPr>
                  <p:cNvPr id="8108" name="Google Shape;8108;p89"/>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9"/>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9"/>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9"/>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9"/>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9"/>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9"/>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5" name="Google Shape;8115;p89"/>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9"/>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7" name="Google Shape;8117;p89"/>
            <p:cNvGrpSpPr/>
            <p:nvPr/>
          </p:nvGrpSpPr>
          <p:grpSpPr>
            <a:xfrm>
              <a:off x="1284601" y="1681380"/>
              <a:ext cx="495923" cy="310517"/>
              <a:chOff x="1284601" y="1681380"/>
              <a:chExt cx="495923" cy="310517"/>
            </a:xfrm>
          </p:grpSpPr>
          <p:sp>
            <p:nvSpPr>
              <p:cNvPr id="8118" name="Google Shape;8118;p89"/>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9" name="Google Shape;8119;p89"/>
              <p:cNvGrpSpPr/>
              <p:nvPr/>
            </p:nvGrpSpPr>
            <p:grpSpPr>
              <a:xfrm>
                <a:off x="1507666" y="1681380"/>
                <a:ext cx="272858" cy="310517"/>
                <a:chOff x="1507666" y="1681380"/>
                <a:chExt cx="272858" cy="310517"/>
              </a:xfrm>
            </p:grpSpPr>
            <p:grpSp>
              <p:nvGrpSpPr>
                <p:cNvPr id="8120" name="Google Shape;8120;p89"/>
                <p:cNvGrpSpPr/>
                <p:nvPr/>
              </p:nvGrpSpPr>
              <p:grpSpPr>
                <a:xfrm>
                  <a:off x="1507666" y="1700120"/>
                  <a:ext cx="166395" cy="272984"/>
                  <a:chOff x="1507666" y="1700120"/>
                  <a:chExt cx="166395" cy="272984"/>
                </a:xfrm>
              </p:grpSpPr>
              <p:sp>
                <p:nvSpPr>
                  <p:cNvPr id="8121" name="Google Shape;8121;p89"/>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9"/>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9"/>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9"/>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9"/>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9"/>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9"/>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8" name="Google Shape;8128;p89"/>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9"/>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30" name="Google Shape;8130;p89"/>
          <p:cNvGrpSpPr/>
          <p:nvPr/>
        </p:nvGrpSpPr>
        <p:grpSpPr>
          <a:xfrm>
            <a:off x="6815341" y="2324262"/>
            <a:ext cx="1622269" cy="552443"/>
            <a:chOff x="6894650" y="2574740"/>
            <a:chExt cx="1445100" cy="492111"/>
          </a:xfrm>
        </p:grpSpPr>
        <p:sp>
          <p:nvSpPr>
            <p:cNvPr id="8131" name="Google Shape;8131;p89"/>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9"/>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9"/>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9"/>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9"/>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36" name="Google Shape;8136;p89"/>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37" name="Google Shape;8137;p89"/>
          <p:cNvGrpSpPr/>
          <p:nvPr/>
        </p:nvGrpSpPr>
        <p:grpSpPr>
          <a:xfrm>
            <a:off x="6834884" y="3698518"/>
            <a:ext cx="1583206" cy="475705"/>
            <a:chOff x="6953919" y="3907920"/>
            <a:chExt cx="1377300" cy="475705"/>
          </a:xfrm>
        </p:grpSpPr>
        <p:cxnSp>
          <p:nvCxnSpPr>
            <p:cNvPr id="8138" name="Google Shape;8138;p89"/>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39" name="Google Shape;8139;p89"/>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40" name="Google Shape;8140;p89"/>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41" name="Google Shape;8141;p89"/>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42" name="Google Shape;8142;p89"/>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43" name="Google Shape;8143;p89"/>
          <p:cNvGrpSpPr/>
          <p:nvPr/>
        </p:nvGrpSpPr>
        <p:grpSpPr>
          <a:xfrm>
            <a:off x="2338472" y="2459663"/>
            <a:ext cx="836286" cy="824529"/>
            <a:chOff x="2389399" y="2595741"/>
            <a:chExt cx="812796" cy="801369"/>
          </a:xfrm>
        </p:grpSpPr>
        <p:grpSp>
          <p:nvGrpSpPr>
            <p:cNvPr id="8144" name="Google Shape;8144;p89"/>
            <p:cNvGrpSpPr/>
            <p:nvPr/>
          </p:nvGrpSpPr>
          <p:grpSpPr>
            <a:xfrm>
              <a:off x="2492145" y="2881565"/>
              <a:ext cx="607300" cy="229751"/>
              <a:chOff x="2492145" y="2881565"/>
              <a:chExt cx="607300" cy="229751"/>
            </a:xfrm>
          </p:grpSpPr>
          <p:sp>
            <p:nvSpPr>
              <p:cNvPr id="8145" name="Google Shape;8145;p89"/>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9"/>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9"/>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89"/>
            <p:cNvGrpSpPr/>
            <p:nvPr/>
          </p:nvGrpSpPr>
          <p:grpSpPr>
            <a:xfrm>
              <a:off x="2389399" y="2595741"/>
              <a:ext cx="812796" cy="296825"/>
              <a:chOff x="2389399" y="2595741"/>
              <a:chExt cx="812796" cy="296825"/>
            </a:xfrm>
          </p:grpSpPr>
          <p:grpSp>
            <p:nvGrpSpPr>
              <p:cNvPr id="8149" name="Google Shape;8149;p89"/>
              <p:cNvGrpSpPr/>
              <p:nvPr/>
            </p:nvGrpSpPr>
            <p:grpSpPr>
              <a:xfrm>
                <a:off x="2389399" y="2595741"/>
                <a:ext cx="363638" cy="296825"/>
                <a:chOff x="2389399" y="2595741"/>
                <a:chExt cx="363638" cy="296825"/>
              </a:xfrm>
            </p:grpSpPr>
            <p:grpSp>
              <p:nvGrpSpPr>
                <p:cNvPr id="8150" name="Google Shape;8150;p89"/>
                <p:cNvGrpSpPr/>
                <p:nvPr/>
              </p:nvGrpSpPr>
              <p:grpSpPr>
                <a:xfrm>
                  <a:off x="2493852" y="2794333"/>
                  <a:ext cx="259185" cy="98232"/>
                  <a:chOff x="2493852" y="2794333"/>
                  <a:chExt cx="259185" cy="98232"/>
                </a:xfrm>
              </p:grpSpPr>
              <p:sp>
                <p:nvSpPr>
                  <p:cNvPr id="8151" name="Google Shape;8151;p89"/>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9"/>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9"/>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4" name="Google Shape;8154;p89"/>
                <p:cNvGrpSpPr/>
                <p:nvPr/>
              </p:nvGrpSpPr>
              <p:grpSpPr>
                <a:xfrm>
                  <a:off x="2389399" y="2595741"/>
                  <a:ext cx="224343" cy="182054"/>
                  <a:chOff x="2389399" y="2595741"/>
                  <a:chExt cx="224343" cy="182054"/>
                </a:xfrm>
              </p:grpSpPr>
              <p:sp>
                <p:nvSpPr>
                  <p:cNvPr id="8155" name="Google Shape;8155;p89"/>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9"/>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7" name="Google Shape;8157;p89"/>
              <p:cNvGrpSpPr/>
              <p:nvPr/>
            </p:nvGrpSpPr>
            <p:grpSpPr>
              <a:xfrm>
                <a:off x="2683630" y="2595741"/>
                <a:ext cx="224334" cy="296825"/>
                <a:chOff x="2683630" y="2595741"/>
                <a:chExt cx="224334" cy="296825"/>
              </a:xfrm>
            </p:grpSpPr>
            <p:grpSp>
              <p:nvGrpSpPr>
                <p:cNvPr id="8158" name="Google Shape;8158;p89"/>
                <p:cNvGrpSpPr/>
                <p:nvPr/>
              </p:nvGrpSpPr>
              <p:grpSpPr>
                <a:xfrm>
                  <a:off x="2788083" y="2794333"/>
                  <a:ext cx="15356" cy="98232"/>
                  <a:chOff x="2788083" y="2794333"/>
                  <a:chExt cx="15356" cy="98232"/>
                </a:xfrm>
              </p:grpSpPr>
              <p:sp>
                <p:nvSpPr>
                  <p:cNvPr id="8159" name="Google Shape;8159;p89"/>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9"/>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9"/>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89"/>
                <p:cNvGrpSpPr/>
                <p:nvPr/>
              </p:nvGrpSpPr>
              <p:grpSpPr>
                <a:xfrm>
                  <a:off x="2683630" y="2595741"/>
                  <a:ext cx="224334" cy="182054"/>
                  <a:chOff x="2683630" y="2595741"/>
                  <a:chExt cx="224334" cy="182054"/>
                </a:xfrm>
              </p:grpSpPr>
              <p:sp>
                <p:nvSpPr>
                  <p:cNvPr id="8163" name="Google Shape;8163;p89"/>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9"/>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5" name="Google Shape;8165;p89"/>
              <p:cNvGrpSpPr/>
              <p:nvPr/>
            </p:nvGrpSpPr>
            <p:grpSpPr>
              <a:xfrm>
                <a:off x="2838475" y="2595741"/>
                <a:ext cx="363719" cy="296825"/>
                <a:chOff x="2838475" y="2595741"/>
                <a:chExt cx="363719" cy="296825"/>
              </a:xfrm>
            </p:grpSpPr>
            <p:grpSp>
              <p:nvGrpSpPr>
                <p:cNvPr id="8166" name="Google Shape;8166;p89"/>
                <p:cNvGrpSpPr/>
                <p:nvPr/>
              </p:nvGrpSpPr>
              <p:grpSpPr>
                <a:xfrm>
                  <a:off x="2838475" y="2794333"/>
                  <a:ext cx="259185" cy="98232"/>
                  <a:chOff x="2838475" y="2794333"/>
                  <a:chExt cx="259185" cy="98232"/>
                </a:xfrm>
              </p:grpSpPr>
              <p:sp>
                <p:nvSpPr>
                  <p:cNvPr id="8167" name="Google Shape;8167;p89"/>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9"/>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9"/>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89"/>
                <p:cNvGrpSpPr/>
                <p:nvPr/>
              </p:nvGrpSpPr>
              <p:grpSpPr>
                <a:xfrm>
                  <a:off x="2977852" y="2595741"/>
                  <a:ext cx="224343" cy="182054"/>
                  <a:chOff x="2977852" y="2595741"/>
                  <a:chExt cx="224343" cy="182054"/>
                </a:xfrm>
              </p:grpSpPr>
              <p:sp>
                <p:nvSpPr>
                  <p:cNvPr id="8171" name="Google Shape;8171;p89"/>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9"/>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73" name="Google Shape;8173;p89"/>
            <p:cNvGrpSpPr/>
            <p:nvPr/>
          </p:nvGrpSpPr>
          <p:grpSpPr>
            <a:xfrm>
              <a:off x="2389399" y="3100241"/>
              <a:ext cx="812796" cy="296869"/>
              <a:chOff x="2389399" y="3100241"/>
              <a:chExt cx="812796" cy="296869"/>
            </a:xfrm>
          </p:grpSpPr>
          <p:grpSp>
            <p:nvGrpSpPr>
              <p:cNvPr id="8174" name="Google Shape;8174;p89"/>
              <p:cNvGrpSpPr/>
              <p:nvPr/>
            </p:nvGrpSpPr>
            <p:grpSpPr>
              <a:xfrm>
                <a:off x="2683630" y="3100241"/>
                <a:ext cx="224334" cy="296869"/>
                <a:chOff x="2683630" y="3100241"/>
                <a:chExt cx="224334" cy="296869"/>
              </a:xfrm>
            </p:grpSpPr>
            <p:grpSp>
              <p:nvGrpSpPr>
                <p:cNvPr id="8175" name="Google Shape;8175;p89"/>
                <p:cNvGrpSpPr/>
                <p:nvPr/>
              </p:nvGrpSpPr>
              <p:grpSpPr>
                <a:xfrm>
                  <a:off x="2788083" y="3100241"/>
                  <a:ext cx="15356" cy="98237"/>
                  <a:chOff x="2788083" y="3100241"/>
                  <a:chExt cx="15356" cy="98237"/>
                </a:xfrm>
              </p:grpSpPr>
              <p:sp>
                <p:nvSpPr>
                  <p:cNvPr id="8176" name="Google Shape;8176;p89"/>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9"/>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9"/>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89"/>
                <p:cNvGrpSpPr/>
                <p:nvPr/>
              </p:nvGrpSpPr>
              <p:grpSpPr>
                <a:xfrm>
                  <a:off x="2683630" y="3215065"/>
                  <a:ext cx="224334" cy="182045"/>
                  <a:chOff x="2683630" y="3215065"/>
                  <a:chExt cx="224334" cy="182045"/>
                </a:xfrm>
              </p:grpSpPr>
              <p:sp>
                <p:nvSpPr>
                  <p:cNvPr id="8180" name="Google Shape;8180;p89"/>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9"/>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82" name="Google Shape;8182;p89"/>
              <p:cNvGrpSpPr/>
              <p:nvPr/>
            </p:nvGrpSpPr>
            <p:grpSpPr>
              <a:xfrm>
                <a:off x="2389399" y="3100241"/>
                <a:ext cx="363638" cy="296869"/>
                <a:chOff x="2389399" y="3100241"/>
                <a:chExt cx="363638" cy="296869"/>
              </a:xfrm>
            </p:grpSpPr>
            <p:grpSp>
              <p:nvGrpSpPr>
                <p:cNvPr id="8183" name="Google Shape;8183;p89"/>
                <p:cNvGrpSpPr/>
                <p:nvPr/>
              </p:nvGrpSpPr>
              <p:grpSpPr>
                <a:xfrm>
                  <a:off x="2493852" y="3100241"/>
                  <a:ext cx="259185" cy="98237"/>
                  <a:chOff x="2493852" y="3100241"/>
                  <a:chExt cx="259185" cy="98237"/>
                </a:xfrm>
              </p:grpSpPr>
              <p:sp>
                <p:nvSpPr>
                  <p:cNvPr id="8184" name="Google Shape;8184;p89"/>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9"/>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9"/>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89"/>
                <p:cNvGrpSpPr/>
                <p:nvPr/>
              </p:nvGrpSpPr>
              <p:grpSpPr>
                <a:xfrm>
                  <a:off x="2389399" y="3215065"/>
                  <a:ext cx="224343" cy="182045"/>
                  <a:chOff x="2389399" y="3215065"/>
                  <a:chExt cx="224343" cy="182045"/>
                </a:xfrm>
              </p:grpSpPr>
              <p:sp>
                <p:nvSpPr>
                  <p:cNvPr id="8188" name="Google Shape;8188;p89"/>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9"/>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0" name="Google Shape;8190;p89"/>
              <p:cNvGrpSpPr/>
              <p:nvPr/>
            </p:nvGrpSpPr>
            <p:grpSpPr>
              <a:xfrm>
                <a:off x="2838475" y="3100241"/>
                <a:ext cx="363719" cy="296869"/>
                <a:chOff x="2838475" y="3100241"/>
                <a:chExt cx="363719" cy="296869"/>
              </a:xfrm>
            </p:grpSpPr>
            <p:grpSp>
              <p:nvGrpSpPr>
                <p:cNvPr id="8191" name="Google Shape;8191;p89"/>
                <p:cNvGrpSpPr/>
                <p:nvPr/>
              </p:nvGrpSpPr>
              <p:grpSpPr>
                <a:xfrm>
                  <a:off x="2838475" y="3100241"/>
                  <a:ext cx="259185" cy="98237"/>
                  <a:chOff x="2838475" y="3100241"/>
                  <a:chExt cx="259185" cy="98237"/>
                </a:xfrm>
              </p:grpSpPr>
              <p:sp>
                <p:nvSpPr>
                  <p:cNvPr id="8192" name="Google Shape;8192;p89"/>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9"/>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9"/>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89"/>
                <p:cNvGrpSpPr/>
                <p:nvPr/>
              </p:nvGrpSpPr>
              <p:grpSpPr>
                <a:xfrm>
                  <a:off x="2977852" y="3215065"/>
                  <a:ext cx="224343" cy="182045"/>
                  <a:chOff x="2977852" y="3215065"/>
                  <a:chExt cx="224343" cy="182045"/>
                </a:xfrm>
              </p:grpSpPr>
              <p:sp>
                <p:nvSpPr>
                  <p:cNvPr id="8196" name="Google Shape;8196;p89"/>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9"/>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201"/>
        <p:cNvGrpSpPr/>
        <p:nvPr/>
      </p:nvGrpSpPr>
      <p:grpSpPr>
        <a:xfrm>
          <a:off x="0" y="0"/>
          <a:ext cx="0" cy="0"/>
          <a:chOff x="0" y="0"/>
          <a:chExt cx="0" cy="0"/>
        </a:xfrm>
      </p:grpSpPr>
      <p:grpSp>
        <p:nvGrpSpPr>
          <p:cNvPr id="8202" name="Google Shape;8202;p90"/>
          <p:cNvGrpSpPr/>
          <p:nvPr/>
        </p:nvGrpSpPr>
        <p:grpSpPr>
          <a:xfrm>
            <a:off x="702075" y="3155925"/>
            <a:ext cx="2390414" cy="1024800"/>
            <a:chOff x="728925" y="3296613"/>
            <a:chExt cx="2390414" cy="1024800"/>
          </a:xfrm>
        </p:grpSpPr>
        <p:grpSp>
          <p:nvGrpSpPr>
            <p:cNvPr id="8203" name="Google Shape;8203;p90"/>
            <p:cNvGrpSpPr/>
            <p:nvPr/>
          </p:nvGrpSpPr>
          <p:grpSpPr>
            <a:xfrm>
              <a:off x="728925" y="3619800"/>
              <a:ext cx="2390414" cy="500893"/>
              <a:chOff x="728925" y="3619800"/>
              <a:chExt cx="2390414" cy="500893"/>
            </a:xfrm>
          </p:grpSpPr>
          <p:sp>
            <p:nvSpPr>
              <p:cNvPr id="8204" name="Google Shape;8204;p90"/>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05" name="Google Shape;8205;p90"/>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206" name="Google Shape;8206;p90"/>
            <p:cNvGrpSpPr/>
            <p:nvPr/>
          </p:nvGrpSpPr>
          <p:grpSpPr>
            <a:xfrm>
              <a:off x="1348050" y="3296613"/>
              <a:ext cx="1706152" cy="1024800"/>
              <a:chOff x="1348050" y="3296613"/>
              <a:chExt cx="1706152" cy="1024800"/>
            </a:xfrm>
          </p:grpSpPr>
          <p:sp>
            <p:nvSpPr>
              <p:cNvPr id="8207" name="Google Shape;8207;p90"/>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08" name="Google Shape;8208;p90"/>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09" name="Google Shape;8209;p90"/>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10" name="Google Shape;8210;p90"/>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211" name="Google Shape;8211;p90"/>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212" name="Google Shape;8212;p90"/>
            <p:cNvGrpSpPr/>
            <p:nvPr/>
          </p:nvGrpSpPr>
          <p:grpSpPr>
            <a:xfrm>
              <a:off x="1455707" y="3654858"/>
              <a:ext cx="1491150" cy="417657"/>
              <a:chOff x="1455707" y="3654858"/>
              <a:chExt cx="1491150" cy="417657"/>
            </a:xfrm>
          </p:grpSpPr>
          <p:sp>
            <p:nvSpPr>
              <p:cNvPr id="8213" name="Google Shape;8213;p90"/>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0"/>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90"/>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90"/>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0"/>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0"/>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90"/>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0"/>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0"/>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0"/>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90"/>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90"/>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0"/>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0"/>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0"/>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0"/>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90"/>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0"/>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0"/>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0"/>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33" name="Google Shape;8233;p90"/>
          <p:cNvGraphicFramePr/>
          <p:nvPr/>
        </p:nvGraphicFramePr>
        <p:xfrm>
          <a:off x="5937775" y="2153837"/>
          <a:ext cx="2504100" cy="864780"/>
        </p:xfrm>
        <a:graphic>
          <a:graphicData uri="http://schemas.openxmlformats.org/drawingml/2006/table">
            <a:tbl>
              <a:tblPr>
                <a:noFill/>
                <a:tableStyleId>{81ABCCF1-2815-4338-982E-5E33E7225243}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34" name="Google Shape;8234;p90"/>
          <p:cNvGrpSpPr/>
          <p:nvPr/>
        </p:nvGrpSpPr>
        <p:grpSpPr>
          <a:xfrm>
            <a:off x="710451" y="981601"/>
            <a:ext cx="2396505" cy="976502"/>
            <a:chOff x="749309" y="1112739"/>
            <a:chExt cx="2371603" cy="976502"/>
          </a:xfrm>
        </p:grpSpPr>
        <p:grpSp>
          <p:nvGrpSpPr>
            <p:cNvPr id="8235" name="Google Shape;8235;p90"/>
            <p:cNvGrpSpPr/>
            <p:nvPr/>
          </p:nvGrpSpPr>
          <p:grpSpPr>
            <a:xfrm>
              <a:off x="1092126" y="1112739"/>
              <a:ext cx="2028786" cy="975464"/>
              <a:chOff x="1092126" y="1112739"/>
              <a:chExt cx="2028786" cy="975464"/>
            </a:xfrm>
          </p:grpSpPr>
          <p:sp>
            <p:nvSpPr>
              <p:cNvPr id="8236" name="Google Shape;8236;p90"/>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90"/>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0"/>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0"/>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0"/>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90"/>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0"/>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0"/>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0"/>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0"/>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0"/>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0"/>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0"/>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0"/>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90"/>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90"/>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0"/>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90"/>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90"/>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0"/>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0"/>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0"/>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0"/>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0"/>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90"/>
            <p:cNvGrpSpPr/>
            <p:nvPr/>
          </p:nvGrpSpPr>
          <p:grpSpPr>
            <a:xfrm>
              <a:off x="749309" y="1112739"/>
              <a:ext cx="314700" cy="975464"/>
              <a:chOff x="749309" y="1112739"/>
              <a:chExt cx="314700" cy="975464"/>
            </a:xfrm>
          </p:grpSpPr>
          <p:sp>
            <p:nvSpPr>
              <p:cNvPr id="8261" name="Google Shape;8261;p90"/>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0"/>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90"/>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90"/>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5" name="Google Shape;8265;p9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9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9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69" name="Google Shape;8269;p90"/>
          <p:cNvGraphicFramePr/>
          <p:nvPr/>
        </p:nvGraphicFramePr>
        <p:xfrm>
          <a:off x="5937800" y="981587"/>
          <a:ext cx="2504100" cy="976500"/>
        </p:xfrm>
        <a:graphic>
          <a:graphicData uri="http://schemas.openxmlformats.org/drawingml/2006/table">
            <a:tbl>
              <a:tblPr>
                <a:noFill/>
                <a:tableStyleId>{81ABCCF1-2815-4338-982E-5E33E7225243}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70" name="Google Shape;8270;p90"/>
          <p:cNvGraphicFramePr/>
          <p:nvPr/>
        </p:nvGraphicFramePr>
        <p:xfrm>
          <a:off x="3358663" y="2153837"/>
          <a:ext cx="2363400" cy="868575"/>
        </p:xfrm>
        <a:graphic>
          <a:graphicData uri="http://schemas.openxmlformats.org/drawingml/2006/table">
            <a:tbl>
              <a:tblPr>
                <a:noFill/>
                <a:tableStyleId>{81ABCCF1-2815-4338-982E-5E33E7225243}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71" name="Google Shape;8271;p90"/>
          <p:cNvGrpSpPr/>
          <p:nvPr/>
        </p:nvGrpSpPr>
        <p:grpSpPr>
          <a:xfrm>
            <a:off x="3360649" y="3144798"/>
            <a:ext cx="2363377" cy="1047062"/>
            <a:chOff x="3358399" y="3285485"/>
            <a:chExt cx="2363377" cy="1047062"/>
          </a:xfrm>
        </p:grpSpPr>
        <p:grpSp>
          <p:nvGrpSpPr>
            <p:cNvPr id="8272" name="Google Shape;8272;p90"/>
            <p:cNvGrpSpPr/>
            <p:nvPr/>
          </p:nvGrpSpPr>
          <p:grpSpPr>
            <a:xfrm>
              <a:off x="3358412" y="3285485"/>
              <a:ext cx="2363244" cy="139500"/>
              <a:chOff x="3358412" y="3285485"/>
              <a:chExt cx="2363244" cy="139500"/>
            </a:xfrm>
          </p:grpSpPr>
          <p:sp>
            <p:nvSpPr>
              <p:cNvPr id="8273" name="Google Shape;8273;p90"/>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0"/>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0"/>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0"/>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90"/>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90"/>
            <p:cNvGrpSpPr/>
            <p:nvPr/>
          </p:nvGrpSpPr>
          <p:grpSpPr>
            <a:xfrm>
              <a:off x="3358412" y="3466996"/>
              <a:ext cx="2363244" cy="139500"/>
              <a:chOff x="3358412" y="3466996"/>
              <a:chExt cx="2363244" cy="139500"/>
            </a:xfrm>
          </p:grpSpPr>
          <p:sp>
            <p:nvSpPr>
              <p:cNvPr id="8279" name="Google Shape;8279;p90"/>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0"/>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0"/>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90"/>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0"/>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90"/>
            <p:cNvGrpSpPr/>
            <p:nvPr/>
          </p:nvGrpSpPr>
          <p:grpSpPr>
            <a:xfrm>
              <a:off x="3358412" y="3648507"/>
              <a:ext cx="2363244" cy="139500"/>
              <a:chOff x="3358412" y="3648507"/>
              <a:chExt cx="2363244" cy="139500"/>
            </a:xfrm>
          </p:grpSpPr>
          <p:sp>
            <p:nvSpPr>
              <p:cNvPr id="8285" name="Google Shape;8285;p90"/>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90"/>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90"/>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0"/>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0"/>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90"/>
            <p:cNvGrpSpPr/>
            <p:nvPr/>
          </p:nvGrpSpPr>
          <p:grpSpPr>
            <a:xfrm>
              <a:off x="3358412" y="3830018"/>
              <a:ext cx="2363244" cy="139500"/>
              <a:chOff x="3358412" y="3830018"/>
              <a:chExt cx="2363244" cy="139500"/>
            </a:xfrm>
          </p:grpSpPr>
          <p:sp>
            <p:nvSpPr>
              <p:cNvPr id="8291" name="Google Shape;8291;p90"/>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0"/>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0"/>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0"/>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90"/>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90"/>
            <p:cNvGrpSpPr/>
            <p:nvPr/>
          </p:nvGrpSpPr>
          <p:grpSpPr>
            <a:xfrm>
              <a:off x="3358399" y="4011514"/>
              <a:ext cx="2363377" cy="139537"/>
              <a:chOff x="3294800" y="4134603"/>
              <a:chExt cx="2638876" cy="152400"/>
            </a:xfrm>
          </p:grpSpPr>
          <p:sp>
            <p:nvSpPr>
              <p:cNvPr id="8297" name="Google Shape;8297;p90"/>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0"/>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90"/>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90"/>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0"/>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90"/>
            <p:cNvGrpSpPr/>
            <p:nvPr/>
          </p:nvGrpSpPr>
          <p:grpSpPr>
            <a:xfrm>
              <a:off x="3358399" y="4193010"/>
              <a:ext cx="2363377" cy="139537"/>
              <a:chOff x="3294800" y="4134603"/>
              <a:chExt cx="2638876" cy="152400"/>
            </a:xfrm>
          </p:grpSpPr>
          <p:sp>
            <p:nvSpPr>
              <p:cNvPr id="8303" name="Google Shape;8303;p90"/>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0"/>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0"/>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90"/>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0"/>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308" name="Google Shape;8308;p90"/>
          <p:cNvGraphicFramePr/>
          <p:nvPr/>
        </p:nvGraphicFramePr>
        <p:xfrm>
          <a:off x="711450" y="2153837"/>
          <a:ext cx="2369800" cy="889350"/>
        </p:xfrm>
        <a:graphic>
          <a:graphicData uri="http://schemas.openxmlformats.org/drawingml/2006/table">
            <a:tbl>
              <a:tblPr>
                <a:noFill/>
                <a:tableStyleId>{81ABCCF1-2815-4338-982E-5E33E7225243}</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309" name="Google Shape;8309;p90"/>
          <p:cNvGrpSpPr/>
          <p:nvPr/>
        </p:nvGrpSpPr>
        <p:grpSpPr>
          <a:xfrm>
            <a:off x="4161119" y="2557652"/>
            <a:ext cx="1302095" cy="60959"/>
            <a:chOff x="3558802" y="4011427"/>
            <a:chExt cx="1866000" cy="111300"/>
          </a:xfrm>
        </p:grpSpPr>
        <p:sp>
          <p:nvSpPr>
            <p:cNvPr id="8310" name="Google Shape;8310;p9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90"/>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90"/>
          <p:cNvGrpSpPr/>
          <p:nvPr/>
        </p:nvGrpSpPr>
        <p:grpSpPr>
          <a:xfrm>
            <a:off x="4706607" y="2839811"/>
            <a:ext cx="914340" cy="60959"/>
            <a:chOff x="3558802" y="4011427"/>
            <a:chExt cx="1866000" cy="111300"/>
          </a:xfrm>
        </p:grpSpPr>
        <p:sp>
          <p:nvSpPr>
            <p:cNvPr id="8313" name="Google Shape;8313;p9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0"/>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90"/>
          <p:cNvGrpSpPr/>
          <p:nvPr/>
        </p:nvGrpSpPr>
        <p:grpSpPr>
          <a:xfrm>
            <a:off x="5874449" y="3167609"/>
            <a:ext cx="2519825" cy="1001454"/>
            <a:chOff x="1906114" y="789980"/>
            <a:chExt cx="1487676" cy="606868"/>
          </a:xfrm>
        </p:grpSpPr>
        <p:cxnSp>
          <p:nvCxnSpPr>
            <p:cNvPr id="8316" name="Google Shape;8316;p9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17" name="Google Shape;8317;p9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18" name="Google Shape;8318;p9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319" name="Google Shape;8319;p90"/>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320" name="Google Shape;8320;p90"/>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321" name="Google Shape;8321;p90"/>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322" name="Google Shape;8322;p90"/>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323" name="Google Shape;8323;p9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9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9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0"/>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330" name="Google Shape;8330;p90"/>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31" name="Google Shape;8331;p90"/>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32" name="Google Shape;8332;p9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90"/>
          <p:cNvGrpSpPr/>
          <p:nvPr/>
        </p:nvGrpSpPr>
        <p:grpSpPr>
          <a:xfrm>
            <a:off x="3355812" y="951645"/>
            <a:ext cx="2363393" cy="1005865"/>
            <a:chOff x="3292400" y="1193188"/>
            <a:chExt cx="2615240" cy="1131075"/>
          </a:xfrm>
        </p:grpSpPr>
        <p:sp>
          <p:nvSpPr>
            <p:cNvPr id="8334" name="Google Shape;8334;p90"/>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5" name="Google Shape;8335;p90"/>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6" name="Google Shape;8336;p90"/>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37" name="Google Shape;8337;p90"/>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38" name="Google Shape;8338;p90"/>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39" name="Google Shape;8339;p90"/>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40" name="Google Shape;8340;p90"/>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41" name="Google Shape;8341;p90"/>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42" name="Google Shape;8342;p90"/>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43" name="Google Shape;8343;p90"/>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44" name="Google Shape;8344;p90"/>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45" name="Google Shape;8345;p90"/>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46" name="Google Shape;8346;p90"/>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47" name="Google Shape;8347;p90"/>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48" name="Google Shape;8348;p90"/>
            <p:cNvGrpSpPr/>
            <p:nvPr/>
          </p:nvGrpSpPr>
          <p:grpSpPr>
            <a:xfrm>
              <a:off x="3748438" y="1378608"/>
              <a:ext cx="2159202" cy="903971"/>
              <a:chOff x="1683525" y="2179850"/>
              <a:chExt cx="4519050" cy="2134525"/>
            </a:xfrm>
          </p:grpSpPr>
          <p:sp>
            <p:nvSpPr>
              <p:cNvPr id="8349" name="Google Shape;8349;p9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0" name="Google Shape;8350;p9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1" name="Google Shape;8351;p9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2" name="Google Shape;8352;p9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3" name="Google Shape;8353;p9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4" name="Google Shape;8354;p9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5" name="Google Shape;8355;p9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6" name="Google Shape;8356;p9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7" name="Google Shape;8357;p9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8" name="Google Shape;8358;p9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59" name="Google Shape;8359;p9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60" name="Google Shape;8360;p9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364"/>
        <p:cNvGrpSpPr/>
        <p:nvPr/>
      </p:nvGrpSpPr>
      <p:grpSpPr>
        <a:xfrm>
          <a:off x="0" y="0"/>
          <a:ext cx="0" cy="0"/>
          <a:chOff x="0" y="0"/>
          <a:chExt cx="0" cy="0"/>
        </a:xfrm>
      </p:grpSpPr>
      <p:grpSp>
        <p:nvGrpSpPr>
          <p:cNvPr id="8365" name="Google Shape;8365;p91"/>
          <p:cNvGrpSpPr/>
          <p:nvPr/>
        </p:nvGrpSpPr>
        <p:grpSpPr>
          <a:xfrm>
            <a:off x="4796684" y="970941"/>
            <a:ext cx="745431" cy="718863"/>
            <a:chOff x="4249973" y="1201875"/>
            <a:chExt cx="1958568" cy="1888762"/>
          </a:xfrm>
        </p:grpSpPr>
        <p:sp>
          <p:nvSpPr>
            <p:cNvPr id="8366" name="Google Shape;8366;p91"/>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7" name="Google Shape;8367;p91"/>
            <p:cNvGrpSpPr/>
            <p:nvPr/>
          </p:nvGrpSpPr>
          <p:grpSpPr>
            <a:xfrm>
              <a:off x="5853086" y="1789142"/>
              <a:ext cx="355454" cy="1048099"/>
              <a:chOff x="5576108" y="2016725"/>
              <a:chExt cx="565200" cy="1666560"/>
            </a:xfrm>
          </p:grpSpPr>
          <p:sp>
            <p:nvSpPr>
              <p:cNvPr id="8368" name="Google Shape;8368;p91"/>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9" name="Google Shape;8369;p9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91"/>
            <p:cNvGrpSpPr/>
            <p:nvPr/>
          </p:nvGrpSpPr>
          <p:grpSpPr>
            <a:xfrm>
              <a:off x="4869455" y="2691676"/>
              <a:ext cx="1013897" cy="398961"/>
              <a:chOff x="4012057" y="3451825"/>
              <a:chExt cx="1612175" cy="634379"/>
            </a:xfrm>
          </p:grpSpPr>
          <p:sp>
            <p:nvSpPr>
              <p:cNvPr id="8371" name="Google Shape;8371;p91"/>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72" name="Google Shape;8372;p9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91"/>
            <p:cNvGrpSpPr/>
            <p:nvPr/>
          </p:nvGrpSpPr>
          <p:grpSpPr>
            <a:xfrm>
              <a:off x="4276937" y="2155961"/>
              <a:ext cx="651965" cy="891358"/>
              <a:chOff x="3069908" y="2599997"/>
              <a:chExt cx="1036675" cy="1417328"/>
            </a:xfrm>
          </p:grpSpPr>
          <p:sp>
            <p:nvSpPr>
              <p:cNvPr id="8374" name="Google Shape;8374;p91"/>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75" name="Google Shape;8375;p9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91"/>
            <p:cNvGrpSpPr/>
            <p:nvPr/>
          </p:nvGrpSpPr>
          <p:grpSpPr>
            <a:xfrm>
              <a:off x="5054918" y="1201875"/>
              <a:ext cx="999548" cy="602711"/>
              <a:chOff x="4306958" y="1082925"/>
              <a:chExt cx="1589359" cy="958358"/>
            </a:xfrm>
          </p:grpSpPr>
          <p:sp>
            <p:nvSpPr>
              <p:cNvPr id="8377" name="Google Shape;8377;p91"/>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78" name="Google Shape;8378;p9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91"/>
            <p:cNvGrpSpPr/>
            <p:nvPr/>
          </p:nvGrpSpPr>
          <p:grpSpPr>
            <a:xfrm>
              <a:off x="4249973" y="1303451"/>
              <a:ext cx="799317" cy="841334"/>
              <a:chOff x="3027033" y="1244439"/>
              <a:chExt cx="1270977" cy="1337786"/>
            </a:xfrm>
          </p:grpSpPr>
          <p:sp>
            <p:nvSpPr>
              <p:cNvPr id="8380" name="Google Shape;8380;p91"/>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81" name="Google Shape;8381;p9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2" name="Google Shape;8382;p91"/>
          <p:cNvGrpSpPr/>
          <p:nvPr/>
        </p:nvGrpSpPr>
        <p:grpSpPr>
          <a:xfrm>
            <a:off x="713057" y="1849390"/>
            <a:ext cx="761767" cy="729896"/>
            <a:chOff x="2657744" y="2337745"/>
            <a:chExt cx="832987" cy="798137"/>
          </a:xfrm>
        </p:grpSpPr>
        <p:sp>
          <p:nvSpPr>
            <p:cNvPr id="8383" name="Google Shape;8383;p91"/>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1"/>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1"/>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9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91"/>
          <p:cNvGrpSpPr/>
          <p:nvPr/>
        </p:nvGrpSpPr>
        <p:grpSpPr>
          <a:xfrm>
            <a:off x="3224022" y="1852597"/>
            <a:ext cx="685569" cy="723586"/>
            <a:chOff x="3398134" y="2057755"/>
            <a:chExt cx="704087" cy="743130"/>
          </a:xfrm>
        </p:grpSpPr>
        <p:grpSp>
          <p:nvGrpSpPr>
            <p:cNvPr id="8390" name="Google Shape;8390;p91"/>
            <p:cNvGrpSpPr/>
            <p:nvPr/>
          </p:nvGrpSpPr>
          <p:grpSpPr>
            <a:xfrm>
              <a:off x="3398134" y="2290183"/>
              <a:ext cx="315300" cy="219900"/>
              <a:chOff x="3398134" y="2290183"/>
              <a:chExt cx="315300" cy="219900"/>
            </a:xfrm>
          </p:grpSpPr>
          <p:sp>
            <p:nvSpPr>
              <p:cNvPr id="8391" name="Google Shape;8391;p91"/>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92" name="Google Shape;8392;p91"/>
              <p:cNvCxnSpPr>
                <a:stCxn id="8391"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93" name="Google Shape;8393;p91"/>
            <p:cNvGrpSpPr/>
            <p:nvPr/>
          </p:nvGrpSpPr>
          <p:grpSpPr>
            <a:xfrm>
              <a:off x="3547823" y="2467358"/>
              <a:ext cx="219900" cy="333527"/>
              <a:chOff x="3547823" y="2467358"/>
              <a:chExt cx="219900" cy="333527"/>
            </a:xfrm>
          </p:grpSpPr>
          <p:sp>
            <p:nvSpPr>
              <p:cNvPr id="8394" name="Google Shape;8394;p91"/>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95" name="Google Shape;8395;p91"/>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96" name="Google Shape;8396;p91"/>
            <p:cNvGrpSpPr/>
            <p:nvPr/>
          </p:nvGrpSpPr>
          <p:grpSpPr>
            <a:xfrm>
              <a:off x="3734138" y="2467358"/>
              <a:ext cx="219900" cy="333527"/>
              <a:chOff x="3734138" y="2467358"/>
              <a:chExt cx="219900" cy="333527"/>
            </a:xfrm>
          </p:grpSpPr>
          <p:sp>
            <p:nvSpPr>
              <p:cNvPr id="8397" name="Google Shape;8397;p91"/>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98" name="Google Shape;8398;p91"/>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99" name="Google Shape;8399;p91"/>
            <p:cNvGrpSpPr/>
            <p:nvPr/>
          </p:nvGrpSpPr>
          <p:grpSpPr>
            <a:xfrm>
              <a:off x="3787560" y="2288011"/>
              <a:ext cx="314661" cy="219900"/>
              <a:chOff x="3787560" y="2288011"/>
              <a:chExt cx="314661" cy="219900"/>
            </a:xfrm>
          </p:grpSpPr>
          <p:sp>
            <p:nvSpPr>
              <p:cNvPr id="8400" name="Google Shape;8400;p91"/>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401" name="Google Shape;8401;p91"/>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402" name="Google Shape;8402;p91"/>
            <p:cNvGrpSpPr/>
            <p:nvPr/>
          </p:nvGrpSpPr>
          <p:grpSpPr>
            <a:xfrm>
              <a:off x="3637290" y="2057755"/>
              <a:ext cx="219900" cy="335499"/>
              <a:chOff x="3637290" y="2057755"/>
              <a:chExt cx="219900" cy="335499"/>
            </a:xfrm>
          </p:grpSpPr>
          <p:sp>
            <p:nvSpPr>
              <p:cNvPr id="8403" name="Google Shape;8403;p91"/>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404" name="Google Shape;8404;p91"/>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405" name="Google Shape;8405;p91"/>
          <p:cNvGrpSpPr/>
          <p:nvPr/>
        </p:nvGrpSpPr>
        <p:grpSpPr>
          <a:xfrm>
            <a:off x="4899244" y="1859292"/>
            <a:ext cx="710153" cy="710153"/>
            <a:chOff x="5007123" y="2079403"/>
            <a:chExt cx="687600" cy="687600"/>
          </a:xfrm>
        </p:grpSpPr>
        <p:sp>
          <p:nvSpPr>
            <p:cNvPr id="8406" name="Google Shape;8406;p91"/>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91"/>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1"/>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1"/>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91"/>
          <p:cNvGrpSpPr/>
          <p:nvPr/>
        </p:nvGrpSpPr>
        <p:grpSpPr>
          <a:xfrm>
            <a:off x="5708681" y="1853799"/>
            <a:ext cx="720998" cy="721183"/>
            <a:chOff x="5797446" y="2063053"/>
            <a:chExt cx="698100" cy="698280"/>
          </a:xfrm>
        </p:grpSpPr>
        <p:sp>
          <p:nvSpPr>
            <p:cNvPr id="8411" name="Google Shape;8411;p91"/>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91"/>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1"/>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91"/>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91"/>
          <p:cNvGrpSpPr/>
          <p:nvPr/>
        </p:nvGrpSpPr>
        <p:grpSpPr>
          <a:xfrm>
            <a:off x="8153828" y="3499404"/>
            <a:ext cx="280585" cy="673164"/>
            <a:chOff x="8075075" y="3754290"/>
            <a:chExt cx="255612" cy="613194"/>
          </a:xfrm>
        </p:grpSpPr>
        <p:grpSp>
          <p:nvGrpSpPr>
            <p:cNvPr id="8416" name="Google Shape;8416;p91"/>
            <p:cNvGrpSpPr/>
            <p:nvPr/>
          </p:nvGrpSpPr>
          <p:grpSpPr>
            <a:xfrm>
              <a:off x="8075075" y="3754290"/>
              <a:ext cx="255612" cy="613194"/>
              <a:chOff x="8075075" y="3754290"/>
              <a:chExt cx="255612" cy="613194"/>
            </a:xfrm>
          </p:grpSpPr>
          <p:sp>
            <p:nvSpPr>
              <p:cNvPr id="8417" name="Google Shape;8417;p91"/>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1"/>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9" name="Google Shape;8419;p91"/>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91"/>
          <p:cNvGrpSpPr/>
          <p:nvPr/>
        </p:nvGrpSpPr>
        <p:grpSpPr>
          <a:xfrm>
            <a:off x="5270887" y="3488200"/>
            <a:ext cx="470352" cy="683745"/>
            <a:chOff x="1697726" y="3244179"/>
            <a:chExt cx="788124" cy="1146069"/>
          </a:xfrm>
        </p:grpSpPr>
        <p:sp>
          <p:nvSpPr>
            <p:cNvPr id="8421" name="Google Shape;8421;p9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9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3" name="Google Shape;8423;p91"/>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4" name="Google Shape;8424;p91"/>
          <p:cNvGrpSpPr/>
          <p:nvPr/>
        </p:nvGrpSpPr>
        <p:grpSpPr>
          <a:xfrm>
            <a:off x="5892037" y="3499402"/>
            <a:ext cx="293891" cy="293845"/>
            <a:chOff x="6134814" y="3754290"/>
            <a:chExt cx="293891" cy="293845"/>
          </a:xfrm>
        </p:grpSpPr>
        <p:sp>
          <p:nvSpPr>
            <p:cNvPr id="8425" name="Google Shape;8425;p91"/>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1"/>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91"/>
          <p:cNvGrpSpPr/>
          <p:nvPr/>
        </p:nvGrpSpPr>
        <p:grpSpPr>
          <a:xfrm>
            <a:off x="5892037" y="3878074"/>
            <a:ext cx="293891" cy="293891"/>
            <a:chOff x="6134814" y="4086186"/>
            <a:chExt cx="293891" cy="293891"/>
          </a:xfrm>
        </p:grpSpPr>
        <p:sp>
          <p:nvSpPr>
            <p:cNvPr id="8428" name="Google Shape;8428;p91"/>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1"/>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0" name="Google Shape;8430;p91"/>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91"/>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2" name="Google Shape;8432;p91"/>
          <p:cNvGrpSpPr/>
          <p:nvPr/>
        </p:nvGrpSpPr>
        <p:grpSpPr>
          <a:xfrm>
            <a:off x="7817013" y="2706766"/>
            <a:ext cx="622883" cy="621944"/>
            <a:chOff x="1187048" y="238125"/>
            <a:chExt cx="5256397" cy="5248476"/>
          </a:xfrm>
        </p:grpSpPr>
        <p:sp>
          <p:nvSpPr>
            <p:cNvPr id="8433" name="Google Shape;8433;p9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1"/>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91"/>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91"/>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7" name="Google Shape;8437;p91"/>
          <p:cNvGrpSpPr/>
          <p:nvPr/>
        </p:nvGrpSpPr>
        <p:grpSpPr>
          <a:xfrm>
            <a:off x="2274118" y="2716375"/>
            <a:ext cx="1310987" cy="612407"/>
            <a:chOff x="238125" y="1188750"/>
            <a:chExt cx="7140450" cy="3335550"/>
          </a:xfrm>
        </p:grpSpPr>
        <p:sp>
          <p:nvSpPr>
            <p:cNvPr id="8438" name="Google Shape;8438;p9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9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9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91"/>
          <p:cNvGrpSpPr/>
          <p:nvPr/>
        </p:nvGrpSpPr>
        <p:grpSpPr>
          <a:xfrm>
            <a:off x="6599990" y="2706930"/>
            <a:ext cx="1110299" cy="621702"/>
            <a:chOff x="238125" y="1335475"/>
            <a:chExt cx="5418735" cy="3034175"/>
          </a:xfrm>
        </p:grpSpPr>
        <p:sp>
          <p:nvSpPr>
            <p:cNvPr id="8444" name="Google Shape;8444;p9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9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9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91"/>
          <p:cNvGrpSpPr/>
          <p:nvPr/>
        </p:nvGrpSpPr>
        <p:grpSpPr>
          <a:xfrm>
            <a:off x="5417649" y="2703827"/>
            <a:ext cx="1074451" cy="627181"/>
            <a:chOff x="5359127" y="2910889"/>
            <a:chExt cx="1097723" cy="640831"/>
          </a:xfrm>
        </p:grpSpPr>
        <p:grpSp>
          <p:nvGrpSpPr>
            <p:cNvPr id="8448" name="Google Shape;8448;p91"/>
            <p:cNvGrpSpPr/>
            <p:nvPr/>
          </p:nvGrpSpPr>
          <p:grpSpPr>
            <a:xfrm>
              <a:off x="5929791" y="3263088"/>
              <a:ext cx="527060" cy="287097"/>
              <a:chOff x="5929791" y="3263088"/>
              <a:chExt cx="527060" cy="287097"/>
            </a:xfrm>
          </p:grpSpPr>
          <p:sp>
            <p:nvSpPr>
              <p:cNvPr id="8449" name="Google Shape;8449;p91"/>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50" name="Google Shape;8450;p91"/>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51" name="Google Shape;8451;p91"/>
            <p:cNvGrpSpPr/>
            <p:nvPr/>
          </p:nvGrpSpPr>
          <p:grpSpPr>
            <a:xfrm>
              <a:off x="5359127" y="3263089"/>
              <a:ext cx="526428" cy="288631"/>
              <a:chOff x="5359127" y="3263089"/>
              <a:chExt cx="526428" cy="288631"/>
            </a:xfrm>
          </p:grpSpPr>
          <p:sp>
            <p:nvSpPr>
              <p:cNvPr id="8452" name="Google Shape;8452;p91"/>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53" name="Google Shape;8453;p91"/>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54" name="Google Shape;8454;p91"/>
            <p:cNvGrpSpPr/>
            <p:nvPr/>
          </p:nvGrpSpPr>
          <p:grpSpPr>
            <a:xfrm>
              <a:off x="5551525" y="2910889"/>
              <a:ext cx="520901" cy="610283"/>
              <a:chOff x="5551525" y="2910889"/>
              <a:chExt cx="520901" cy="610283"/>
            </a:xfrm>
          </p:grpSpPr>
          <p:sp>
            <p:nvSpPr>
              <p:cNvPr id="8455" name="Google Shape;8455;p91"/>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56" name="Google Shape;8456;p91"/>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57" name="Google Shape;8457;p91"/>
            <p:cNvGrpSpPr/>
            <p:nvPr/>
          </p:nvGrpSpPr>
          <p:grpSpPr>
            <a:xfrm>
              <a:off x="5743962" y="2919100"/>
              <a:ext cx="623674" cy="284502"/>
              <a:chOff x="5743962" y="2919100"/>
              <a:chExt cx="623674" cy="284502"/>
            </a:xfrm>
          </p:grpSpPr>
          <p:sp>
            <p:nvSpPr>
              <p:cNvPr id="8458" name="Google Shape;8458;p91"/>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59" name="Google Shape;8459;p91"/>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60" name="Google Shape;8460;p91"/>
          <p:cNvGrpSpPr/>
          <p:nvPr/>
        </p:nvGrpSpPr>
        <p:grpSpPr>
          <a:xfrm>
            <a:off x="7568863" y="1854538"/>
            <a:ext cx="874976" cy="719600"/>
            <a:chOff x="7608988" y="2093194"/>
            <a:chExt cx="817276" cy="672147"/>
          </a:xfrm>
        </p:grpSpPr>
        <p:cxnSp>
          <p:nvCxnSpPr>
            <p:cNvPr id="8461" name="Google Shape;8461;p91"/>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62" name="Google Shape;8462;p91"/>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63" name="Google Shape;8463;p91"/>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64" name="Google Shape;8464;p91"/>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65" name="Google Shape;8465;p91"/>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66" name="Google Shape;8466;p91"/>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67" name="Google Shape;8467;p91"/>
            <p:cNvGrpSpPr/>
            <p:nvPr/>
          </p:nvGrpSpPr>
          <p:grpSpPr>
            <a:xfrm>
              <a:off x="7721175" y="2093194"/>
              <a:ext cx="599587" cy="623846"/>
              <a:chOff x="7721175" y="2093194"/>
              <a:chExt cx="599587" cy="623846"/>
            </a:xfrm>
          </p:grpSpPr>
          <p:grpSp>
            <p:nvGrpSpPr>
              <p:cNvPr id="8468" name="Google Shape;8468;p91"/>
              <p:cNvGrpSpPr/>
              <p:nvPr/>
            </p:nvGrpSpPr>
            <p:grpSpPr>
              <a:xfrm>
                <a:off x="7721175" y="2093194"/>
                <a:ext cx="291605" cy="623846"/>
                <a:chOff x="9405575" y="2061418"/>
                <a:chExt cx="291605" cy="623846"/>
              </a:xfrm>
            </p:grpSpPr>
            <p:sp>
              <p:nvSpPr>
                <p:cNvPr id="8469" name="Google Shape;8469;p91"/>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91"/>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91"/>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91"/>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1"/>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91"/>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91"/>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91"/>
              <p:cNvGrpSpPr/>
              <p:nvPr/>
            </p:nvGrpSpPr>
            <p:grpSpPr>
              <a:xfrm flipH="1">
                <a:off x="8029157" y="2093194"/>
                <a:ext cx="291605" cy="623846"/>
                <a:chOff x="9405575" y="2061418"/>
                <a:chExt cx="291605" cy="623846"/>
              </a:xfrm>
            </p:grpSpPr>
            <p:sp>
              <p:nvSpPr>
                <p:cNvPr id="8477" name="Google Shape;8477;p91"/>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91"/>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91"/>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91"/>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91"/>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1"/>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1"/>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84" name="Google Shape;8484;p91"/>
          <p:cNvGrpSpPr/>
          <p:nvPr/>
        </p:nvGrpSpPr>
        <p:grpSpPr>
          <a:xfrm>
            <a:off x="4013299" y="970941"/>
            <a:ext cx="712557" cy="785901"/>
            <a:chOff x="4206459" y="1191441"/>
            <a:chExt cx="712557" cy="785901"/>
          </a:xfrm>
        </p:grpSpPr>
        <p:sp>
          <p:nvSpPr>
            <p:cNvPr id="8485" name="Google Shape;8485;p91"/>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1"/>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1"/>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91"/>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9" name="Google Shape;8489;p91"/>
            <p:cNvGrpSpPr/>
            <p:nvPr/>
          </p:nvGrpSpPr>
          <p:grpSpPr>
            <a:xfrm>
              <a:off x="4644280" y="1290523"/>
              <a:ext cx="143716" cy="29463"/>
              <a:chOff x="4644280" y="1290523"/>
              <a:chExt cx="143716" cy="29463"/>
            </a:xfrm>
          </p:grpSpPr>
          <p:sp>
            <p:nvSpPr>
              <p:cNvPr id="8490" name="Google Shape;8490;p91"/>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1"/>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91"/>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91"/>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4" name="Google Shape;8494;p91"/>
            <p:cNvGrpSpPr/>
            <p:nvPr/>
          </p:nvGrpSpPr>
          <p:grpSpPr>
            <a:xfrm>
              <a:off x="4356567" y="1191441"/>
              <a:ext cx="143690" cy="29488"/>
              <a:chOff x="4356567" y="1191441"/>
              <a:chExt cx="143690" cy="29488"/>
            </a:xfrm>
          </p:grpSpPr>
          <p:sp>
            <p:nvSpPr>
              <p:cNvPr id="8495" name="Google Shape;8495;p91"/>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1"/>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1"/>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91"/>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91"/>
            <p:cNvGrpSpPr/>
            <p:nvPr/>
          </p:nvGrpSpPr>
          <p:grpSpPr>
            <a:xfrm>
              <a:off x="4339009" y="1863727"/>
              <a:ext cx="143703" cy="29476"/>
              <a:chOff x="4339009" y="1863727"/>
              <a:chExt cx="143703" cy="29476"/>
            </a:xfrm>
          </p:grpSpPr>
          <p:sp>
            <p:nvSpPr>
              <p:cNvPr id="8500" name="Google Shape;8500;p91"/>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1"/>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91"/>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91"/>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91"/>
            <p:cNvGrpSpPr/>
            <p:nvPr/>
          </p:nvGrpSpPr>
          <p:grpSpPr>
            <a:xfrm>
              <a:off x="4206459" y="1607315"/>
              <a:ext cx="29539" cy="142899"/>
              <a:chOff x="4206459" y="1607315"/>
              <a:chExt cx="29539" cy="142899"/>
            </a:xfrm>
          </p:grpSpPr>
          <p:sp>
            <p:nvSpPr>
              <p:cNvPr id="8505" name="Google Shape;8505;p91"/>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91"/>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91"/>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1"/>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9" name="Google Shape;8509;p91"/>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91"/>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1"/>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1"/>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3" name="Google Shape;8513;p91"/>
            <p:cNvGrpSpPr/>
            <p:nvPr/>
          </p:nvGrpSpPr>
          <p:grpSpPr>
            <a:xfrm>
              <a:off x="4889463" y="1423737"/>
              <a:ext cx="29552" cy="142899"/>
              <a:chOff x="4889463" y="1423737"/>
              <a:chExt cx="29552" cy="142899"/>
            </a:xfrm>
          </p:grpSpPr>
          <p:sp>
            <p:nvSpPr>
              <p:cNvPr id="8514" name="Google Shape;8514;p91"/>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1"/>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1"/>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1"/>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91"/>
            <p:cNvGrpSpPr/>
            <p:nvPr/>
          </p:nvGrpSpPr>
          <p:grpSpPr>
            <a:xfrm>
              <a:off x="4771663" y="1876896"/>
              <a:ext cx="108651" cy="100447"/>
              <a:chOff x="4771663" y="1876896"/>
              <a:chExt cx="108651" cy="100447"/>
            </a:xfrm>
          </p:grpSpPr>
          <p:sp>
            <p:nvSpPr>
              <p:cNvPr id="8519" name="Google Shape;8519;p91"/>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1"/>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1"/>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1"/>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3" name="Google Shape;8523;p91"/>
          <p:cNvGrpSpPr/>
          <p:nvPr/>
        </p:nvGrpSpPr>
        <p:grpSpPr>
          <a:xfrm>
            <a:off x="4008774" y="1854164"/>
            <a:ext cx="791287" cy="720350"/>
            <a:chOff x="267375" y="1071875"/>
            <a:chExt cx="470500" cy="428550"/>
          </a:xfrm>
        </p:grpSpPr>
        <p:sp>
          <p:nvSpPr>
            <p:cNvPr id="8524" name="Google Shape;8524;p91"/>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1"/>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1"/>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91"/>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91"/>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1"/>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1"/>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91"/>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91"/>
          <p:cNvGrpSpPr/>
          <p:nvPr/>
        </p:nvGrpSpPr>
        <p:grpSpPr>
          <a:xfrm>
            <a:off x="709269" y="3498794"/>
            <a:ext cx="1408444" cy="673166"/>
            <a:chOff x="712664" y="3693287"/>
            <a:chExt cx="1460738" cy="698160"/>
          </a:xfrm>
        </p:grpSpPr>
        <p:grpSp>
          <p:nvGrpSpPr>
            <p:cNvPr id="8533" name="Google Shape;8533;p91"/>
            <p:cNvGrpSpPr/>
            <p:nvPr/>
          </p:nvGrpSpPr>
          <p:grpSpPr>
            <a:xfrm>
              <a:off x="1380079" y="4133090"/>
              <a:ext cx="234048" cy="258099"/>
              <a:chOff x="1380079" y="4133090"/>
              <a:chExt cx="234048" cy="258099"/>
            </a:xfrm>
          </p:grpSpPr>
          <p:sp>
            <p:nvSpPr>
              <p:cNvPr id="8534" name="Google Shape;8534;p91"/>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1"/>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1"/>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91"/>
            <p:cNvGrpSpPr/>
            <p:nvPr/>
          </p:nvGrpSpPr>
          <p:grpSpPr>
            <a:xfrm>
              <a:off x="884610" y="3864082"/>
              <a:ext cx="1118566" cy="527275"/>
              <a:chOff x="890961" y="3865463"/>
              <a:chExt cx="1115221" cy="525698"/>
            </a:xfrm>
          </p:grpSpPr>
          <p:sp>
            <p:nvSpPr>
              <p:cNvPr id="8538" name="Google Shape;8538;p91"/>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1"/>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1"/>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91"/>
            <p:cNvGrpSpPr/>
            <p:nvPr/>
          </p:nvGrpSpPr>
          <p:grpSpPr>
            <a:xfrm>
              <a:off x="712664" y="3693287"/>
              <a:ext cx="1460738" cy="698160"/>
              <a:chOff x="712664" y="3693025"/>
              <a:chExt cx="1460738" cy="698160"/>
            </a:xfrm>
          </p:grpSpPr>
          <p:sp>
            <p:nvSpPr>
              <p:cNvPr id="8542" name="Google Shape;8542;p91"/>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91"/>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1"/>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1"/>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1"/>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91"/>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8" name="Google Shape;8548;p91"/>
          <p:cNvGrpSpPr/>
          <p:nvPr/>
        </p:nvGrpSpPr>
        <p:grpSpPr>
          <a:xfrm>
            <a:off x="3146985" y="970941"/>
            <a:ext cx="795485" cy="738831"/>
            <a:chOff x="3348603" y="1236445"/>
            <a:chExt cx="749256" cy="695894"/>
          </a:xfrm>
        </p:grpSpPr>
        <p:grpSp>
          <p:nvGrpSpPr>
            <p:cNvPr id="8549" name="Google Shape;8549;p91"/>
            <p:cNvGrpSpPr/>
            <p:nvPr/>
          </p:nvGrpSpPr>
          <p:grpSpPr>
            <a:xfrm>
              <a:off x="3583779" y="1236445"/>
              <a:ext cx="293795" cy="285811"/>
              <a:chOff x="3750225" y="1774000"/>
              <a:chExt cx="149575" cy="145525"/>
            </a:xfrm>
          </p:grpSpPr>
          <p:sp>
            <p:nvSpPr>
              <p:cNvPr id="8550" name="Google Shape;8550;p9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9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91"/>
            <p:cNvGrpSpPr/>
            <p:nvPr/>
          </p:nvGrpSpPr>
          <p:grpSpPr>
            <a:xfrm>
              <a:off x="3775534" y="1462599"/>
              <a:ext cx="322325" cy="285958"/>
              <a:chOff x="3847850" y="1889150"/>
              <a:chExt cx="164100" cy="145600"/>
            </a:xfrm>
          </p:grpSpPr>
          <p:sp>
            <p:nvSpPr>
              <p:cNvPr id="8553" name="Google Shape;8553;p9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9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91"/>
            <p:cNvGrpSpPr/>
            <p:nvPr/>
          </p:nvGrpSpPr>
          <p:grpSpPr>
            <a:xfrm>
              <a:off x="3545329" y="1646528"/>
              <a:ext cx="293746" cy="285811"/>
              <a:chOff x="3730650" y="1982800"/>
              <a:chExt cx="149550" cy="145525"/>
            </a:xfrm>
          </p:grpSpPr>
          <p:sp>
            <p:nvSpPr>
              <p:cNvPr id="8556" name="Google Shape;8556;p9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9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91"/>
            <p:cNvGrpSpPr/>
            <p:nvPr/>
          </p:nvGrpSpPr>
          <p:grpSpPr>
            <a:xfrm>
              <a:off x="3348603" y="1415046"/>
              <a:ext cx="294384" cy="284387"/>
              <a:chOff x="3630494" y="1864938"/>
              <a:chExt cx="149875" cy="144800"/>
            </a:xfrm>
          </p:grpSpPr>
          <p:sp>
            <p:nvSpPr>
              <p:cNvPr id="8559" name="Google Shape;8559;p91"/>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91"/>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1" name="Google Shape;8561;p91"/>
          <p:cNvGrpSpPr/>
          <p:nvPr/>
        </p:nvGrpSpPr>
        <p:grpSpPr>
          <a:xfrm>
            <a:off x="2268512" y="3493837"/>
            <a:ext cx="1324924" cy="678083"/>
            <a:chOff x="2413923" y="3711366"/>
            <a:chExt cx="1374117" cy="703260"/>
          </a:xfrm>
        </p:grpSpPr>
        <p:grpSp>
          <p:nvGrpSpPr>
            <p:cNvPr id="8562" name="Google Shape;8562;p91"/>
            <p:cNvGrpSpPr/>
            <p:nvPr/>
          </p:nvGrpSpPr>
          <p:grpSpPr>
            <a:xfrm>
              <a:off x="2413923" y="3711366"/>
              <a:ext cx="1374117" cy="703260"/>
              <a:chOff x="2413923" y="3711366"/>
              <a:chExt cx="1374117" cy="703260"/>
            </a:xfrm>
          </p:grpSpPr>
          <p:sp>
            <p:nvSpPr>
              <p:cNvPr id="8563" name="Google Shape;8563;p91"/>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4" name="Google Shape;8564;p91"/>
              <p:cNvGrpSpPr/>
              <p:nvPr/>
            </p:nvGrpSpPr>
            <p:grpSpPr>
              <a:xfrm>
                <a:off x="2600284" y="3808654"/>
                <a:ext cx="234506" cy="138009"/>
                <a:chOff x="2600284" y="3808654"/>
                <a:chExt cx="234506" cy="138009"/>
              </a:xfrm>
            </p:grpSpPr>
            <p:sp>
              <p:nvSpPr>
                <p:cNvPr id="8565" name="Google Shape;8565;p91"/>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6" name="Google Shape;8566;p91"/>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67" name="Google Shape;8567;p91"/>
              <p:cNvGrpSpPr/>
              <p:nvPr/>
            </p:nvGrpSpPr>
            <p:grpSpPr>
              <a:xfrm>
                <a:off x="3359659" y="3805664"/>
                <a:ext cx="232294" cy="141000"/>
                <a:chOff x="3359659" y="3805664"/>
                <a:chExt cx="232294" cy="141000"/>
              </a:xfrm>
            </p:grpSpPr>
            <p:sp>
              <p:nvSpPr>
                <p:cNvPr id="8568" name="Google Shape;8568;p91"/>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9" name="Google Shape;8569;p91"/>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70" name="Google Shape;8570;p91"/>
              <p:cNvGrpSpPr/>
              <p:nvPr/>
            </p:nvGrpSpPr>
            <p:grpSpPr>
              <a:xfrm>
                <a:off x="3067316" y="3711366"/>
                <a:ext cx="66900" cy="166809"/>
                <a:chOff x="3067316" y="3711366"/>
                <a:chExt cx="66900" cy="166809"/>
              </a:xfrm>
            </p:grpSpPr>
            <p:sp>
              <p:nvSpPr>
                <p:cNvPr id="8571" name="Google Shape;8571;p91"/>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2" name="Google Shape;8572;p91"/>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73" name="Google Shape;8573;p91"/>
              <p:cNvGrpSpPr/>
              <p:nvPr/>
            </p:nvGrpSpPr>
            <p:grpSpPr>
              <a:xfrm>
                <a:off x="2413923" y="4058666"/>
                <a:ext cx="224119" cy="66900"/>
                <a:chOff x="2413923" y="4058666"/>
                <a:chExt cx="224119" cy="66900"/>
              </a:xfrm>
            </p:grpSpPr>
            <p:sp>
              <p:nvSpPr>
                <p:cNvPr id="8574" name="Google Shape;8574;p91"/>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5" name="Google Shape;8575;p91"/>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76" name="Google Shape;8576;p91"/>
              <p:cNvGrpSpPr/>
              <p:nvPr/>
            </p:nvGrpSpPr>
            <p:grpSpPr>
              <a:xfrm>
                <a:off x="3564643" y="4058666"/>
                <a:ext cx="223397" cy="66900"/>
                <a:chOff x="3564643" y="4058666"/>
                <a:chExt cx="223397" cy="66900"/>
              </a:xfrm>
            </p:grpSpPr>
            <p:sp>
              <p:nvSpPr>
                <p:cNvPr id="8577" name="Google Shape;8577;p91"/>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8" name="Google Shape;8578;p91"/>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79" name="Google Shape;8579;p91"/>
            <p:cNvGrpSpPr/>
            <p:nvPr/>
          </p:nvGrpSpPr>
          <p:grpSpPr>
            <a:xfrm>
              <a:off x="2633353" y="3965763"/>
              <a:ext cx="933975" cy="445687"/>
              <a:chOff x="2633353" y="3965763"/>
              <a:chExt cx="933975" cy="445687"/>
            </a:xfrm>
          </p:grpSpPr>
          <p:sp>
            <p:nvSpPr>
              <p:cNvPr id="8580" name="Google Shape;8580;p91"/>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1"/>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2" name="Google Shape;8582;p91"/>
          <p:cNvGrpSpPr/>
          <p:nvPr/>
        </p:nvGrpSpPr>
        <p:grpSpPr>
          <a:xfrm>
            <a:off x="6392784" y="1044384"/>
            <a:ext cx="1131087" cy="587383"/>
            <a:chOff x="238125" y="999450"/>
            <a:chExt cx="7140700" cy="3708225"/>
          </a:xfrm>
        </p:grpSpPr>
        <p:sp>
          <p:nvSpPr>
            <p:cNvPr id="8583" name="Google Shape;8583;p9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1"/>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91"/>
          <p:cNvGrpSpPr/>
          <p:nvPr/>
        </p:nvGrpSpPr>
        <p:grpSpPr>
          <a:xfrm>
            <a:off x="3744234" y="3493879"/>
            <a:ext cx="1375854" cy="678131"/>
            <a:chOff x="3913765" y="3641905"/>
            <a:chExt cx="1522805" cy="750560"/>
          </a:xfrm>
        </p:grpSpPr>
        <p:grpSp>
          <p:nvGrpSpPr>
            <p:cNvPr id="8593" name="Google Shape;8593;p91"/>
            <p:cNvGrpSpPr/>
            <p:nvPr/>
          </p:nvGrpSpPr>
          <p:grpSpPr>
            <a:xfrm>
              <a:off x="3913765" y="3997002"/>
              <a:ext cx="1522805" cy="395463"/>
              <a:chOff x="3913765" y="3997002"/>
              <a:chExt cx="1522805" cy="395463"/>
            </a:xfrm>
          </p:grpSpPr>
          <p:grpSp>
            <p:nvGrpSpPr>
              <p:cNvPr id="8594" name="Google Shape;8594;p91"/>
              <p:cNvGrpSpPr/>
              <p:nvPr/>
            </p:nvGrpSpPr>
            <p:grpSpPr>
              <a:xfrm>
                <a:off x="3913765" y="4138659"/>
                <a:ext cx="507602" cy="253806"/>
                <a:chOff x="3913765" y="4138659"/>
                <a:chExt cx="507602" cy="253806"/>
              </a:xfrm>
            </p:grpSpPr>
            <p:sp>
              <p:nvSpPr>
                <p:cNvPr id="8595" name="Google Shape;8595;p91"/>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1"/>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97" name="Google Shape;8597;p91"/>
              <p:cNvGrpSpPr/>
              <p:nvPr/>
            </p:nvGrpSpPr>
            <p:grpSpPr>
              <a:xfrm>
                <a:off x="4421361" y="3997002"/>
                <a:ext cx="507618" cy="395463"/>
                <a:chOff x="4421361" y="3997002"/>
                <a:chExt cx="507618" cy="395463"/>
              </a:xfrm>
            </p:grpSpPr>
            <p:sp>
              <p:nvSpPr>
                <p:cNvPr id="8598" name="Google Shape;8598;p91"/>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1"/>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91"/>
              <p:cNvGrpSpPr/>
              <p:nvPr/>
            </p:nvGrpSpPr>
            <p:grpSpPr>
              <a:xfrm>
                <a:off x="4928973" y="4189418"/>
                <a:ext cx="507596" cy="203047"/>
                <a:chOff x="4928973" y="4189418"/>
                <a:chExt cx="507596" cy="203047"/>
              </a:xfrm>
            </p:grpSpPr>
            <p:sp>
              <p:nvSpPr>
                <p:cNvPr id="8601" name="Google Shape;8601;p91"/>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1"/>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3" name="Google Shape;8603;p91"/>
            <p:cNvGrpSpPr/>
            <p:nvPr/>
          </p:nvGrpSpPr>
          <p:grpSpPr>
            <a:xfrm>
              <a:off x="4482186" y="3641905"/>
              <a:ext cx="397605" cy="349784"/>
              <a:chOff x="2906375" y="1159725"/>
              <a:chExt cx="1860575" cy="1636800"/>
            </a:xfrm>
          </p:grpSpPr>
          <p:sp>
            <p:nvSpPr>
              <p:cNvPr id="8604" name="Google Shape;8604;p91"/>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1"/>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1"/>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1"/>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8" name="Google Shape;8608;p91"/>
          <p:cNvGrpSpPr/>
          <p:nvPr/>
        </p:nvGrpSpPr>
        <p:grpSpPr>
          <a:xfrm>
            <a:off x="6528943" y="1853805"/>
            <a:ext cx="940737" cy="721067"/>
            <a:chOff x="6599718" y="2068734"/>
            <a:chExt cx="940737" cy="721067"/>
          </a:xfrm>
        </p:grpSpPr>
        <p:sp>
          <p:nvSpPr>
            <p:cNvPr id="8609" name="Google Shape;8609;p91"/>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1"/>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1"/>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91"/>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1"/>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1"/>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5" name="Google Shape;8615;p91"/>
            <p:cNvGrpSpPr/>
            <p:nvPr/>
          </p:nvGrpSpPr>
          <p:grpSpPr>
            <a:xfrm>
              <a:off x="6836957" y="2068734"/>
              <a:ext cx="461892" cy="721067"/>
              <a:chOff x="6836957" y="2068734"/>
              <a:chExt cx="461892" cy="721067"/>
            </a:xfrm>
          </p:grpSpPr>
          <p:sp>
            <p:nvSpPr>
              <p:cNvPr id="8616" name="Google Shape;8616;p91"/>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1"/>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1"/>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1"/>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1"/>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91"/>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2" name="Google Shape;8622;p91"/>
              <p:cNvGrpSpPr/>
              <p:nvPr/>
            </p:nvGrpSpPr>
            <p:grpSpPr>
              <a:xfrm>
                <a:off x="6836957" y="2068734"/>
                <a:ext cx="461892" cy="721067"/>
                <a:chOff x="6836957" y="2068734"/>
                <a:chExt cx="461892" cy="721067"/>
              </a:xfrm>
            </p:grpSpPr>
            <p:sp>
              <p:nvSpPr>
                <p:cNvPr id="8623" name="Google Shape;8623;p91"/>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1"/>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1"/>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1"/>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1"/>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91"/>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91"/>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30" name="Google Shape;8630;p91"/>
          <p:cNvGrpSpPr/>
          <p:nvPr/>
        </p:nvGrpSpPr>
        <p:grpSpPr>
          <a:xfrm>
            <a:off x="2412262" y="1858152"/>
            <a:ext cx="712577" cy="712374"/>
            <a:chOff x="2559249" y="2069323"/>
            <a:chExt cx="685566" cy="685634"/>
          </a:xfrm>
        </p:grpSpPr>
        <p:sp>
          <p:nvSpPr>
            <p:cNvPr id="8631" name="Google Shape;8631;p91"/>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1"/>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1"/>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1"/>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1"/>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1"/>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1"/>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1"/>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1"/>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1"/>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1"/>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1"/>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1"/>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91"/>
          <p:cNvGrpSpPr/>
          <p:nvPr/>
        </p:nvGrpSpPr>
        <p:grpSpPr>
          <a:xfrm>
            <a:off x="7594699" y="970941"/>
            <a:ext cx="845645" cy="711911"/>
            <a:chOff x="951975" y="315800"/>
            <a:chExt cx="5860325" cy="4933550"/>
          </a:xfrm>
        </p:grpSpPr>
        <p:sp>
          <p:nvSpPr>
            <p:cNvPr id="8645" name="Google Shape;8645;p91"/>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91"/>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1"/>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1"/>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1"/>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1"/>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1"/>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1"/>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91"/>
          <p:cNvGrpSpPr/>
          <p:nvPr/>
        </p:nvGrpSpPr>
        <p:grpSpPr>
          <a:xfrm>
            <a:off x="3691828" y="2707050"/>
            <a:ext cx="1617932" cy="621724"/>
            <a:chOff x="3862800" y="3038525"/>
            <a:chExt cx="1329006" cy="510698"/>
          </a:xfrm>
        </p:grpSpPr>
        <p:sp>
          <p:nvSpPr>
            <p:cNvPr id="8654" name="Google Shape;8654;p91"/>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1"/>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6" name="Google Shape;8656;p91"/>
            <p:cNvGrpSpPr/>
            <p:nvPr/>
          </p:nvGrpSpPr>
          <p:grpSpPr>
            <a:xfrm>
              <a:off x="3967075" y="3040337"/>
              <a:ext cx="1019927" cy="402126"/>
              <a:chOff x="3967075" y="3040337"/>
              <a:chExt cx="1019927" cy="402126"/>
            </a:xfrm>
          </p:grpSpPr>
          <p:sp>
            <p:nvSpPr>
              <p:cNvPr id="8657" name="Google Shape;8657;p91"/>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1"/>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91"/>
            <p:cNvGrpSpPr/>
            <p:nvPr/>
          </p:nvGrpSpPr>
          <p:grpSpPr>
            <a:xfrm>
              <a:off x="4186700" y="3040337"/>
              <a:ext cx="390475" cy="183289"/>
              <a:chOff x="4186700" y="3040337"/>
              <a:chExt cx="390475" cy="183289"/>
            </a:xfrm>
          </p:grpSpPr>
          <p:sp>
            <p:nvSpPr>
              <p:cNvPr id="8660" name="Google Shape;8660;p91"/>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1"/>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91"/>
            <p:cNvGrpSpPr/>
            <p:nvPr/>
          </p:nvGrpSpPr>
          <p:grpSpPr>
            <a:xfrm>
              <a:off x="4073727" y="3040337"/>
              <a:ext cx="697794" cy="296263"/>
              <a:chOff x="4073727" y="3040337"/>
              <a:chExt cx="697794" cy="296263"/>
            </a:xfrm>
          </p:grpSpPr>
          <p:sp>
            <p:nvSpPr>
              <p:cNvPr id="8663" name="Google Shape;8663;p91"/>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1"/>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91"/>
            <p:cNvGrpSpPr/>
            <p:nvPr/>
          </p:nvGrpSpPr>
          <p:grpSpPr>
            <a:xfrm>
              <a:off x="3862800" y="3038525"/>
              <a:ext cx="1329006" cy="510698"/>
              <a:chOff x="3862800" y="3038525"/>
              <a:chExt cx="1329006" cy="510698"/>
            </a:xfrm>
          </p:grpSpPr>
          <p:sp>
            <p:nvSpPr>
              <p:cNvPr id="8666" name="Google Shape;8666;p91"/>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1"/>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8" name="Google Shape;8668;p91"/>
          <p:cNvGrpSpPr/>
          <p:nvPr/>
        </p:nvGrpSpPr>
        <p:grpSpPr>
          <a:xfrm>
            <a:off x="700150" y="970941"/>
            <a:ext cx="883205" cy="775176"/>
            <a:chOff x="649648" y="271400"/>
            <a:chExt cx="6215377" cy="5455143"/>
          </a:xfrm>
        </p:grpSpPr>
        <p:sp>
          <p:nvSpPr>
            <p:cNvPr id="8669" name="Google Shape;8669;p91"/>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1"/>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1"/>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1"/>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1"/>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91"/>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91"/>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1"/>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1"/>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1"/>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1"/>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91"/>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91"/>
          <p:cNvGrpSpPr/>
          <p:nvPr/>
        </p:nvGrpSpPr>
        <p:grpSpPr>
          <a:xfrm>
            <a:off x="2308452" y="970941"/>
            <a:ext cx="767704" cy="815489"/>
            <a:chOff x="2499700" y="1135950"/>
            <a:chExt cx="732402" cy="777990"/>
          </a:xfrm>
        </p:grpSpPr>
        <p:grpSp>
          <p:nvGrpSpPr>
            <p:cNvPr id="8682" name="Google Shape;8682;p91"/>
            <p:cNvGrpSpPr/>
            <p:nvPr/>
          </p:nvGrpSpPr>
          <p:grpSpPr>
            <a:xfrm>
              <a:off x="2499700" y="1135950"/>
              <a:ext cx="732402" cy="694705"/>
              <a:chOff x="2499700" y="1135950"/>
              <a:chExt cx="732402" cy="694705"/>
            </a:xfrm>
          </p:grpSpPr>
          <p:sp>
            <p:nvSpPr>
              <p:cNvPr id="8683" name="Google Shape;8683;p91"/>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1"/>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1"/>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91"/>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91"/>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1"/>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1"/>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1"/>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1"/>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91"/>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91"/>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91"/>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91"/>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91"/>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1"/>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1"/>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1"/>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91"/>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91"/>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91"/>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1"/>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91"/>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91"/>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1"/>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1"/>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91"/>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91"/>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91"/>
            <p:cNvGrpSpPr/>
            <p:nvPr/>
          </p:nvGrpSpPr>
          <p:grpSpPr>
            <a:xfrm>
              <a:off x="2517909" y="1188726"/>
              <a:ext cx="702702" cy="725214"/>
              <a:chOff x="2517909" y="1188726"/>
              <a:chExt cx="702702" cy="725214"/>
            </a:xfrm>
          </p:grpSpPr>
          <p:sp>
            <p:nvSpPr>
              <p:cNvPr id="8711" name="Google Shape;8711;p91"/>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91"/>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91"/>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1"/>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1"/>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6" name="Google Shape;8716;p91"/>
          <p:cNvGrpSpPr/>
          <p:nvPr/>
        </p:nvGrpSpPr>
        <p:grpSpPr>
          <a:xfrm>
            <a:off x="1654184" y="970941"/>
            <a:ext cx="583439" cy="870229"/>
            <a:chOff x="1716825" y="1121550"/>
            <a:chExt cx="622800" cy="928938"/>
          </a:xfrm>
        </p:grpSpPr>
        <p:grpSp>
          <p:nvGrpSpPr>
            <p:cNvPr id="8717" name="Google Shape;8717;p91"/>
            <p:cNvGrpSpPr/>
            <p:nvPr/>
          </p:nvGrpSpPr>
          <p:grpSpPr>
            <a:xfrm>
              <a:off x="1716825" y="1121550"/>
              <a:ext cx="622800" cy="928938"/>
              <a:chOff x="1716825" y="1121550"/>
              <a:chExt cx="622800" cy="928938"/>
            </a:xfrm>
          </p:grpSpPr>
          <p:cxnSp>
            <p:nvCxnSpPr>
              <p:cNvPr id="8718" name="Google Shape;8718;p91"/>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719" name="Google Shape;8719;p91"/>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0" name="Google Shape;8720;p91"/>
            <p:cNvGrpSpPr/>
            <p:nvPr/>
          </p:nvGrpSpPr>
          <p:grpSpPr>
            <a:xfrm>
              <a:off x="1768050" y="1172775"/>
              <a:ext cx="520200" cy="832000"/>
              <a:chOff x="1768050" y="1172775"/>
              <a:chExt cx="520200" cy="832000"/>
            </a:xfrm>
          </p:grpSpPr>
          <p:cxnSp>
            <p:nvCxnSpPr>
              <p:cNvPr id="8721" name="Google Shape;8721;p91"/>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722" name="Google Shape;8722;p91"/>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91"/>
            <p:cNvGrpSpPr/>
            <p:nvPr/>
          </p:nvGrpSpPr>
          <p:grpSpPr>
            <a:xfrm>
              <a:off x="1820100" y="1225475"/>
              <a:ext cx="416400" cy="729575"/>
              <a:chOff x="1820100" y="1225475"/>
              <a:chExt cx="416400" cy="729575"/>
            </a:xfrm>
          </p:grpSpPr>
          <p:cxnSp>
            <p:nvCxnSpPr>
              <p:cNvPr id="8724" name="Google Shape;8724;p91"/>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725" name="Google Shape;8725;p91"/>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91"/>
            <p:cNvGrpSpPr/>
            <p:nvPr/>
          </p:nvGrpSpPr>
          <p:grpSpPr>
            <a:xfrm>
              <a:off x="1874250" y="1278825"/>
              <a:ext cx="308100" cy="605275"/>
              <a:chOff x="1874250" y="1278825"/>
              <a:chExt cx="308100" cy="605275"/>
            </a:xfrm>
          </p:grpSpPr>
          <p:cxnSp>
            <p:nvCxnSpPr>
              <p:cNvPr id="8727" name="Google Shape;8727;p91"/>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728" name="Google Shape;8728;p91"/>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9" name="Google Shape;8729;p91"/>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91"/>
          <p:cNvGrpSpPr/>
          <p:nvPr/>
        </p:nvGrpSpPr>
        <p:grpSpPr>
          <a:xfrm>
            <a:off x="1574007" y="1857263"/>
            <a:ext cx="739072" cy="714152"/>
            <a:chOff x="4334725" y="1355875"/>
            <a:chExt cx="3106650" cy="3001900"/>
          </a:xfrm>
        </p:grpSpPr>
        <p:grpSp>
          <p:nvGrpSpPr>
            <p:cNvPr id="8731" name="Google Shape;8731;p91"/>
            <p:cNvGrpSpPr/>
            <p:nvPr/>
          </p:nvGrpSpPr>
          <p:grpSpPr>
            <a:xfrm>
              <a:off x="4516050" y="1724875"/>
              <a:ext cx="2693725" cy="2632900"/>
              <a:chOff x="4516050" y="1724875"/>
              <a:chExt cx="2693725" cy="2632900"/>
            </a:xfrm>
          </p:grpSpPr>
          <p:sp>
            <p:nvSpPr>
              <p:cNvPr id="8732" name="Google Shape;8732;p91"/>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1"/>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1"/>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91"/>
            <p:cNvGrpSpPr/>
            <p:nvPr/>
          </p:nvGrpSpPr>
          <p:grpSpPr>
            <a:xfrm>
              <a:off x="4334725" y="1355875"/>
              <a:ext cx="3106650" cy="2709650"/>
              <a:chOff x="4334725" y="1355875"/>
              <a:chExt cx="3106650" cy="2709650"/>
            </a:xfrm>
          </p:grpSpPr>
          <p:sp>
            <p:nvSpPr>
              <p:cNvPr id="8736" name="Google Shape;8736;p91"/>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1"/>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1"/>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9" name="Google Shape;8739;p91"/>
          <p:cNvGrpSpPr/>
          <p:nvPr/>
        </p:nvGrpSpPr>
        <p:grpSpPr>
          <a:xfrm>
            <a:off x="7690956" y="3488034"/>
            <a:ext cx="312074" cy="684173"/>
            <a:chOff x="7645573" y="3754300"/>
            <a:chExt cx="293855" cy="644170"/>
          </a:xfrm>
        </p:grpSpPr>
        <p:sp>
          <p:nvSpPr>
            <p:cNvPr id="8740" name="Google Shape;8740;p91"/>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91"/>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91"/>
          <p:cNvGrpSpPr/>
          <p:nvPr/>
        </p:nvGrpSpPr>
        <p:grpSpPr>
          <a:xfrm>
            <a:off x="5612944" y="970941"/>
            <a:ext cx="709011" cy="739359"/>
            <a:chOff x="5830645" y="1256617"/>
            <a:chExt cx="530340" cy="553040"/>
          </a:xfrm>
        </p:grpSpPr>
        <p:grpSp>
          <p:nvGrpSpPr>
            <p:cNvPr id="8743" name="Google Shape;8743;p91"/>
            <p:cNvGrpSpPr/>
            <p:nvPr/>
          </p:nvGrpSpPr>
          <p:grpSpPr>
            <a:xfrm>
              <a:off x="5830645" y="1256617"/>
              <a:ext cx="259743" cy="269909"/>
              <a:chOff x="5830645" y="1256617"/>
              <a:chExt cx="259743" cy="269909"/>
            </a:xfrm>
          </p:grpSpPr>
          <p:sp>
            <p:nvSpPr>
              <p:cNvPr id="8744" name="Google Shape;8744;p91"/>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1"/>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91"/>
            <p:cNvGrpSpPr/>
            <p:nvPr/>
          </p:nvGrpSpPr>
          <p:grpSpPr>
            <a:xfrm>
              <a:off x="6101293" y="1256617"/>
              <a:ext cx="259692" cy="269909"/>
              <a:chOff x="6101293" y="1256617"/>
              <a:chExt cx="259692" cy="269909"/>
            </a:xfrm>
          </p:grpSpPr>
          <p:sp>
            <p:nvSpPr>
              <p:cNvPr id="8747" name="Google Shape;8747;p91"/>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91"/>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91"/>
            <p:cNvGrpSpPr/>
            <p:nvPr/>
          </p:nvGrpSpPr>
          <p:grpSpPr>
            <a:xfrm>
              <a:off x="5830645" y="1539749"/>
              <a:ext cx="259692" cy="269909"/>
              <a:chOff x="5830645" y="1539749"/>
              <a:chExt cx="259692" cy="269909"/>
            </a:xfrm>
          </p:grpSpPr>
          <p:sp>
            <p:nvSpPr>
              <p:cNvPr id="8750" name="Google Shape;8750;p91"/>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91"/>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91"/>
            <p:cNvGrpSpPr/>
            <p:nvPr/>
          </p:nvGrpSpPr>
          <p:grpSpPr>
            <a:xfrm>
              <a:off x="6101293" y="1539749"/>
              <a:ext cx="259692" cy="269909"/>
              <a:chOff x="6101293" y="1539749"/>
              <a:chExt cx="259692" cy="269909"/>
            </a:xfrm>
          </p:grpSpPr>
          <p:sp>
            <p:nvSpPr>
              <p:cNvPr id="8753" name="Google Shape;8753;p91"/>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1"/>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5" name="Google Shape;8755;p91"/>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91"/>
          <p:cNvGrpSpPr/>
          <p:nvPr/>
        </p:nvGrpSpPr>
        <p:grpSpPr>
          <a:xfrm>
            <a:off x="714438" y="2707057"/>
            <a:ext cx="1452955" cy="621360"/>
            <a:chOff x="732422" y="2990152"/>
            <a:chExt cx="1337773" cy="572102"/>
          </a:xfrm>
        </p:grpSpPr>
        <p:sp>
          <p:nvSpPr>
            <p:cNvPr id="8757" name="Google Shape;8757;p91"/>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91"/>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1"/>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1"/>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91"/>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91"/>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766"/>
        <p:cNvGrpSpPr/>
        <p:nvPr/>
      </p:nvGrpSpPr>
      <p:grpSpPr>
        <a:xfrm>
          <a:off x="0" y="0"/>
          <a:ext cx="0" cy="0"/>
          <a:chOff x="0" y="0"/>
          <a:chExt cx="0" cy="0"/>
        </a:xfrm>
      </p:grpSpPr>
      <p:grpSp>
        <p:nvGrpSpPr>
          <p:cNvPr id="8767" name="Google Shape;8767;p92"/>
          <p:cNvGrpSpPr/>
          <p:nvPr/>
        </p:nvGrpSpPr>
        <p:grpSpPr>
          <a:xfrm>
            <a:off x="708575" y="965865"/>
            <a:ext cx="1636117" cy="1526144"/>
            <a:chOff x="729238" y="1179665"/>
            <a:chExt cx="1636117" cy="1526144"/>
          </a:xfrm>
        </p:grpSpPr>
        <p:grpSp>
          <p:nvGrpSpPr>
            <p:cNvPr id="8768" name="Google Shape;8768;p92"/>
            <p:cNvGrpSpPr/>
            <p:nvPr/>
          </p:nvGrpSpPr>
          <p:grpSpPr>
            <a:xfrm>
              <a:off x="729238" y="1179665"/>
              <a:ext cx="80700" cy="1526144"/>
              <a:chOff x="729238" y="1179665"/>
              <a:chExt cx="80700" cy="1526144"/>
            </a:xfrm>
          </p:grpSpPr>
          <p:sp>
            <p:nvSpPr>
              <p:cNvPr id="8769" name="Google Shape;8769;p92"/>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2"/>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92"/>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92"/>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9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9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9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92"/>
            <p:cNvGrpSpPr/>
            <p:nvPr/>
          </p:nvGrpSpPr>
          <p:grpSpPr>
            <a:xfrm>
              <a:off x="903098" y="1179665"/>
              <a:ext cx="80700" cy="1526144"/>
              <a:chOff x="903098" y="1179665"/>
              <a:chExt cx="80700" cy="1526144"/>
            </a:xfrm>
          </p:grpSpPr>
          <p:sp>
            <p:nvSpPr>
              <p:cNvPr id="8780" name="Google Shape;8780;p92"/>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92"/>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92"/>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92"/>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92"/>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2"/>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9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9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0" name="Google Shape;8790;p92"/>
            <p:cNvGrpSpPr/>
            <p:nvPr/>
          </p:nvGrpSpPr>
          <p:grpSpPr>
            <a:xfrm>
              <a:off x="1076958" y="1179665"/>
              <a:ext cx="80700" cy="1526144"/>
              <a:chOff x="1076958" y="1179665"/>
              <a:chExt cx="80700" cy="1526144"/>
            </a:xfrm>
          </p:grpSpPr>
          <p:sp>
            <p:nvSpPr>
              <p:cNvPr id="8791" name="Google Shape;8791;p92"/>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2"/>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2"/>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92"/>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92"/>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92"/>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2"/>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9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9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92"/>
            <p:cNvGrpSpPr/>
            <p:nvPr/>
          </p:nvGrpSpPr>
          <p:grpSpPr>
            <a:xfrm>
              <a:off x="1247707" y="1179665"/>
              <a:ext cx="80700" cy="1526144"/>
              <a:chOff x="1247707" y="1179665"/>
              <a:chExt cx="80700" cy="1526144"/>
            </a:xfrm>
          </p:grpSpPr>
          <p:sp>
            <p:nvSpPr>
              <p:cNvPr id="8802" name="Google Shape;8802;p92"/>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92"/>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2"/>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9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92"/>
            <p:cNvGrpSpPr/>
            <p:nvPr/>
          </p:nvGrpSpPr>
          <p:grpSpPr>
            <a:xfrm>
              <a:off x="1421567" y="1179665"/>
              <a:ext cx="80700" cy="1526144"/>
              <a:chOff x="1421567" y="1179665"/>
              <a:chExt cx="80700" cy="1526144"/>
            </a:xfrm>
          </p:grpSpPr>
          <p:sp>
            <p:nvSpPr>
              <p:cNvPr id="8813" name="Google Shape;8813;p92"/>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92"/>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92"/>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92"/>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2"/>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92"/>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2"/>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92"/>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9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9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92"/>
            <p:cNvGrpSpPr/>
            <p:nvPr/>
          </p:nvGrpSpPr>
          <p:grpSpPr>
            <a:xfrm>
              <a:off x="1592327" y="1179665"/>
              <a:ext cx="80700" cy="1526144"/>
              <a:chOff x="1592327" y="1179665"/>
              <a:chExt cx="80700" cy="1526144"/>
            </a:xfrm>
          </p:grpSpPr>
          <p:sp>
            <p:nvSpPr>
              <p:cNvPr id="8824" name="Google Shape;8824;p92"/>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92"/>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92"/>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92"/>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92"/>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2"/>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9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92"/>
            <p:cNvGrpSpPr/>
            <p:nvPr/>
          </p:nvGrpSpPr>
          <p:grpSpPr>
            <a:xfrm>
              <a:off x="1766187" y="1179665"/>
              <a:ext cx="80700" cy="1526144"/>
              <a:chOff x="1766187" y="1179665"/>
              <a:chExt cx="80700" cy="1526144"/>
            </a:xfrm>
          </p:grpSpPr>
          <p:sp>
            <p:nvSpPr>
              <p:cNvPr id="8835" name="Google Shape;8835;p92"/>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92"/>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2"/>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92"/>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92"/>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2"/>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2"/>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92"/>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92"/>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92"/>
            <p:cNvGrpSpPr/>
            <p:nvPr/>
          </p:nvGrpSpPr>
          <p:grpSpPr>
            <a:xfrm>
              <a:off x="1936935" y="1179665"/>
              <a:ext cx="80700" cy="1526144"/>
              <a:chOff x="1936935" y="1179665"/>
              <a:chExt cx="80700" cy="1526144"/>
            </a:xfrm>
          </p:grpSpPr>
          <p:sp>
            <p:nvSpPr>
              <p:cNvPr id="8846" name="Google Shape;8846;p92"/>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92"/>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2"/>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92"/>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92"/>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9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9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92"/>
            <p:cNvGrpSpPr/>
            <p:nvPr/>
          </p:nvGrpSpPr>
          <p:grpSpPr>
            <a:xfrm>
              <a:off x="2110795" y="1179665"/>
              <a:ext cx="80700" cy="1526144"/>
              <a:chOff x="2110795" y="1179665"/>
              <a:chExt cx="80700" cy="1526144"/>
            </a:xfrm>
          </p:grpSpPr>
          <p:sp>
            <p:nvSpPr>
              <p:cNvPr id="8857" name="Google Shape;8857;p92"/>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92"/>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92"/>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92"/>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9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9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9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9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92"/>
            <p:cNvGrpSpPr/>
            <p:nvPr/>
          </p:nvGrpSpPr>
          <p:grpSpPr>
            <a:xfrm>
              <a:off x="2284655" y="1179665"/>
              <a:ext cx="80700" cy="1526144"/>
              <a:chOff x="2284655" y="1179665"/>
              <a:chExt cx="80700" cy="1526144"/>
            </a:xfrm>
          </p:grpSpPr>
          <p:sp>
            <p:nvSpPr>
              <p:cNvPr id="8868" name="Google Shape;8868;p92"/>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92"/>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2"/>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92"/>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92"/>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92"/>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9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9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78" name="Google Shape;8878;p92"/>
          <p:cNvGrpSpPr/>
          <p:nvPr/>
        </p:nvGrpSpPr>
        <p:grpSpPr>
          <a:xfrm>
            <a:off x="2603242" y="985003"/>
            <a:ext cx="1364248" cy="1102133"/>
            <a:chOff x="2623904" y="1198803"/>
            <a:chExt cx="1364248" cy="1102133"/>
          </a:xfrm>
        </p:grpSpPr>
        <p:grpSp>
          <p:nvGrpSpPr>
            <p:cNvPr id="8879" name="Google Shape;8879;p92"/>
            <p:cNvGrpSpPr/>
            <p:nvPr/>
          </p:nvGrpSpPr>
          <p:grpSpPr>
            <a:xfrm>
              <a:off x="2623907" y="1198803"/>
              <a:ext cx="1364245" cy="273000"/>
              <a:chOff x="2623907" y="1198803"/>
              <a:chExt cx="1364245" cy="273000"/>
            </a:xfrm>
          </p:grpSpPr>
          <p:sp>
            <p:nvSpPr>
              <p:cNvPr id="8880" name="Google Shape;8880;p92"/>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9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9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92"/>
            <p:cNvGrpSpPr/>
            <p:nvPr/>
          </p:nvGrpSpPr>
          <p:grpSpPr>
            <a:xfrm>
              <a:off x="2623904" y="1476964"/>
              <a:ext cx="1364245" cy="273000"/>
              <a:chOff x="2623904" y="1476964"/>
              <a:chExt cx="1364245" cy="273000"/>
            </a:xfrm>
          </p:grpSpPr>
          <p:sp>
            <p:nvSpPr>
              <p:cNvPr id="8886" name="Google Shape;8886;p92"/>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92"/>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2"/>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92"/>
            <p:cNvGrpSpPr/>
            <p:nvPr/>
          </p:nvGrpSpPr>
          <p:grpSpPr>
            <a:xfrm>
              <a:off x="2623907" y="1749775"/>
              <a:ext cx="1364245" cy="273000"/>
              <a:chOff x="2623907" y="1749775"/>
              <a:chExt cx="1364245" cy="273000"/>
            </a:xfrm>
          </p:grpSpPr>
          <p:sp>
            <p:nvSpPr>
              <p:cNvPr id="8892" name="Google Shape;8892;p92"/>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2"/>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92"/>
            <p:cNvGrpSpPr/>
            <p:nvPr/>
          </p:nvGrpSpPr>
          <p:grpSpPr>
            <a:xfrm>
              <a:off x="2623904" y="2027936"/>
              <a:ext cx="1364245" cy="273000"/>
              <a:chOff x="2623904" y="2027936"/>
              <a:chExt cx="1364245" cy="273000"/>
            </a:xfrm>
          </p:grpSpPr>
          <p:sp>
            <p:nvSpPr>
              <p:cNvPr id="8898" name="Google Shape;8898;p9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3" name="Google Shape;8903;p92"/>
          <p:cNvGrpSpPr/>
          <p:nvPr/>
        </p:nvGrpSpPr>
        <p:grpSpPr>
          <a:xfrm>
            <a:off x="2592703" y="2444186"/>
            <a:ext cx="1387541" cy="159124"/>
            <a:chOff x="3200660" y="2180272"/>
            <a:chExt cx="2563824" cy="378237"/>
          </a:xfrm>
        </p:grpSpPr>
        <p:sp>
          <p:nvSpPr>
            <p:cNvPr id="8904" name="Google Shape;8904;p9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9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9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92"/>
          <p:cNvGrpSpPr/>
          <p:nvPr/>
        </p:nvGrpSpPr>
        <p:grpSpPr>
          <a:xfrm>
            <a:off x="2589227" y="2722011"/>
            <a:ext cx="1390502" cy="159625"/>
            <a:chOff x="3530150" y="2790075"/>
            <a:chExt cx="1962600" cy="225300"/>
          </a:xfrm>
        </p:grpSpPr>
        <p:sp>
          <p:nvSpPr>
            <p:cNvPr id="8923" name="Google Shape;8923;p92"/>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2"/>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92"/>
          <p:cNvGrpSpPr/>
          <p:nvPr/>
        </p:nvGrpSpPr>
        <p:grpSpPr>
          <a:xfrm>
            <a:off x="2589880" y="3000337"/>
            <a:ext cx="1411629" cy="153761"/>
            <a:chOff x="3558802" y="4011427"/>
            <a:chExt cx="1866000" cy="111300"/>
          </a:xfrm>
        </p:grpSpPr>
        <p:sp>
          <p:nvSpPr>
            <p:cNvPr id="8926" name="Google Shape;8926;p9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2"/>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92"/>
          <p:cNvGrpSpPr/>
          <p:nvPr/>
        </p:nvGrpSpPr>
        <p:grpSpPr>
          <a:xfrm>
            <a:off x="2589573" y="2205736"/>
            <a:ext cx="1383503" cy="119749"/>
            <a:chOff x="3465975" y="2270276"/>
            <a:chExt cx="1986364" cy="171929"/>
          </a:xfrm>
        </p:grpSpPr>
        <p:sp>
          <p:nvSpPr>
            <p:cNvPr id="8929" name="Google Shape;8929;p9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2"/>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2"/>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2"/>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2"/>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2"/>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92"/>
          <p:cNvGrpSpPr/>
          <p:nvPr/>
        </p:nvGrpSpPr>
        <p:grpSpPr>
          <a:xfrm>
            <a:off x="2600580" y="3569387"/>
            <a:ext cx="1369531" cy="195460"/>
            <a:chOff x="723300" y="4253549"/>
            <a:chExt cx="2276482" cy="324900"/>
          </a:xfrm>
        </p:grpSpPr>
        <p:sp>
          <p:nvSpPr>
            <p:cNvPr id="8938" name="Google Shape;8938;p9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9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2"/>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92"/>
          <p:cNvGrpSpPr/>
          <p:nvPr/>
        </p:nvGrpSpPr>
        <p:grpSpPr>
          <a:xfrm>
            <a:off x="2590141" y="3270567"/>
            <a:ext cx="1389066" cy="180119"/>
            <a:chOff x="705948" y="3788465"/>
            <a:chExt cx="2308953" cy="299400"/>
          </a:xfrm>
        </p:grpSpPr>
        <p:sp>
          <p:nvSpPr>
            <p:cNvPr id="8944" name="Google Shape;8944;p9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2"/>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2"/>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92"/>
          <p:cNvGrpSpPr/>
          <p:nvPr/>
        </p:nvGrpSpPr>
        <p:grpSpPr>
          <a:xfrm>
            <a:off x="2638078" y="3883547"/>
            <a:ext cx="1304609" cy="294074"/>
            <a:chOff x="2658741" y="4097347"/>
            <a:chExt cx="1304609" cy="294074"/>
          </a:xfrm>
        </p:grpSpPr>
        <p:grpSp>
          <p:nvGrpSpPr>
            <p:cNvPr id="8950" name="Google Shape;8950;p92"/>
            <p:cNvGrpSpPr/>
            <p:nvPr/>
          </p:nvGrpSpPr>
          <p:grpSpPr>
            <a:xfrm>
              <a:off x="2658741" y="4097347"/>
              <a:ext cx="118572" cy="294074"/>
              <a:chOff x="3343310" y="4475555"/>
              <a:chExt cx="127717" cy="316753"/>
            </a:xfrm>
          </p:grpSpPr>
          <p:sp>
            <p:nvSpPr>
              <p:cNvPr id="8951" name="Google Shape;8951;p9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9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92"/>
            <p:cNvGrpSpPr/>
            <p:nvPr/>
          </p:nvGrpSpPr>
          <p:grpSpPr>
            <a:xfrm>
              <a:off x="3815519" y="4098388"/>
              <a:ext cx="147831" cy="291991"/>
              <a:chOff x="3527539" y="4476677"/>
              <a:chExt cx="159232" cy="314510"/>
            </a:xfrm>
          </p:grpSpPr>
          <p:sp>
            <p:nvSpPr>
              <p:cNvPr id="8954" name="Google Shape;8954;p9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92"/>
            <p:cNvGrpSpPr/>
            <p:nvPr/>
          </p:nvGrpSpPr>
          <p:grpSpPr>
            <a:xfrm>
              <a:off x="3511696" y="4098388"/>
              <a:ext cx="147831" cy="291991"/>
              <a:chOff x="3527539" y="4476677"/>
              <a:chExt cx="159232" cy="314510"/>
            </a:xfrm>
          </p:grpSpPr>
          <p:sp>
            <p:nvSpPr>
              <p:cNvPr id="8957" name="Google Shape;8957;p9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92"/>
            <p:cNvGrpSpPr/>
            <p:nvPr/>
          </p:nvGrpSpPr>
          <p:grpSpPr>
            <a:xfrm>
              <a:off x="3207874" y="4098388"/>
              <a:ext cx="147831" cy="291991"/>
              <a:chOff x="3527539" y="4476677"/>
              <a:chExt cx="159232" cy="314510"/>
            </a:xfrm>
          </p:grpSpPr>
          <p:sp>
            <p:nvSpPr>
              <p:cNvPr id="8960" name="Google Shape;8960;p9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9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92"/>
            <p:cNvGrpSpPr/>
            <p:nvPr/>
          </p:nvGrpSpPr>
          <p:grpSpPr>
            <a:xfrm>
              <a:off x="2933305" y="4097347"/>
              <a:ext cx="118572" cy="294074"/>
              <a:chOff x="3343310" y="4475555"/>
              <a:chExt cx="127717" cy="316753"/>
            </a:xfrm>
          </p:grpSpPr>
          <p:sp>
            <p:nvSpPr>
              <p:cNvPr id="8963" name="Google Shape;8963;p9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5" name="Google Shape;8965;p92"/>
          <p:cNvGrpSpPr/>
          <p:nvPr/>
        </p:nvGrpSpPr>
        <p:grpSpPr>
          <a:xfrm>
            <a:off x="4256908" y="1866669"/>
            <a:ext cx="1433821" cy="191501"/>
            <a:chOff x="4273350" y="2080469"/>
            <a:chExt cx="1433821" cy="191501"/>
          </a:xfrm>
        </p:grpSpPr>
        <p:grpSp>
          <p:nvGrpSpPr>
            <p:cNvPr id="8966" name="Google Shape;8966;p92"/>
            <p:cNvGrpSpPr/>
            <p:nvPr/>
          </p:nvGrpSpPr>
          <p:grpSpPr>
            <a:xfrm>
              <a:off x="4273350" y="2080469"/>
              <a:ext cx="1433821" cy="0"/>
              <a:chOff x="5224975" y="2962250"/>
              <a:chExt cx="1544400" cy="0"/>
            </a:xfrm>
          </p:grpSpPr>
          <p:cxnSp>
            <p:nvCxnSpPr>
              <p:cNvPr id="8967" name="Google Shape;8967;p92"/>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68" name="Google Shape;8968;p92"/>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69" name="Google Shape;8969;p92"/>
            <p:cNvGrpSpPr/>
            <p:nvPr/>
          </p:nvGrpSpPr>
          <p:grpSpPr>
            <a:xfrm>
              <a:off x="4273350" y="2271969"/>
              <a:ext cx="1433821" cy="0"/>
              <a:chOff x="5224975" y="2962250"/>
              <a:chExt cx="1544400" cy="0"/>
            </a:xfrm>
          </p:grpSpPr>
          <p:cxnSp>
            <p:nvCxnSpPr>
              <p:cNvPr id="8970" name="Google Shape;8970;p92"/>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71" name="Google Shape;8971;p92"/>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72" name="Google Shape;8972;p92"/>
          <p:cNvGrpSpPr/>
          <p:nvPr/>
        </p:nvGrpSpPr>
        <p:grpSpPr>
          <a:xfrm>
            <a:off x="4258463" y="969236"/>
            <a:ext cx="1430711" cy="743389"/>
            <a:chOff x="5159450" y="1919950"/>
            <a:chExt cx="1541050" cy="862500"/>
          </a:xfrm>
        </p:grpSpPr>
        <p:sp>
          <p:nvSpPr>
            <p:cNvPr id="8973" name="Google Shape;8973;p9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74" name="Google Shape;8974;p92"/>
            <p:cNvGrpSpPr/>
            <p:nvPr/>
          </p:nvGrpSpPr>
          <p:grpSpPr>
            <a:xfrm>
              <a:off x="5159450" y="1919950"/>
              <a:ext cx="1541050" cy="862500"/>
              <a:chOff x="5159450" y="1919950"/>
              <a:chExt cx="1541050" cy="862500"/>
            </a:xfrm>
          </p:grpSpPr>
          <p:cxnSp>
            <p:nvCxnSpPr>
              <p:cNvPr id="8975" name="Google Shape;8975;p9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76" name="Google Shape;8976;p9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77" name="Google Shape;8977;p92"/>
          <p:cNvGrpSpPr/>
          <p:nvPr/>
        </p:nvGrpSpPr>
        <p:grpSpPr>
          <a:xfrm>
            <a:off x="4248577" y="2192564"/>
            <a:ext cx="1450484" cy="1052087"/>
            <a:chOff x="5230575" y="1554475"/>
            <a:chExt cx="2137150" cy="1550150"/>
          </a:xfrm>
        </p:grpSpPr>
        <p:sp>
          <p:nvSpPr>
            <p:cNvPr id="8978" name="Google Shape;8978;p92"/>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2"/>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92"/>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2"/>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2"/>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92"/>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92"/>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2"/>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2"/>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2"/>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2"/>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2"/>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92"/>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92"/>
          <p:cNvGrpSpPr/>
          <p:nvPr/>
        </p:nvGrpSpPr>
        <p:grpSpPr>
          <a:xfrm rot="10800000">
            <a:off x="4265127" y="3284753"/>
            <a:ext cx="1417383" cy="887946"/>
            <a:chOff x="5645403" y="2920021"/>
            <a:chExt cx="2650800" cy="2180614"/>
          </a:xfrm>
        </p:grpSpPr>
        <p:sp>
          <p:nvSpPr>
            <p:cNvPr id="8992" name="Google Shape;8992;p92"/>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93" name="Google Shape;8993;p92"/>
            <p:cNvCxnSpPr>
              <a:stCxn id="8992"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94" name="Google Shape;8994;p92"/>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95" name="Google Shape;8995;p92"/>
            <p:cNvCxnSpPr>
              <a:endCxn id="8994"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996" name="Google Shape;8996;p92"/>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97" name="Google Shape;8997;p92"/>
            <p:cNvCxnSpPr>
              <a:stCxn id="8996"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98" name="Google Shape;8998;p92"/>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99" name="Google Shape;8999;p92"/>
            <p:cNvCxnSpPr>
              <a:endCxn id="8998"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000" name="Google Shape;9000;p92"/>
          <p:cNvGrpSpPr/>
          <p:nvPr/>
        </p:nvGrpSpPr>
        <p:grpSpPr>
          <a:xfrm>
            <a:off x="7365487" y="2188108"/>
            <a:ext cx="1071743" cy="1021579"/>
            <a:chOff x="7189833" y="2022667"/>
            <a:chExt cx="1251159" cy="1192597"/>
          </a:xfrm>
        </p:grpSpPr>
        <p:sp>
          <p:nvSpPr>
            <p:cNvPr id="9001" name="Google Shape;9001;p92"/>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2"/>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2"/>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2"/>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5" name="Google Shape;9005;p92"/>
          <p:cNvGrpSpPr/>
          <p:nvPr/>
        </p:nvGrpSpPr>
        <p:grpSpPr>
          <a:xfrm>
            <a:off x="706758" y="2614515"/>
            <a:ext cx="1695374" cy="1560837"/>
            <a:chOff x="727421" y="2828315"/>
            <a:chExt cx="1695374" cy="1560837"/>
          </a:xfrm>
        </p:grpSpPr>
        <p:grpSp>
          <p:nvGrpSpPr>
            <p:cNvPr id="9006" name="Google Shape;9006;p92"/>
            <p:cNvGrpSpPr/>
            <p:nvPr/>
          </p:nvGrpSpPr>
          <p:grpSpPr>
            <a:xfrm>
              <a:off x="819108" y="2882501"/>
              <a:ext cx="103104" cy="1426186"/>
              <a:chOff x="4674013" y="3100904"/>
              <a:chExt cx="122758" cy="1698043"/>
            </a:xfrm>
          </p:grpSpPr>
          <p:sp>
            <p:nvSpPr>
              <p:cNvPr id="9007" name="Google Shape;9007;p9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9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9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92"/>
            <p:cNvGrpSpPr/>
            <p:nvPr/>
          </p:nvGrpSpPr>
          <p:grpSpPr>
            <a:xfrm>
              <a:off x="1062475" y="2882501"/>
              <a:ext cx="103104" cy="1426186"/>
              <a:chOff x="4940438" y="3100904"/>
              <a:chExt cx="122758" cy="1698043"/>
            </a:xfrm>
          </p:grpSpPr>
          <p:sp>
            <p:nvSpPr>
              <p:cNvPr id="9015" name="Google Shape;9015;p9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92"/>
            <p:cNvGrpSpPr/>
            <p:nvPr/>
          </p:nvGrpSpPr>
          <p:grpSpPr>
            <a:xfrm>
              <a:off x="1299324" y="2882501"/>
              <a:ext cx="103104" cy="1426186"/>
              <a:chOff x="5206863" y="3100904"/>
              <a:chExt cx="122758" cy="1698043"/>
            </a:xfrm>
          </p:grpSpPr>
          <p:sp>
            <p:nvSpPr>
              <p:cNvPr id="9023" name="Google Shape;9023;p9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9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9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9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92"/>
            <p:cNvGrpSpPr/>
            <p:nvPr/>
          </p:nvGrpSpPr>
          <p:grpSpPr>
            <a:xfrm>
              <a:off x="1786057" y="2882501"/>
              <a:ext cx="103104" cy="1426186"/>
              <a:chOff x="6006138" y="3143629"/>
              <a:chExt cx="122758" cy="1698043"/>
            </a:xfrm>
          </p:grpSpPr>
          <p:sp>
            <p:nvSpPr>
              <p:cNvPr id="9031" name="Google Shape;9031;p9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9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92"/>
            <p:cNvGrpSpPr/>
            <p:nvPr/>
          </p:nvGrpSpPr>
          <p:grpSpPr>
            <a:xfrm>
              <a:off x="2029422" y="2882501"/>
              <a:ext cx="103104" cy="1426186"/>
              <a:chOff x="6805413" y="3100904"/>
              <a:chExt cx="122758" cy="1698043"/>
            </a:xfrm>
          </p:grpSpPr>
          <p:sp>
            <p:nvSpPr>
              <p:cNvPr id="9039" name="Google Shape;9039;p9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9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9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92"/>
            <p:cNvGrpSpPr/>
            <p:nvPr/>
          </p:nvGrpSpPr>
          <p:grpSpPr>
            <a:xfrm>
              <a:off x="727421" y="2828315"/>
              <a:ext cx="1695374" cy="1560837"/>
              <a:chOff x="734799" y="2782450"/>
              <a:chExt cx="1571100" cy="1577400"/>
            </a:xfrm>
          </p:grpSpPr>
          <p:cxnSp>
            <p:nvCxnSpPr>
              <p:cNvPr id="9047" name="Google Shape;9047;p9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48" name="Google Shape;9048;p9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49" name="Google Shape;9049;p92"/>
            <p:cNvGrpSpPr/>
            <p:nvPr/>
          </p:nvGrpSpPr>
          <p:grpSpPr>
            <a:xfrm>
              <a:off x="2272795" y="2882501"/>
              <a:ext cx="103104" cy="1426186"/>
              <a:chOff x="5206863" y="3100904"/>
              <a:chExt cx="122758" cy="1698043"/>
            </a:xfrm>
          </p:grpSpPr>
          <p:sp>
            <p:nvSpPr>
              <p:cNvPr id="9050" name="Google Shape;9050;p9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9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9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92"/>
            <p:cNvGrpSpPr/>
            <p:nvPr/>
          </p:nvGrpSpPr>
          <p:grpSpPr>
            <a:xfrm>
              <a:off x="1542694" y="2882501"/>
              <a:ext cx="103104" cy="1426186"/>
              <a:chOff x="6006138" y="3143629"/>
              <a:chExt cx="122758" cy="1698043"/>
            </a:xfrm>
          </p:grpSpPr>
          <p:sp>
            <p:nvSpPr>
              <p:cNvPr id="9058" name="Google Shape;9058;p9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9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9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9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5" name="Google Shape;9065;p92"/>
          <p:cNvGrpSpPr/>
          <p:nvPr/>
        </p:nvGrpSpPr>
        <p:grpSpPr>
          <a:xfrm>
            <a:off x="5915338" y="2192087"/>
            <a:ext cx="1248543" cy="1025319"/>
            <a:chOff x="5183758" y="1210600"/>
            <a:chExt cx="3605380" cy="2960783"/>
          </a:xfrm>
        </p:grpSpPr>
        <p:sp>
          <p:nvSpPr>
            <p:cNvPr id="9066" name="Google Shape;9066;p9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9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0" name="Google Shape;9070;p92"/>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71" name="Google Shape;9071;p92"/>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72" name="Google Shape;9072;p92"/>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73" name="Google Shape;9073;p92"/>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74" name="Google Shape;9074;p92"/>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92"/>
          <p:cNvGrpSpPr/>
          <p:nvPr/>
        </p:nvGrpSpPr>
        <p:grpSpPr>
          <a:xfrm>
            <a:off x="5772399" y="3330404"/>
            <a:ext cx="2664831" cy="843440"/>
            <a:chOff x="5916567" y="1099697"/>
            <a:chExt cx="2556683" cy="809211"/>
          </a:xfrm>
        </p:grpSpPr>
        <p:sp>
          <p:nvSpPr>
            <p:cNvPr id="9076" name="Google Shape;9076;p92"/>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2"/>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92"/>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2"/>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2"/>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2"/>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2"/>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92"/>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92"/>
          <p:cNvGrpSpPr/>
          <p:nvPr/>
        </p:nvGrpSpPr>
        <p:grpSpPr>
          <a:xfrm>
            <a:off x="5879940" y="979263"/>
            <a:ext cx="1299851" cy="1023338"/>
            <a:chOff x="5900602" y="1193063"/>
            <a:chExt cx="1299851" cy="1023338"/>
          </a:xfrm>
        </p:grpSpPr>
        <p:grpSp>
          <p:nvGrpSpPr>
            <p:cNvPr id="9085" name="Google Shape;9085;p92"/>
            <p:cNvGrpSpPr/>
            <p:nvPr/>
          </p:nvGrpSpPr>
          <p:grpSpPr>
            <a:xfrm>
              <a:off x="6743564" y="1193063"/>
              <a:ext cx="456889" cy="700379"/>
              <a:chOff x="6743564" y="1193063"/>
              <a:chExt cx="456889" cy="700379"/>
            </a:xfrm>
          </p:grpSpPr>
          <p:grpSp>
            <p:nvGrpSpPr>
              <p:cNvPr id="9086" name="Google Shape;9086;p92"/>
              <p:cNvGrpSpPr/>
              <p:nvPr/>
            </p:nvGrpSpPr>
            <p:grpSpPr>
              <a:xfrm>
                <a:off x="6743564" y="1690731"/>
                <a:ext cx="214402" cy="202710"/>
                <a:chOff x="6743564" y="1690731"/>
                <a:chExt cx="214402" cy="202710"/>
              </a:xfrm>
            </p:grpSpPr>
            <p:sp>
              <p:nvSpPr>
                <p:cNvPr id="9087" name="Google Shape;9087;p92"/>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2"/>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92"/>
              <p:cNvGrpSpPr/>
              <p:nvPr/>
            </p:nvGrpSpPr>
            <p:grpSpPr>
              <a:xfrm>
                <a:off x="6915505" y="1193063"/>
                <a:ext cx="284947" cy="589637"/>
                <a:chOff x="6915505" y="1193063"/>
                <a:chExt cx="284947" cy="589637"/>
              </a:xfrm>
            </p:grpSpPr>
            <p:sp>
              <p:nvSpPr>
                <p:cNvPr id="9090" name="Google Shape;9090;p9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92"/>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92" name="Google Shape;9092;p92"/>
            <p:cNvGrpSpPr/>
            <p:nvPr/>
          </p:nvGrpSpPr>
          <p:grpSpPr>
            <a:xfrm>
              <a:off x="6520337" y="1193063"/>
              <a:ext cx="341815" cy="801589"/>
              <a:chOff x="6520337" y="1193063"/>
              <a:chExt cx="341815" cy="801589"/>
            </a:xfrm>
          </p:grpSpPr>
          <p:grpSp>
            <p:nvGrpSpPr>
              <p:cNvPr id="9093" name="Google Shape;9093;p92"/>
              <p:cNvGrpSpPr/>
              <p:nvPr/>
            </p:nvGrpSpPr>
            <p:grpSpPr>
              <a:xfrm>
                <a:off x="6520337" y="1589527"/>
                <a:ext cx="213950" cy="405125"/>
                <a:chOff x="6520337" y="1589527"/>
                <a:chExt cx="213950" cy="405125"/>
              </a:xfrm>
            </p:grpSpPr>
            <p:sp>
              <p:nvSpPr>
                <p:cNvPr id="9094" name="Google Shape;9094;p9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92"/>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92"/>
              <p:cNvGrpSpPr/>
              <p:nvPr/>
            </p:nvGrpSpPr>
            <p:grpSpPr>
              <a:xfrm>
                <a:off x="6577204" y="1193063"/>
                <a:ext cx="284947" cy="453562"/>
                <a:chOff x="6577204" y="1193063"/>
                <a:chExt cx="284947" cy="453562"/>
              </a:xfrm>
            </p:grpSpPr>
            <p:sp>
              <p:nvSpPr>
                <p:cNvPr id="9097" name="Google Shape;9097;p9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8" name="Google Shape;9098;p92"/>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99" name="Google Shape;9099;p92"/>
            <p:cNvGrpSpPr/>
            <p:nvPr/>
          </p:nvGrpSpPr>
          <p:grpSpPr>
            <a:xfrm>
              <a:off x="6238903" y="1193063"/>
              <a:ext cx="300475" cy="901782"/>
              <a:chOff x="6238903" y="1193063"/>
              <a:chExt cx="300475" cy="901782"/>
            </a:xfrm>
          </p:grpSpPr>
          <p:grpSp>
            <p:nvGrpSpPr>
              <p:cNvPr id="9100" name="Google Shape;9100;p92"/>
              <p:cNvGrpSpPr/>
              <p:nvPr/>
            </p:nvGrpSpPr>
            <p:grpSpPr>
              <a:xfrm>
                <a:off x="6290865" y="1489315"/>
                <a:ext cx="248514" cy="605530"/>
                <a:chOff x="6290865" y="1489315"/>
                <a:chExt cx="248514" cy="605530"/>
              </a:xfrm>
            </p:grpSpPr>
            <p:sp>
              <p:nvSpPr>
                <p:cNvPr id="9101" name="Google Shape;9101;p9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2"/>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92"/>
              <p:cNvGrpSpPr/>
              <p:nvPr/>
            </p:nvGrpSpPr>
            <p:grpSpPr>
              <a:xfrm>
                <a:off x="6238903" y="1193063"/>
                <a:ext cx="284947" cy="327512"/>
                <a:chOff x="6238903" y="1193063"/>
                <a:chExt cx="284947" cy="327512"/>
              </a:xfrm>
            </p:grpSpPr>
            <p:sp>
              <p:nvSpPr>
                <p:cNvPr id="9104" name="Google Shape;9104;p9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5" name="Google Shape;9105;p92"/>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106" name="Google Shape;9106;p92"/>
            <p:cNvGrpSpPr/>
            <p:nvPr/>
          </p:nvGrpSpPr>
          <p:grpSpPr>
            <a:xfrm>
              <a:off x="5900602" y="1193063"/>
              <a:ext cx="444345" cy="1023338"/>
              <a:chOff x="5900602" y="1193063"/>
              <a:chExt cx="444345" cy="1023338"/>
            </a:xfrm>
          </p:grpSpPr>
          <p:grpSp>
            <p:nvGrpSpPr>
              <p:cNvPr id="9107" name="Google Shape;9107;p92"/>
              <p:cNvGrpSpPr/>
              <p:nvPr/>
            </p:nvGrpSpPr>
            <p:grpSpPr>
              <a:xfrm>
                <a:off x="6046501" y="1367785"/>
                <a:ext cx="298446" cy="848616"/>
                <a:chOff x="6046501" y="1367785"/>
                <a:chExt cx="298446" cy="848616"/>
              </a:xfrm>
            </p:grpSpPr>
            <p:sp>
              <p:nvSpPr>
                <p:cNvPr id="9108" name="Google Shape;9108;p9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2"/>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92"/>
              <p:cNvGrpSpPr/>
              <p:nvPr/>
            </p:nvGrpSpPr>
            <p:grpSpPr>
              <a:xfrm>
                <a:off x="5900602" y="1193063"/>
                <a:ext cx="284947" cy="182312"/>
                <a:chOff x="5900602" y="1193063"/>
                <a:chExt cx="284947" cy="182312"/>
              </a:xfrm>
            </p:grpSpPr>
            <p:sp>
              <p:nvSpPr>
                <p:cNvPr id="9111" name="Google Shape;9111;p9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2" name="Google Shape;9112;p9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113" name="Google Shape;9113;p92"/>
          <p:cNvGrpSpPr/>
          <p:nvPr/>
        </p:nvGrpSpPr>
        <p:grpSpPr>
          <a:xfrm>
            <a:off x="7217822" y="979408"/>
            <a:ext cx="1219413" cy="1051365"/>
            <a:chOff x="7287122" y="1165658"/>
            <a:chExt cx="1219413" cy="1051365"/>
          </a:xfrm>
        </p:grpSpPr>
        <p:grpSp>
          <p:nvGrpSpPr>
            <p:cNvPr id="9114" name="Google Shape;9114;p92"/>
            <p:cNvGrpSpPr/>
            <p:nvPr/>
          </p:nvGrpSpPr>
          <p:grpSpPr>
            <a:xfrm>
              <a:off x="7287122" y="1969723"/>
              <a:ext cx="1219413" cy="247300"/>
              <a:chOff x="7287122" y="1969723"/>
              <a:chExt cx="1219413" cy="247300"/>
            </a:xfrm>
          </p:grpSpPr>
          <p:sp>
            <p:nvSpPr>
              <p:cNvPr id="9115" name="Google Shape;9115;p9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6" name="Google Shape;9116;p92"/>
              <p:cNvGrpSpPr/>
              <p:nvPr/>
            </p:nvGrpSpPr>
            <p:grpSpPr>
              <a:xfrm>
                <a:off x="7287122" y="2063892"/>
                <a:ext cx="1151753" cy="73428"/>
                <a:chOff x="7287122" y="2063892"/>
                <a:chExt cx="1151753" cy="73428"/>
              </a:xfrm>
            </p:grpSpPr>
            <p:sp>
              <p:nvSpPr>
                <p:cNvPr id="9117" name="Google Shape;9117;p9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8" name="Google Shape;9118;p9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119" name="Google Shape;9119;p92"/>
            <p:cNvGrpSpPr/>
            <p:nvPr/>
          </p:nvGrpSpPr>
          <p:grpSpPr>
            <a:xfrm>
              <a:off x="7287122" y="1712201"/>
              <a:ext cx="1219403" cy="246767"/>
              <a:chOff x="7287122" y="1712201"/>
              <a:chExt cx="1219403" cy="246767"/>
            </a:xfrm>
          </p:grpSpPr>
          <p:sp>
            <p:nvSpPr>
              <p:cNvPr id="9120" name="Google Shape;9120;p9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1" name="Google Shape;9121;p92"/>
              <p:cNvGrpSpPr/>
              <p:nvPr/>
            </p:nvGrpSpPr>
            <p:grpSpPr>
              <a:xfrm>
                <a:off x="7287122" y="1842861"/>
                <a:ext cx="1005303" cy="73419"/>
                <a:chOff x="7287122" y="1842861"/>
                <a:chExt cx="1005303" cy="73419"/>
              </a:xfrm>
            </p:grpSpPr>
            <p:sp>
              <p:nvSpPr>
                <p:cNvPr id="9122" name="Google Shape;9122;p9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3" name="Google Shape;9123;p9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124" name="Google Shape;9124;p92"/>
            <p:cNvGrpSpPr/>
            <p:nvPr/>
          </p:nvGrpSpPr>
          <p:grpSpPr>
            <a:xfrm>
              <a:off x="7287122" y="1447520"/>
              <a:ext cx="1219403" cy="286667"/>
              <a:chOff x="7287122" y="1447520"/>
              <a:chExt cx="1219403" cy="286667"/>
            </a:xfrm>
          </p:grpSpPr>
          <p:sp>
            <p:nvSpPr>
              <p:cNvPr id="9125" name="Google Shape;9125;p9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6" name="Google Shape;9126;p92"/>
              <p:cNvGrpSpPr/>
              <p:nvPr/>
            </p:nvGrpSpPr>
            <p:grpSpPr>
              <a:xfrm>
                <a:off x="7287122" y="1581977"/>
                <a:ext cx="852803" cy="73428"/>
                <a:chOff x="7287122" y="1581977"/>
                <a:chExt cx="852803" cy="73428"/>
              </a:xfrm>
            </p:grpSpPr>
            <p:sp>
              <p:nvSpPr>
                <p:cNvPr id="9127" name="Google Shape;9127;p9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8" name="Google Shape;9128;p9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129" name="Google Shape;9129;p92"/>
            <p:cNvGrpSpPr/>
            <p:nvPr/>
          </p:nvGrpSpPr>
          <p:grpSpPr>
            <a:xfrm>
              <a:off x="7287122" y="1165658"/>
              <a:ext cx="1219403" cy="344253"/>
              <a:chOff x="7287122" y="1165658"/>
              <a:chExt cx="1219403" cy="344253"/>
            </a:xfrm>
          </p:grpSpPr>
          <p:sp>
            <p:nvSpPr>
              <p:cNvPr id="9130" name="Google Shape;9130;p9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92"/>
              <p:cNvGrpSpPr/>
              <p:nvPr/>
            </p:nvGrpSpPr>
            <p:grpSpPr>
              <a:xfrm>
                <a:off x="7287122" y="1341025"/>
                <a:ext cx="695703" cy="73419"/>
                <a:chOff x="7287122" y="1341025"/>
                <a:chExt cx="695703" cy="73419"/>
              </a:xfrm>
            </p:grpSpPr>
            <p:sp>
              <p:nvSpPr>
                <p:cNvPr id="9132" name="Google Shape;9132;p9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33" name="Google Shape;9133;p9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37"/>
        <p:cNvGrpSpPr/>
        <p:nvPr/>
      </p:nvGrpSpPr>
      <p:grpSpPr>
        <a:xfrm>
          <a:off x="0" y="0"/>
          <a:ext cx="0" cy="0"/>
          <a:chOff x="0" y="0"/>
          <a:chExt cx="0" cy="0"/>
        </a:xfrm>
      </p:grpSpPr>
      <p:grpSp>
        <p:nvGrpSpPr>
          <p:cNvPr id="9138" name="Google Shape;9138;p93"/>
          <p:cNvGrpSpPr/>
          <p:nvPr/>
        </p:nvGrpSpPr>
        <p:grpSpPr>
          <a:xfrm>
            <a:off x="866243" y="2291587"/>
            <a:ext cx="415546" cy="355053"/>
            <a:chOff x="866243" y="2291587"/>
            <a:chExt cx="415546" cy="355053"/>
          </a:xfrm>
        </p:grpSpPr>
        <p:sp>
          <p:nvSpPr>
            <p:cNvPr id="9139" name="Google Shape;9139;p93"/>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3"/>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3"/>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93"/>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93"/>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4" name="Google Shape;9144;p93"/>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5" name="Google Shape;9145;p93"/>
          <p:cNvGrpSpPr/>
          <p:nvPr/>
        </p:nvGrpSpPr>
        <p:grpSpPr>
          <a:xfrm>
            <a:off x="1958520" y="2302574"/>
            <a:ext cx="359213" cy="327807"/>
            <a:chOff x="1958520" y="2302574"/>
            <a:chExt cx="359213" cy="327807"/>
          </a:xfrm>
        </p:grpSpPr>
        <p:sp>
          <p:nvSpPr>
            <p:cNvPr id="9146" name="Google Shape;9146;p93"/>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3"/>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93"/>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93"/>
          <p:cNvGrpSpPr/>
          <p:nvPr/>
        </p:nvGrpSpPr>
        <p:grpSpPr>
          <a:xfrm>
            <a:off x="2579882" y="2287427"/>
            <a:ext cx="207582" cy="359594"/>
            <a:chOff x="2656082" y="2287427"/>
            <a:chExt cx="207582" cy="359594"/>
          </a:xfrm>
        </p:grpSpPr>
        <p:sp>
          <p:nvSpPr>
            <p:cNvPr id="9150" name="Google Shape;9150;p93"/>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3"/>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93"/>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3"/>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93"/>
          <p:cNvGrpSpPr/>
          <p:nvPr/>
        </p:nvGrpSpPr>
        <p:grpSpPr>
          <a:xfrm>
            <a:off x="3049653" y="2321468"/>
            <a:ext cx="362991" cy="290018"/>
            <a:chOff x="3049653" y="2321468"/>
            <a:chExt cx="362991" cy="290018"/>
          </a:xfrm>
        </p:grpSpPr>
        <p:sp>
          <p:nvSpPr>
            <p:cNvPr id="9155" name="Google Shape;9155;p93"/>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3"/>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3"/>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3"/>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93"/>
          <p:cNvGrpSpPr/>
          <p:nvPr/>
        </p:nvGrpSpPr>
        <p:grpSpPr>
          <a:xfrm>
            <a:off x="3564243" y="2289904"/>
            <a:ext cx="422342" cy="355243"/>
            <a:chOff x="3564243" y="2289904"/>
            <a:chExt cx="422342" cy="355243"/>
          </a:xfrm>
        </p:grpSpPr>
        <p:sp>
          <p:nvSpPr>
            <p:cNvPr id="9160" name="Google Shape;9160;p93"/>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93"/>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3"/>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93"/>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93"/>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5" name="Google Shape;9165;p93"/>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6" name="Google Shape;9166;p93"/>
          <p:cNvGrpSpPr/>
          <p:nvPr/>
        </p:nvGrpSpPr>
        <p:grpSpPr>
          <a:xfrm>
            <a:off x="4687894" y="2289713"/>
            <a:ext cx="359594" cy="353909"/>
            <a:chOff x="4687894" y="2289713"/>
            <a:chExt cx="359594" cy="353909"/>
          </a:xfrm>
        </p:grpSpPr>
        <p:sp>
          <p:nvSpPr>
            <p:cNvPr id="9167" name="Google Shape;9167;p93"/>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3"/>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3"/>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0" name="Google Shape;9170;p93"/>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1" name="Google Shape;9171;p93"/>
          <p:cNvGrpSpPr/>
          <p:nvPr/>
        </p:nvGrpSpPr>
        <p:grpSpPr>
          <a:xfrm>
            <a:off x="6372624" y="2308227"/>
            <a:ext cx="263567" cy="317614"/>
            <a:chOff x="6421399" y="2308227"/>
            <a:chExt cx="263567" cy="317614"/>
          </a:xfrm>
        </p:grpSpPr>
        <p:sp>
          <p:nvSpPr>
            <p:cNvPr id="9172" name="Google Shape;9172;p93"/>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3"/>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3"/>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3"/>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93"/>
          <p:cNvGrpSpPr/>
          <p:nvPr/>
        </p:nvGrpSpPr>
        <p:grpSpPr>
          <a:xfrm>
            <a:off x="6870193" y="2295620"/>
            <a:ext cx="360356" cy="343462"/>
            <a:chOff x="6870193" y="2295620"/>
            <a:chExt cx="360356" cy="343462"/>
          </a:xfrm>
        </p:grpSpPr>
        <p:sp>
          <p:nvSpPr>
            <p:cNvPr id="9177" name="Google Shape;9177;p93"/>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3"/>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93"/>
          <p:cNvGrpSpPr/>
          <p:nvPr/>
        </p:nvGrpSpPr>
        <p:grpSpPr>
          <a:xfrm>
            <a:off x="7441465" y="2302860"/>
            <a:ext cx="342192" cy="327140"/>
            <a:chOff x="7441465" y="2302860"/>
            <a:chExt cx="342192" cy="327140"/>
          </a:xfrm>
        </p:grpSpPr>
        <p:sp>
          <p:nvSpPr>
            <p:cNvPr id="9180" name="Google Shape;9180;p93"/>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3"/>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93"/>
          <p:cNvGrpSpPr/>
          <p:nvPr/>
        </p:nvGrpSpPr>
        <p:grpSpPr>
          <a:xfrm>
            <a:off x="7989683" y="2350207"/>
            <a:ext cx="332761" cy="234066"/>
            <a:chOff x="7989683" y="2350207"/>
            <a:chExt cx="332761" cy="234066"/>
          </a:xfrm>
        </p:grpSpPr>
        <p:sp>
          <p:nvSpPr>
            <p:cNvPr id="9183" name="Google Shape;9183;p93"/>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93"/>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3"/>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93"/>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93"/>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3"/>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93"/>
          <p:cNvGrpSpPr/>
          <p:nvPr/>
        </p:nvGrpSpPr>
        <p:grpSpPr>
          <a:xfrm>
            <a:off x="5823294" y="2309751"/>
            <a:ext cx="315327" cy="314978"/>
            <a:chOff x="5823294" y="2309751"/>
            <a:chExt cx="315327" cy="314978"/>
          </a:xfrm>
        </p:grpSpPr>
        <p:sp>
          <p:nvSpPr>
            <p:cNvPr id="9190" name="Google Shape;9190;p93"/>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3"/>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3"/>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3"/>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3"/>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3"/>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3"/>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3"/>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3"/>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3"/>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3"/>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93"/>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93"/>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93"/>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93"/>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3"/>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3"/>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93"/>
          <p:cNvGrpSpPr/>
          <p:nvPr/>
        </p:nvGrpSpPr>
        <p:grpSpPr>
          <a:xfrm>
            <a:off x="2497275" y="2744159"/>
            <a:ext cx="370930" cy="370549"/>
            <a:chOff x="2497275" y="2744159"/>
            <a:chExt cx="370930" cy="370549"/>
          </a:xfrm>
        </p:grpSpPr>
        <p:sp>
          <p:nvSpPr>
            <p:cNvPr id="9208" name="Google Shape;9208;p93"/>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3"/>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93"/>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93"/>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3"/>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3"/>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4" name="Google Shape;9214;p93"/>
          <p:cNvGrpSpPr/>
          <p:nvPr/>
        </p:nvGrpSpPr>
        <p:grpSpPr>
          <a:xfrm>
            <a:off x="860940" y="2746477"/>
            <a:ext cx="371883" cy="365691"/>
            <a:chOff x="860940" y="2746477"/>
            <a:chExt cx="371883" cy="365691"/>
          </a:xfrm>
        </p:grpSpPr>
        <p:sp>
          <p:nvSpPr>
            <p:cNvPr id="9215" name="Google Shape;9215;p93"/>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93"/>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3"/>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3"/>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93"/>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93"/>
          <p:cNvGrpSpPr/>
          <p:nvPr/>
        </p:nvGrpSpPr>
        <p:grpSpPr>
          <a:xfrm>
            <a:off x="1450836" y="2766258"/>
            <a:ext cx="283985" cy="341080"/>
            <a:chOff x="1493849" y="2775533"/>
            <a:chExt cx="283985" cy="341080"/>
          </a:xfrm>
        </p:grpSpPr>
        <p:sp>
          <p:nvSpPr>
            <p:cNvPr id="9221" name="Google Shape;9221;p93"/>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3"/>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93"/>
          <p:cNvGrpSpPr/>
          <p:nvPr/>
        </p:nvGrpSpPr>
        <p:grpSpPr>
          <a:xfrm>
            <a:off x="1952836" y="2774422"/>
            <a:ext cx="372835" cy="342573"/>
            <a:chOff x="1952836" y="2774422"/>
            <a:chExt cx="372835" cy="342573"/>
          </a:xfrm>
        </p:grpSpPr>
        <p:sp>
          <p:nvSpPr>
            <p:cNvPr id="9224" name="Google Shape;9224;p93"/>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93"/>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93"/>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93"/>
          <p:cNvGrpSpPr/>
          <p:nvPr/>
        </p:nvGrpSpPr>
        <p:grpSpPr>
          <a:xfrm>
            <a:off x="3079916" y="2744477"/>
            <a:ext cx="332729" cy="372518"/>
            <a:chOff x="3079916" y="2744477"/>
            <a:chExt cx="332729" cy="372518"/>
          </a:xfrm>
        </p:grpSpPr>
        <p:sp>
          <p:nvSpPr>
            <p:cNvPr id="9228" name="Google Shape;9228;p93"/>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93"/>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93"/>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1" name="Google Shape;9231;p93"/>
          <p:cNvGrpSpPr/>
          <p:nvPr/>
        </p:nvGrpSpPr>
        <p:grpSpPr>
          <a:xfrm>
            <a:off x="3620576" y="2745525"/>
            <a:ext cx="336889" cy="355592"/>
            <a:chOff x="3620576" y="2745525"/>
            <a:chExt cx="336889" cy="355592"/>
          </a:xfrm>
        </p:grpSpPr>
        <p:sp>
          <p:nvSpPr>
            <p:cNvPr id="9232" name="Google Shape;9232;p93"/>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93"/>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93"/>
          <p:cNvGrpSpPr/>
          <p:nvPr/>
        </p:nvGrpSpPr>
        <p:grpSpPr>
          <a:xfrm>
            <a:off x="4126815" y="2760704"/>
            <a:ext cx="380393" cy="363118"/>
            <a:chOff x="4126815" y="2760704"/>
            <a:chExt cx="380393" cy="363118"/>
          </a:xfrm>
        </p:grpSpPr>
        <p:sp>
          <p:nvSpPr>
            <p:cNvPr id="9235" name="Google Shape;9235;p93"/>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93"/>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93"/>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93"/>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93"/>
          <p:cNvGrpSpPr/>
          <p:nvPr/>
        </p:nvGrpSpPr>
        <p:grpSpPr>
          <a:xfrm>
            <a:off x="4675986" y="2745684"/>
            <a:ext cx="381346" cy="368644"/>
            <a:chOff x="4675986" y="2745684"/>
            <a:chExt cx="381346" cy="368644"/>
          </a:xfrm>
        </p:grpSpPr>
        <p:sp>
          <p:nvSpPr>
            <p:cNvPr id="9240" name="Google Shape;9240;p93"/>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93"/>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93"/>
          <p:cNvGrpSpPr/>
          <p:nvPr/>
        </p:nvGrpSpPr>
        <p:grpSpPr>
          <a:xfrm>
            <a:off x="5220616" y="2791061"/>
            <a:ext cx="373185" cy="302466"/>
            <a:chOff x="5220616" y="2791061"/>
            <a:chExt cx="373185" cy="302466"/>
          </a:xfrm>
        </p:grpSpPr>
        <p:sp>
          <p:nvSpPr>
            <p:cNvPr id="9243" name="Google Shape;9243;p93"/>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93"/>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93"/>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93"/>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93"/>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93"/>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93"/>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93"/>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93"/>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93"/>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3"/>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3"/>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3"/>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93"/>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93"/>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93"/>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93"/>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3"/>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93"/>
          <p:cNvGrpSpPr/>
          <p:nvPr/>
        </p:nvGrpSpPr>
        <p:grpSpPr>
          <a:xfrm>
            <a:off x="5788661" y="2772517"/>
            <a:ext cx="284366" cy="344097"/>
            <a:chOff x="5864861" y="2772517"/>
            <a:chExt cx="284366" cy="344097"/>
          </a:xfrm>
        </p:grpSpPr>
        <p:sp>
          <p:nvSpPr>
            <p:cNvPr id="9262" name="Google Shape;9262;p93"/>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3"/>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93"/>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93"/>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93"/>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3"/>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8" name="Google Shape;9268;p93"/>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9" name="Google Shape;9269;p93"/>
          <p:cNvGrpSpPr/>
          <p:nvPr/>
        </p:nvGrpSpPr>
        <p:grpSpPr>
          <a:xfrm>
            <a:off x="6974158" y="2789537"/>
            <a:ext cx="255247" cy="327458"/>
            <a:chOff x="6974158" y="2789537"/>
            <a:chExt cx="255247" cy="327458"/>
          </a:xfrm>
        </p:grpSpPr>
        <p:sp>
          <p:nvSpPr>
            <p:cNvPr id="9270" name="Google Shape;9270;p93"/>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93"/>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93"/>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93"/>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93"/>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93"/>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93"/>
          <p:cNvGrpSpPr/>
          <p:nvPr/>
        </p:nvGrpSpPr>
        <p:grpSpPr>
          <a:xfrm>
            <a:off x="7530697" y="2790299"/>
            <a:ext cx="244291" cy="326314"/>
            <a:chOff x="7530697" y="2790299"/>
            <a:chExt cx="244291" cy="326314"/>
          </a:xfrm>
        </p:grpSpPr>
        <p:sp>
          <p:nvSpPr>
            <p:cNvPr id="9277" name="Google Shape;9277;p93"/>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93"/>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3"/>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93"/>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93"/>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3"/>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93"/>
          <p:cNvGrpSpPr/>
          <p:nvPr/>
        </p:nvGrpSpPr>
        <p:grpSpPr>
          <a:xfrm>
            <a:off x="7988191" y="2832248"/>
            <a:ext cx="332348" cy="283985"/>
            <a:chOff x="7988191" y="2832248"/>
            <a:chExt cx="332348" cy="283985"/>
          </a:xfrm>
        </p:grpSpPr>
        <p:sp>
          <p:nvSpPr>
            <p:cNvPr id="9284" name="Google Shape;9284;p93"/>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3"/>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93"/>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7" name="Google Shape;9287;p93"/>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8" name="Google Shape;9288;p93"/>
          <p:cNvGrpSpPr/>
          <p:nvPr/>
        </p:nvGrpSpPr>
        <p:grpSpPr>
          <a:xfrm>
            <a:off x="3588440" y="3258368"/>
            <a:ext cx="364484" cy="262423"/>
            <a:chOff x="3588440" y="3258368"/>
            <a:chExt cx="364484" cy="262423"/>
          </a:xfrm>
        </p:grpSpPr>
        <p:sp>
          <p:nvSpPr>
            <p:cNvPr id="9289" name="Google Shape;9289;p93"/>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93"/>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93"/>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93"/>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93"/>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93"/>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5" name="Google Shape;9295;p93"/>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6" name="Google Shape;9296;p93"/>
          <p:cNvGrpSpPr/>
          <p:nvPr/>
        </p:nvGrpSpPr>
        <p:grpSpPr>
          <a:xfrm>
            <a:off x="5765817" y="3227724"/>
            <a:ext cx="364865" cy="324822"/>
            <a:chOff x="5765817" y="3227724"/>
            <a:chExt cx="364865" cy="324822"/>
          </a:xfrm>
        </p:grpSpPr>
        <p:sp>
          <p:nvSpPr>
            <p:cNvPr id="9297" name="Google Shape;9297;p93"/>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93"/>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93"/>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93"/>
          <p:cNvGrpSpPr/>
          <p:nvPr/>
        </p:nvGrpSpPr>
        <p:grpSpPr>
          <a:xfrm>
            <a:off x="6228583" y="3237664"/>
            <a:ext cx="446539" cy="303895"/>
            <a:chOff x="6228583" y="3237664"/>
            <a:chExt cx="446539" cy="303895"/>
          </a:xfrm>
        </p:grpSpPr>
        <p:sp>
          <p:nvSpPr>
            <p:cNvPr id="9301" name="Google Shape;9301;p93"/>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3"/>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93"/>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93"/>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3"/>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3"/>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93"/>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93"/>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93"/>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3"/>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3"/>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3"/>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3"/>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3"/>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3"/>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3"/>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3"/>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8" name="Google Shape;9318;p93"/>
          <p:cNvGrpSpPr/>
          <p:nvPr/>
        </p:nvGrpSpPr>
        <p:grpSpPr>
          <a:xfrm>
            <a:off x="865862" y="3207306"/>
            <a:ext cx="364484" cy="364897"/>
            <a:chOff x="865862" y="3207306"/>
            <a:chExt cx="364484" cy="364897"/>
          </a:xfrm>
        </p:grpSpPr>
        <p:sp>
          <p:nvSpPr>
            <p:cNvPr id="9319" name="Google Shape;9319;p93"/>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3"/>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93"/>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3"/>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3"/>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3"/>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3"/>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3"/>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3"/>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3"/>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3"/>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3"/>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3"/>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3"/>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93"/>
          <p:cNvGrpSpPr/>
          <p:nvPr/>
        </p:nvGrpSpPr>
        <p:grpSpPr>
          <a:xfrm>
            <a:off x="1404617" y="3226962"/>
            <a:ext cx="370168" cy="325965"/>
            <a:chOff x="1404617" y="3226962"/>
            <a:chExt cx="370168" cy="325965"/>
          </a:xfrm>
        </p:grpSpPr>
        <p:sp>
          <p:nvSpPr>
            <p:cNvPr id="9334" name="Google Shape;9334;p9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9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93"/>
          <p:cNvGrpSpPr/>
          <p:nvPr/>
        </p:nvGrpSpPr>
        <p:grpSpPr>
          <a:xfrm>
            <a:off x="1953403" y="3216094"/>
            <a:ext cx="366389" cy="354481"/>
            <a:chOff x="1954741" y="3212419"/>
            <a:chExt cx="366389" cy="354481"/>
          </a:xfrm>
        </p:grpSpPr>
        <p:sp>
          <p:nvSpPr>
            <p:cNvPr id="9344" name="Google Shape;9344;p93"/>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3"/>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3"/>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93"/>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93"/>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3"/>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3"/>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93"/>
          <p:cNvGrpSpPr/>
          <p:nvPr/>
        </p:nvGrpSpPr>
        <p:grpSpPr>
          <a:xfrm>
            <a:off x="3043239" y="3215626"/>
            <a:ext cx="366008" cy="348670"/>
            <a:chOff x="3043239" y="3215626"/>
            <a:chExt cx="366008" cy="348670"/>
          </a:xfrm>
        </p:grpSpPr>
        <p:sp>
          <p:nvSpPr>
            <p:cNvPr id="9352" name="Google Shape;9352;p93"/>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3"/>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93"/>
          <p:cNvGrpSpPr/>
          <p:nvPr/>
        </p:nvGrpSpPr>
        <p:grpSpPr>
          <a:xfrm>
            <a:off x="4218333" y="3184982"/>
            <a:ext cx="209107" cy="383442"/>
            <a:chOff x="4218333" y="3184982"/>
            <a:chExt cx="209107" cy="383442"/>
          </a:xfrm>
        </p:grpSpPr>
        <p:sp>
          <p:nvSpPr>
            <p:cNvPr id="9355" name="Google Shape;9355;p93"/>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3"/>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7" name="Google Shape;9357;p93"/>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8" name="Google Shape;9358;p93"/>
          <p:cNvGrpSpPr/>
          <p:nvPr/>
        </p:nvGrpSpPr>
        <p:grpSpPr>
          <a:xfrm>
            <a:off x="6896644" y="3216007"/>
            <a:ext cx="322917" cy="347876"/>
            <a:chOff x="6896644" y="3216007"/>
            <a:chExt cx="322917" cy="347876"/>
          </a:xfrm>
        </p:grpSpPr>
        <p:sp>
          <p:nvSpPr>
            <p:cNvPr id="9359" name="Google Shape;9359;p93"/>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3"/>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93"/>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3"/>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3"/>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3"/>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3"/>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93"/>
          <p:cNvGrpSpPr/>
          <p:nvPr/>
        </p:nvGrpSpPr>
        <p:grpSpPr>
          <a:xfrm>
            <a:off x="7429366" y="3223183"/>
            <a:ext cx="334634" cy="333904"/>
            <a:chOff x="7429366" y="3223183"/>
            <a:chExt cx="334634" cy="333904"/>
          </a:xfrm>
        </p:grpSpPr>
        <p:sp>
          <p:nvSpPr>
            <p:cNvPr id="9367" name="Google Shape;9367;p93"/>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3"/>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9" name="Google Shape;9369;p93"/>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0" name="Google Shape;9370;p93"/>
          <p:cNvGrpSpPr/>
          <p:nvPr/>
        </p:nvGrpSpPr>
        <p:grpSpPr>
          <a:xfrm>
            <a:off x="5216456" y="3725484"/>
            <a:ext cx="356196" cy="265631"/>
            <a:chOff x="5216456" y="3725484"/>
            <a:chExt cx="356196" cy="265631"/>
          </a:xfrm>
        </p:grpSpPr>
        <p:sp>
          <p:nvSpPr>
            <p:cNvPr id="9371" name="Google Shape;9371;p9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93"/>
          <p:cNvGrpSpPr/>
          <p:nvPr/>
        </p:nvGrpSpPr>
        <p:grpSpPr>
          <a:xfrm>
            <a:off x="6849393" y="3733994"/>
            <a:ext cx="355053" cy="248038"/>
            <a:chOff x="6849393" y="3733994"/>
            <a:chExt cx="355053" cy="248038"/>
          </a:xfrm>
        </p:grpSpPr>
        <p:sp>
          <p:nvSpPr>
            <p:cNvPr id="9374" name="Google Shape;9374;p93"/>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3"/>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3"/>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3"/>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3"/>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93"/>
          <p:cNvGrpSpPr/>
          <p:nvPr/>
        </p:nvGrpSpPr>
        <p:grpSpPr>
          <a:xfrm>
            <a:off x="7918997" y="3714687"/>
            <a:ext cx="392111" cy="280206"/>
            <a:chOff x="7918997" y="3714687"/>
            <a:chExt cx="392111" cy="280206"/>
          </a:xfrm>
        </p:grpSpPr>
        <p:sp>
          <p:nvSpPr>
            <p:cNvPr id="9380" name="Google Shape;9380;p93"/>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3"/>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3"/>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3"/>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3"/>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5" name="Google Shape;9385;p93"/>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6" name="Google Shape;9386;p93"/>
          <p:cNvGrpSpPr/>
          <p:nvPr/>
        </p:nvGrpSpPr>
        <p:grpSpPr>
          <a:xfrm>
            <a:off x="1408777" y="3680964"/>
            <a:ext cx="357720" cy="355148"/>
            <a:chOff x="1408777" y="3680964"/>
            <a:chExt cx="357720" cy="355148"/>
          </a:xfrm>
        </p:grpSpPr>
        <p:sp>
          <p:nvSpPr>
            <p:cNvPr id="9387" name="Google Shape;9387;p9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93"/>
          <p:cNvGrpSpPr/>
          <p:nvPr/>
        </p:nvGrpSpPr>
        <p:grpSpPr>
          <a:xfrm>
            <a:off x="1952836" y="3680964"/>
            <a:ext cx="357720" cy="355148"/>
            <a:chOff x="1952836" y="3680964"/>
            <a:chExt cx="357720" cy="355148"/>
          </a:xfrm>
        </p:grpSpPr>
        <p:sp>
          <p:nvSpPr>
            <p:cNvPr id="9393" name="Google Shape;9393;p93"/>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3"/>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3"/>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3"/>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3"/>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93"/>
          <p:cNvGrpSpPr/>
          <p:nvPr/>
        </p:nvGrpSpPr>
        <p:grpSpPr>
          <a:xfrm>
            <a:off x="2496894" y="3680964"/>
            <a:ext cx="357720" cy="355148"/>
            <a:chOff x="2496894" y="3680964"/>
            <a:chExt cx="357720" cy="355148"/>
          </a:xfrm>
        </p:grpSpPr>
        <p:sp>
          <p:nvSpPr>
            <p:cNvPr id="9399" name="Google Shape;9399;p93"/>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93"/>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3"/>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3"/>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3"/>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93"/>
          <p:cNvGrpSpPr/>
          <p:nvPr/>
        </p:nvGrpSpPr>
        <p:grpSpPr>
          <a:xfrm>
            <a:off x="3040984" y="3681059"/>
            <a:ext cx="356164" cy="355815"/>
            <a:chOff x="3040984" y="3681059"/>
            <a:chExt cx="356164" cy="355815"/>
          </a:xfrm>
        </p:grpSpPr>
        <p:sp>
          <p:nvSpPr>
            <p:cNvPr id="9405" name="Google Shape;9405;p93"/>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3"/>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3"/>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93"/>
          <p:cNvGrpSpPr/>
          <p:nvPr/>
        </p:nvGrpSpPr>
        <p:grpSpPr>
          <a:xfrm>
            <a:off x="3584280" y="3699191"/>
            <a:ext cx="358069" cy="317995"/>
            <a:chOff x="3584280" y="3699191"/>
            <a:chExt cx="358069" cy="317995"/>
          </a:xfrm>
        </p:grpSpPr>
        <p:sp>
          <p:nvSpPr>
            <p:cNvPr id="9409" name="Google Shape;9409;p93"/>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3"/>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3"/>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93"/>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93"/>
          <p:cNvGrpSpPr/>
          <p:nvPr/>
        </p:nvGrpSpPr>
        <p:grpSpPr>
          <a:xfrm>
            <a:off x="4129482" y="3681059"/>
            <a:ext cx="355402" cy="354291"/>
            <a:chOff x="4129482" y="3681059"/>
            <a:chExt cx="355402" cy="354291"/>
          </a:xfrm>
        </p:grpSpPr>
        <p:sp>
          <p:nvSpPr>
            <p:cNvPr id="9414" name="Google Shape;9414;p93"/>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3"/>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3"/>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3"/>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93"/>
          <p:cNvGrpSpPr/>
          <p:nvPr/>
        </p:nvGrpSpPr>
        <p:grpSpPr>
          <a:xfrm>
            <a:off x="4673540" y="3680297"/>
            <a:ext cx="355434" cy="355815"/>
            <a:chOff x="4673540" y="3680297"/>
            <a:chExt cx="355434" cy="355815"/>
          </a:xfrm>
        </p:grpSpPr>
        <p:sp>
          <p:nvSpPr>
            <p:cNvPr id="9419" name="Google Shape;9419;p93"/>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3"/>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3"/>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93"/>
          <p:cNvGrpSpPr/>
          <p:nvPr/>
        </p:nvGrpSpPr>
        <p:grpSpPr>
          <a:xfrm>
            <a:off x="5779408" y="3699191"/>
            <a:ext cx="317645" cy="318757"/>
            <a:chOff x="5779408" y="3699191"/>
            <a:chExt cx="317645" cy="318757"/>
          </a:xfrm>
        </p:grpSpPr>
        <p:sp>
          <p:nvSpPr>
            <p:cNvPr id="9423" name="Google Shape;9423;p93"/>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3"/>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5" name="Google Shape;9425;p93"/>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6" name="Google Shape;9426;p93"/>
          <p:cNvGrpSpPr/>
          <p:nvPr/>
        </p:nvGrpSpPr>
        <p:grpSpPr>
          <a:xfrm>
            <a:off x="7390435" y="3680868"/>
            <a:ext cx="372073" cy="355243"/>
            <a:chOff x="7390435" y="3680868"/>
            <a:chExt cx="372073" cy="355243"/>
          </a:xfrm>
        </p:grpSpPr>
        <p:sp>
          <p:nvSpPr>
            <p:cNvPr id="9427" name="Google Shape;9427;p93"/>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3"/>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3"/>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3"/>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3"/>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3"/>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3" name="Google Shape;9433;p93"/>
          <p:cNvGrpSpPr/>
          <p:nvPr/>
        </p:nvGrpSpPr>
        <p:grpSpPr>
          <a:xfrm>
            <a:off x="1675968" y="4125629"/>
            <a:ext cx="374709" cy="374010"/>
            <a:chOff x="1421638" y="4125629"/>
            <a:chExt cx="374709" cy="374010"/>
          </a:xfrm>
        </p:grpSpPr>
        <p:sp>
          <p:nvSpPr>
            <p:cNvPr id="9434" name="Google Shape;9434;p93"/>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3"/>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93"/>
          <p:cNvGrpSpPr/>
          <p:nvPr/>
        </p:nvGrpSpPr>
        <p:grpSpPr>
          <a:xfrm>
            <a:off x="2227584" y="4156304"/>
            <a:ext cx="357720" cy="342192"/>
            <a:chOff x="1973254" y="4156304"/>
            <a:chExt cx="357720" cy="342192"/>
          </a:xfrm>
        </p:grpSpPr>
        <p:sp>
          <p:nvSpPr>
            <p:cNvPr id="9437" name="Google Shape;9437;p93"/>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3"/>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3"/>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3"/>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3"/>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3"/>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93"/>
          <p:cNvGrpSpPr/>
          <p:nvPr/>
        </p:nvGrpSpPr>
        <p:grpSpPr>
          <a:xfrm>
            <a:off x="2778089" y="4135505"/>
            <a:ext cx="341049" cy="340318"/>
            <a:chOff x="2523759" y="4135505"/>
            <a:chExt cx="341049" cy="340318"/>
          </a:xfrm>
        </p:grpSpPr>
        <p:sp>
          <p:nvSpPr>
            <p:cNvPr id="9444" name="Google Shape;9444;p93"/>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3"/>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93"/>
          <p:cNvGrpSpPr/>
          <p:nvPr/>
        </p:nvGrpSpPr>
        <p:grpSpPr>
          <a:xfrm>
            <a:off x="3294933" y="4130360"/>
            <a:ext cx="392079" cy="350353"/>
            <a:chOff x="3040603" y="4130360"/>
            <a:chExt cx="392079" cy="350353"/>
          </a:xfrm>
        </p:grpSpPr>
        <p:sp>
          <p:nvSpPr>
            <p:cNvPr id="9447" name="Google Shape;9447;p93"/>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3"/>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3"/>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3"/>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93"/>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93"/>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3"/>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3"/>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3"/>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3"/>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93"/>
          <p:cNvGrpSpPr/>
          <p:nvPr/>
        </p:nvGrpSpPr>
        <p:grpSpPr>
          <a:xfrm>
            <a:off x="3916474" y="4135505"/>
            <a:ext cx="232955" cy="340318"/>
            <a:chOff x="3662144" y="4135505"/>
            <a:chExt cx="232955" cy="340318"/>
          </a:xfrm>
        </p:grpSpPr>
        <p:sp>
          <p:nvSpPr>
            <p:cNvPr id="9458" name="Google Shape;9458;p93"/>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3"/>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3"/>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3"/>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93"/>
          <p:cNvGrpSpPr/>
          <p:nvPr/>
        </p:nvGrpSpPr>
        <p:grpSpPr>
          <a:xfrm>
            <a:off x="4403468" y="4121151"/>
            <a:ext cx="344065" cy="368644"/>
            <a:chOff x="4149138" y="4121151"/>
            <a:chExt cx="344065" cy="368644"/>
          </a:xfrm>
        </p:grpSpPr>
        <p:sp>
          <p:nvSpPr>
            <p:cNvPr id="9463" name="Google Shape;9463;p93"/>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3"/>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93"/>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3"/>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3"/>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3"/>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3"/>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3"/>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3"/>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3"/>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3"/>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3"/>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93"/>
          <p:cNvSpPr/>
          <p:nvPr/>
        </p:nvSpPr>
        <p:spPr>
          <a:xfrm>
            <a:off x="494638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93"/>
          <p:cNvGrpSpPr/>
          <p:nvPr/>
        </p:nvGrpSpPr>
        <p:grpSpPr>
          <a:xfrm>
            <a:off x="5460592" y="4174817"/>
            <a:ext cx="397763" cy="262804"/>
            <a:chOff x="5206262" y="4174817"/>
            <a:chExt cx="397763" cy="262804"/>
          </a:xfrm>
        </p:grpSpPr>
        <p:sp>
          <p:nvSpPr>
            <p:cNvPr id="9477" name="Google Shape;9477;p93"/>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93"/>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3"/>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3"/>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3"/>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3"/>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3"/>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93"/>
          <p:cNvGrpSpPr/>
          <p:nvPr/>
        </p:nvGrpSpPr>
        <p:grpSpPr>
          <a:xfrm>
            <a:off x="5981946" y="4204699"/>
            <a:ext cx="440505" cy="290018"/>
            <a:chOff x="5727616" y="4204699"/>
            <a:chExt cx="440505" cy="290018"/>
          </a:xfrm>
        </p:grpSpPr>
        <p:sp>
          <p:nvSpPr>
            <p:cNvPr id="9485" name="Google Shape;9485;p93"/>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3"/>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3"/>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3"/>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3"/>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93"/>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3"/>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3"/>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93"/>
          <p:cNvGrpSpPr/>
          <p:nvPr/>
        </p:nvGrpSpPr>
        <p:grpSpPr>
          <a:xfrm>
            <a:off x="6664393" y="4135124"/>
            <a:ext cx="159950" cy="364516"/>
            <a:chOff x="6410063" y="4135124"/>
            <a:chExt cx="159950" cy="364516"/>
          </a:xfrm>
        </p:grpSpPr>
        <p:sp>
          <p:nvSpPr>
            <p:cNvPr id="9494" name="Google Shape;9494;p93"/>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3"/>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3"/>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3"/>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93"/>
          <p:cNvGrpSpPr/>
          <p:nvPr/>
        </p:nvGrpSpPr>
        <p:grpSpPr>
          <a:xfrm>
            <a:off x="7178982" y="4135505"/>
            <a:ext cx="214378" cy="364135"/>
            <a:chOff x="6924652" y="4135505"/>
            <a:chExt cx="214378" cy="364135"/>
          </a:xfrm>
        </p:grpSpPr>
        <p:sp>
          <p:nvSpPr>
            <p:cNvPr id="9499" name="Google Shape;9499;p93"/>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3"/>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3"/>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3"/>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93"/>
          <p:cNvGrpSpPr/>
          <p:nvPr/>
        </p:nvGrpSpPr>
        <p:grpSpPr>
          <a:xfrm>
            <a:off x="7639081" y="4147984"/>
            <a:ext cx="380012" cy="351274"/>
            <a:chOff x="7384751" y="4147984"/>
            <a:chExt cx="380012" cy="351274"/>
          </a:xfrm>
        </p:grpSpPr>
        <p:sp>
          <p:nvSpPr>
            <p:cNvPr id="9504" name="Google Shape;9504;p93"/>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3"/>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3"/>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3"/>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3"/>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9" name="Google Shape;9509;p93"/>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icons without losing quality.</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You can </a:t>
            </a:r>
            <a:r>
              <a:rPr lang="en" sz="1100" dirty="0">
                <a:solidFill>
                  <a:srgbClr val="869FB2"/>
                </a:solidFill>
              </a:rPr>
              <a:t>change the stroke and fill color</a:t>
            </a:r>
            <a:r>
              <a:rPr lang="en" sz="1100" dirty="0">
                <a:solidFill>
                  <a:srgbClr val="FFFFFF"/>
                </a:solidFill>
              </a:rPr>
              <a:t>; just select the icon and click on the</a:t>
            </a:r>
            <a:r>
              <a:rPr lang="en" sz="1100" dirty="0">
                <a:solidFill>
                  <a:srgbClr val="435D74"/>
                </a:solidFill>
              </a:rPr>
              <a:t> </a:t>
            </a:r>
            <a:r>
              <a:rPr lang="en" sz="1100" dirty="0">
                <a:solidFill>
                  <a:srgbClr val="869FB2"/>
                </a:solidFill>
              </a:rPr>
              <a:t>paint bucket/pen</a:t>
            </a:r>
            <a:r>
              <a:rPr lang="en" sz="1100" dirty="0">
                <a:solidFill>
                  <a:srgbClr val="FFFFFF"/>
                </a:solidFill>
              </a:rPr>
              <a:t>.</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In Google Slides, you can also use </a:t>
            </a:r>
            <a:r>
              <a:rPr lang="en" sz="1100" dirty="0">
                <a:solidFill>
                  <a:schemeClr val="hlink"/>
                </a:solidFill>
                <a:uFill>
                  <a:noFill/>
                </a:uFill>
              </a:rPr>
              <a:t>Flaticon’s extension</a:t>
            </a:r>
            <a:r>
              <a:rPr lang="en" sz="1100" dirty="0">
                <a:solidFill>
                  <a:srgbClr val="FFFFFF"/>
                </a:solidFill>
              </a:rPr>
              <a:t>, allowing you to customize and add even more icons.</a:t>
            </a:r>
            <a:br>
              <a:rPr lang="en" sz="1100" dirty="0">
                <a:solidFill>
                  <a:srgbClr val="435D74"/>
                </a:solidFill>
              </a:rPr>
            </a:br>
            <a:endParaRPr sz="1100" dirty="0">
              <a:solidFill>
                <a:srgbClr val="435D74"/>
              </a:solidFill>
            </a:endParaRPr>
          </a:p>
        </p:txBody>
      </p:sp>
      <p:sp>
        <p:nvSpPr>
          <p:cNvPr id="9510" name="Google Shape;9510;p9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9511" name="Google Shape;9511;p93"/>
          <p:cNvGrpSpPr/>
          <p:nvPr/>
        </p:nvGrpSpPr>
        <p:grpSpPr>
          <a:xfrm>
            <a:off x="1124907" y="4124000"/>
            <a:ext cx="374177" cy="374263"/>
            <a:chOff x="775325" y="4143525"/>
            <a:chExt cx="468776" cy="468884"/>
          </a:xfrm>
        </p:grpSpPr>
        <p:sp>
          <p:nvSpPr>
            <p:cNvPr id="9512" name="Google Shape;9512;p93"/>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3"/>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3"/>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3"/>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519"/>
        <p:cNvGrpSpPr/>
        <p:nvPr/>
      </p:nvGrpSpPr>
      <p:grpSpPr>
        <a:xfrm>
          <a:off x="0" y="0"/>
          <a:ext cx="0" cy="0"/>
          <a:chOff x="0" y="0"/>
          <a:chExt cx="0" cy="0"/>
        </a:xfrm>
      </p:grpSpPr>
      <p:grpSp>
        <p:nvGrpSpPr>
          <p:cNvPr id="9520" name="Google Shape;9520;p94"/>
          <p:cNvGrpSpPr/>
          <p:nvPr/>
        </p:nvGrpSpPr>
        <p:grpSpPr>
          <a:xfrm>
            <a:off x="1989449" y="4101269"/>
            <a:ext cx="374774" cy="346073"/>
            <a:chOff x="1989449" y="4282269"/>
            <a:chExt cx="374774" cy="346073"/>
          </a:xfrm>
        </p:grpSpPr>
        <p:sp>
          <p:nvSpPr>
            <p:cNvPr id="9521" name="Google Shape;9521;p94"/>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4"/>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4"/>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4"/>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4"/>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94"/>
          <p:cNvGrpSpPr/>
          <p:nvPr/>
        </p:nvGrpSpPr>
        <p:grpSpPr>
          <a:xfrm>
            <a:off x="2487439" y="4099740"/>
            <a:ext cx="198775" cy="348972"/>
            <a:chOff x="2487439" y="4280740"/>
            <a:chExt cx="198775" cy="348972"/>
          </a:xfrm>
        </p:grpSpPr>
        <p:sp>
          <p:nvSpPr>
            <p:cNvPr id="9527" name="Google Shape;9527;p94"/>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4"/>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94"/>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94"/>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94"/>
          <p:cNvGrpSpPr/>
          <p:nvPr/>
        </p:nvGrpSpPr>
        <p:grpSpPr>
          <a:xfrm>
            <a:off x="2810958" y="4092923"/>
            <a:ext cx="353145" cy="361873"/>
            <a:chOff x="2810958" y="4273923"/>
            <a:chExt cx="353145" cy="361873"/>
          </a:xfrm>
        </p:grpSpPr>
        <p:sp>
          <p:nvSpPr>
            <p:cNvPr id="9532" name="Google Shape;9532;p94"/>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4"/>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4"/>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4"/>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4"/>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4"/>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4"/>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94"/>
          <p:cNvGrpSpPr/>
          <p:nvPr/>
        </p:nvGrpSpPr>
        <p:grpSpPr>
          <a:xfrm>
            <a:off x="6275635" y="4101651"/>
            <a:ext cx="209383" cy="366778"/>
            <a:chOff x="6275635" y="4282651"/>
            <a:chExt cx="209383" cy="366778"/>
          </a:xfrm>
        </p:grpSpPr>
        <p:sp>
          <p:nvSpPr>
            <p:cNvPr id="9540" name="Google Shape;9540;p94"/>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4"/>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94"/>
          <p:cNvGrpSpPr/>
          <p:nvPr/>
        </p:nvGrpSpPr>
        <p:grpSpPr>
          <a:xfrm>
            <a:off x="6701186" y="4102033"/>
            <a:ext cx="280292" cy="366396"/>
            <a:chOff x="6701186" y="4283033"/>
            <a:chExt cx="280292" cy="366396"/>
          </a:xfrm>
        </p:grpSpPr>
        <p:sp>
          <p:nvSpPr>
            <p:cNvPr id="9543" name="Google Shape;9543;p94"/>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4"/>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94"/>
          <p:cNvGrpSpPr/>
          <p:nvPr/>
        </p:nvGrpSpPr>
        <p:grpSpPr>
          <a:xfrm>
            <a:off x="2609571" y="3643958"/>
            <a:ext cx="373627" cy="347347"/>
            <a:chOff x="2609571" y="3824958"/>
            <a:chExt cx="373627" cy="347347"/>
          </a:xfrm>
        </p:grpSpPr>
        <p:sp>
          <p:nvSpPr>
            <p:cNvPr id="9546" name="Google Shape;9546;p94"/>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4"/>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8" name="Google Shape;9548;p94"/>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9" name="Google Shape;9549;p94"/>
          <p:cNvGrpSpPr/>
          <p:nvPr/>
        </p:nvGrpSpPr>
        <p:grpSpPr>
          <a:xfrm>
            <a:off x="916127" y="3626056"/>
            <a:ext cx="221902" cy="380795"/>
            <a:chOff x="916127" y="3807056"/>
            <a:chExt cx="221902" cy="380795"/>
          </a:xfrm>
        </p:grpSpPr>
        <p:sp>
          <p:nvSpPr>
            <p:cNvPr id="9550" name="Google Shape;9550;p94"/>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4"/>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4"/>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4"/>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4" name="Google Shape;9554;p94"/>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4"/>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6" name="Google Shape;9556;p94"/>
          <p:cNvGrpSpPr/>
          <p:nvPr/>
        </p:nvGrpSpPr>
        <p:grpSpPr>
          <a:xfrm>
            <a:off x="3513010" y="3635134"/>
            <a:ext cx="362223" cy="361108"/>
            <a:chOff x="3513010" y="3816134"/>
            <a:chExt cx="362223" cy="361108"/>
          </a:xfrm>
        </p:grpSpPr>
        <p:sp>
          <p:nvSpPr>
            <p:cNvPr id="9557" name="Google Shape;9557;p94"/>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4"/>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4"/>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4"/>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94"/>
          <p:cNvGrpSpPr/>
          <p:nvPr/>
        </p:nvGrpSpPr>
        <p:grpSpPr>
          <a:xfrm>
            <a:off x="3950316" y="3639307"/>
            <a:ext cx="369805" cy="353782"/>
            <a:chOff x="3950316" y="3820307"/>
            <a:chExt cx="369805" cy="353782"/>
          </a:xfrm>
        </p:grpSpPr>
        <p:sp>
          <p:nvSpPr>
            <p:cNvPr id="9562" name="Google Shape;9562;p94"/>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4"/>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4"/>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4"/>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94"/>
          <p:cNvGrpSpPr/>
          <p:nvPr/>
        </p:nvGrpSpPr>
        <p:grpSpPr>
          <a:xfrm>
            <a:off x="1761909" y="3630961"/>
            <a:ext cx="307974" cy="371716"/>
            <a:chOff x="1761909" y="3811961"/>
            <a:chExt cx="307974" cy="371716"/>
          </a:xfrm>
        </p:grpSpPr>
        <p:sp>
          <p:nvSpPr>
            <p:cNvPr id="9567" name="Google Shape;9567;p94"/>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94"/>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94"/>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4"/>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4"/>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4"/>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4"/>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4"/>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4"/>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4"/>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94"/>
          <p:cNvGrpSpPr/>
          <p:nvPr/>
        </p:nvGrpSpPr>
        <p:grpSpPr>
          <a:xfrm>
            <a:off x="5373342" y="3627935"/>
            <a:ext cx="231395" cy="353145"/>
            <a:chOff x="5373342" y="3808935"/>
            <a:chExt cx="231395" cy="353145"/>
          </a:xfrm>
        </p:grpSpPr>
        <p:sp>
          <p:nvSpPr>
            <p:cNvPr id="9578" name="Google Shape;9578;p94"/>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4"/>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4"/>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4"/>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4"/>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4"/>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4"/>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4"/>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4"/>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7" name="Google Shape;9587;p94"/>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8" name="Google Shape;9588;p94"/>
          <p:cNvGrpSpPr/>
          <p:nvPr/>
        </p:nvGrpSpPr>
        <p:grpSpPr>
          <a:xfrm>
            <a:off x="5833775" y="3628445"/>
            <a:ext cx="235185" cy="352253"/>
            <a:chOff x="5833775" y="3809445"/>
            <a:chExt cx="235185" cy="352253"/>
          </a:xfrm>
        </p:grpSpPr>
        <p:sp>
          <p:nvSpPr>
            <p:cNvPr id="9589" name="Google Shape;9589;p94"/>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4"/>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4"/>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94"/>
          <p:cNvGrpSpPr/>
          <p:nvPr/>
        </p:nvGrpSpPr>
        <p:grpSpPr>
          <a:xfrm>
            <a:off x="4942472" y="3628318"/>
            <a:ext cx="238976" cy="352762"/>
            <a:chOff x="4942472" y="3809318"/>
            <a:chExt cx="238976" cy="352762"/>
          </a:xfrm>
        </p:grpSpPr>
        <p:sp>
          <p:nvSpPr>
            <p:cNvPr id="9593" name="Google Shape;9593;p94"/>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4"/>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4"/>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4"/>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4"/>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4"/>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4"/>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94"/>
          <p:cNvGrpSpPr/>
          <p:nvPr/>
        </p:nvGrpSpPr>
        <p:grpSpPr>
          <a:xfrm>
            <a:off x="6266525" y="3626788"/>
            <a:ext cx="260223" cy="353527"/>
            <a:chOff x="6266525" y="3807788"/>
            <a:chExt cx="260223" cy="353527"/>
          </a:xfrm>
        </p:grpSpPr>
        <p:sp>
          <p:nvSpPr>
            <p:cNvPr id="9601" name="Google Shape;9601;p94"/>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4"/>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4"/>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4"/>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5" name="Google Shape;9605;p94"/>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6" name="Google Shape;9606;p94"/>
          <p:cNvGrpSpPr/>
          <p:nvPr/>
        </p:nvGrpSpPr>
        <p:grpSpPr>
          <a:xfrm>
            <a:off x="7184363" y="3628604"/>
            <a:ext cx="202184" cy="352762"/>
            <a:chOff x="7184363" y="3809604"/>
            <a:chExt cx="202184" cy="352762"/>
          </a:xfrm>
        </p:grpSpPr>
        <p:sp>
          <p:nvSpPr>
            <p:cNvPr id="9607" name="Google Shape;9607;p94"/>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4"/>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94"/>
          <p:cNvGrpSpPr/>
          <p:nvPr/>
        </p:nvGrpSpPr>
        <p:grpSpPr>
          <a:xfrm>
            <a:off x="7571624" y="3627935"/>
            <a:ext cx="292047" cy="352762"/>
            <a:chOff x="7571624" y="3808935"/>
            <a:chExt cx="292047" cy="352762"/>
          </a:xfrm>
        </p:grpSpPr>
        <p:sp>
          <p:nvSpPr>
            <p:cNvPr id="9610" name="Google Shape;9610;p94"/>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4"/>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94"/>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94"/>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4"/>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4"/>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94"/>
          <p:cNvGrpSpPr/>
          <p:nvPr/>
        </p:nvGrpSpPr>
        <p:grpSpPr>
          <a:xfrm>
            <a:off x="2174559" y="3175116"/>
            <a:ext cx="364135" cy="359930"/>
            <a:chOff x="2174559" y="3356116"/>
            <a:chExt cx="364135" cy="359930"/>
          </a:xfrm>
        </p:grpSpPr>
        <p:sp>
          <p:nvSpPr>
            <p:cNvPr id="9617" name="Google Shape;9617;p94"/>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4"/>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94"/>
          <p:cNvGrpSpPr/>
          <p:nvPr/>
        </p:nvGrpSpPr>
        <p:grpSpPr>
          <a:xfrm>
            <a:off x="1731934" y="3174639"/>
            <a:ext cx="368371" cy="361554"/>
            <a:chOff x="1731934" y="3355639"/>
            <a:chExt cx="368371" cy="361554"/>
          </a:xfrm>
        </p:grpSpPr>
        <p:sp>
          <p:nvSpPr>
            <p:cNvPr id="9620" name="Google Shape;9620;p94"/>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4"/>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94"/>
          <p:cNvGrpSpPr/>
          <p:nvPr/>
        </p:nvGrpSpPr>
        <p:grpSpPr>
          <a:xfrm>
            <a:off x="3990517" y="3173173"/>
            <a:ext cx="279559" cy="363402"/>
            <a:chOff x="3990517" y="3354173"/>
            <a:chExt cx="279559" cy="363402"/>
          </a:xfrm>
        </p:grpSpPr>
        <p:sp>
          <p:nvSpPr>
            <p:cNvPr id="9623" name="Google Shape;9623;p94"/>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4"/>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94"/>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94"/>
          <p:cNvGrpSpPr/>
          <p:nvPr/>
        </p:nvGrpSpPr>
        <p:grpSpPr>
          <a:xfrm>
            <a:off x="3497847" y="3236374"/>
            <a:ext cx="379680" cy="237606"/>
            <a:chOff x="3497847" y="3417374"/>
            <a:chExt cx="379680" cy="237606"/>
          </a:xfrm>
        </p:grpSpPr>
        <p:sp>
          <p:nvSpPr>
            <p:cNvPr id="9627" name="Google Shape;9627;p94"/>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4"/>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4"/>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4"/>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94"/>
          <p:cNvGrpSpPr/>
          <p:nvPr/>
        </p:nvGrpSpPr>
        <p:grpSpPr>
          <a:xfrm>
            <a:off x="2612597" y="3186075"/>
            <a:ext cx="376271" cy="337982"/>
            <a:chOff x="2612597" y="3367075"/>
            <a:chExt cx="376271" cy="337982"/>
          </a:xfrm>
        </p:grpSpPr>
        <p:sp>
          <p:nvSpPr>
            <p:cNvPr id="9632" name="Google Shape;9632;p94"/>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4"/>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94"/>
          <p:cNvGrpSpPr/>
          <p:nvPr/>
        </p:nvGrpSpPr>
        <p:grpSpPr>
          <a:xfrm>
            <a:off x="3071914" y="3183431"/>
            <a:ext cx="343652" cy="342505"/>
            <a:chOff x="3071914" y="3364431"/>
            <a:chExt cx="343652" cy="342505"/>
          </a:xfrm>
        </p:grpSpPr>
        <p:sp>
          <p:nvSpPr>
            <p:cNvPr id="9635" name="Google Shape;9635;p94"/>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4"/>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4"/>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4"/>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94"/>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94"/>
          <p:cNvGrpSpPr/>
          <p:nvPr/>
        </p:nvGrpSpPr>
        <p:grpSpPr>
          <a:xfrm>
            <a:off x="897141" y="3178875"/>
            <a:ext cx="257962" cy="352762"/>
            <a:chOff x="897141" y="3359875"/>
            <a:chExt cx="257962" cy="352762"/>
          </a:xfrm>
        </p:grpSpPr>
        <p:sp>
          <p:nvSpPr>
            <p:cNvPr id="9641" name="Google Shape;9641;p94"/>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4"/>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4"/>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4"/>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4"/>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4"/>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4"/>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4"/>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94"/>
          <p:cNvGrpSpPr/>
          <p:nvPr/>
        </p:nvGrpSpPr>
        <p:grpSpPr>
          <a:xfrm>
            <a:off x="1333682" y="3163330"/>
            <a:ext cx="271213" cy="383088"/>
            <a:chOff x="1333682" y="3344330"/>
            <a:chExt cx="271213" cy="383088"/>
          </a:xfrm>
        </p:grpSpPr>
        <p:sp>
          <p:nvSpPr>
            <p:cNvPr id="9650" name="Google Shape;9650;p94"/>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4"/>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94"/>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4"/>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4"/>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4"/>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4"/>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4"/>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4"/>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4"/>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4"/>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94"/>
          <p:cNvGrpSpPr/>
          <p:nvPr/>
        </p:nvGrpSpPr>
        <p:grpSpPr>
          <a:xfrm>
            <a:off x="6664394" y="3165974"/>
            <a:ext cx="353113" cy="351998"/>
            <a:chOff x="6664394" y="3346974"/>
            <a:chExt cx="353113" cy="351998"/>
          </a:xfrm>
        </p:grpSpPr>
        <p:sp>
          <p:nvSpPr>
            <p:cNvPr id="9662" name="Google Shape;9662;p94"/>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4"/>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94"/>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94"/>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4"/>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94"/>
          <p:cNvGrpSpPr/>
          <p:nvPr/>
        </p:nvGrpSpPr>
        <p:grpSpPr>
          <a:xfrm>
            <a:off x="849741" y="1778307"/>
            <a:ext cx="399398" cy="375443"/>
            <a:chOff x="849741" y="1959307"/>
            <a:chExt cx="399398" cy="375443"/>
          </a:xfrm>
        </p:grpSpPr>
        <p:sp>
          <p:nvSpPr>
            <p:cNvPr id="9668" name="Google Shape;9668;p94"/>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4"/>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94"/>
          <p:cNvGrpSpPr/>
          <p:nvPr/>
        </p:nvGrpSpPr>
        <p:grpSpPr>
          <a:xfrm>
            <a:off x="1284212" y="1782766"/>
            <a:ext cx="379489" cy="366046"/>
            <a:chOff x="1284212" y="1963766"/>
            <a:chExt cx="379489" cy="366046"/>
          </a:xfrm>
        </p:grpSpPr>
        <p:sp>
          <p:nvSpPr>
            <p:cNvPr id="9671" name="Google Shape;9671;p94"/>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4"/>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3" name="Google Shape;9673;p94"/>
          <p:cNvGrpSpPr/>
          <p:nvPr/>
        </p:nvGrpSpPr>
        <p:grpSpPr>
          <a:xfrm>
            <a:off x="3037766" y="1788564"/>
            <a:ext cx="370219" cy="354928"/>
            <a:chOff x="3037766" y="1969564"/>
            <a:chExt cx="370219" cy="354928"/>
          </a:xfrm>
        </p:grpSpPr>
        <p:sp>
          <p:nvSpPr>
            <p:cNvPr id="9674" name="Google Shape;9674;p94"/>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4"/>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4"/>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4"/>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94"/>
          <p:cNvGrpSpPr/>
          <p:nvPr/>
        </p:nvGrpSpPr>
        <p:grpSpPr>
          <a:xfrm>
            <a:off x="3982553" y="1790730"/>
            <a:ext cx="304566" cy="350501"/>
            <a:chOff x="3982553" y="1971730"/>
            <a:chExt cx="304566" cy="350501"/>
          </a:xfrm>
        </p:grpSpPr>
        <p:sp>
          <p:nvSpPr>
            <p:cNvPr id="9679" name="Google Shape;9679;p94"/>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4"/>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94"/>
          <p:cNvGrpSpPr/>
          <p:nvPr/>
        </p:nvGrpSpPr>
        <p:grpSpPr>
          <a:xfrm>
            <a:off x="2567841" y="1813124"/>
            <a:ext cx="399812" cy="306477"/>
            <a:chOff x="2567841" y="1994124"/>
            <a:chExt cx="399812" cy="306477"/>
          </a:xfrm>
        </p:grpSpPr>
        <p:sp>
          <p:nvSpPr>
            <p:cNvPr id="9682" name="Google Shape;9682;p94"/>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4"/>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4"/>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94"/>
          <p:cNvGrpSpPr/>
          <p:nvPr/>
        </p:nvGrpSpPr>
        <p:grpSpPr>
          <a:xfrm>
            <a:off x="2212084" y="1779358"/>
            <a:ext cx="324698" cy="372863"/>
            <a:chOff x="2212084" y="1960358"/>
            <a:chExt cx="324698" cy="372863"/>
          </a:xfrm>
        </p:grpSpPr>
        <p:sp>
          <p:nvSpPr>
            <p:cNvPr id="9686" name="Google Shape;9686;p94"/>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4"/>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4"/>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94"/>
          <p:cNvGrpSpPr/>
          <p:nvPr/>
        </p:nvGrpSpPr>
        <p:grpSpPr>
          <a:xfrm>
            <a:off x="1805901" y="1779358"/>
            <a:ext cx="284847" cy="373627"/>
            <a:chOff x="1805901" y="1960358"/>
            <a:chExt cx="284847" cy="373627"/>
          </a:xfrm>
        </p:grpSpPr>
        <p:sp>
          <p:nvSpPr>
            <p:cNvPr id="9690" name="Google Shape;9690;p94"/>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94"/>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2" name="Google Shape;9692;p94"/>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4"/>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4"/>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5" name="Google Shape;9695;p94"/>
          <p:cNvGrpSpPr/>
          <p:nvPr/>
        </p:nvGrpSpPr>
        <p:grpSpPr>
          <a:xfrm>
            <a:off x="6656812" y="1848388"/>
            <a:ext cx="368690" cy="245793"/>
            <a:chOff x="6656812" y="2029388"/>
            <a:chExt cx="368690" cy="245793"/>
          </a:xfrm>
        </p:grpSpPr>
        <p:sp>
          <p:nvSpPr>
            <p:cNvPr id="9696" name="Google Shape;9696;p94"/>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4"/>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4"/>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4"/>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4"/>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4"/>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4"/>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4"/>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4"/>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4"/>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94"/>
          <p:cNvGrpSpPr/>
          <p:nvPr/>
        </p:nvGrpSpPr>
        <p:grpSpPr>
          <a:xfrm>
            <a:off x="4869651" y="1831218"/>
            <a:ext cx="376654" cy="281566"/>
            <a:chOff x="4869651" y="2012218"/>
            <a:chExt cx="376654" cy="281566"/>
          </a:xfrm>
        </p:grpSpPr>
        <p:sp>
          <p:nvSpPr>
            <p:cNvPr id="9707" name="Google Shape;9707;p94"/>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4"/>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4"/>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4"/>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94"/>
          <p:cNvGrpSpPr/>
          <p:nvPr/>
        </p:nvGrpSpPr>
        <p:grpSpPr>
          <a:xfrm>
            <a:off x="5306224" y="1831313"/>
            <a:ext cx="367925" cy="281694"/>
            <a:chOff x="5306224" y="2012313"/>
            <a:chExt cx="367925" cy="281694"/>
          </a:xfrm>
        </p:grpSpPr>
        <p:sp>
          <p:nvSpPr>
            <p:cNvPr id="9712" name="Google Shape;9712;p94"/>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4"/>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4" name="Google Shape;9714;p94"/>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5" name="Google Shape;9715;p94"/>
          <p:cNvGrpSpPr/>
          <p:nvPr/>
        </p:nvGrpSpPr>
        <p:grpSpPr>
          <a:xfrm>
            <a:off x="6195998" y="1802102"/>
            <a:ext cx="368308" cy="338746"/>
            <a:chOff x="6195998" y="1983102"/>
            <a:chExt cx="368308" cy="338746"/>
          </a:xfrm>
        </p:grpSpPr>
        <p:sp>
          <p:nvSpPr>
            <p:cNvPr id="9716" name="Google Shape;9716;p94"/>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4"/>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4"/>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94"/>
          <p:cNvGrpSpPr/>
          <p:nvPr/>
        </p:nvGrpSpPr>
        <p:grpSpPr>
          <a:xfrm>
            <a:off x="7542031" y="1830835"/>
            <a:ext cx="369072" cy="280037"/>
            <a:chOff x="7542031" y="2011835"/>
            <a:chExt cx="369072" cy="280037"/>
          </a:xfrm>
        </p:grpSpPr>
        <p:sp>
          <p:nvSpPr>
            <p:cNvPr id="9720" name="Google Shape;9720;p94"/>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4"/>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4"/>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4"/>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4"/>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4"/>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4"/>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4"/>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4"/>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94"/>
          <p:cNvGrpSpPr/>
          <p:nvPr/>
        </p:nvGrpSpPr>
        <p:grpSpPr>
          <a:xfrm>
            <a:off x="8010427" y="3167503"/>
            <a:ext cx="278795" cy="351615"/>
            <a:chOff x="8010427" y="3348503"/>
            <a:chExt cx="278795" cy="351615"/>
          </a:xfrm>
        </p:grpSpPr>
        <p:sp>
          <p:nvSpPr>
            <p:cNvPr id="9730" name="Google Shape;9730;p94"/>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4"/>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4"/>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4"/>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4" name="Google Shape;9734;p94"/>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5" name="Google Shape;9735;p94"/>
          <p:cNvGrpSpPr/>
          <p:nvPr/>
        </p:nvGrpSpPr>
        <p:grpSpPr>
          <a:xfrm>
            <a:off x="7141900" y="3168204"/>
            <a:ext cx="281057" cy="351010"/>
            <a:chOff x="7141900" y="3349204"/>
            <a:chExt cx="281057" cy="351010"/>
          </a:xfrm>
        </p:grpSpPr>
        <p:sp>
          <p:nvSpPr>
            <p:cNvPr id="9736" name="Google Shape;9736;p94"/>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4"/>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4"/>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94"/>
          <p:cNvGrpSpPr/>
          <p:nvPr/>
        </p:nvGrpSpPr>
        <p:grpSpPr>
          <a:xfrm>
            <a:off x="5314188" y="3169032"/>
            <a:ext cx="363752" cy="353113"/>
            <a:chOff x="5314188" y="3350032"/>
            <a:chExt cx="363752" cy="353113"/>
          </a:xfrm>
        </p:grpSpPr>
        <p:sp>
          <p:nvSpPr>
            <p:cNvPr id="9740" name="Google Shape;9740;p94"/>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4"/>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94"/>
          <p:cNvGrpSpPr/>
          <p:nvPr/>
        </p:nvGrpSpPr>
        <p:grpSpPr>
          <a:xfrm>
            <a:off x="5829984" y="3169032"/>
            <a:ext cx="220755" cy="352348"/>
            <a:chOff x="5829984" y="3350032"/>
            <a:chExt cx="220755" cy="352348"/>
          </a:xfrm>
        </p:grpSpPr>
        <p:sp>
          <p:nvSpPr>
            <p:cNvPr id="9743" name="Google Shape;9743;p94"/>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4"/>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4"/>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4"/>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94"/>
          <p:cNvGrpSpPr/>
          <p:nvPr/>
        </p:nvGrpSpPr>
        <p:grpSpPr>
          <a:xfrm>
            <a:off x="4882170" y="3168841"/>
            <a:ext cx="358464" cy="352316"/>
            <a:chOff x="4882170" y="3349841"/>
            <a:chExt cx="358464" cy="352316"/>
          </a:xfrm>
        </p:grpSpPr>
        <p:sp>
          <p:nvSpPr>
            <p:cNvPr id="9748" name="Google Shape;9748;p94"/>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4"/>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0" name="Google Shape;9750;p94"/>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4"/>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2" name="Google Shape;9752;p94"/>
          <p:cNvGrpSpPr/>
          <p:nvPr/>
        </p:nvGrpSpPr>
        <p:grpSpPr>
          <a:xfrm>
            <a:off x="3044965" y="2254220"/>
            <a:ext cx="400194" cy="324316"/>
            <a:chOff x="3044965" y="2435220"/>
            <a:chExt cx="400194" cy="324316"/>
          </a:xfrm>
        </p:grpSpPr>
        <p:sp>
          <p:nvSpPr>
            <p:cNvPr id="9753" name="Google Shape;9753;p94"/>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4"/>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4"/>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94"/>
          <p:cNvGrpSpPr/>
          <p:nvPr/>
        </p:nvGrpSpPr>
        <p:grpSpPr>
          <a:xfrm>
            <a:off x="6203579" y="3167981"/>
            <a:ext cx="351615" cy="350373"/>
            <a:chOff x="6203579" y="3348981"/>
            <a:chExt cx="351615" cy="350373"/>
          </a:xfrm>
        </p:grpSpPr>
        <p:sp>
          <p:nvSpPr>
            <p:cNvPr id="9757" name="Google Shape;9757;p94"/>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4"/>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4"/>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4"/>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4"/>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94"/>
          <p:cNvGrpSpPr/>
          <p:nvPr/>
        </p:nvGrpSpPr>
        <p:grpSpPr>
          <a:xfrm>
            <a:off x="4878379" y="2292892"/>
            <a:ext cx="367161" cy="287523"/>
            <a:chOff x="4878379" y="2473892"/>
            <a:chExt cx="367161" cy="287523"/>
          </a:xfrm>
        </p:grpSpPr>
        <p:sp>
          <p:nvSpPr>
            <p:cNvPr id="9763" name="Google Shape;9763;p94"/>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4"/>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4"/>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4"/>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4"/>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94"/>
          <p:cNvGrpSpPr/>
          <p:nvPr/>
        </p:nvGrpSpPr>
        <p:grpSpPr>
          <a:xfrm>
            <a:off x="1325719" y="2706689"/>
            <a:ext cx="290581" cy="372481"/>
            <a:chOff x="1325719" y="2887689"/>
            <a:chExt cx="290581" cy="372481"/>
          </a:xfrm>
        </p:grpSpPr>
        <p:sp>
          <p:nvSpPr>
            <p:cNvPr id="9769" name="Google Shape;9769;p94"/>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4"/>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1" name="Google Shape;9771;p94"/>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2" name="Google Shape;9772;p94"/>
          <p:cNvGrpSpPr/>
          <p:nvPr/>
        </p:nvGrpSpPr>
        <p:grpSpPr>
          <a:xfrm>
            <a:off x="3510335" y="2711499"/>
            <a:ext cx="360726" cy="361204"/>
            <a:chOff x="3510335" y="2892499"/>
            <a:chExt cx="360726" cy="361204"/>
          </a:xfrm>
        </p:grpSpPr>
        <p:sp>
          <p:nvSpPr>
            <p:cNvPr id="9773" name="Google Shape;9773;p94"/>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4"/>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4"/>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4"/>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4"/>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8" name="Google Shape;9778;p94"/>
          <p:cNvGrpSpPr/>
          <p:nvPr/>
        </p:nvGrpSpPr>
        <p:grpSpPr>
          <a:xfrm>
            <a:off x="3086313" y="2696049"/>
            <a:ext cx="320143" cy="392581"/>
            <a:chOff x="3086313" y="2877049"/>
            <a:chExt cx="320143" cy="392581"/>
          </a:xfrm>
        </p:grpSpPr>
        <p:sp>
          <p:nvSpPr>
            <p:cNvPr id="9779" name="Google Shape;9779;p94"/>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4"/>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4"/>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4"/>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4"/>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4"/>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4"/>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4"/>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4"/>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4"/>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4"/>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4"/>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1" name="Google Shape;9791;p94"/>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2" name="Google Shape;9792;p94"/>
          <p:cNvGrpSpPr/>
          <p:nvPr/>
        </p:nvGrpSpPr>
        <p:grpSpPr>
          <a:xfrm>
            <a:off x="861113" y="2704746"/>
            <a:ext cx="333809" cy="373277"/>
            <a:chOff x="861113" y="2885746"/>
            <a:chExt cx="333809" cy="373277"/>
          </a:xfrm>
        </p:grpSpPr>
        <p:sp>
          <p:nvSpPr>
            <p:cNvPr id="9793" name="Google Shape;9793;p94"/>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4"/>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94"/>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6" name="Google Shape;9796;p94"/>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4"/>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8" name="Google Shape;9798;p94"/>
          <p:cNvGrpSpPr/>
          <p:nvPr/>
        </p:nvGrpSpPr>
        <p:grpSpPr>
          <a:xfrm>
            <a:off x="1297654" y="1323481"/>
            <a:ext cx="349354" cy="362223"/>
            <a:chOff x="1297654" y="1504481"/>
            <a:chExt cx="349354" cy="362223"/>
          </a:xfrm>
        </p:grpSpPr>
        <p:sp>
          <p:nvSpPr>
            <p:cNvPr id="9799" name="Google Shape;9799;p94"/>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4"/>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4"/>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2" name="Google Shape;9802;p94"/>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3" name="Google Shape;9803;p94"/>
          <p:cNvGrpSpPr/>
          <p:nvPr/>
        </p:nvGrpSpPr>
        <p:grpSpPr>
          <a:xfrm>
            <a:off x="852385" y="1329916"/>
            <a:ext cx="353145" cy="351998"/>
            <a:chOff x="852385" y="1510916"/>
            <a:chExt cx="353145" cy="351998"/>
          </a:xfrm>
        </p:grpSpPr>
        <p:sp>
          <p:nvSpPr>
            <p:cNvPr id="9804" name="Google Shape;9804;p94"/>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4"/>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4"/>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94"/>
          <p:cNvGrpSpPr/>
          <p:nvPr/>
        </p:nvGrpSpPr>
        <p:grpSpPr>
          <a:xfrm>
            <a:off x="1745217" y="1334471"/>
            <a:ext cx="343269" cy="342505"/>
            <a:chOff x="1745217" y="1515471"/>
            <a:chExt cx="343269" cy="342505"/>
          </a:xfrm>
        </p:grpSpPr>
        <p:sp>
          <p:nvSpPr>
            <p:cNvPr id="9808" name="Google Shape;9808;p94"/>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4"/>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4"/>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4"/>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2" name="Google Shape;9812;p94"/>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3" name="Google Shape;9813;p94"/>
          <p:cNvGrpSpPr/>
          <p:nvPr/>
        </p:nvGrpSpPr>
        <p:grpSpPr>
          <a:xfrm>
            <a:off x="3042703" y="1348137"/>
            <a:ext cx="411535" cy="315587"/>
            <a:chOff x="3042703" y="1529137"/>
            <a:chExt cx="411535" cy="315587"/>
          </a:xfrm>
        </p:grpSpPr>
        <p:sp>
          <p:nvSpPr>
            <p:cNvPr id="9814" name="Google Shape;9814;p94"/>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4"/>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4"/>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4"/>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4"/>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4"/>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4"/>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4"/>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4"/>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4"/>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94"/>
          <p:cNvGrpSpPr/>
          <p:nvPr/>
        </p:nvGrpSpPr>
        <p:grpSpPr>
          <a:xfrm>
            <a:off x="2629289" y="1363682"/>
            <a:ext cx="350501" cy="284497"/>
            <a:chOff x="2629289" y="1544682"/>
            <a:chExt cx="350501" cy="284497"/>
          </a:xfrm>
        </p:grpSpPr>
        <p:sp>
          <p:nvSpPr>
            <p:cNvPr id="9825" name="Google Shape;9825;p94"/>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4"/>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4"/>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4"/>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4"/>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94"/>
          <p:cNvGrpSpPr/>
          <p:nvPr/>
        </p:nvGrpSpPr>
        <p:grpSpPr>
          <a:xfrm>
            <a:off x="5305077" y="1321633"/>
            <a:ext cx="367893" cy="365218"/>
            <a:chOff x="5305077" y="1502633"/>
            <a:chExt cx="367893" cy="365218"/>
          </a:xfrm>
        </p:grpSpPr>
        <p:sp>
          <p:nvSpPr>
            <p:cNvPr id="9831" name="Google Shape;9831;p94"/>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4"/>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94"/>
          <p:cNvGrpSpPr/>
          <p:nvPr/>
        </p:nvGrpSpPr>
        <p:grpSpPr>
          <a:xfrm>
            <a:off x="7100170" y="1319117"/>
            <a:ext cx="368308" cy="367033"/>
            <a:chOff x="7100170" y="1500117"/>
            <a:chExt cx="368308" cy="367033"/>
          </a:xfrm>
        </p:grpSpPr>
        <p:sp>
          <p:nvSpPr>
            <p:cNvPr id="9834" name="Google Shape;9834;p94"/>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4"/>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4"/>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4"/>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4"/>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4"/>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4"/>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4"/>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4"/>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4"/>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4"/>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4"/>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4"/>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7" name="Google Shape;9847;p94"/>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8" name="Google Shape;9848;p94"/>
          <p:cNvGrpSpPr/>
          <p:nvPr/>
        </p:nvGrpSpPr>
        <p:grpSpPr>
          <a:xfrm>
            <a:off x="6649231" y="1319021"/>
            <a:ext cx="390287" cy="367065"/>
            <a:chOff x="6649231" y="1500021"/>
            <a:chExt cx="390287" cy="367065"/>
          </a:xfrm>
        </p:grpSpPr>
        <p:sp>
          <p:nvSpPr>
            <p:cNvPr id="9849" name="Google Shape;9849;p94"/>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4"/>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4"/>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4"/>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4"/>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4"/>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4"/>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4"/>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4"/>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4"/>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4"/>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94"/>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94"/>
          <p:cNvGrpSpPr/>
          <p:nvPr/>
        </p:nvGrpSpPr>
        <p:grpSpPr>
          <a:xfrm>
            <a:off x="5746938" y="1362503"/>
            <a:ext cx="387261" cy="280356"/>
            <a:chOff x="5746938" y="1543503"/>
            <a:chExt cx="387261" cy="280356"/>
          </a:xfrm>
        </p:grpSpPr>
        <p:sp>
          <p:nvSpPr>
            <p:cNvPr id="9862" name="Google Shape;9862;p94"/>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4"/>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94"/>
          <p:cNvGrpSpPr/>
          <p:nvPr/>
        </p:nvGrpSpPr>
        <p:grpSpPr>
          <a:xfrm>
            <a:off x="6196730" y="1344346"/>
            <a:ext cx="369072" cy="317467"/>
            <a:chOff x="6196730" y="1525346"/>
            <a:chExt cx="369072" cy="317467"/>
          </a:xfrm>
        </p:grpSpPr>
        <p:sp>
          <p:nvSpPr>
            <p:cNvPr id="9865" name="Google Shape;9865;p94"/>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4"/>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4"/>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94"/>
          <p:cNvGrpSpPr/>
          <p:nvPr/>
        </p:nvGrpSpPr>
        <p:grpSpPr>
          <a:xfrm>
            <a:off x="4940592" y="1319690"/>
            <a:ext cx="246558" cy="367161"/>
            <a:chOff x="4940592" y="1500690"/>
            <a:chExt cx="246558" cy="367161"/>
          </a:xfrm>
        </p:grpSpPr>
        <p:sp>
          <p:nvSpPr>
            <p:cNvPr id="9869" name="Google Shape;9869;p94"/>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4"/>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4"/>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4"/>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94"/>
          <p:cNvGrpSpPr/>
          <p:nvPr/>
        </p:nvGrpSpPr>
        <p:grpSpPr>
          <a:xfrm>
            <a:off x="7964906" y="1318894"/>
            <a:ext cx="380858" cy="367575"/>
            <a:chOff x="7964906" y="1499894"/>
            <a:chExt cx="380858" cy="367575"/>
          </a:xfrm>
        </p:grpSpPr>
        <p:sp>
          <p:nvSpPr>
            <p:cNvPr id="9874" name="Google Shape;9874;p94"/>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4"/>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4"/>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94"/>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94"/>
          <p:cNvGrpSpPr/>
          <p:nvPr/>
        </p:nvGrpSpPr>
        <p:grpSpPr>
          <a:xfrm>
            <a:off x="8007400" y="2721278"/>
            <a:ext cx="285230" cy="355597"/>
            <a:chOff x="8007400" y="2902278"/>
            <a:chExt cx="285230" cy="355597"/>
          </a:xfrm>
        </p:grpSpPr>
        <p:sp>
          <p:nvSpPr>
            <p:cNvPr id="9879" name="Google Shape;9879;p94"/>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4"/>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94"/>
          <p:cNvGrpSpPr/>
          <p:nvPr/>
        </p:nvGrpSpPr>
        <p:grpSpPr>
          <a:xfrm>
            <a:off x="6219124" y="2721788"/>
            <a:ext cx="318231" cy="355470"/>
            <a:chOff x="6219124" y="2902788"/>
            <a:chExt cx="318231" cy="355470"/>
          </a:xfrm>
        </p:grpSpPr>
        <p:sp>
          <p:nvSpPr>
            <p:cNvPr id="9882" name="Google Shape;9882;p94"/>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4"/>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4"/>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94"/>
          <p:cNvGrpSpPr/>
          <p:nvPr/>
        </p:nvGrpSpPr>
        <p:grpSpPr>
          <a:xfrm>
            <a:off x="4969421" y="2721852"/>
            <a:ext cx="185109" cy="355406"/>
            <a:chOff x="4969421" y="2902852"/>
            <a:chExt cx="185109" cy="355406"/>
          </a:xfrm>
        </p:grpSpPr>
        <p:sp>
          <p:nvSpPr>
            <p:cNvPr id="9886" name="Google Shape;9886;p94"/>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4"/>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4"/>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4"/>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4"/>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4"/>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2" name="Google Shape;9892;p94"/>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4"/>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4" name="Google Shape;9894;p94"/>
          <p:cNvGrpSpPr/>
          <p:nvPr/>
        </p:nvGrpSpPr>
        <p:grpSpPr>
          <a:xfrm>
            <a:off x="6685259" y="2721852"/>
            <a:ext cx="311414" cy="355406"/>
            <a:chOff x="6685259" y="2902852"/>
            <a:chExt cx="311414" cy="355406"/>
          </a:xfrm>
        </p:grpSpPr>
        <p:sp>
          <p:nvSpPr>
            <p:cNvPr id="9895" name="Google Shape;9895;p94"/>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4"/>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4"/>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94"/>
          <p:cNvGrpSpPr/>
          <p:nvPr/>
        </p:nvGrpSpPr>
        <p:grpSpPr>
          <a:xfrm>
            <a:off x="5309250" y="2722170"/>
            <a:ext cx="359579" cy="355852"/>
            <a:chOff x="5309250" y="2903170"/>
            <a:chExt cx="359579" cy="355852"/>
          </a:xfrm>
        </p:grpSpPr>
        <p:sp>
          <p:nvSpPr>
            <p:cNvPr id="9899" name="Google Shape;9899;p94"/>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94"/>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4"/>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94"/>
          <p:cNvGrpSpPr/>
          <p:nvPr/>
        </p:nvGrpSpPr>
        <p:grpSpPr>
          <a:xfrm>
            <a:off x="2199565" y="2240172"/>
            <a:ext cx="312179" cy="353431"/>
            <a:chOff x="2199565" y="2421172"/>
            <a:chExt cx="312179" cy="353431"/>
          </a:xfrm>
        </p:grpSpPr>
        <p:sp>
          <p:nvSpPr>
            <p:cNvPr id="9903" name="Google Shape;9903;p94"/>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4"/>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94"/>
          <p:cNvGrpSpPr/>
          <p:nvPr/>
        </p:nvGrpSpPr>
        <p:grpSpPr>
          <a:xfrm>
            <a:off x="1750887" y="2244727"/>
            <a:ext cx="320143" cy="343269"/>
            <a:chOff x="1750887" y="2425727"/>
            <a:chExt cx="320143" cy="343269"/>
          </a:xfrm>
        </p:grpSpPr>
        <p:sp>
          <p:nvSpPr>
            <p:cNvPr id="9906" name="Google Shape;9906;p94"/>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4"/>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94"/>
          <p:cNvGrpSpPr/>
          <p:nvPr/>
        </p:nvGrpSpPr>
        <p:grpSpPr>
          <a:xfrm>
            <a:off x="1298037" y="2244727"/>
            <a:ext cx="338364" cy="342887"/>
            <a:chOff x="1298037" y="2425727"/>
            <a:chExt cx="338364" cy="342887"/>
          </a:xfrm>
        </p:grpSpPr>
        <p:sp>
          <p:nvSpPr>
            <p:cNvPr id="9909" name="Google Shape;9909;p94"/>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4"/>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4"/>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4"/>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3" name="Google Shape;9913;p94"/>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4" name="Google Shape;9914;p94"/>
          <p:cNvGrpSpPr/>
          <p:nvPr/>
        </p:nvGrpSpPr>
        <p:grpSpPr>
          <a:xfrm>
            <a:off x="3974207" y="2248009"/>
            <a:ext cx="320143" cy="338491"/>
            <a:chOff x="3974207" y="2429009"/>
            <a:chExt cx="320143" cy="338491"/>
          </a:xfrm>
        </p:grpSpPr>
        <p:sp>
          <p:nvSpPr>
            <p:cNvPr id="9915" name="Google Shape;9915;p94"/>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4"/>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94"/>
          <p:cNvGrpSpPr/>
          <p:nvPr/>
        </p:nvGrpSpPr>
        <p:grpSpPr>
          <a:xfrm>
            <a:off x="2623237" y="2250047"/>
            <a:ext cx="355024" cy="332630"/>
            <a:chOff x="2623237" y="2431047"/>
            <a:chExt cx="355024" cy="332630"/>
          </a:xfrm>
        </p:grpSpPr>
        <p:sp>
          <p:nvSpPr>
            <p:cNvPr id="9918" name="Google Shape;9918;p94"/>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4"/>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4"/>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4"/>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2" name="Google Shape;9922;p94"/>
          <p:cNvGrpSpPr/>
          <p:nvPr/>
        </p:nvGrpSpPr>
        <p:grpSpPr>
          <a:xfrm>
            <a:off x="6657194" y="2253073"/>
            <a:ext cx="375507" cy="367925"/>
            <a:chOff x="6657194" y="2434073"/>
            <a:chExt cx="375507" cy="367925"/>
          </a:xfrm>
        </p:grpSpPr>
        <p:sp>
          <p:nvSpPr>
            <p:cNvPr id="9923" name="Google Shape;9923;p94"/>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4"/>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4"/>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94"/>
          <p:cNvGrpSpPr/>
          <p:nvPr/>
        </p:nvGrpSpPr>
        <p:grpSpPr>
          <a:xfrm>
            <a:off x="7101317" y="2260655"/>
            <a:ext cx="367925" cy="352380"/>
            <a:chOff x="7101317" y="2441655"/>
            <a:chExt cx="367925" cy="352380"/>
          </a:xfrm>
        </p:grpSpPr>
        <p:sp>
          <p:nvSpPr>
            <p:cNvPr id="9927" name="Google Shape;9927;p94"/>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4"/>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94"/>
          <p:cNvGrpSpPr/>
          <p:nvPr/>
        </p:nvGrpSpPr>
        <p:grpSpPr>
          <a:xfrm>
            <a:off x="5756399" y="2253456"/>
            <a:ext cx="367925" cy="367161"/>
            <a:chOff x="5756399" y="2434456"/>
            <a:chExt cx="367925" cy="367161"/>
          </a:xfrm>
        </p:grpSpPr>
        <p:sp>
          <p:nvSpPr>
            <p:cNvPr id="9930" name="Google Shape;9930;p94"/>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4"/>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4"/>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4"/>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4"/>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4"/>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4"/>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7" name="Google Shape;9937;p94"/>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4"/>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9" name="Google Shape;9939;p94"/>
          <p:cNvGrpSpPr/>
          <p:nvPr/>
        </p:nvGrpSpPr>
        <p:grpSpPr>
          <a:xfrm>
            <a:off x="7964906" y="2253073"/>
            <a:ext cx="373627" cy="367925"/>
            <a:chOff x="7964906" y="2434073"/>
            <a:chExt cx="373627" cy="367925"/>
          </a:xfrm>
        </p:grpSpPr>
        <p:sp>
          <p:nvSpPr>
            <p:cNvPr id="9940" name="Google Shape;9940;p94"/>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4"/>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94"/>
          <p:cNvGrpSpPr/>
          <p:nvPr/>
        </p:nvGrpSpPr>
        <p:grpSpPr>
          <a:xfrm>
            <a:off x="6194086" y="2256737"/>
            <a:ext cx="369837" cy="360471"/>
            <a:chOff x="6194086" y="2437737"/>
            <a:chExt cx="369837" cy="360471"/>
          </a:xfrm>
        </p:grpSpPr>
        <p:sp>
          <p:nvSpPr>
            <p:cNvPr id="9943" name="Google Shape;9943;p94"/>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4"/>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5" name="Google Shape;9945;p94"/>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946" name="Google Shape;9946;p94"/>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50"/>
        <p:cNvGrpSpPr/>
        <p:nvPr/>
      </p:nvGrpSpPr>
      <p:grpSpPr>
        <a:xfrm>
          <a:off x="0" y="0"/>
          <a:ext cx="0" cy="0"/>
          <a:chOff x="0" y="0"/>
          <a:chExt cx="0" cy="0"/>
        </a:xfrm>
      </p:grpSpPr>
      <p:grpSp>
        <p:nvGrpSpPr>
          <p:cNvPr id="9951" name="Google Shape;9951;p95"/>
          <p:cNvGrpSpPr/>
          <p:nvPr/>
        </p:nvGrpSpPr>
        <p:grpSpPr>
          <a:xfrm>
            <a:off x="3122257" y="1334344"/>
            <a:ext cx="294850" cy="349434"/>
            <a:chOff x="3122257" y="1508594"/>
            <a:chExt cx="294850" cy="349434"/>
          </a:xfrm>
        </p:grpSpPr>
        <p:sp>
          <p:nvSpPr>
            <p:cNvPr id="9952" name="Google Shape;9952;p95"/>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5"/>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5"/>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5"/>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5"/>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95"/>
          <p:cNvGrpSpPr/>
          <p:nvPr/>
        </p:nvGrpSpPr>
        <p:grpSpPr>
          <a:xfrm>
            <a:off x="910723" y="1333962"/>
            <a:ext cx="251660" cy="350166"/>
            <a:chOff x="910723" y="1508212"/>
            <a:chExt cx="251660" cy="350166"/>
          </a:xfrm>
        </p:grpSpPr>
        <p:sp>
          <p:nvSpPr>
            <p:cNvPr id="9958" name="Google Shape;9958;p95"/>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5"/>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5"/>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5"/>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5"/>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5"/>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5"/>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5"/>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5"/>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5"/>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5"/>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5"/>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5"/>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5"/>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5"/>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5"/>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5"/>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95"/>
          <p:cNvGrpSpPr/>
          <p:nvPr/>
        </p:nvGrpSpPr>
        <p:grpSpPr>
          <a:xfrm>
            <a:off x="1308631" y="1333580"/>
            <a:ext cx="350166" cy="350198"/>
            <a:chOff x="1308631" y="1507830"/>
            <a:chExt cx="350166" cy="350198"/>
          </a:xfrm>
        </p:grpSpPr>
        <p:sp>
          <p:nvSpPr>
            <p:cNvPr id="9976" name="Google Shape;9976;p95"/>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5"/>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5"/>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5"/>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95"/>
          <p:cNvGrpSpPr/>
          <p:nvPr/>
        </p:nvGrpSpPr>
        <p:grpSpPr>
          <a:xfrm>
            <a:off x="1756921" y="1335489"/>
            <a:ext cx="345997" cy="345997"/>
            <a:chOff x="1756921" y="1509739"/>
            <a:chExt cx="345997" cy="345997"/>
          </a:xfrm>
        </p:grpSpPr>
        <p:sp>
          <p:nvSpPr>
            <p:cNvPr id="9981" name="Google Shape;9981;p95"/>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5"/>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5"/>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5"/>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5"/>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5"/>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5"/>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5"/>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5"/>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5"/>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5"/>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5"/>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5"/>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5"/>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5"/>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5"/>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5"/>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95"/>
          <p:cNvGrpSpPr/>
          <p:nvPr/>
        </p:nvGrpSpPr>
        <p:grpSpPr>
          <a:xfrm>
            <a:off x="2216956" y="1336253"/>
            <a:ext cx="318721" cy="345615"/>
            <a:chOff x="2216956" y="1510503"/>
            <a:chExt cx="318721" cy="345615"/>
          </a:xfrm>
        </p:grpSpPr>
        <p:sp>
          <p:nvSpPr>
            <p:cNvPr id="9999" name="Google Shape;9999;p95"/>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5"/>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5"/>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5"/>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5"/>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95"/>
          <p:cNvGrpSpPr/>
          <p:nvPr/>
        </p:nvGrpSpPr>
        <p:grpSpPr>
          <a:xfrm>
            <a:off x="3988156" y="1394211"/>
            <a:ext cx="349052" cy="230049"/>
            <a:chOff x="3988156" y="1568461"/>
            <a:chExt cx="349052" cy="230049"/>
          </a:xfrm>
        </p:grpSpPr>
        <p:sp>
          <p:nvSpPr>
            <p:cNvPr id="10005" name="Google Shape;10005;p95"/>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5"/>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5"/>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5"/>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5"/>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5"/>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5"/>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95"/>
          <p:cNvGrpSpPr/>
          <p:nvPr/>
        </p:nvGrpSpPr>
        <p:grpSpPr>
          <a:xfrm>
            <a:off x="2633037" y="1325623"/>
            <a:ext cx="379002" cy="366112"/>
            <a:chOff x="2633037" y="1499873"/>
            <a:chExt cx="379002" cy="366112"/>
          </a:xfrm>
        </p:grpSpPr>
        <p:sp>
          <p:nvSpPr>
            <p:cNvPr id="10013" name="Google Shape;10013;p95"/>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5"/>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5"/>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5"/>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95"/>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5"/>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95"/>
          <p:cNvGrpSpPr/>
          <p:nvPr/>
        </p:nvGrpSpPr>
        <p:grpSpPr>
          <a:xfrm>
            <a:off x="6675256" y="1341919"/>
            <a:ext cx="327823" cy="357009"/>
            <a:chOff x="6675256" y="1516169"/>
            <a:chExt cx="327823" cy="357009"/>
          </a:xfrm>
        </p:grpSpPr>
        <p:sp>
          <p:nvSpPr>
            <p:cNvPr id="10020" name="Google Shape;10020;p95"/>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5"/>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5"/>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5"/>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5"/>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5"/>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5"/>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5"/>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5"/>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95"/>
          <p:cNvGrpSpPr/>
          <p:nvPr/>
        </p:nvGrpSpPr>
        <p:grpSpPr>
          <a:xfrm>
            <a:off x="8020159" y="1342301"/>
            <a:ext cx="300897" cy="356627"/>
            <a:chOff x="8020159" y="1516551"/>
            <a:chExt cx="300897" cy="356627"/>
          </a:xfrm>
        </p:grpSpPr>
        <p:sp>
          <p:nvSpPr>
            <p:cNvPr id="10030" name="Google Shape;10030;p95"/>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95"/>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5"/>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5"/>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5"/>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95"/>
          <p:cNvGrpSpPr/>
          <p:nvPr/>
        </p:nvGrpSpPr>
        <p:grpSpPr>
          <a:xfrm>
            <a:off x="5377363" y="1341919"/>
            <a:ext cx="257357" cy="356627"/>
            <a:chOff x="5377363" y="1516169"/>
            <a:chExt cx="257357" cy="356627"/>
          </a:xfrm>
        </p:grpSpPr>
        <p:sp>
          <p:nvSpPr>
            <p:cNvPr id="10036" name="Google Shape;10036;p95"/>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5"/>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5"/>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5"/>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5"/>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5"/>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5"/>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5"/>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5"/>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5"/>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5"/>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5"/>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5"/>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5"/>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5"/>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5"/>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5"/>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95"/>
          <p:cNvGrpSpPr/>
          <p:nvPr/>
        </p:nvGrpSpPr>
        <p:grpSpPr>
          <a:xfrm>
            <a:off x="4880567" y="1361620"/>
            <a:ext cx="356245" cy="317607"/>
            <a:chOff x="4880567" y="1535870"/>
            <a:chExt cx="356245" cy="317607"/>
          </a:xfrm>
        </p:grpSpPr>
        <p:sp>
          <p:nvSpPr>
            <p:cNvPr id="10054" name="Google Shape;10054;p95"/>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5"/>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95"/>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5"/>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5"/>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95"/>
          <p:cNvGrpSpPr/>
          <p:nvPr/>
        </p:nvGrpSpPr>
        <p:grpSpPr>
          <a:xfrm>
            <a:off x="5771483" y="1341537"/>
            <a:ext cx="357359" cy="357391"/>
            <a:chOff x="5771483" y="1515787"/>
            <a:chExt cx="357359" cy="357391"/>
          </a:xfrm>
        </p:grpSpPr>
        <p:sp>
          <p:nvSpPr>
            <p:cNvPr id="10060" name="Google Shape;10060;p95"/>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5"/>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5"/>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5"/>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95"/>
          <p:cNvGrpSpPr/>
          <p:nvPr/>
        </p:nvGrpSpPr>
        <p:grpSpPr>
          <a:xfrm>
            <a:off x="7121669" y="1359360"/>
            <a:ext cx="321362" cy="321362"/>
            <a:chOff x="7121669" y="1533610"/>
            <a:chExt cx="321362" cy="321362"/>
          </a:xfrm>
        </p:grpSpPr>
        <p:sp>
          <p:nvSpPr>
            <p:cNvPr id="10065" name="Google Shape;10065;p95"/>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5"/>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5"/>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5"/>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95"/>
          <p:cNvGrpSpPr/>
          <p:nvPr/>
        </p:nvGrpSpPr>
        <p:grpSpPr>
          <a:xfrm>
            <a:off x="7562766" y="1340614"/>
            <a:ext cx="327059" cy="360192"/>
            <a:chOff x="7562766" y="1514864"/>
            <a:chExt cx="327059" cy="360192"/>
          </a:xfrm>
        </p:grpSpPr>
        <p:sp>
          <p:nvSpPr>
            <p:cNvPr id="10070" name="Google Shape;10070;p95"/>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5"/>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5"/>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5"/>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4" name="Google Shape;10074;p95"/>
          <p:cNvGrpSpPr/>
          <p:nvPr/>
        </p:nvGrpSpPr>
        <p:grpSpPr>
          <a:xfrm>
            <a:off x="6221229" y="1324423"/>
            <a:ext cx="361636" cy="362183"/>
            <a:chOff x="6259175" y="1559008"/>
            <a:chExt cx="271743" cy="272093"/>
          </a:xfrm>
        </p:grpSpPr>
        <p:sp>
          <p:nvSpPr>
            <p:cNvPr id="10075" name="Google Shape;10075;p95"/>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5"/>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5"/>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5"/>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5"/>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5"/>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5"/>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95"/>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5"/>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5"/>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5"/>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5"/>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5"/>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5"/>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5"/>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5"/>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5"/>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95"/>
          <p:cNvGrpSpPr/>
          <p:nvPr/>
        </p:nvGrpSpPr>
        <p:grpSpPr>
          <a:xfrm>
            <a:off x="6671087" y="1835054"/>
            <a:ext cx="332757" cy="281833"/>
            <a:chOff x="6671087" y="2009304"/>
            <a:chExt cx="332757" cy="281833"/>
          </a:xfrm>
        </p:grpSpPr>
        <p:sp>
          <p:nvSpPr>
            <p:cNvPr id="10093" name="Google Shape;10093;p95"/>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5"/>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5" name="Google Shape;10095;p95"/>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6" name="Google Shape;10096;p95"/>
          <p:cNvGrpSpPr/>
          <p:nvPr/>
        </p:nvGrpSpPr>
        <p:grpSpPr>
          <a:xfrm>
            <a:off x="2201806" y="1802335"/>
            <a:ext cx="349784" cy="349434"/>
            <a:chOff x="2201806" y="1976585"/>
            <a:chExt cx="349784" cy="349434"/>
          </a:xfrm>
        </p:grpSpPr>
        <p:sp>
          <p:nvSpPr>
            <p:cNvPr id="10097" name="Google Shape;10097;p95"/>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5"/>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5"/>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5"/>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95"/>
          <p:cNvGrpSpPr/>
          <p:nvPr/>
        </p:nvGrpSpPr>
        <p:grpSpPr>
          <a:xfrm>
            <a:off x="3094217" y="1802335"/>
            <a:ext cx="350198" cy="350548"/>
            <a:chOff x="3094217" y="1976585"/>
            <a:chExt cx="350198" cy="350548"/>
          </a:xfrm>
        </p:grpSpPr>
        <p:sp>
          <p:nvSpPr>
            <p:cNvPr id="10102" name="Google Shape;10102;p95"/>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5"/>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5"/>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5"/>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5"/>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5"/>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95"/>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95"/>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5"/>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5"/>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5"/>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5"/>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5"/>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5" name="Google Shape;10115;p95"/>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6" name="Google Shape;10116;p95"/>
          <p:cNvGrpSpPr/>
          <p:nvPr/>
        </p:nvGrpSpPr>
        <p:grpSpPr>
          <a:xfrm>
            <a:off x="3979435" y="1802335"/>
            <a:ext cx="345265" cy="349848"/>
            <a:chOff x="3979435" y="1976585"/>
            <a:chExt cx="345265" cy="349848"/>
          </a:xfrm>
        </p:grpSpPr>
        <p:sp>
          <p:nvSpPr>
            <p:cNvPr id="10117" name="Google Shape;10117;p95"/>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5"/>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5"/>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5"/>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5"/>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5"/>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5"/>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5"/>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5"/>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5"/>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5"/>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5"/>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5"/>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5"/>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5"/>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5"/>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5"/>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95"/>
          <p:cNvGrpSpPr/>
          <p:nvPr/>
        </p:nvGrpSpPr>
        <p:grpSpPr>
          <a:xfrm>
            <a:off x="3541011" y="1334344"/>
            <a:ext cx="350166" cy="349434"/>
            <a:chOff x="3541011" y="1508594"/>
            <a:chExt cx="350166" cy="349434"/>
          </a:xfrm>
        </p:grpSpPr>
        <p:sp>
          <p:nvSpPr>
            <p:cNvPr id="10135" name="Google Shape;10135;p95"/>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5"/>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5"/>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5"/>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5"/>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5"/>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5"/>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5"/>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5"/>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5"/>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5"/>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5"/>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95"/>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8" name="Google Shape;10148;p95"/>
          <p:cNvGrpSpPr/>
          <p:nvPr/>
        </p:nvGrpSpPr>
        <p:grpSpPr>
          <a:xfrm>
            <a:off x="3576626" y="1801571"/>
            <a:ext cx="284251" cy="351694"/>
            <a:chOff x="3576626" y="1975821"/>
            <a:chExt cx="284251" cy="351694"/>
          </a:xfrm>
        </p:grpSpPr>
        <p:sp>
          <p:nvSpPr>
            <p:cNvPr id="10149" name="Google Shape;10149;p95"/>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5"/>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5"/>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2" name="Google Shape;10152;p95"/>
          <p:cNvGrpSpPr/>
          <p:nvPr/>
        </p:nvGrpSpPr>
        <p:grpSpPr>
          <a:xfrm>
            <a:off x="2722090" y="2715912"/>
            <a:ext cx="238770" cy="371841"/>
            <a:chOff x="2722090" y="2890162"/>
            <a:chExt cx="238770" cy="371841"/>
          </a:xfrm>
        </p:grpSpPr>
        <p:sp>
          <p:nvSpPr>
            <p:cNvPr id="10153" name="Google Shape;10153;p95"/>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5"/>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5"/>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6" name="Google Shape;10156;p95"/>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7" name="Google Shape;10157;p95"/>
          <p:cNvGrpSpPr/>
          <p:nvPr/>
        </p:nvGrpSpPr>
        <p:grpSpPr>
          <a:xfrm>
            <a:off x="6216367" y="1795906"/>
            <a:ext cx="361147" cy="361147"/>
            <a:chOff x="6216367" y="1970156"/>
            <a:chExt cx="361147" cy="361147"/>
          </a:xfrm>
        </p:grpSpPr>
        <p:sp>
          <p:nvSpPr>
            <p:cNvPr id="10158" name="Google Shape;10158;p95"/>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5"/>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5"/>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5"/>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95"/>
          <p:cNvGrpSpPr/>
          <p:nvPr/>
        </p:nvGrpSpPr>
        <p:grpSpPr>
          <a:xfrm>
            <a:off x="1289311" y="2751972"/>
            <a:ext cx="408156" cy="299783"/>
            <a:chOff x="1289311" y="2926222"/>
            <a:chExt cx="408156" cy="299783"/>
          </a:xfrm>
        </p:grpSpPr>
        <p:sp>
          <p:nvSpPr>
            <p:cNvPr id="10163" name="Google Shape;10163;p95"/>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5"/>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95"/>
          <p:cNvGrpSpPr/>
          <p:nvPr/>
        </p:nvGrpSpPr>
        <p:grpSpPr>
          <a:xfrm>
            <a:off x="7978465" y="1795142"/>
            <a:ext cx="361147" cy="360797"/>
            <a:chOff x="7978465" y="1969392"/>
            <a:chExt cx="361147" cy="360797"/>
          </a:xfrm>
        </p:grpSpPr>
        <p:sp>
          <p:nvSpPr>
            <p:cNvPr id="10166" name="Google Shape;10166;p95"/>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5"/>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5"/>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5"/>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5"/>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5"/>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95"/>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95"/>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5"/>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5" name="Google Shape;10175;p95"/>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6" name="Google Shape;10176;p95"/>
          <p:cNvGrpSpPr/>
          <p:nvPr/>
        </p:nvGrpSpPr>
        <p:grpSpPr>
          <a:xfrm>
            <a:off x="854261" y="2734563"/>
            <a:ext cx="377474" cy="335748"/>
            <a:chOff x="854261" y="2908813"/>
            <a:chExt cx="377474" cy="335748"/>
          </a:xfrm>
        </p:grpSpPr>
        <p:sp>
          <p:nvSpPr>
            <p:cNvPr id="10177" name="Google Shape;10177;p95"/>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5"/>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5"/>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5"/>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5"/>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95"/>
          <p:cNvGrpSpPr/>
          <p:nvPr/>
        </p:nvGrpSpPr>
        <p:grpSpPr>
          <a:xfrm>
            <a:off x="1749728" y="2720527"/>
            <a:ext cx="386927" cy="363438"/>
            <a:chOff x="1749728" y="2894777"/>
            <a:chExt cx="386927" cy="363438"/>
          </a:xfrm>
        </p:grpSpPr>
        <p:sp>
          <p:nvSpPr>
            <p:cNvPr id="10183" name="Google Shape;10183;p95"/>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5"/>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5"/>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5"/>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5"/>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5"/>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5"/>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95"/>
          <p:cNvGrpSpPr/>
          <p:nvPr/>
        </p:nvGrpSpPr>
        <p:grpSpPr>
          <a:xfrm>
            <a:off x="7098912" y="1795142"/>
            <a:ext cx="359651" cy="361560"/>
            <a:chOff x="7098912" y="1969392"/>
            <a:chExt cx="359651" cy="361560"/>
          </a:xfrm>
        </p:grpSpPr>
        <p:sp>
          <p:nvSpPr>
            <p:cNvPr id="10191" name="Google Shape;10191;p95"/>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5"/>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5"/>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95"/>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5"/>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5"/>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5"/>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5"/>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5"/>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5"/>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5"/>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5"/>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5"/>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4" name="Google Shape;10204;p95"/>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5" name="Google Shape;10205;p95"/>
          <p:cNvGrpSpPr/>
          <p:nvPr/>
        </p:nvGrpSpPr>
        <p:grpSpPr>
          <a:xfrm>
            <a:off x="5352728" y="1815989"/>
            <a:ext cx="327091" cy="322508"/>
            <a:chOff x="5352728" y="1990239"/>
            <a:chExt cx="327091" cy="322508"/>
          </a:xfrm>
        </p:grpSpPr>
        <p:sp>
          <p:nvSpPr>
            <p:cNvPr id="10206" name="Google Shape;10206;p95"/>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95"/>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95"/>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95"/>
          <p:cNvGrpSpPr/>
          <p:nvPr/>
        </p:nvGrpSpPr>
        <p:grpSpPr>
          <a:xfrm>
            <a:off x="7538896" y="1795906"/>
            <a:ext cx="361147" cy="361529"/>
            <a:chOff x="7538896" y="1970156"/>
            <a:chExt cx="361147" cy="361529"/>
          </a:xfrm>
        </p:grpSpPr>
        <p:sp>
          <p:nvSpPr>
            <p:cNvPr id="10210" name="Google Shape;10210;p95"/>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5"/>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5"/>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5"/>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5"/>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5"/>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95"/>
          <p:cNvGrpSpPr/>
          <p:nvPr/>
        </p:nvGrpSpPr>
        <p:grpSpPr>
          <a:xfrm>
            <a:off x="4896099" y="1796670"/>
            <a:ext cx="358155" cy="358123"/>
            <a:chOff x="4896099" y="1970920"/>
            <a:chExt cx="358155" cy="358123"/>
          </a:xfrm>
        </p:grpSpPr>
        <p:sp>
          <p:nvSpPr>
            <p:cNvPr id="10217" name="Google Shape;10217;p95"/>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5"/>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5"/>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95"/>
          <p:cNvGrpSpPr/>
          <p:nvPr/>
        </p:nvGrpSpPr>
        <p:grpSpPr>
          <a:xfrm>
            <a:off x="4048787" y="2802769"/>
            <a:ext cx="283488" cy="198604"/>
            <a:chOff x="4048787" y="2977019"/>
            <a:chExt cx="283488" cy="198604"/>
          </a:xfrm>
        </p:grpSpPr>
        <p:sp>
          <p:nvSpPr>
            <p:cNvPr id="10221" name="Google Shape;10221;p95"/>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5"/>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5"/>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95"/>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5"/>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5"/>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95"/>
          <p:cNvGrpSpPr/>
          <p:nvPr/>
        </p:nvGrpSpPr>
        <p:grpSpPr>
          <a:xfrm>
            <a:off x="4054103" y="2255941"/>
            <a:ext cx="218687" cy="349052"/>
            <a:chOff x="4054103" y="2430191"/>
            <a:chExt cx="218687" cy="349052"/>
          </a:xfrm>
        </p:grpSpPr>
        <p:sp>
          <p:nvSpPr>
            <p:cNvPr id="10228" name="Google Shape;10228;p95"/>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5"/>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95"/>
          <p:cNvGrpSpPr/>
          <p:nvPr/>
        </p:nvGrpSpPr>
        <p:grpSpPr>
          <a:xfrm>
            <a:off x="2185128" y="2253299"/>
            <a:ext cx="382758" cy="356595"/>
            <a:chOff x="2185128" y="2427549"/>
            <a:chExt cx="382758" cy="356595"/>
          </a:xfrm>
        </p:grpSpPr>
        <p:sp>
          <p:nvSpPr>
            <p:cNvPr id="10231" name="Google Shape;10231;p9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9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5" name="Google Shape;10235;p95"/>
          <p:cNvGrpSpPr/>
          <p:nvPr/>
        </p:nvGrpSpPr>
        <p:grpSpPr>
          <a:xfrm>
            <a:off x="2656907" y="2265043"/>
            <a:ext cx="332757" cy="332343"/>
            <a:chOff x="2656907" y="2439293"/>
            <a:chExt cx="332757" cy="332343"/>
          </a:xfrm>
        </p:grpSpPr>
        <p:sp>
          <p:nvSpPr>
            <p:cNvPr id="10236" name="Google Shape;10236;p95"/>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95"/>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5"/>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5"/>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5"/>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5"/>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95"/>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95"/>
          <p:cNvGrpSpPr/>
          <p:nvPr/>
        </p:nvGrpSpPr>
        <p:grpSpPr>
          <a:xfrm>
            <a:off x="1731523" y="2248366"/>
            <a:ext cx="399435" cy="365698"/>
            <a:chOff x="1731523" y="2422616"/>
            <a:chExt cx="399435" cy="365698"/>
          </a:xfrm>
        </p:grpSpPr>
        <p:sp>
          <p:nvSpPr>
            <p:cNvPr id="10244" name="Google Shape;10244;p95"/>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5"/>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5"/>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95"/>
          <p:cNvGrpSpPr/>
          <p:nvPr/>
        </p:nvGrpSpPr>
        <p:grpSpPr>
          <a:xfrm>
            <a:off x="3097241" y="2259314"/>
            <a:ext cx="344883" cy="343387"/>
            <a:chOff x="3097241" y="2433564"/>
            <a:chExt cx="344883" cy="343387"/>
          </a:xfrm>
        </p:grpSpPr>
        <p:sp>
          <p:nvSpPr>
            <p:cNvPr id="10248" name="Google Shape;10248;p95"/>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5"/>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5"/>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5"/>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5"/>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5"/>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5"/>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5"/>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95"/>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95"/>
          <p:cNvGrpSpPr/>
          <p:nvPr/>
        </p:nvGrpSpPr>
        <p:grpSpPr>
          <a:xfrm>
            <a:off x="1278299" y="2265043"/>
            <a:ext cx="410829" cy="332343"/>
            <a:chOff x="1278299" y="2439293"/>
            <a:chExt cx="410829" cy="332343"/>
          </a:xfrm>
        </p:grpSpPr>
        <p:sp>
          <p:nvSpPr>
            <p:cNvPr id="10258" name="Google Shape;10258;p95"/>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5"/>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5"/>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5"/>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5"/>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5"/>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5"/>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5"/>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95"/>
          <p:cNvGrpSpPr/>
          <p:nvPr/>
        </p:nvGrpSpPr>
        <p:grpSpPr>
          <a:xfrm>
            <a:off x="2661459" y="1840751"/>
            <a:ext cx="322508" cy="273494"/>
            <a:chOff x="2661459" y="2015001"/>
            <a:chExt cx="322508" cy="273494"/>
          </a:xfrm>
        </p:grpSpPr>
        <p:sp>
          <p:nvSpPr>
            <p:cNvPr id="10267" name="Google Shape;10267;p95"/>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5"/>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95"/>
          <p:cNvGrpSpPr/>
          <p:nvPr/>
        </p:nvGrpSpPr>
        <p:grpSpPr>
          <a:xfrm>
            <a:off x="870939" y="2265043"/>
            <a:ext cx="331993" cy="331993"/>
            <a:chOff x="870939" y="2439293"/>
            <a:chExt cx="331993" cy="331993"/>
          </a:xfrm>
        </p:grpSpPr>
        <p:sp>
          <p:nvSpPr>
            <p:cNvPr id="10270" name="Google Shape;10270;p95"/>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5"/>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5"/>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5"/>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5"/>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5"/>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5"/>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5"/>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5"/>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5"/>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5"/>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5"/>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5"/>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5"/>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5"/>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5"/>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95"/>
          <p:cNvGrpSpPr/>
          <p:nvPr/>
        </p:nvGrpSpPr>
        <p:grpSpPr>
          <a:xfrm>
            <a:off x="6644957" y="2282103"/>
            <a:ext cx="371395" cy="278904"/>
            <a:chOff x="6644957" y="2456353"/>
            <a:chExt cx="371395" cy="278904"/>
          </a:xfrm>
        </p:grpSpPr>
        <p:sp>
          <p:nvSpPr>
            <p:cNvPr id="10287" name="Google Shape;10287;p95"/>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5"/>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5"/>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5"/>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5"/>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95"/>
          <p:cNvGrpSpPr/>
          <p:nvPr/>
        </p:nvGrpSpPr>
        <p:grpSpPr>
          <a:xfrm>
            <a:off x="5388757" y="2240409"/>
            <a:ext cx="260349" cy="362292"/>
            <a:chOff x="5388757" y="2414659"/>
            <a:chExt cx="260349" cy="362292"/>
          </a:xfrm>
        </p:grpSpPr>
        <p:sp>
          <p:nvSpPr>
            <p:cNvPr id="10293" name="Google Shape;10293;p95"/>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5"/>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5"/>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5"/>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5"/>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5"/>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5"/>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5"/>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5"/>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5"/>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5"/>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5"/>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5"/>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5"/>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5"/>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5"/>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5"/>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5"/>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5"/>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5"/>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95"/>
          <p:cNvGrpSpPr/>
          <p:nvPr/>
        </p:nvGrpSpPr>
        <p:grpSpPr>
          <a:xfrm>
            <a:off x="3567142" y="2731507"/>
            <a:ext cx="348288" cy="340331"/>
            <a:chOff x="3567142" y="2905757"/>
            <a:chExt cx="348288" cy="340331"/>
          </a:xfrm>
        </p:grpSpPr>
        <p:sp>
          <p:nvSpPr>
            <p:cNvPr id="10314" name="Google Shape;10314;p95"/>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5"/>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5"/>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95"/>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95"/>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95"/>
          <p:cNvGrpSpPr/>
          <p:nvPr/>
        </p:nvGrpSpPr>
        <p:grpSpPr>
          <a:xfrm>
            <a:off x="870939" y="1801571"/>
            <a:ext cx="332375" cy="350071"/>
            <a:chOff x="870939" y="1975821"/>
            <a:chExt cx="332375" cy="350071"/>
          </a:xfrm>
        </p:grpSpPr>
        <p:sp>
          <p:nvSpPr>
            <p:cNvPr id="10320" name="Google Shape;10320;p95"/>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5"/>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5"/>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5"/>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95"/>
          <p:cNvGrpSpPr/>
          <p:nvPr/>
        </p:nvGrpSpPr>
        <p:grpSpPr>
          <a:xfrm>
            <a:off x="7967103" y="2240791"/>
            <a:ext cx="355863" cy="361911"/>
            <a:chOff x="7967103" y="2415041"/>
            <a:chExt cx="355863" cy="361911"/>
          </a:xfrm>
        </p:grpSpPr>
        <p:sp>
          <p:nvSpPr>
            <p:cNvPr id="10325" name="Google Shape;10325;p95"/>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5"/>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5"/>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5"/>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5"/>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5"/>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5"/>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5"/>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5"/>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5"/>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5"/>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95"/>
          <p:cNvGrpSpPr/>
          <p:nvPr/>
        </p:nvGrpSpPr>
        <p:grpSpPr>
          <a:xfrm>
            <a:off x="7529411" y="2240409"/>
            <a:ext cx="355863" cy="362292"/>
            <a:chOff x="7529411" y="2414659"/>
            <a:chExt cx="355863" cy="362292"/>
          </a:xfrm>
        </p:grpSpPr>
        <p:sp>
          <p:nvSpPr>
            <p:cNvPr id="10337" name="Google Shape;10337;p95"/>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5"/>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5"/>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5"/>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5"/>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5"/>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5"/>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5"/>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5"/>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5"/>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95"/>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95"/>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95"/>
          <p:cNvGrpSpPr/>
          <p:nvPr/>
        </p:nvGrpSpPr>
        <p:grpSpPr>
          <a:xfrm>
            <a:off x="5733194" y="2257468"/>
            <a:ext cx="446826" cy="327059"/>
            <a:chOff x="5733194" y="2431718"/>
            <a:chExt cx="446826" cy="327059"/>
          </a:xfrm>
        </p:grpSpPr>
        <p:sp>
          <p:nvSpPr>
            <p:cNvPr id="10350" name="Google Shape;10350;p95"/>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5"/>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5"/>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95"/>
          <p:cNvGrpSpPr/>
          <p:nvPr/>
        </p:nvGrpSpPr>
        <p:grpSpPr>
          <a:xfrm>
            <a:off x="4876780" y="2243814"/>
            <a:ext cx="407774" cy="356627"/>
            <a:chOff x="4876780" y="2418064"/>
            <a:chExt cx="407774" cy="356627"/>
          </a:xfrm>
        </p:grpSpPr>
        <p:sp>
          <p:nvSpPr>
            <p:cNvPr id="10354" name="Google Shape;10354;p95"/>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5"/>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5"/>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5"/>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5"/>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5"/>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5"/>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5"/>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95"/>
          <p:cNvGrpSpPr/>
          <p:nvPr/>
        </p:nvGrpSpPr>
        <p:grpSpPr>
          <a:xfrm>
            <a:off x="7070872" y="2236621"/>
            <a:ext cx="398321" cy="371013"/>
            <a:chOff x="7070872" y="2410871"/>
            <a:chExt cx="398321" cy="371013"/>
          </a:xfrm>
        </p:grpSpPr>
        <p:sp>
          <p:nvSpPr>
            <p:cNvPr id="10363" name="Google Shape;10363;p95"/>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5"/>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5"/>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95"/>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7" name="Google Shape;10367;p95"/>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8" name="Google Shape;10368;p95"/>
          <p:cNvGrpSpPr/>
          <p:nvPr/>
        </p:nvGrpSpPr>
        <p:grpSpPr>
          <a:xfrm>
            <a:off x="5318259" y="2807861"/>
            <a:ext cx="371013" cy="220787"/>
            <a:chOff x="5318259" y="2982111"/>
            <a:chExt cx="371013" cy="220787"/>
          </a:xfrm>
        </p:grpSpPr>
        <p:sp>
          <p:nvSpPr>
            <p:cNvPr id="10369" name="Google Shape;10369;p95"/>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5"/>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5"/>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5"/>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95"/>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95"/>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5"/>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5"/>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95"/>
          <p:cNvGrpSpPr/>
          <p:nvPr/>
        </p:nvGrpSpPr>
        <p:grpSpPr>
          <a:xfrm>
            <a:off x="7073928" y="2731507"/>
            <a:ext cx="371395" cy="371809"/>
            <a:chOff x="7073928" y="2905757"/>
            <a:chExt cx="371395" cy="371809"/>
          </a:xfrm>
        </p:grpSpPr>
        <p:sp>
          <p:nvSpPr>
            <p:cNvPr id="10378" name="Google Shape;10378;p95"/>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5"/>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5"/>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1" name="Google Shape;10381;p95"/>
          <p:cNvGrpSpPr/>
          <p:nvPr/>
        </p:nvGrpSpPr>
        <p:grpSpPr>
          <a:xfrm>
            <a:off x="6188327" y="2781158"/>
            <a:ext cx="371395" cy="272857"/>
            <a:chOff x="6188327" y="2955408"/>
            <a:chExt cx="371395" cy="272857"/>
          </a:xfrm>
        </p:grpSpPr>
        <p:sp>
          <p:nvSpPr>
            <p:cNvPr id="10382" name="Google Shape;10382;p95"/>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5"/>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4" name="Google Shape;10384;p95"/>
          <p:cNvGrpSpPr/>
          <p:nvPr/>
        </p:nvGrpSpPr>
        <p:grpSpPr>
          <a:xfrm>
            <a:off x="7521454" y="2731889"/>
            <a:ext cx="359651" cy="371013"/>
            <a:chOff x="7521454" y="2906139"/>
            <a:chExt cx="359651" cy="371013"/>
          </a:xfrm>
        </p:grpSpPr>
        <p:sp>
          <p:nvSpPr>
            <p:cNvPr id="10385" name="Google Shape;10385;p95"/>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5"/>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5"/>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95"/>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5"/>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95"/>
          <p:cNvGrpSpPr/>
          <p:nvPr/>
        </p:nvGrpSpPr>
        <p:grpSpPr>
          <a:xfrm>
            <a:off x="5782845" y="2732271"/>
            <a:ext cx="301661" cy="371013"/>
            <a:chOff x="5782845" y="2906521"/>
            <a:chExt cx="301661" cy="371013"/>
          </a:xfrm>
        </p:grpSpPr>
        <p:sp>
          <p:nvSpPr>
            <p:cNvPr id="10391" name="Google Shape;10391;p95"/>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5"/>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5"/>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95"/>
          <p:cNvGrpSpPr/>
          <p:nvPr/>
        </p:nvGrpSpPr>
        <p:grpSpPr>
          <a:xfrm>
            <a:off x="3539102" y="2253299"/>
            <a:ext cx="355099" cy="355481"/>
            <a:chOff x="3539102" y="2427549"/>
            <a:chExt cx="355099" cy="355481"/>
          </a:xfrm>
        </p:grpSpPr>
        <p:sp>
          <p:nvSpPr>
            <p:cNvPr id="10395" name="Google Shape;10395;p95"/>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5"/>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95"/>
          <p:cNvGrpSpPr/>
          <p:nvPr/>
        </p:nvGrpSpPr>
        <p:grpSpPr>
          <a:xfrm>
            <a:off x="6630539" y="2743252"/>
            <a:ext cx="371777" cy="349434"/>
            <a:chOff x="6630539" y="2917502"/>
            <a:chExt cx="371777" cy="349434"/>
          </a:xfrm>
        </p:grpSpPr>
        <p:sp>
          <p:nvSpPr>
            <p:cNvPr id="10398" name="Google Shape;10398;p95"/>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95"/>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95"/>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5"/>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5"/>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5"/>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5"/>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95"/>
          <p:cNvGrpSpPr/>
          <p:nvPr/>
        </p:nvGrpSpPr>
        <p:grpSpPr>
          <a:xfrm>
            <a:off x="2171474" y="3194979"/>
            <a:ext cx="408156" cy="343737"/>
            <a:chOff x="2171474" y="3369229"/>
            <a:chExt cx="408156" cy="343737"/>
          </a:xfrm>
        </p:grpSpPr>
        <p:sp>
          <p:nvSpPr>
            <p:cNvPr id="10406" name="Google Shape;10406;p95"/>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5"/>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5"/>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5"/>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95"/>
          <p:cNvGrpSpPr/>
          <p:nvPr/>
        </p:nvGrpSpPr>
        <p:grpSpPr>
          <a:xfrm>
            <a:off x="4891198" y="2750858"/>
            <a:ext cx="334634" cy="334634"/>
            <a:chOff x="4891198" y="2925108"/>
            <a:chExt cx="334634" cy="334634"/>
          </a:xfrm>
        </p:grpSpPr>
        <p:sp>
          <p:nvSpPr>
            <p:cNvPr id="10411" name="Google Shape;10411;p95"/>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5"/>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5"/>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5"/>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5"/>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95"/>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5"/>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5"/>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95"/>
          <p:cNvGrpSpPr/>
          <p:nvPr/>
        </p:nvGrpSpPr>
        <p:grpSpPr>
          <a:xfrm>
            <a:off x="7976174" y="2750858"/>
            <a:ext cx="334666" cy="334634"/>
            <a:chOff x="7976174" y="2925108"/>
            <a:chExt cx="334666" cy="334634"/>
          </a:xfrm>
        </p:grpSpPr>
        <p:sp>
          <p:nvSpPr>
            <p:cNvPr id="10420" name="Google Shape;10420;p95"/>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5"/>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5"/>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5"/>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5"/>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5"/>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5"/>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5"/>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5"/>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95"/>
          <p:cNvGrpSpPr/>
          <p:nvPr/>
        </p:nvGrpSpPr>
        <p:grpSpPr>
          <a:xfrm>
            <a:off x="3091957" y="3199881"/>
            <a:ext cx="354717" cy="332757"/>
            <a:chOff x="3091957" y="3374131"/>
            <a:chExt cx="354717" cy="332757"/>
          </a:xfrm>
        </p:grpSpPr>
        <p:sp>
          <p:nvSpPr>
            <p:cNvPr id="10430" name="Google Shape;10430;p95"/>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5"/>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5"/>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5"/>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5"/>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5"/>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95"/>
          <p:cNvGrpSpPr/>
          <p:nvPr/>
        </p:nvGrpSpPr>
        <p:grpSpPr>
          <a:xfrm>
            <a:off x="3988156" y="3205960"/>
            <a:ext cx="353954" cy="318880"/>
            <a:chOff x="3988156" y="3380210"/>
            <a:chExt cx="353954" cy="318880"/>
          </a:xfrm>
        </p:grpSpPr>
        <p:sp>
          <p:nvSpPr>
            <p:cNvPr id="10437" name="Google Shape;10437;p95"/>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5"/>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5"/>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5"/>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5"/>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95"/>
          <p:cNvGrpSpPr/>
          <p:nvPr/>
        </p:nvGrpSpPr>
        <p:grpSpPr>
          <a:xfrm>
            <a:off x="3541011" y="3193070"/>
            <a:ext cx="348257" cy="346188"/>
            <a:chOff x="3541011" y="3367320"/>
            <a:chExt cx="348257" cy="346188"/>
          </a:xfrm>
        </p:grpSpPr>
        <p:sp>
          <p:nvSpPr>
            <p:cNvPr id="10443" name="Google Shape;10443;p95"/>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5"/>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5"/>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5"/>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95"/>
          <p:cNvGrpSpPr/>
          <p:nvPr/>
        </p:nvGrpSpPr>
        <p:grpSpPr>
          <a:xfrm>
            <a:off x="1314678" y="3183967"/>
            <a:ext cx="334666" cy="365348"/>
            <a:chOff x="1314678" y="3358217"/>
            <a:chExt cx="334666" cy="365348"/>
          </a:xfrm>
        </p:grpSpPr>
        <p:sp>
          <p:nvSpPr>
            <p:cNvPr id="10448" name="Google Shape;10448;p95"/>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95"/>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5"/>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5"/>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5"/>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3" name="Google Shape;10453;p95"/>
          <p:cNvGrpSpPr/>
          <p:nvPr/>
        </p:nvGrpSpPr>
        <p:grpSpPr>
          <a:xfrm>
            <a:off x="1748582" y="3198385"/>
            <a:ext cx="359269" cy="335780"/>
            <a:chOff x="1748582" y="3372635"/>
            <a:chExt cx="359269" cy="335780"/>
          </a:xfrm>
        </p:grpSpPr>
        <p:sp>
          <p:nvSpPr>
            <p:cNvPr id="10454" name="Google Shape;10454;p95"/>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5" name="Google Shape;10455;p95"/>
            <p:cNvGrpSpPr/>
            <p:nvPr/>
          </p:nvGrpSpPr>
          <p:grpSpPr>
            <a:xfrm>
              <a:off x="1748582" y="3372635"/>
              <a:ext cx="333520" cy="335780"/>
              <a:chOff x="1748582" y="3372635"/>
              <a:chExt cx="333520" cy="335780"/>
            </a:xfrm>
          </p:grpSpPr>
          <p:sp>
            <p:nvSpPr>
              <p:cNvPr id="10456" name="Google Shape;10456;p95"/>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5"/>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5"/>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59" name="Google Shape;10459;p95"/>
          <p:cNvGrpSpPr/>
          <p:nvPr/>
        </p:nvGrpSpPr>
        <p:grpSpPr>
          <a:xfrm>
            <a:off x="2640993" y="3183585"/>
            <a:ext cx="365348" cy="364966"/>
            <a:chOff x="2640993" y="3357835"/>
            <a:chExt cx="365348" cy="364966"/>
          </a:xfrm>
        </p:grpSpPr>
        <p:sp>
          <p:nvSpPr>
            <p:cNvPr id="10460" name="Google Shape;10460;p95"/>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5"/>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5"/>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5"/>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5"/>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5"/>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95"/>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95"/>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5"/>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5"/>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95"/>
          <p:cNvGrpSpPr/>
          <p:nvPr/>
        </p:nvGrpSpPr>
        <p:grpSpPr>
          <a:xfrm>
            <a:off x="4886264" y="3191924"/>
            <a:ext cx="350548" cy="350198"/>
            <a:chOff x="4886264" y="3366174"/>
            <a:chExt cx="350548" cy="350198"/>
          </a:xfrm>
        </p:grpSpPr>
        <p:sp>
          <p:nvSpPr>
            <p:cNvPr id="10471" name="Google Shape;10471;p95"/>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5"/>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5"/>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5"/>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5"/>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5"/>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5"/>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5"/>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5"/>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5"/>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5"/>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5"/>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5"/>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95"/>
          <p:cNvGrpSpPr/>
          <p:nvPr/>
        </p:nvGrpSpPr>
        <p:grpSpPr>
          <a:xfrm>
            <a:off x="5331913" y="3239697"/>
            <a:ext cx="347143" cy="254684"/>
            <a:chOff x="5331913" y="3413947"/>
            <a:chExt cx="347143" cy="254684"/>
          </a:xfrm>
        </p:grpSpPr>
        <p:sp>
          <p:nvSpPr>
            <p:cNvPr id="10485" name="Google Shape;10485;p95"/>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5"/>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95"/>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95"/>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5"/>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5"/>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95"/>
          <p:cNvGrpSpPr/>
          <p:nvPr/>
        </p:nvGrpSpPr>
        <p:grpSpPr>
          <a:xfrm>
            <a:off x="5776798" y="3235528"/>
            <a:ext cx="346379" cy="264518"/>
            <a:chOff x="5776798" y="3409778"/>
            <a:chExt cx="346379" cy="264518"/>
          </a:xfrm>
        </p:grpSpPr>
        <p:sp>
          <p:nvSpPr>
            <p:cNvPr id="10492" name="Google Shape;10492;p95"/>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5"/>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5"/>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5"/>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5"/>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5"/>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95"/>
          <p:cNvGrpSpPr/>
          <p:nvPr/>
        </p:nvGrpSpPr>
        <p:grpSpPr>
          <a:xfrm>
            <a:off x="7108015" y="3222255"/>
            <a:ext cx="344883" cy="290299"/>
            <a:chOff x="7108015" y="3396505"/>
            <a:chExt cx="344883" cy="290299"/>
          </a:xfrm>
        </p:grpSpPr>
        <p:sp>
          <p:nvSpPr>
            <p:cNvPr id="10499" name="Google Shape;10499;p95"/>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95"/>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5"/>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5"/>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95"/>
          <p:cNvGrpSpPr/>
          <p:nvPr/>
        </p:nvGrpSpPr>
        <p:grpSpPr>
          <a:xfrm>
            <a:off x="7551754" y="3216558"/>
            <a:ext cx="344883" cy="301311"/>
            <a:chOff x="7551754" y="3390808"/>
            <a:chExt cx="344883" cy="301311"/>
          </a:xfrm>
        </p:grpSpPr>
        <p:sp>
          <p:nvSpPr>
            <p:cNvPr id="10504" name="Google Shape;10504;p95"/>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5"/>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5"/>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5"/>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95"/>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5"/>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5"/>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5"/>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5"/>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95"/>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5"/>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95"/>
          <p:cNvGrpSpPr/>
          <p:nvPr/>
        </p:nvGrpSpPr>
        <p:grpSpPr>
          <a:xfrm>
            <a:off x="6707084" y="3213153"/>
            <a:ext cx="261145" cy="308504"/>
            <a:chOff x="6707084" y="3387403"/>
            <a:chExt cx="261145" cy="308504"/>
          </a:xfrm>
        </p:grpSpPr>
        <p:sp>
          <p:nvSpPr>
            <p:cNvPr id="10516" name="Google Shape;10516;p95"/>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5"/>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5"/>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95"/>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95"/>
          <p:cNvGrpSpPr/>
          <p:nvPr/>
        </p:nvGrpSpPr>
        <p:grpSpPr>
          <a:xfrm>
            <a:off x="848978" y="4123387"/>
            <a:ext cx="377824" cy="324418"/>
            <a:chOff x="848978" y="4297637"/>
            <a:chExt cx="377824" cy="324418"/>
          </a:xfrm>
        </p:grpSpPr>
        <p:sp>
          <p:nvSpPr>
            <p:cNvPr id="10521" name="Google Shape;10521;p95"/>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5"/>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95"/>
          <p:cNvGrpSpPr/>
          <p:nvPr/>
        </p:nvGrpSpPr>
        <p:grpSpPr>
          <a:xfrm>
            <a:off x="1754279" y="4112343"/>
            <a:ext cx="351439" cy="345965"/>
            <a:chOff x="1754279" y="4286593"/>
            <a:chExt cx="351439" cy="345965"/>
          </a:xfrm>
        </p:grpSpPr>
        <p:sp>
          <p:nvSpPr>
            <p:cNvPr id="10524" name="Google Shape;10524;p95"/>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5"/>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5"/>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5"/>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5"/>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95"/>
          <p:cNvGrpSpPr/>
          <p:nvPr/>
        </p:nvGrpSpPr>
        <p:grpSpPr>
          <a:xfrm>
            <a:off x="3996113" y="4116926"/>
            <a:ext cx="336512" cy="335048"/>
            <a:chOff x="3996113" y="4291176"/>
            <a:chExt cx="336512" cy="335048"/>
          </a:xfrm>
        </p:grpSpPr>
        <p:sp>
          <p:nvSpPr>
            <p:cNvPr id="10530" name="Google Shape;10530;p95"/>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5"/>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5"/>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3" name="Google Shape;10533;p95"/>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4" name="Google Shape;10534;p95"/>
          <p:cNvGrpSpPr/>
          <p:nvPr/>
        </p:nvGrpSpPr>
        <p:grpSpPr>
          <a:xfrm>
            <a:off x="2179081" y="4111261"/>
            <a:ext cx="397525" cy="348670"/>
            <a:chOff x="2179081" y="4285511"/>
            <a:chExt cx="397525" cy="348670"/>
          </a:xfrm>
        </p:grpSpPr>
        <p:sp>
          <p:nvSpPr>
            <p:cNvPr id="10535" name="Google Shape;10535;p95"/>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5"/>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95"/>
          <p:cNvGrpSpPr/>
          <p:nvPr/>
        </p:nvGrpSpPr>
        <p:grpSpPr>
          <a:xfrm>
            <a:off x="3584201" y="4120746"/>
            <a:ext cx="267574" cy="329415"/>
            <a:chOff x="3584201" y="4294996"/>
            <a:chExt cx="267574" cy="329415"/>
          </a:xfrm>
        </p:grpSpPr>
        <p:sp>
          <p:nvSpPr>
            <p:cNvPr id="10538" name="Google Shape;10538;p95"/>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5"/>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5"/>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5"/>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95"/>
          <p:cNvGrpSpPr/>
          <p:nvPr/>
        </p:nvGrpSpPr>
        <p:grpSpPr>
          <a:xfrm>
            <a:off x="3082855" y="4121478"/>
            <a:ext cx="375946" cy="327823"/>
            <a:chOff x="3082855" y="4295728"/>
            <a:chExt cx="375946" cy="327823"/>
          </a:xfrm>
        </p:grpSpPr>
        <p:sp>
          <p:nvSpPr>
            <p:cNvPr id="10543" name="Google Shape;10543;p95"/>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5"/>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5"/>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5"/>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5"/>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5"/>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5"/>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5"/>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5"/>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5"/>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5"/>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95"/>
          <p:cNvGrpSpPr/>
          <p:nvPr/>
        </p:nvGrpSpPr>
        <p:grpSpPr>
          <a:xfrm>
            <a:off x="2749016" y="4116926"/>
            <a:ext cx="150831" cy="336926"/>
            <a:chOff x="2749016" y="4291176"/>
            <a:chExt cx="150831" cy="336926"/>
          </a:xfrm>
        </p:grpSpPr>
        <p:sp>
          <p:nvSpPr>
            <p:cNvPr id="10555" name="Google Shape;10555;p95"/>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5"/>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5"/>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5"/>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95"/>
          <p:cNvGrpSpPr/>
          <p:nvPr/>
        </p:nvGrpSpPr>
        <p:grpSpPr>
          <a:xfrm>
            <a:off x="7127716" y="4105182"/>
            <a:ext cx="248254" cy="361942"/>
            <a:chOff x="7127716" y="4279432"/>
            <a:chExt cx="248254" cy="361942"/>
          </a:xfrm>
        </p:grpSpPr>
        <p:sp>
          <p:nvSpPr>
            <p:cNvPr id="10560" name="Google Shape;10560;p95"/>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5"/>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5"/>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5"/>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5"/>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5"/>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5"/>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5"/>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5"/>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95"/>
          <p:cNvGrpSpPr/>
          <p:nvPr/>
        </p:nvGrpSpPr>
        <p:grpSpPr>
          <a:xfrm>
            <a:off x="7565408" y="4105182"/>
            <a:ext cx="248255" cy="361942"/>
            <a:chOff x="7565408" y="4279432"/>
            <a:chExt cx="248255" cy="361942"/>
          </a:xfrm>
        </p:grpSpPr>
        <p:sp>
          <p:nvSpPr>
            <p:cNvPr id="10570" name="Google Shape;10570;p95"/>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5"/>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5"/>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5"/>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5"/>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5"/>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5"/>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5"/>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95"/>
          <p:cNvGrpSpPr/>
          <p:nvPr/>
        </p:nvGrpSpPr>
        <p:grpSpPr>
          <a:xfrm>
            <a:off x="6264109" y="4105182"/>
            <a:ext cx="225498" cy="361560"/>
            <a:chOff x="6264109" y="4279432"/>
            <a:chExt cx="225498" cy="361560"/>
          </a:xfrm>
        </p:grpSpPr>
        <p:sp>
          <p:nvSpPr>
            <p:cNvPr id="10579" name="Google Shape;10579;p95"/>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5"/>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95"/>
          <p:cNvGrpSpPr/>
          <p:nvPr/>
        </p:nvGrpSpPr>
        <p:grpSpPr>
          <a:xfrm>
            <a:off x="7929578" y="4110115"/>
            <a:ext cx="395266" cy="351312"/>
            <a:chOff x="7929578" y="4284365"/>
            <a:chExt cx="395266" cy="351312"/>
          </a:xfrm>
        </p:grpSpPr>
        <p:sp>
          <p:nvSpPr>
            <p:cNvPr id="10582" name="Google Shape;10582;p95"/>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5"/>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5"/>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5"/>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95"/>
          <p:cNvGrpSpPr/>
          <p:nvPr/>
        </p:nvGrpSpPr>
        <p:grpSpPr>
          <a:xfrm>
            <a:off x="6595502" y="4149527"/>
            <a:ext cx="426315" cy="332826"/>
            <a:chOff x="6639652" y="4323777"/>
            <a:chExt cx="426315" cy="332826"/>
          </a:xfrm>
        </p:grpSpPr>
        <p:sp>
          <p:nvSpPr>
            <p:cNvPr id="10587" name="Google Shape;10587;p95"/>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5"/>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5"/>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5"/>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5"/>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5"/>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5"/>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95"/>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5"/>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5"/>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95"/>
          <p:cNvGrpSpPr/>
          <p:nvPr/>
        </p:nvGrpSpPr>
        <p:grpSpPr>
          <a:xfrm>
            <a:off x="5357662" y="4123387"/>
            <a:ext cx="287275" cy="326296"/>
            <a:chOff x="5357662" y="4297637"/>
            <a:chExt cx="287275" cy="326296"/>
          </a:xfrm>
        </p:grpSpPr>
        <p:sp>
          <p:nvSpPr>
            <p:cNvPr id="10598" name="Google Shape;10598;p95"/>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5"/>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5"/>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5"/>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5"/>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95"/>
          <p:cNvGrpSpPr/>
          <p:nvPr/>
        </p:nvGrpSpPr>
        <p:grpSpPr>
          <a:xfrm>
            <a:off x="5774124" y="4120300"/>
            <a:ext cx="331611" cy="331674"/>
            <a:chOff x="5774124" y="4294550"/>
            <a:chExt cx="331611" cy="331674"/>
          </a:xfrm>
        </p:grpSpPr>
        <p:sp>
          <p:nvSpPr>
            <p:cNvPr id="10604" name="Google Shape;10604;p95"/>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95"/>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95"/>
          <p:cNvGrpSpPr/>
          <p:nvPr/>
        </p:nvGrpSpPr>
        <p:grpSpPr>
          <a:xfrm>
            <a:off x="4890434" y="4113139"/>
            <a:ext cx="345997" cy="346029"/>
            <a:chOff x="4890434" y="4287389"/>
            <a:chExt cx="345997" cy="346029"/>
          </a:xfrm>
        </p:grpSpPr>
        <p:sp>
          <p:nvSpPr>
            <p:cNvPr id="10607" name="Google Shape;10607;p95"/>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5"/>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5"/>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5"/>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5"/>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5"/>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5"/>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95"/>
          <p:cNvGrpSpPr/>
          <p:nvPr/>
        </p:nvGrpSpPr>
        <p:grpSpPr>
          <a:xfrm>
            <a:off x="2165809" y="3636809"/>
            <a:ext cx="422542" cy="342973"/>
            <a:chOff x="2165809" y="3811059"/>
            <a:chExt cx="422542" cy="342973"/>
          </a:xfrm>
        </p:grpSpPr>
        <p:sp>
          <p:nvSpPr>
            <p:cNvPr id="10615" name="Google Shape;10615;p95"/>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5"/>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5"/>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5"/>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5"/>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95"/>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5"/>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5"/>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95"/>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5"/>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5"/>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5"/>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5"/>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5"/>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5"/>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95"/>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5"/>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5"/>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3" name="Google Shape;10633;p95"/>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4" name="Google Shape;10634;p95"/>
          <p:cNvGrpSpPr/>
          <p:nvPr/>
        </p:nvGrpSpPr>
        <p:grpSpPr>
          <a:xfrm>
            <a:off x="903530" y="3631875"/>
            <a:ext cx="264550" cy="353222"/>
            <a:chOff x="903530" y="3806125"/>
            <a:chExt cx="264550" cy="353222"/>
          </a:xfrm>
        </p:grpSpPr>
        <p:sp>
          <p:nvSpPr>
            <p:cNvPr id="10635" name="Google Shape;10635;p95"/>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95"/>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5"/>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5"/>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95"/>
          <p:cNvGrpSpPr/>
          <p:nvPr/>
        </p:nvGrpSpPr>
        <p:grpSpPr>
          <a:xfrm>
            <a:off x="850092" y="3178684"/>
            <a:ext cx="369517" cy="375660"/>
            <a:chOff x="850092" y="3352934"/>
            <a:chExt cx="369517" cy="375660"/>
          </a:xfrm>
        </p:grpSpPr>
        <p:sp>
          <p:nvSpPr>
            <p:cNvPr id="10640" name="Google Shape;10640;p95"/>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5"/>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5"/>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95"/>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95"/>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95"/>
          <p:cNvGrpSpPr/>
          <p:nvPr/>
        </p:nvGrpSpPr>
        <p:grpSpPr>
          <a:xfrm>
            <a:off x="2611458" y="3642124"/>
            <a:ext cx="426329" cy="332375"/>
            <a:chOff x="2611458" y="3816374"/>
            <a:chExt cx="426329" cy="332375"/>
          </a:xfrm>
        </p:grpSpPr>
        <p:sp>
          <p:nvSpPr>
            <p:cNvPr id="10646" name="Google Shape;10646;p95"/>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5"/>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5"/>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5"/>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5"/>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5"/>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5"/>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5"/>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5"/>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95"/>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6" name="Google Shape;10656;p95"/>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7" name="Google Shape;10657;p95"/>
          <p:cNvGrpSpPr/>
          <p:nvPr/>
        </p:nvGrpSpPr>
        <p:grpSpPr>
          <a:xfrm>
            <a:off x="4019984" y="3631143"/>
            <a:ext cx="293704" cy="353954"/>
            <a:chOff x="4019984" y="3805393"/>
            <a:chExt cx="293704" cy="353954"/>
          </a:xfrm>
        </p:grpSpPr>
        <p:sp>
          <p:nvSpPr>
            <p:cNvPr id="10658" name="Google Shape;10658;p95"/>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5"/>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95"/>
          <p:cNvGrpSpPr/>
          <p:nvPr/>
        </p:nvGrpSpPr>
        <p:grpSpPr>
          <a:xfrm>
            <a:off x="8006505" y="3215794"/>
            <a:ext cx="323654" cy="303189"/>
            <a:chOff x="8006505" y="3390044"/>
            <a:chExt cx="323654" cy="303189"/>
          </a:xfrm>
        </p:grpSpPr>
        <p:sp>
          <p:nvSpPr>
            <p:cNvPr id="10661" name="Google Shape;10661;p95"/>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5"/>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5"/>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5"/>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5"/>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5"/>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95"/>
          <p:cNvGrpSpPr/>
          <p:nvPr/>
        </p:nvGrpSpPr>
        <p:grpSpPr>
          <a:xfrm>
            <a:off x="1299146" y="3632257"/>
            <a:ext cx="367990" cy="351312"/>
            <a:chOff x="1299146" y="3806507"/>
            <a:chExt cx="367990" cy="351312"/>
          </a:xfrm>
        </p:grpSpPr>
        <p:sp>
          <p:nvSpPr>
            <p:cNvPr id="10668" name="Google Shape;10668;p95"/>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5"/>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0" name="Google Shape;10670;p95"/>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1" name="Google Shape;10671;p95"/>
          <p:cNvGrpSpPr/>
          <p:nvPr/>
        </p:nvGrpSpPr>
        <p:grpSpPr>
          <a:xfrm>
            <a:off x="7550258" y="3658420"/>
            <a:ext cx="371395" cy="301279"/>
            <a:chOff x="7550258" y="3832670"/>
            <a:chExt cx="371395" cy="301279"/>
          </a:xfrm>
        </p:grpSpPr>
        <p:sp>
          <p:nvSpPr>
            <p:cNvPr id="10672" name="Google Shape;10672;p95"/>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5"/>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5"/>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5"/>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5"/>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5"/>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5"/>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5"/>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5"/>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5"/>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5"/>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5"/>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5"/>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5"/>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5"/>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5"/>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5"/>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5"/>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0" name="Google Shape;10690;p95"/>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1" name="Google Shape;10691;p95"/>
          <p:cNvGrpSpPr/>
          <p:nvPr/>
        </p:nvGrpSpPr>
        <p:grpSpPr>
          <a:xfrm>
            <a:off x="6659725" y="3633785"/>
            <a:ext cx="367608" cy="350548"/>
            <a:chOff x="6659725" y="3808035"/>
            <a:chExt cx="367608" cy="350548"/>
          </a:xfrm>
        </p:grpSpPr>
        <p:sp>
          <p:nvSpPr>
            <p:cNvPr id="10692" name="Google Shape;10692;p95"/>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5"/>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4" name="Google Shape;10694;p95"/>
          <p:cNvGrpSpPr/>
          <p:nvPr/>
        </p:nvGrpSpPr>
        <p:grpSpPr>
          <a:xfrm>
            <a:off x="6219391" y="3642506"/>
            <a:ext cx="356627" cy="334252"/>
            <a:chOff x="6219391" y="3816756"/>
            <a:chExt cx="356627" cy="334252"/>
          </a:xfrm>
        </p:grpSpPr>
        <p:sp>
          <p:nvSpPr>
            <p:cNvPr id="10695" name="Google Shape;10695;p95"/>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5"/>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95"/>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5"/>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95"/>
          <p:cNvGrpSpPr/>
          <p:nvPr/>
        </p:nvGrpSpPr>
        <p:grpSpPr>
          <a:xfrm>
            <a:off x="5778676" y="3652722"/>
            <a:ext cx="349052" cy="313055"/>
            <a:chOff x="5778676" y="3826972"/>
            <a:chExt cx="349052" cy="313055"/>
          </a:xfrm>
        </p:grpSpPr>
        <p:sp>
          <p:nvSpPr>
            <p:cNvPr id="10700" name="Google Shape;10700;p95"/>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5"/>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5"/>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5"/>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5"/>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95"/>
          <p:cNvGrpSpPr/>
          <p:nvPr/>
        </p:nvGrpSpPr>
        <p:grpSpPr>
          <a:xfrm>
            <a:off x="5355784" y="3660297"/>
            <a:ext cx="299019" cy="297905"/>
            <a:chOff x="5355784" y="3834547"/>
            <a:chExt cx="299019" cy="297905"/>
          </a:xfrm>
        </p:grpSpPr>
        <p:sp>
          <p:nvSpPr>
            <p:cNvPr id="10706" name="Google Shape;10706;p95"/>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5"/>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5"/>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95"/>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95"/>
          <p:cNvGrpSpPr/>
          <p:nvPr/>
        </p:nvGrpSpPr>
        <p:grpSpPr>
          <a:xfrm>
            <a:off x="8036455" y="3633021"/>
            <a:ext cx="292176" cy="353985"/>
            <a:chOff x="8036455" y="3807271"/>
            <a:chExt cx="292176" cy="353985"/>
          </a:xfrm>
        </p:grpSpPr>
        <p:sp>
          <p:nvSpPr>
            <p:cNvPr id="10711" name="Google Shape;10711;p95"/>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5"/>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3" name="Google Shape;10713;p95"/>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714" name="Google Shape;10714;p95"/>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0715" name="Google Shape;10715;p95"/>
          <p:cNvGrpSpPr/>
          <p:nvPr/>
        </p:nvGrpSpPr>
        <p:grpSpPr>
          <a:xfrm>
            <a:off x="4874902" y="3634549"/>
            <a:ext cx="345615" cy="350835"/>
            <a:chOff x="4874902" y="3808799"/>
            <a:chExt cx="345615" cy="350835"/>
          </a:xfrm>
        </p:grpSpPr>
        <p:sp>
          <p:nvSpPr>
            <p:cNvPr id="10716" name="Google Shape;10716;p95"/>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5"/>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5"/>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5"/>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95"/>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95"/>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95"/>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5"/>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5"/>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5"/>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5"/>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5"/>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5"/>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5"/>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5"/>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5"/>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95"/>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95"/>
          <p:cNvGrpSpPr/>
          <p:nvPr/>
        </p:nvGrpSpPr>
        <p:grpSpPr>
          <a:xfrm>
            <a:off x="3095745" y="3631143"/>
            <a:ext cx="352840" cy="354717"/>
            <a:chOff x="3095745" y="3805393"/>
            <a:chExt cx="352840" cy="354717"/>
          </a:xfrm>
        </p:grpSpPr>
        <p:sp>
          <p:nvSpPr>
            <p:cNvPr id="10734" name="Google Shape;10734;p95"/>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5"/>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5"/>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5"/>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95"/>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95"/>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43"/>
        <p:cNvGrpSpPr/>
        <p:nvPr/>
      </p:nvGrpSpPr>
      <p:grpSpPr>
        <a:xfrm>
          <a:off x="0" y="0"/>
          <a:ext cx="0" cy="0"/>
          <a:chOff x="0" y="0"/>
          <a:chExt cx="0" cy="0"/>
        </a:xfrm>
      </p:grpSpPr>
      <p:grpSp>
        <p:nvGrpSpPr>
          <p:cNvPr id="10744" name="Google Shape;10744;p96"/>
          <p:cNvGrpSpPr/>
          <p:nvPr/>
        </p:nvGrpSpPr>
        <p:grpSpPr>
          <a:xfrm>
            <a:off x="2704005" y="4083381"/>
            <a:ext cx="342144" cy="362704"/>
            <a:chOff x="2704005" y="4258781"/>
            <a:chExt cx="342144" cy="362704"/>
          </a:xfrm>
        </p:grpSpPr>
        <p:sp>
          <p:nvSpPr>
            <p:cNvPr id="10745" name="Google Shape;10745;p96"/>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6"/>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6"/>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96"/>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6"/>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6"/>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6"/>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96"/>
          <p:cNvGrpSpPr/>
          <p:nvPr/>
        </p:nvGrpSpPr>
        <p:grpSpPr>
          <a:xfrm>
            <a:off x="2157462" y="4083096"/>
            <a:ext cx="347435" cy="363370"/>
            <a:chOff x="2157462" y="4258496"/>
            <a:chExt cx="347435" cy="363370"/>
          </a:xfrm>
        </p:grpSpPr>
        <p:sp>
          <p:nvSpPr>
            <p:cNvPr id="10753" name="Google Shape;10753;p96"/>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6"/>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6"/>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96"/>
          <p:cNvGrpSpPr/>
          <p:nvPr/>
        </p:nvGrpSpPr>
        <p:grpSpPr>
          <a:xfrm>
            <a:off x="4010963" y="3588381"/>
            <a:ext cx="343665" cy="363211"/>
            <a:chOff x="4010963" y="3763781"/>
            <a:chExt cx="343665" cy="363211"/>
          </a:xfrm>
        </p:grpSpPr>
        <p:sp>
          <p:nvSpPr>
            <p:cNvPr id="10757" name="Google Shape;10757;p96"/>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96"/>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6"/>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6"/>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6"/>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96"/>
          <p:cNvGrpSpPr/>
          <p:nvPr/>
        </p:nvGrpSpPr>
        <p:grpSpPr>
          <a:xfrm>
            <a:off x="2214042" y="3635109"/>
            <a:ext cx="368153" cy="311193"/>
            <a:chOff x="2214042" y="3810509"/>
            <a:chExt cx="368153" cy="311193"/>
          </a:xfrm>
        </p:grpSpPr>
        <p:sp>
          <p:nvSpPr>
            <p:cNvPr id="10763" name="Google Shape;10763;p96"/>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6"/>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96"/>
          <p:cNvGrpSpPr/>
          <p:nvPr/>
        </p:nvGrpSpPr>
        <p:grpSpPr>
          <a:xfrm>
            <a:off x="1797413" y="3606819"/>
            <a:ext cx="367805" cy="367773"/>
            <a:chOff x="1768938" y="3782219"/>
            <a:chExt cx="367805" cy="367773"/>
          </a:xfrm>
        </p:grpSpPr>
        <p:sp>
          <p:nvSpPr>
            <p:cNvPr id="10766" name="Google Shape;10766;p96"/>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6"/>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6"/>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6"/>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6"/>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96"/>
          <p:cNvGrpSpPr/>
          <p:nvPr/>
        </p:nvGrpSpPr>
        <p:grpSpPr>
          <a:xfrm>
            <a:off x="2681385" y="3623039"/>
            <a:ext cx="325544" cy="327413"/>
            <a:chOff x="2681385" y="3798439"/>
            <a:chExt cx="325544" cy="327413"/>
          </a:xfrm>
        </p:grpSpPr>
        <p:sp>
          <p:nvSpPr>
            <p:cNvPr id="10772" name="Google Shape;10772;p96"/>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96"/>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96"/>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6"/>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6"/>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6"/>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6"/>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96"/>
          <p:cNvGrpSpPr/>
          <p:nvPr/>
        </p:nvGrpSpPr>
        <p:grpSpPr>
          <a:xfrm>
            <a:off x="6243928" y="4088102"/>
            <a:ext cx="274254" cy="350824"/>
            <a:chOff x="6243928" y="4263502"/>
            <a:chExt cx="274254" cy="350824"/>
          </a:xfrm>
        </p:grpSpPr>
        <p:sp>
          <p:nvSpPr>
            <p:cNvPr id="10780" name="Google Shape;10780;p96"/>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6"/>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6"/>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6"/>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96"/>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6"/>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6"/>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6"/>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96"/>
          <p:cNvGrpSpPr/>
          <p:nvPr/>
        </p:nvGrpSpPr>
        <p:grpSpPr>
          <a:xfrm>
            <a:off x="3560600" y="3587938"/>
            <a:ext cx="352345" cy="363655"/>
            <a:chOff x="3560600" y="3763338"/>
            <a:chExt cx="352345" cy="363655"/>
          </a:xfrm>
        </p:grpSpPr>
        <p:sp>
          <p:nvSpPr>
            <p:cNvPr id="10789" name="Google Shape;10789;p96"/>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6"/>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6"/>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96"/>
          <p:cNvGrpSpPr/>
          <p:nvPr/>
        </p:nvGrpSpPr>
        <p:grpSpPr>
          <a:xfrm>
            <a:off x="5790556" y="4085852"/>
            <a:ext cx="279513" cy="356083"/>
            <a:chOff x="5790556" y="4261252"/>
            <a:chExt cx="279513" cy="356083"/>
          </a:xfrm>
        </p:grpSpPr>
        <p:sp>
          <p:nvSpPr>
            <p:cNvPr id="10793" name="Google Shape;10793;p96"/>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6"/>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6"/>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6"/>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6"/>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6"/>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6"/>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96"/>
          <p:cNvGrpSpPr/>
          <p:nvPr/>
        </p:nvGrpSpPr>
        <p:grpSpPr>
          <a:xfrm>
            <a:off x="5341333" y="4085852"/>
            <a:ext cx="278752" cy="356463"/>
            <a:chOff x="5341333" y="4261252"/>
            <a:chExt cx="278752" cy="356463"/>
          </a:xfrm>
        </p:grpSpPr>
        <p:sp>
          <p:nvSpPr>
            <p:cNvPr id="10801" name="Google Shape;10801;p96"/>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6"/>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6"/>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96"/>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96"/>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6"/>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6"/>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8" name="Google Shape;10808;p96"/>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9" name="Google Shape;10809;p96"/>
          <p:cNvGrpSpPr/>
          <p:nvPr/>
        </p:nvGrpSpPr>
        <p:grpSpPr>
          <a:xfrm>
            <a:off x="3103646" y="3590676"/>
            <a:ext cx="360233" cy="362451"/>
            <a:chOff x="3107608" y="3763401"/>
            <a:chExt cx="360233" cy="362451"/>
          </a:xfrm>
        </p:grpSpPr>
        <p:sp>
          <p:nvSpPr>
            <p:cNvPr id="10810" name="Google Shape;10810;p96"/>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6"/>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96"/>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96"/>
          <p:cNvGrpSpPr/>
          <p:nvPr/>
        </p:nvGrpSpPr>
        <p:grpSpPr>
          <a:xfrm>
            <a:off x="889343" y="3625827"/>
            <a:ext cx="351585" cy="339705"/>
            <a:chOff x="889343" y="3801227"/>
            <a:chExt cx="351585" cy="339705"/>
          </a:xfrm>
        </p:grpSpPr>
        <p:sp>
          <p:nvSpPr>
            <p:cNvPr id="10814" name="Google Shape;10814;p96"/>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6"/>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6"/>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6"/>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6"/>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96"/>
          <p:cNvGrpSpPr/>
          <p:nvPr/>
        </p:nvGrpSpPr>
        <p:grpSpPr>
          <a:xfrm>
            <a:off x="4896609" y="4085472"/>
            <a:ext cx="278784" cy="355323"/>
            <a:chOff x="4896609" y="4260872"/>
            <a:chExt cx="278784" cy="355323"/>
          </a:xfrm>
        </p:grpSpPr>
        <p:sp>
          <p:nvSpPr>
            <p:cNvPr id="10820" name="Google Shape;10820;p96"/>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6"/>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6"/>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6"/>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6"/>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96"/>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6" name="Google Shape;10826;p96"/>
          <p:cNvGrpSpPr/>
          <p:nvPr/>
        </p:nvGrpSpPr>
        <p:grpSpPr>
          <a:xfrm>
            <a:off x="7598438" y="4090731"/>
            <a:ext cx="260283" cy="345914"/>
            <a:chOff x="7598438" y="4266131"/>
            <a:chExt cx="260283" cy="345914"/>
          </a:xfrm>
        </p:grpSpPr>
        <p:sp>
          <p:nvSpPr>
            <p:cNvPr id="10827" name="Google Shape;10827;p96"/>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6"/>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6"/>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6"/>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96"/>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96"/>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6"/>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96"/>
          <p:cNvGrpSpPr/>
          <p:nvPr/>
        </p:nvGrpSpPr>
        <p:grpSpPr>
          <a:xfrm>
            <a:off x="1767069" y="3184746"/>
            <a:ext cx="286324" cy="348163"/>
            <a:chOff x="1767069" y="3360146"/>
            <a:chExt cx="286324" cy="348163"/>
          </a:xfrm>
        </p:grpSpPr>
        <p:sp>
          <p:nvSpPr>
            <p:cNvPr id="10835" name="Google Shape;10835;p96"/>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96"/>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96"/>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6"/>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6"/>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6"/>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6"/>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96"/>
          <p:cNvGrpSpPr/>
          <p:nvPr/>
        </p:nvGrpSpPr>
        <p:grpSpPr>
          <a:xfrm>
            <a:off x="7149944" y="4090731"/>
            <a:ext cx="260283" cy="345914"/>
            <a:chOff x="7149944" y="4266131"/>
            <a:chExt cx="260283" cy="345914"/>
          </a:xfrm>
        </p:grpSpPr>
        <p:sp>
          <p:nvSpPr>
            <p:cNvPr id="10843" name="Google Shape;10843;p96"/>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6"/>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96"/>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96"/>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6"/>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6"/>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96"/>
          <p:cNvGrpSpPr/>
          <p:nvPr/>
        </p:nvGrpSpPr>
        <p:grpSpPr>
          <a:xfrm>
            <a:off x="6695051" y="4083951"/>
            <a:ext cx="270104" cy="360233"/>
            <a:chOff x="6695051" y="4259351"/>
            <a:chExt cx="270104" cy="360233"/>
          </a:xfrm>
        </p:grpSpPr>
        <p:sp>
          <p:nvSpPr>
            <p:cNvPr id="10850" name="Google Shape;10850;p96"/>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6"/>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96"/>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6"/>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96"/>
          <p:cNvGrpSpPr/>
          <p:nvPr/>
        </p:nvGrpSpPr>
        <p:grpSpPr>
          <a:xfrm>
            <a:off x="8047661" y="4082051"/>
            <a:ext cx="277263" cy="362514"/>
            <a:chOff x="8047661" y="4257451"/>
            <a:chExt cx="277263" cy="362514"/>
          </a:xfrm>
        </p:grpSpPr>
        <p:sp>
          <p:nvSpPr>
            <p:cNvPr id="10855" name="Google Shape;10855;p96"/>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96"/>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96"/>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6"/>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96"/>
          <p:cNvGrpSpPr/>
          <p:nvPr/>
        </p:nvGrpSpPr>
        <p:grpSpPr>
          <a:xfrm>
            <a:off x="6248078" y="3609068"/>
            <a:ext cx="277263" cy="356115"/>
            <a:chOff x="6248078" y="3784468"/>
            <a:chExt cx="277263" cy="356115"/>
          </a:xfrm>
        </p:grpSpPr>
        <p:sp>
          <p:nvSpPr>
            <p:cNvPr id="10860" name="Google Shape;10860;p96"/>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6"/>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96"/>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6"/>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6"/>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96"/>
          <p:cNvGrpSpPr/>
          <p:nvPr/>
        </p:nvGrpSpPr>
        <p:grpSpPr>
          <a:xfrm>
            <a:off x="5800725" y="3610589"/>
            <a:ext cx="277644" cy="354594"/>
            <a:chOff x="5800725" y="3785989"/>
            <a:chExt cx="277644" cy="354594"/>
          </a:xfrm>
        </p:grpSpPr>
        <p:sp>
          <p:nvSpPr>
            <p:cNvPr id="10866" name="Google Shape;10866;p96"/>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6"/>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6"/>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6"/>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6"/>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6"/>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6"/>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96"/>
          <p:cNvGrpSpPr/>
          <p:nvPr/>
        </p:nvGrpSpPr>
        <p:grpSpPr>
          <a:xfrm>
            <a:off x="2206122" y="3185348"/>
            <a:ext cx="308183" cy="347561"/>
            <a:chOff x="2206122" y="3360748"/>
            <a:chExt cx="308183" cy="347561"/>
          </a:xfrm>
        </p:grpSpPr>
        <p:sp>
          <p:nvSpPr>
            <p:cNvPr id="10874" name="Google Shape;10874;p96"/>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6"/>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6"/>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6"/>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6"/>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96"/>
          <p:cNvGrpSpPr/>
          <p:nvPr/>
        </p:nvGrpSpPr>
        <p:grpSpPr>
          <a:xfrm>
            <a:off x="5353403" y="3610209"/>
            <a:ext cx="277992" cy="354974"/>
            <a:chOff x="5353403" y="3785609"/>
            <a:chExt cx="277992" cy="354974"/>
          </a:xfrm>
        </p:grpSpPr>
        <p:sp>
          <p:nvSpPr>
            <p:cNvPr id="10880" name="Google Shape;10880;p96"/>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6"/>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6"/>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6"/>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6"/>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6"/>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96"/>
          <p:cNvGrpSpPr/>
          <p:nvPr/>
        </p:nvGrpSpPr>
        <p:grpSpPr>
          <a:xfrm>
            <a:off x="4896229" y="3610589"/>
            <a:ext cx="278784" cy="354594"/>
            <a:chOff x="4896229" y="3785989"/>
            <a:chExt cx="278784" cy="354594"/>
          </a:xfrm>
        </p:grpSpPr>
        <p:sp>
          <p:nvSpPr>
            <p:cNvPr id="10887" name="Google Shape;10887;p96"/>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6"/>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6"/>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6"/>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6"/>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6"/>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96"/>
          <p:cNvGrpSpPr/>
          <p:nvPr/>
        </p:nvGrpSpPr>
        <p:grpSpPr>
          <a:xfrm>
            <a:off x="7592387" y="3612458"/>
            <a:ext cx="273874" cy="351204"/>
            <a:chOff x="7592387" y="3787858"/>
            <a:chExt cx="273874" cy="351204"/>
          </a:xfrm>
        </p:grpSpPr>
        <p:sp>
          <p:nvSpPr>
            <p:cNvPr id="10894" name="Google Shape;10894;p96"/>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6"/>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6"/>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6"/>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96"/>
          <p:cNvGrpSpPr/>
          <p:nvPr/>
        </p:nvGrpSpPr>
        <p:grpSpPr>
          <a:xfrm>
            <a:off x="7145794" y="3612458"/>
            <a:ext cx="274254" cy="350444"/>
            <a:chOff x="7145794" y="3787858"/>
            <a:chExt cx="274254" cy="350444"/>
          </a:xfrm>
        </p:grpSpPr>
        <p:sp>
          <p:nvSpPr>
            <p:cNvPr id="10899" name="Google Shape;10899;p96"/>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6"/>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6"/>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6"/>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6"/>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6"/>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5" name="Google Shape;10905;p96"/>
          <p:cNvGrpSpPr/>
          <p:nvPr/>
        </p:nvGrpSpPr>
        <p:grpSpPr>
          <a:xfrm>
            <a:off x="8054060" y="3611698"/>
            <a:ext cx="266334" cy="353834"/>
            <a:chOff x="8054060" y="3787098"/>
            <a:chExt cx="266334" cy="353834"/>
          </a:xfrm>
        </p:grpSpPr>
        <p:sp>
          <p:nvSpPr>
            <p:cNvPr id="10906" name="Google Shape;10906;p96"/>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6"/>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96"/>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96"/>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96"/>
          <p:cNvGrpSpPr/>
          <p:nvPr/>
        </p:nvGrpSpPr>
        <p:grpSpPr>
          <a:xfrm>
            <a:off x="6702211" y="3607199"/>
            <a:ext cx="270104" cy="361754"/>
            <a:chOff x="6702211" y="3782599"/>
            <a:chExt cx="270104" cy="361754"/>
          </a:xfrm>
        </p:grpSpPr>
        <p:sp>
          <p:nvSpPr>
            <p:cNvPr id="10911" name="Google Shape;10911;p96"/>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6"/>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6"/>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6"/>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6"/>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6" name="Google Shape;10916;p96"/>
          <p:cNvGrpSpPr/>
          <p:nvPr/>
        </p:nvGrpSpPr>
        <p:grpSpPr>
          <a:xfrm>
            <a:off x="3516886" y="3263327"/>
            <a:ext cx="391854" cy="269922"/>
            <a:chOff x="3516850" y="3406526"/>
            <a:chExt cx="369674" cy="254644"/>
          </a:xfrm>
        </p:grpSpPr>
        <p:sp>
          <p:nvSpPr>
            <p:cNvPr id="10917" name="Google Shape;10917;p96"/>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6"/>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6"/>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6"/>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96"/>
          <p:cNvGrpSpPr/>
          <p:nvPr/>
        </p:nvGrpSpPr>
        <p:grpSpPr>
          <a:xfrm>
            <a:off x="1310655" y="3185127"/>
            <a:ext cx="306314" cy="347403"/>
            <a:chOff x="1310655" y="3360527"/>
            <a:chExt cx="306314" cy="347403"/>
          </a:xfrm>
        </p:grpSpPr>
        <p:sp>
          <p:nvSpPr>
            <p:cNvPr id="10922" name="Google Shape;10922;p96"/>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6"/>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6"/>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6"/>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6"/>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96"/>
          <p:cNvGrpSpPr/>
          <p:nvPr/>
        </p:nvGrpSpPr>
        <p:grpSpPr>
          <a:xfrm>
            <a:off x="3119678" y="3184746"/>
            <a:ext cx="269343" cy="348543"/>
            <a:chOff x="3119678" y="3360146"/>
            <a:chExt cx="269343" cy="348543"/>
          </a:xfrm>
        </p:grpSpPr>
        <p:sp>
          <p:nvSpPr>
            <p:cNvPr id="10928" name="Google Shape;10928;p96"/>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6"/>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6"/>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6"/>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96"/>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6"/>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6"/>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96"/>
          <p:cNvGrpSpPr/>
          <p:nvPr/>
        </p:nvGrpSpPr>
        <p:grpSpPr>
          <a:xfrm>
            <a:off x="3967213" y="3181547"/>
            <a:ext cx="368185" cy="354753"/>
            <a:chOff x="3967213" y="3356947"/>
            <a:chExt cx="368185" cy="354753"/>
          </a:xfrm>
        </p:grpSpPr>
        <p:sp>
          <p:nvSpPr>
            <p:cNvPr id="10936" name="Google Shape;10936;p96"/>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6"/>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6"/>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6"/>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6"/>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96"/>
          <p:cNvGrpSpPr/>
          <p:nvPr/>
        </p:nvGrpSpPr>
        <p:grpSpPr>
          <a:xfrm>
            <a:off x="871254" y="3184746"/>
            <a:ext cx="285183" cy="347023"/>
            <a:chOff x="871254" y="3360146"/>
            <a:chExt cx="285183" cy="347023"/>
          </a:xfrm>
        </p:grpSpPr>
        <p:sp>
          <p:nvSpPr>
            <p:cNvPr id="10942" name="Google Shape;10942;p96"/>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6"/>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6"/>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6"/>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96"/>
          <p:cNvGrpSpPr/>
          <p:nvPr/>
        </p:nvGrpSpPr>
        <p:grpSpPr>
          <a:xfrm>
            <a:off x="2665165" y="3184746"/>
            <a:ext cx="281794" cy="349684"/>
            <a:chOff x="2665165" y="3360146"/>
            <a:chExt cx="281794" cy="349684"/>
          </a:xfrm>
        </p:grpSpPr>
        <p:sp>
          <p:nvSpPr>
            <p:cNvPr id="10947" name="Google Shape;10947;p96"/>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6"/>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6"/>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6"/>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96"/>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96"/>
          <p:cNvGrpSpPr/>
          <p:nvPr/>
        </p:nvGrpSpPr>
        <p:grpSpPr>
          <a:xfrm>
            <a:off x="7156344" y="3172296"/>
            <a:ext cx="264465" cy="353074"/>
            <a:chOff x="7156344" y="3347696"/>
            <a:chExt cx="264465" cy="353074"/>
          </a:xfrm>
        </p:grpSpPr>
        <p:sp>
          <p:nvSpPr>
            <p:cNvPr id="10953" name="Google Shape;10953;p96"/>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6"/>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6"/>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6"/>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6"/>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96"/>
          <p:cNvGrpSpPr/>
          <p:nvPr/>
        </p:nvGrpSpPr>
        <p:grpSpPr>
          <a:xfrm>
            <a:off x="6703732" y="3171536"/>
            <a:ext cx="264813" cy="352693"/>
            <a:chOff x="6703732" y="3346936"/>
            <a:chExt cx="264813" cy="352693"/>
          </a:xfrm>
        </p:grpSpPr>
        <p:sp>
          <p:nvSpPr>
            <p:cNvPr id="10959" name="Google Shape;10959;p96"/>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6"/>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6"/>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6"/>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6"/>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96"/>
          <p:cNvGrpSpPr/>
          <p:nvPr/>
        </p:nvGrpSpPr>
        <p:grpSpPr>
          <a:xfrm>
            <a:off x="6252228" y="3171536"/>
            <a:ext cx="265193" cy="352693"/>
            <a:chOff x="6252228" y="3346936"/>
            <a:chExt cx="265193" cy="352693"/>
          </a:xfrm>
        </p:grpSpPr>
        <p:sp>
          <p:nvSpPr>
            <p:cNvPr id="10965" name="Google Shape;10965;p96"/>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6"/>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6"/>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96"/>
          <p:cNvGrpSpPr/>
          <p:nvPr/>
        </p:nvGrpSpPr>
        <p:grpSpPr>
          <a:xfrm>
            <a:off x="5801105" y="3172296"/>
            <a:ext cx="264813" cy="351933"/>
            <a:chOff x="5801105" y="3347696"/>
            <a:chExt cx="264813" cy="351933"/>
          </a:xfrm>
        </p:grpSpPr>
        <p:sp>
          <p:nvSpPr>
            <p:cNvPr id="10969" name="Google Shape;10969;p96"/>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6"/>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6"/>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6"/>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96"/>
          <p:cNvGrpSpPr/>
          <p:nvPr/>
        </p:nvGrpSpPr>
        <p:grpSpPr>
          <a:xfrm>
            <a:off x="5349253" y="3171536"/>
            <a:ext cx="265922" cy="352693"/>
            <a:chOff x="5349253" y="3346936"/>
            <a:chExt cx="265922" cy="352693"/>
          </a:xfrm>
        </p:grpSpPr>
        <p:sp>
          <p:nvSpPr>
            <p:cNvPr id="10974" name="Google Shape;10974;p96"/>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6"/>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6"/>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6"/>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6"/>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6"/>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96"/>
          <p:cNvGrpSpPr/>
          <p:nvPr/>
        </p:nvGrpSpPr>
        <p:grpSpPr>
          <a:xfrm>
            <a:off x="4907159" y="3171536"/>
            <a:ext cx="264845" cy="354214"/>
            <a:chOff x="4907159" y="3346936"/>
            <a:chExt cx="264845" cy="354214"/>
          </a:xfrm>
        </p:grpSpPr>
        <p:sp>
          <p:nvSpPr>
            <p:cNvPr id="10981" name="Google Shape;10981;p96"/>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6"/>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96"/>
          <p:cNvGrpSpPr/>
          <p:nvPr/>
        </p:nvGrpSpPr>
        <p:grpSpPr>
          <a:xfrm>
            <a:off x="8048421" y="3159086"/>
            <a:ext cx="276503" cy="369674"/>
            <a:chOff x="8048421" y="3334486"/>
            <a:chExt cx="276503" cy="369674"/>
          </a:xfrm>
        </p:grpSpPr>
        <p:sp>
          <p:nvSpPr>
            <p:cNvPr id="10984" name="Google Shape;10984;p96"/>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6"/>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6"/>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6"/>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6"/>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6"/>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0" name="Google Shape;10990;p96"/>
          <p:cNvGrpSpPr/>
          <p:nvPr/>
        </p:nvGrpSpPr>
        <p:grpSpPr>
          <a:xfrm>
            <a:off x="7575787" y="3154555"/>
            <a:ext cx="295384" cy="376834"/>
            <a:chOff x="7575787" y="3329955"/>
            <a:chExt cx="295384" cy="376834"/>
          </a:xfrm>
        </p:grpSpPr>
        <p:sp>
          <p:nvSpPr>
            <p:cNvPr id="10991" name="Google Shape;10991;p96"/>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6"/>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6"/>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6"/>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6"/>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6"/>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96"/>
          <p:cNvGrpSpPr/>
          <p:nvPr/>
        </p:nvGrpSpPr>
        <p:grpSpPr>
          <a:xfrm>
            <a:off x="864062" y="2709103"/>
            <a:ext cx="264084" cy="347783"/>
            <a:chOff x="864062" y="2884503"/>
            <a:chExt cx="264084" cy="347783"/>
          </a:xfrm>
        </p:grpSpPr>
        <p:sp>
          <p:nvSpPr>
            <p:cNvPr id="10998" name="Google Shape;10998;p96"/>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6"/>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6"/>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6"/>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6"/>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6"/>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96"/>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6"/>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6"/>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6"/>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96"/>
          <p:cNvGrpSpPr/>
          <p:nvPr/>
        </p:nvGrpSpPr>
        <p:grpSpPr>
          <a:xfrm>
            <a:off x="3978523" y="2709261"/>
            <a:ext cx="348955" cy="346516"/>
            <a:chOff x="3978523" y="2884661"/>
            <a:chExt cx="348955" cy="346516"/>
          </a:xfrm>
        </p:grpSpPr>
        <p:sp>
          <p:nvSpPr>
            <p:cNvPr id="11009" name="Google Shape;11009;p96"/>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6"/>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6"/>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6"/>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6"/>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6"/>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6"/>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6"/>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7" name="Google Shape;11017;p96"/>
          <p:cNvGrpSpPr/>
          <p:nvPr/>
        </p:nvGrpSpPr>
        <p:grpSpPr>
          <a:xfrm>
            <a:off x="3556255" y="2709863"/>
            <a:ext cx="347435" cy="345534"/>
            <a:chOff x="3527780" y="2885263"/>
            <a:chExt cx="347435" cy="345534"/>
          </a:xfrm>
        </p:grpSpPr>
        <p:sp>
          <p:nvSpPr>
            <p:cNvPr id="11018" name="Google Shape;11018;p96"/>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96"/>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96"/>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6"/>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6"/>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6"/>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6"/>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6"/>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6"/>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6"/>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6"/>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6"/>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6"/>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6"/>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6"/>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6"/>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6"/>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6"/>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6"/>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6"/>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6"/>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6"/>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6"/>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96"/>
          <p:cNvGrpSpPr/>
          <p:nvPr/>
        </p:nvGrpSpPr>
        <p:grpSpPr>
          <a:xfrm>
            <a:off x="2239671" y="2709103"/>
            <a:ext cx="218053" cy="348543"/>
            <a:chOff x="2239671" y="2884503"/>
            <a:chExt cx="218053" cy="348543"/>
          </a:xfrm>
        </p:grpSpPr>
        <p:sp>
          <p:nvSpPr>
            <p:cNvPr id="11042" name="Google Shape;11042;p96"/>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6"/>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6"/>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6"/>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6"/>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7" name="Google Shape;11047;p96"/>
          <p:cNvGrpSpPr/>
          <p:nvPr/>
        </p:nvGrpSpPr>
        <p:grpSpPr>
          <a:xfrm>
            <a:off x="2691555" y="2709103"/>
            <a:ext cx="215044" cy="348924"/>
            <a:chOff x="2691555" y="2884503"/>
            <a:chExt cx="215044" cy="348924"/>
          </a:xfrm>
        </p:grpSpPr>
        <p:sp>
          <p:nvSpPr>
            <p:cNvPr id="11048" name="Google Shape;11048;p96"/>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6"/>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6"/>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1" name="Google Shape;11051;p96"/>
          <p:cNvGrpSpPr/>
          <p:nvPr/>
        </p:nvGrpSpPr>
        <p:grpSpPr>
          <a:xfrm>
            <a:off x="1770459" y="2709103"/>
            <a:ext cx="254644" cy="348828"/>
            <a:chOff x="1770459" y="2884503"/>
            <a:chExt cx="254644" cy="348828"/>
          </a:xfrm>
        </p:grpSpPr>
        <p:sp>
          <p:nvSpPr>
            <p:cNvPr id="11052" name="Google Shape;11052;p96"/>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6"/>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6"/>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6"/>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6"/>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6"/>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6"/>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6"/>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96"/>
          <p:cNvGrpSpPr/>
          <p:nvPr/>
        </p:nvGrpSpPr>
        <p:grpSpPr>
          <a:xfrm>
            <a:off x="1317466" y="2709483"/>
            <a:ext cx="258382" cy="348543"/>
            <a:chOff x="1317466" y="2884883"/>
            <a:chExt cx="258382" cy="348543"/>
          </a:xfrm>
        </p:grpSpPr>
        <p:sp>
          <p:nvSpPr>
            <p:cNvPr id="11061" name="Google Shape;11061;p96"/>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6"/>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6"/>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6"/>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96"/>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96"/>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6"/>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6"/>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96"/>
          <p:cNvGrpSpPr/>
          <p:nvPr/>
        </p:nvGrpSpPr>
        <p:grpSpPr>
          <a:xfrm>
            <a:off x="3121167" y="2709483"/>
            <a:ext cx="258414" cy="348543"/>
            <a:chOff x="3121167" y="2884883"/>
            <a:chExt cx="258414" cy="348543"/>
          </a:xfrm>
        </p:grpSpPr>
        <p:sp>
          <p:nvSpPr>
            <p:cNvPr id="11070" name="Google Shape;11070;p96"/>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6"/>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96"/>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6"/>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6"/>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6"/>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6"/>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6"/>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96"/>
          <p:cNvGrpSpPr/>
          <p:nvPr/>
        </p:nvGrpSpPr>
        <p:grpSpPr>
          <a:xfrm>
            <a:off x="4899999" y="2706695"/>
            <a:ext cx="271244" cy="346801"/>
            <a:chOff x="4899999" y="2882095"/>
            <a:chExt cx="271244" cy="346801"/>
          </a:xfrm>
        </p:grpSpPr>
        <p:sp>
          <p:nvSpPr>
            <p:cNvPr id="11079" name="Google Shape;11079;p96"/>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6"/>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6"/>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6"/>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6"/>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96"/>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6"/>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6"/>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6"/>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6"/>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9" name="Google Shape;11089;p96"/>
          <p:cNvGrpSpPr/>
          <p:nvPr/>
        </p:nvGrpSpPr>
        <p:grpSpPr>
          <a:xfrm>
            <a:off x="7162775" y="2705713"/>
            <a:ext cx="259523" cy="346294"/>
            <a:chOff x="7162775" y="2881113"/>
            <a:chExt cx="259523" cy="346294"/>
          </a:xfrm>
        </p:grpSpPr>
        <p:sp>
          <p:nvSpPr>
            <p:cNvPr id="11090" name="Google Shape;11090;p96"/>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96"/>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6"/>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6"/>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6"/>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6"/>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96"/>
          <p:cNvGrpSpPr/>
          <p:nvPr/>
        </p:nvGrpSpPr>
        <p:grpSpPr>
          <a:xfrm>
            <a:off x="6709751" y="2706442"/>
            <a:ext cx="261075" cy="347815"/>
            <a:chOff x="6709751" y="2881842"/>
            <a:chExt cx="261075" cy="347815"/>
          </a:xfrm>
        </p:grpSpPr>
        <p:sp>
          <p:nvSpPr>
            <p:cNvPr id="11097" name="Google Shape;11097;p96"/>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6"/>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96"/>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6"/>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6"/>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6"/>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96"/>
          <p:cNvGrpSpPr/>
          <p:nvPr/>
        </p:nvGrpSpPr>
        <p:grpSpPr>
          <a:xfrm>
            <a:off x="5807156" y="2705713"/>
            <a:ext cx="261043" cy="348163"/>
            <a:chOff x="5807156" y="2881113"/>
            <a:chExt cx="261043" cy="348163"/>
          </a:xfrm>
        </p:grpSpPr>
        <p:sp>
          <p:nvSpPr>
            <p:cNvPr id="11104" name="Google Shape;11104;p96"/>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6"/>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6"/>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6"/>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96"/>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9" name="Google Shape;11109;p96"/>
          <p:cNvGrpSpPr/>
          <p:nvPr/>
        </p:nvGrpSpPr>
        <p:grpSpPr>
          <a:xfrm>
            <a:off x="5355653" y="2706093"/>
            <a:ext cx="262184" cy="346643"/>
            <a:chOff x="5355653" y="2881493"/>
            <a:chExt cx="262184" cy="346643"/>
          </a:xfrm>
        </p:grpSpPr>
        <p:sp>
          <p:nvSpPr>
            <p:cNvPr id="11110" name="Google Shape;11110;p96"/>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6"/>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6"/>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6"/>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6"/>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96"/>
          <p:cNvGrpSpPr/>
          <p:nvPr/>
        </p:nvGrpSpPr>
        <p:grpSpPr>
          <a:xfrm>
            <a:off x="8055961" y="2706442"/>
            <a:ext cx="260283" cy="345914"/>
            <a:chOff x="8055961" y="2881842"/>
            <a:chExt cx="260283" cy="345914"/>
          </a:xfrm>
        </p:grpSpPr>
        <p:sp>
          <p:nvSpPr>
            <p:cNvPr id="11116" name="Google Shape;11116;p96"/>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6"/>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6"/>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6"/>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96"/>
          <p:cNvGrpSpPr/>
          <p:nvPr/>
        </p:nvGrpSpPr>
        <p:grpSpPr>
          <a:xfrm>
            <a:off x="7609368" y="2718512"/>
            <a:ext cx="264813" cy="353105"/>
            <a:chOff x="7609368" y="2893912"/>
            <a:chExt cx="264813" cy="353105"/>
          </a:xfrm>
        </p:grpSpPr>
        <p:sp>
          <p:nvSpPr>
            <p:cNvPr id="11121" name="Google Shape;11121;p96"/>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6"/>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6"/>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6"/>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6"/>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6"/>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7" name="Google Shape;11127;p96"/>
          <p:cNvGrpSpPr/>
          <p:nvPr/>
        </p:nvGrpSpPr>
        <p:grpSpPr>
          <a:xfrm>
            <a:off x="6248458" y="2694372"/>
            <a:ext cx="270864" cy="360645"/>
            <a:chOff x="6248458" y="2869772"/>
            <a:chExt cx="270864" cy="360645"/>
          </a:xfrm>
        </p:grpSpPr>
        <p:sp>
          <p:nvSpPr>
            <p:cNvPr id="11128" name="Google Shape;11128;p96"/>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6"/>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6"/>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6"/>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6"/>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96"/>
          <p:cNvGrpSpPr/>
          <p:nvPr/>
        </p:nvGrpSpPr>
        <p:grpSpPr>
          <a:xfrm>
            <a:off x="3075928" y="2270398"/>
            <a:ext cx="363243" cy="300675"/>
            <a:chOff x="3075928" y="2445798"/>
            <a:chExt cx="363243" cy="300675"/>
          </a:xfrm>
        </p:grpSpPr>
        <p:sp>
          <p:nvSpPr>
            <p:cNvPr id="11134" name="Google Shape;11134;p96"/>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6"/>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6"/>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6"/>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6"/>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6"/>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6"/>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6"/>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6"/>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6"/>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6"/>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96"/>
          <p:cNvGrpSpPr/>
          <p:nvPr/>
        </p:nvGrpSpPr>
        <p:grpSpPr>
          <a:xfrm>
            <a:off x="2633105" y="2256459"/>
            <a:ext cx="363243" cy="328585"/>
            <a:chOff x="2633105" y="2431859"/>
            <a:chExt cx="363243" cy="328585"/>
          </a:xfrm>
        </p:grpSpPr>
        <p:sp>
          <p:nvSpPr>
            <p:cNvPr id="11146" name="Google Shape;11146;p96"/>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6"/>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6"/>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6"/>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6"/>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6"/>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6"/>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6"/>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96"/>
          <p:cNvGrpSpPr/>
          <p:nvPr/>
        </p:nvGrpSpPr>
        <p:grpSpPr>
          <a:xfrm>
            <a:off x="2189142" y="2245910"/>
            <a:ext cx="365904" cy="350064"/>
            <a:chOff x="2189142" y="2421310"/>
            <a:chExt cx="365904" cy="350064"/>
          </a:xfrm>
        </p:grpSpPr>
        <p:sp>
          <p:nvSpPr>
            <p:cNvPr id="11155" name="Google Shape;11155;p96"/>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6"/>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6"/>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6"/>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6"/>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6"/>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96"/>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6"/>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6"/>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4" name="Google Shape;11164;p96"/>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5" name="Google Shape;11165;p96"/>
          <p:cNvGrpSpPr/>
          <p:nvPr/>
        </p:nvGrpSpPr>
        <p:grpSpPr>
          <a:xfrm>
            <a:off x="3961923" y="2310917"/>
            <a:ext cx="364415" cy="220936"/>
            <a:chOff x="3961923" y="2486317"/>
            <a:chExt cx="364415" cy="220936"/>
          </a:xfrm>
        </p:grpSpPr>
        <p:sp>
          <p:nvSpPr>
            <p:cNvPr id="11166" name="Google Shape;11166;p96"/>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6"/>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6"/>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6"/>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0" name="Google Shape;11170;p96"/>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1" name="Google Shape;11171;p96"/>
          <p:cNvGrpSpPr/>
          <p:nvPr/>
        </p:nvGrpSpPr>
        <p:grpSpPr>
          <a:xfrm>
            <a:off x="1303876" y="2243977"/>
            <a:ext cx="363275" cy="354626"/>
            <a:chOff x="1303876" y="2419377"/>
            <a:chExt cx="363275" cy="354626"/>
          </a:xfrm>
        </p:grpSpPr>
        <p:sp>
          <p:nvSpPr>
            <p:cNvPr id="11172" name="Google Shape;11172;p96"/>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6"/>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6"/>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6"/>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6"/>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6"/>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6"/>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6"/>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96"/>
          <p:cNvGrpSpPr/>
          <p:nvPr/>
        </p:nvGrpSpPr>
        <p:grpSpPr>
          <a:xfrm>
            <a:off x="861053" y="2239510"/>
            <a:ext cx="362134" cy="363623"/>
            <a:chOff x="861053" y="2414910"/>
            <a:chExt cx="362134" cy="363623"/>
          </a:xfrm>
        </p:grpSpPr>
        <p:sp>
          <p:nvSpPr>
            <p:cNvPr id="11181" name="Google Shape;11181;p96"/>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6"/>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6"/>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6"/>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6"/>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96"/>
          <p:cNvGrpSpPr/>
          <p:nvPr/>
        </p:nvGrpSpPr>
        <p:grpSpPr>
          <a:xfrm>
            <a:off x="7594288" y="2239859"/>
            <a:ext cx="279513" cy="355735"/>
            <a:chOff x="7594288" y="2415259"/>
            <a:chExt cx="279513" cy="355735"/>
          </a:xfrm>
        </p:grpSpPr>
        <p:sp>
          <p:nvSpPr>
            <p:cNvPr id="11187" name="Google Shape;11187;p96"/>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6"/>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6"/>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6"/>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6"/>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6"/>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96"/>
          <p:cNvGrpSpPr/>
          <p:nvPr/>
        </p:nvGrpSpPr>
        <p:grpSpPr>
          <a:xfrm>
            <a:off x="7145794" y="2240239"/>
            <a:ext cx="278784" cy="355735"/>
            <a:chOff x="7145794" y="2415639"/>
            <a:chExt cx="278784" cy="355735"/>
          </a:xfrm>
        </p:grpSpPr>
        <p:sp>
          <p:nvSpPr>
            <p:cNvPr id="11194" name="Google Shape;11194;p96"/>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6"/>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6"/>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6"/>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6"/>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6"/>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6"/>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6"/>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6"/>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6"/>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96"/>
          <p:cNvGrpSpPr/>
          <p:nvPr/>
        </p:nvGrpSpPr>
        <p:grpSpPr>
          <a:xfrm>
            <a:off x="6698441" y="2239130"/>
            <a:ext cx="277644" cy="357984"/>
            <a:chOff x="6698441" y="2414530"/>
            <a:chExt cx="277644" cy="357984"/>
          </a:xfrm>
        </p:grpSpPr>
        <p:sp>
          <p:nvSpPr>
            <p:cNvPr id="11205" name="Google Shape;11205;p96"/>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6"/>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6"/>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6"/>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6"/>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6"/>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96"/>
          <p:cNvGrpSpPr/>
          <p:nvPr/>
        </p:nvGrpSpPr>
        <p:grpSpPr>
          <a:xfrm>
            <a:off x="4897750" y="2240239"/>
            <a:ext cx="279513" cy="357255"/>
            <a:chOff x="4897750" y="2415639"/>
            <a:chExt cx="279513" cy="357255"/>
          </a:xfrm>
        </p:grpSpPr>
        <p:sp>
          <p:nvSpPr>
            <p:cNvPr id="11212" name="Google Shape;11212;p96"/>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6"/>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6"/>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6"/>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6"/>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6"/>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6"/>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6"/>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96"/>
          <p:cNvGrpSpPr/>
          <p:nvPr/>
        </p:nvGrpSpPr>
        <p:grpSpPr>
          <a:xfrm>
            <a:off x="5812066" y="2240619"/>
            <a:ext cx="264813" cy="353454"/>
            <a:chOff x="5812066" y="2416019"/>
            <a:chExt cx="264813" cy="353454"/>
          </a:xfrm>
        </p:grpSpPr>
        <p:sp>
          <p:nvSpPr>
            <p:cNvPr id="11221" name="Google Shape;11221;p96"/>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6"/>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6"/>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6"/>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6"/>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6"/>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6"/>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96"/>
          <p:cNvGrpSpPr/>
          <p:nvPr/>
        </p:nvGrpSpPr>
        <p:grpSpPr>
          <a:xfrm>
            <a:off x="8054820" y="2240999"/>
            <a:ext cx="264433" cy="353454"/>
            <a:chOff x="8054820" y="2416399"/>
            <a:chExt cx="264433" cy="353454"/>
          </a:xfrm>
        </p:grpSpPr>
        <p:sp>
          <p:nvSpPr>
            <p:cNvPr id="11229" name="Google Shape;11229;p96"/>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6"/>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6"/>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6"/>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6"/>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6"/>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96"/>
          <p:cNvGrpSpPr/>
          <p:nvPr/>
        </p:nvGrpSpPr>
        <p:grpSpPr>
          <a:xfrm>
            <a:off x="5356413" y="2237990"/>
            <a:ext cx="271212" cy="361374"/>
            <a:chOff x="5356413" y="2413390"/>
            <a:chExt cx="271212" cy="361374"/>
          </a:xfrm>
        </p:grpSpPr>
        <p:sp>
          <p:nvSpPr>
            <p:cNvPr id="11236" name="Google Shape;11236;p96"/>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6"/>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6"/>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6"/>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6"/>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96"/>
          <p:cNvGrpSpPr/>
          <p:nvPr/>
        </p:nvGrpSpPr>
        <p:grpSpPr>
          <a:xfrm>
            <a:off x="6255238" y="2236849"/>
            <a:ext cx="271244" cy="360994"/>
            <a:chOff x="6255238" y="2412249"/>
            <a:chExt cx="271244" cy="360994"/>
          </a:xfrm>
        </p:grpSpPr>
        <p:sp>
          <p:nvSpPr>
            <p:cNvPr id="11242" name="Google Shape;11242;p96"/>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6"/>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96"/>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96"/>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6"/>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6"/>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96"/>
          <p:cNvGrpSpPr/>
          <p:nvPr/>
        </p:nvGrpSpPr>
        <p:grpSpPr>
          <a:xfrm>
            <a:off x="2185372" y="1782399"/>
            <a:ext cx="366664" cy="366981"/>
            <a:chOff x="2185372" y="1957799"/>
            <a:chExt cx="366664" cy="366981"/>
          </a:xfrm>
        </p:grpSpPr>
        <p:sp>
          <p:nvSpPr>
            <p:cNvPr id="11249" name="Google Shape;11249;p96"/>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6"/>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6"/>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6"/>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6"/>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6"/>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6"/>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6"/>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96"/>
          <p:cNvGrpSpPr/>
          <p:nvPr/>
        </p:nvGrpSpPr>
        <p:grpSpPr>
          <a:xfrm>
            <a:off x="1737258" y="1812971"/>
            <a:ext cx="370814" cy="307359"/>
            <a:chOff x="1737258" y="1988371"/>
            <a:chExt cx="370814" cy="307359"/>
          </a:xfrm>
        </p:grpSpPr>
        <p:sp>
          <p:nvSpPr>
            <p:cNvPr id="11258" name="Google Shape;11258;p96"/>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6"/>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6"/>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96"/>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96"/>
          <p:cNvGrpSpPr/>
          <p:nvPr/>
        </p:nvGrpSpPr>
        <p:grpSpPr>
          <a:xfrm>
            <a:off x="848983" y="1814111"/>
            <a:ext cx="369294" cy="304350"/>
            <a:chOff x="848983" y="1989511"/>
            <a:chExt cx="369294" cy="304350"/>
          </a:xfrm>
        </p:grpSpPr>
        <p:sp>
          <p:nvSpPr>
            <p:cNvPr id="11263" name="Google Shape;11263;p96"/>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6"/>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6"/>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6"/>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6"/>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96"/>
          <p:cNvGrpSpPr/>
          <p:nvPr/>
        </p:nvGrpSpPr>
        <p:grpSpPr>
          <a:xfrm>
            <a:off x="3074027" y="1808377"/>
            <a:ext cx="380604" cy="313854"/>
            <a:chOff x="3074027" y="1983777"/>
            <a:chExt cx="380604" cy="313854"/>
          </a:xfrm>
        </p:grpSpPr>
        <p:sp>
          <p:nvSpPr>
            <p:cNvPr id="11269" name="Google Shape;11269;p96"/>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6"/>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6"/>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96"/>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96"/>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96"/>
          <p:cNvGrpSpPr/>
          <p:nvPr/>
        </p:nvGrpSpPr>
        <p:grpSpPr>
          <a:xfrm>
            <a:off x="3522521" y="1800457"/>
            <a:ext cx="367013" cy="331278"/>
            <a:chOff x="3522521" y="1975857"/>
            <a:chExt cx="367013" cy="331278"/>
          </a:xfrm>
        </p:grpSpPr>
        <p:sp>
          <p:nvSpPr>
            <p:cNvPr id="11275" name="Google Shape;11275;p96"/>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6"/>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6"/>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6"/>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6"/>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6"/>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6"/>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96"/>
          <p:cNvGrpSpPr/>
          <p:nvPr/>
        </p:nvGrpSpPr>
        <p:grpSpPr>
          <a:xfrm>
            <a:off x="2630824" y="1801566"/>
            <a:ext cx="368185" cy="330454"/>
            <a:chOff x="2630824" y="1976966"/>
            <a:chExt cx="368185" cy="330454"/>
          </a:xfrm>
        </p:grpSpPr>
        <p:sp>
          <p:nvSpPr>
            <p:cNvPr id="11283" name="Google Shape;11283;p96"/>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6"/>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6"/>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6"/>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6"/>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6"/>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6"/>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6"/>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96"/>
          <p:cNvGrpSpPr/>
          <p:nvPr/>
        </p:nvGrpSpPr>
        <p:grpSpPr>
          <a:xfrm>
            <a:off x="1293706" y="1791016"/>
            <a:ext cx="369294" cy="350444"/>
            <a:chOff x="1293706" y="1966416"/>
            <a:chExt cx="369294" cy="350444"/>
          </a:xfrm>
        </p:grpSpPr>
        <p:sp>
          <p:nvSpPr>
            <p:cNvPr id="11292" name="Google Shape;11292;p96"/>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6"/>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6"/>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6"/>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6"/>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6"/>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6"/>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96"/>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96"/>
          <p:cNvGrpSpPr/>
          <p:nvPr/>
        </p:nvGrpSpPr>
        <p:grpSpPr>
          <a:xfrm>
            <a:off x="3967213" y="1800077"/>
            <a:ext cx="368185" cy="331816"/>
            <a:chOff x="3967213" y="1975477"/>
            <a:chExt cx="368185" cy="331816"/>
          </a:xfrm>
        </p:grpSpPr>
        <p:sp>
          <p:nvSpPr>
            <p:cNvPr id="11301" name="Google Shape;11301;p96"/>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6"/>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6"/>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96"/>
          <p:cNvGrpSpPr/>
          <p:nvPr/>
        </p:nvGrpSpPr>
        <p:grpSpPr>
          <a:xfrm>
            <a:off x="8047661" y="1793646"/>
            <a:ext cx="279132" cy="356875"/>
            <a:chOff x="8047661" y="1969046"/>
            <a:chExt cx="279132" cy="356875"/>
          </a:xfrm>
        </p:grpSpPr>
        <p:sp>
          <p:nvSpPr>
            <p:cNvPr id="11305" name="Google Shape;11305;p96"/>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6"/>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6"/>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6"/>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96"/>
          <p:cNvGrpSpPr/>
          <p:nvPr/>
        </p:nvGrpSpPr>
        <p:grpSpPr>
          <a:xfrm>
            <a:off x="7596157" y="1792759"/>
            <a:ext cx="279544" cy="358142"/>
            <a:chOff x="7596157" y="1968159"/>
            <a:chExt cx="279544" cy="358142"/>
          </a:xfrm>
        </p:grpSpPr>
        <p:sp>
          <p:nvSpPr>
            <p:cNvPr id="11310" name="Google Shape;11310;p96"/>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6"/>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6"/>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96"/>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6"/>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6"/>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96"/>
          <p:cNvGrpSpPr/>
          <p:nvPr/>
        </p:nvGrpSpPr>
        <p:grpSpPr>
          <a:xfrm>
            <a:off x="7147315" y="1793646"/>
            <a:ext cx="279513" cy="357636"/>
            <a:chOff x="7147315" y="1969046"/>
            <a:chExt cx="279513" cy="357636"/>
          </a:xfrm>
        </p:grpSpPr>
        <p:sp>
          <p:nvSpPr>
            <p:cNvPr id="11317" name="Google Shape;11317;p96"/>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6"/>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6"/>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6"/>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6"/>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6"/>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6"/>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4" name="Google Shape;11324;p96"/>
          <p:cNvGrpSpPr/>
          <p:nvPr/>
        </p:nvGrpSpPr>
        <p:grpSpPr>
          <a:xfrm>
            <a:off x="6697681" y="1792917"/>
            <a:ext cx="280305" cy="359093"/>
            <a:chOff x="6697681" y="1968317"/>
            <a:chExt cx="280305" cy="359093"/>
          </a:xfrm>
        </p:grpSpPr>
        <p:sp>
          <p:nvSpPr>
            <p:cNvPr id="11325" name="Google Shape;11325;p96"/>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6"/>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6"/>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6"/>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6"/>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96"/>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96"/>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96"/>
          <p:cNvGrpSpPr/>
          <p:nvPr/>
        </p:nvGrpSpPr>
        <p:grpSpPr>
          <a:xfrm>
            <a:off x="6248839" y="1792537"/>
            <a:ext cx="280273" cy="358744"/>
            <a:chOff x="6248839" y="1967937"/>
            <a:chExt cx="280273" cy="358744"/>
          </a:xfrm>
        </p:grpSpPr>
        <p:sp>
          <p:nvSpPr>
            <p:cNvPr id="11333" name="Google Shape;11333;p96"/>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6"/>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6"/>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6"/>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6"/>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96"/>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96"/>
          <p:cNvGrpSpPr/>
          <p:nvPr/>
        </p:nvGrpSpPr>
        <p:grpSpPr>
          <a:xfrm>
            <a:off x="5801485" y="1793646"/>
            <a:ext cx="279164" cy="357794"/>
            <a:chOff x="5801485" y="1969046"/>
            <a:chExt cx="279164" cy="357794"/>
          </a:xfrm>
        </p:grpSpPr>
        <p:sp>
          <p:nvSpPr>
            <p:cNvPr id="11340" name="Google Shape;11340;p96"/>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6"/>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6"/>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6"/>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6"/>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6"/>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6"/>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6"/>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6"/>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6"/>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6"/>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6"/>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96"/>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96"/>
          <p:cNvGrpSpPr/>
          <p:nvPr/>
        </p:nvGrpSpPr>
        <p:grpSpPr>
          <a:xfrm>
            <a:off x="5352643" y="1793646"/>
            <a:ext cx="278404" cy="358364"/>
            <a:chOff x="5352643" y="1969046"/>
            <a:chExt cx="278404" cy="358364"/>
          </a:xfrm>
        </p:grpSpPr>
        <p:sp>
          <p:nvSpPr>
            <p:cNvPr id="11354" name="Google Shape;11354;p96"/>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6"/>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6"/>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6"/>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96"/>
          <p:cNvGrpSpPr/>
          <p:nvPr/>
        </p:nvGrpSpPr>
        <p:grpSpPr>
          <a:xfrm>
            <a:off x="4897750" y="1792917"/>
            <a:ext cx="279132" cy="358364"/>
            <a:chOff x="4897750" y="1968317"/>
            <a:chExt cx="279132" cy="358364"/>
          </a:xfrm>
        </p:grpSpPr>
        <p:sp>
          <p:nvSpPr>
            <p:cNvPr id="11359" name="Google Shape;11359;p96"/>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6"/>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6"/>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96"/>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6"/>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6"/>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6"/>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96"/>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6"/>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6"/>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6"/>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6"/>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6"/>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2" name="Google Shape;11372;p96"/>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3" name="Google Shape;11373;p96"/>
          <p:cNvGrpSpPr/>
          <p:nvPr/>
        </p:nvGrpSpPr>
        <p:grpSpPr>
          <a:xfrm>
            <a:off x="1767449" y="1337644"/>
            <a:ext cx="324403" cy="347783"/>
            <a:chOff x="1767449" y="1513044"/>
            <a:chExt cx="324403" cy="347783"/>
          </a:xfrm>
        </p:grpSpPr>
        <p:sp>
          <p:nvSpPr>
            <p:cNvPr id="11374" name="Google Shape;11374;p96"/>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6"/>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6"/>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6"/>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6"/>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6"/>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6"/>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6"/>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6"/>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96"/>
          <p:cNvGrpSpPr/>
          <p:nvPr/>
        </p:nvGrpSpPr>
        <p:grpSpPr>
          <a:xfrm>
            <a:off x="4007193" y="1337327"/>
            <a:ext cx="320633" cy="348100"/>
            <a:chOff x="4007193" y="1512727"/>
            <a:chExt cx="320633" cy="348100"/>
          </a:xfrm>
        </p:grpSpPr>
        <p:sp>
          <p:nvSpPr>
            <p:cNvPr id="11384" name="Google Shape;11384;p96"/>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6"/>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96"/>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96"/>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6"/>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96"/>
          <p:cNvGrpSpPr/>
          <p:nvPr/>
        </p:nvGrpSpPr>
        <p:grpSpPr>
          <a:xfrm>
            <a:off x="3530425" y="1333347"/>
            <a:ext cx="368175" cy="344594"/>
            <a:chOff x="3530425" y="1508747"/>
            <a:chExt cx="368175" cy="344594"/>
          </a:xfrm>
        </p:grpSpPr>
        <p:sp>
          <p:nvSpPr>
            <p:cNvPr id="11390" name="Google Shape;11390;p96"/>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6"/>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6"/>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96"/>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96"/>
          <p:cNvGrpSpPr/>
          <p:nvPr/>
        </p:nvGrpSpPr>
        <p:grpSpPr>
          <a:xfrm>
            <a:off x="3127598" y="1337834"/>
            <a:ext cx="289714" cy="347593"/>
            <a:chOff x="3127598" y="1513234"/>
            <a:chExt cx="289714" cy="347593"/>
          </a:xfrm>
        </p:grpSpPr>
        <p:sp>
          <p:nvSpPr>
            <p:cNvPr id="11395" name="Google Shape;11395;p96"/>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6"/>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6"/>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6"/>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6"/>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96"/>
          <p:cNvGrpSpPr/>
          <p:nvPr/>
        </p:nvGrpSpPr>
        <p:grpSpPr>
          <a:xfrm>
            <a:off x="2662884" y="1337644"/>
            <a:ext cx="322914" cy="348543"/>
            <a:chOff x="2662884" y="1513044"/>
            <a:chExt cx="322914" cy="348543"/>
          </a:xfrm>
        </p:grpSpPr>
        <p:sp>
          <p:nvSpPr>
            <p:cNvPr id="11401" name="Google Shape;11401;p96"/>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6"/>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96"/>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96"/>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6"/>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6"/>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6"/>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6"/>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6"/>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6"/>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96"/>
          <p:cNvGrpSpPr/>
          <p:nvPr/>
        </p:nvGrpSpPr>
        <p:grpSpPr>
          <a:xfrm>
            <a:off x="2232511" y="1337359"/>
            <a:ext cx="299534" cy="348068"/>
            <a:chOff x="2232511" y="1512759"/>
            <a:chExt cx="299534" cy="348068"/>
          </a:xfrm>
        </p:grpSpPr>
        <p:sp>
          <p:nvSpPr>
            <p:cNvPr id="11412" name="Google Shape;11412;p96"/>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96"/>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96"/>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6"/>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6"/>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96"/>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96"/>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6"/>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6"/>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6"/>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96"/>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96"/>
          <p:cNvGrpSpPr/>
          <p:nvPr/>
        </p:nvGrpSpPr>
        <p:grpSpPr>
          <a:xfrm>
            <a:off x="1331406" y="1337961"/>
            <a:ext cx="301784" cy="348607"/>
            <a:chOff x="1331406" y="1513361"/>
            <a:chExt cx="301784" cy="348607"/>
          </a:xfrm>
        </p:grpSpPr>
        <p:sp>
          <p:nvSpPr>
            <p:cNvPr id="11424" name="Google Shape;11424;p96"/>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96"/>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96"/>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6"/>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8" name="Google Shape;11428;p96"/>
          <p:cNvGrpSpPr/>
          <p:nvPr/>
        </p:nvGrpSpPr>
        <p:grpSpPr>
          <a:xfrm>
            <a:off x="7144274" y="1324814"/>
            <a:ext cx="282174" cy="355735"/>
            <a:chOff x="7144274" y="1500214"/>
            <a:chExt cx="282174" cy="355735"/>
          </a:xfrm>
        </p:grpSpPr>
        <p:sp>
          <p:nvSpPr>
            <p:cNvPr id="11429" name="Google Shape;11429;p96"/>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6"/>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6"/>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6"/>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6"/>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6"/>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96"/>
          <p:cNvGrpSpPr/>
          <p:nvPr/>
        </p:nvGrpSpPr>
        <p:grpSpPr>
          <a:xfrm>
            <a:off x="6685262" y="1324814"/>
            <a:ext cx="289682" cy="354594"/>
            <a:chOff x="6685262" y="1500214"/>
            <a:chExt cx="289682" cy="354594"/>
          </a:xfrm>
        </p:grpSpPr>
        <p:sp>
          <p:nvSpPr>
            <p:cNvPr id="11436" name="Google Shape;11436;p96"/>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6"/>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6"/>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6"/>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96"/>
          <p:cNvGrpSpPr/>
          <p:nvPr/>
        </p:nvGrpSpPr>
        <p:grpSpPr>
          <a:xfrm>
            <a:off x="6200938" y="1325194"/>
            <a:ext cx="322154" cy="355355"/>
            <a:chOff x="6200938" y="1500594"/>
            <a:chExt cx="322154" cy="355355"/>
          </a:xfrm>
        </p:grpSpPr>
        <p:sp>
          <p:nvSpPr>
            <p:cNvPr id="11441" name="Google Shape;11441;p96"/>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6"/>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6"/>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6"/>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6"/>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96"/>
          <p:cNvGrpSpPr/>
          <p:nvPr/>
        </p:nvGrpSpPr>
        <p:grpSpPr>
          <a:xfrm>
            <a:off x="5289631" y="1324814"/>
            <a:ext cx="332355" cy="354974"/>
            <a:chOff x="5289631" y="1500214"/>
            <a:chExt cx="332355" cy="354974"/>
          </a:xfrm>
        </p:grpSpPr>
        <p:sp>
          <p:nvSpPr>
            <p:cNvPr id="11447" name="Google Shape;11447;p96"/>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96"/>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6"/>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6"/>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6"/>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6"/>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96"/>
          <p:cNvGrpSpPr/>
          <p:nvPr/>
        </p:nvGrpSpPr>
        <p:grpSpPr>
          <a:xfrm>
            <a:off x="5748295" y="1324433"/>
            <a:ext cx="323294" cy="356115"/>
            <a:chOff x="5748295" y="1499833"/>
            <a:chExt cx="323294" cy="356115"/>
          </a:xfrm>
        </p:grpSpPr>
        <p:sp>
          <p:nvSpPr>
            <p:cNvPr id="11454" name="Google Shape;11454;p96"/>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6"/>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6"/>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6"/>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6"/>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6"/>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6"/>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96"/>
          <p:cNvGrpSpPr/>
          <p:nvPr/>
        </p:nvGrpSpPr>
        <p:grpSpPr>
          <a:xfrm>
            <a:off x="8047661" y="1325637"/>
            <a:ext cx="278404" cy="355260"/>
            <a:chOff x="8047661" y="1501037"/>
            <a:chExt cx="278404" cy="355260"/>
          </a:xfrm>
        </p:grpSpPr>
        <p:sp>
          <p:nvSpPr>
            <p:cNvPr id="11462" name="Google Shape;11462;p96"/>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6"/>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6"/>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6"/>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96"/>
          <p:cNvGrpSpPr/>
          <p:nvPr/>
        </p:nvGrpSpPr>
        <p:grpSpPr>
          <a:xfrm>
            <a:off x="4903389" y="1324814"/>
            <a:ext cx="267854" cy="355735"/>
            <a:chOff x="4903389" y="1500214"/>
            <a:chExt cx="267854" cy="355735"/>
          </a:xfrm>
        </p:grpSpPr>
        <p:sp>
          <p:nvSpPr>
            <p:cNvPr id="11467" name="Google Shape;11467;p96"/>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6"/>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6"/>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6"/>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96"/>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96"/>
          <p:cNvGrpSpPr/>
          <p:nvPr/>
        </p:nvGrpSpPr>
        <p:grpSpPr>
          <a:xfrm>
            <a:off x="7613518" y="1325954"/>
            <a:ext cx="264433" cy="353074"/>
            <a:chOff x="7613518" y="1501354"/>
            <a:chExt cx="264433" cy="353074"/>
          </a:xfrm>
        </p:grpSpPr>
        <p:sp>
          <p:nvSpPr>
            <p:cNvPr id="11473" name="Google Shape;11473;p96"/>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6"/>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6"/>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6"/>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6"/>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6"/>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9" name="Google Shape;11479;p96"/>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480" name="Google Shape;11480;p96"/>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84"/>
        <p:cNvGrpSpPr/>
        <p:nvPr/>
      </p:nvGrpSpPr>
      <p:grpSpPr>
        <a:xfrm>
          <a:off x="0" y="0"/>
          <a:ext cx="0" cy="0"/>
          <a:chOff x="0" y="0"/>
          <a:chExt cx="0" cy="0"/>
        </a:xfrm>
      </p:grpSpPr>
      <p:grpSp>
        <p:nvGrpSpPr>
          <p:cNvPr id="11485" name="Google Shape;11485;p97"/>
          <p:cNvGrpSpPr/>
          <p:nvPr/>
        </p:nvGrpSpPr>
        <p:grpSpPr>
          <a:xfrm>
            <a:off x="1757085" y="1325225"/>
            <a:ext cx="371069" cy="359396"/>
            <a:chOff x="1757085" y="1500675"/>
            <a:chExt cx="371069" cy="359396"/>
          </a:xfrm>
        </p:grpSpPr>
        <p:sp>
          <p:nvSpPr>
            <p:cNvPr id="11486" name="Google Shape;11486;p97"/>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7"/>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7"/>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97"/>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7"/>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7"/>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7"/>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7"/>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97"/>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97"/>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7"/>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7"/>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7"/>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7"/>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7"/>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7"/>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7"/>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7"/>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7"/>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7"/>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7"/>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7"/>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97"/>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97"/>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7"/>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5" name="Google Shape;11515;p97"/>
          <p:cNvGrpSpPr/>
          <p:nvPr/>
        </p:nvGrpSpPr>
        <p:grpSpPr>
          <a:xfrm>
            <a:off x="2774209" y="1779241"/>
            <a:ext cx="116693" cy="374186"/>
            <a:chOff x="2774209" y="1954691"/>
            <a:chExt cx="116693" cy="374186"/>
          </a:xfrm>
        </p:grpSpPr>
        <p:sp>
          <p:nvSpPr>
            <p:cNvPr id="11516" name="Google Shape;11516;p97"/>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97"/>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97"/>
          <p:cNvGrpSpPr/>
          <p:nvPr/>
        </p:nvGrpSpPr>
        <p:grpSpPr>
          <a:xfrm>
            <a:off x="4017435" y="1324462"/>
            <a:ext cx="315092" cy="359397"/>
            <a:chOff x="4017435" y="1499912"/>
            <a:chExt cx="315092" cy="359397"/>
          </a:xfrm>
        </p:grpSpPr>
        <p:sp>
          <p:nvSpPr>
            <p:cNvPr id="11519" name="Google Shape;11519;p97"/>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7"/>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1" name="Google Shape;11521;p97"/>
          <p:cNvGrpSpPr/>
          <p:nvPr/>
        </p:nvGrpSpPr>
        <p:grpSpPr>
          <a:xfrm>
            <a:off x="3963652" y="1824309"/>
            <a:ext cx="374154" cy="284050"/>
            <a:chOff x="3963652" y="1999759"/>
            <a:chExt cx="374154" cy="284050"/>
          </a:xfrm>
        </p:grpSpPr>
        <p:sp>
          <p:nvSpPr>
            <p:cNvPr id="11522" name="Google Shape;11522;p97"/>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7"/>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7"/>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97"/>
          <p:cNvGrpSpPr/>
          <p:nvPr/>
        </p:nvGrpSpPr>
        <p:grpSpPr>
          <a:xfrm>
            <a:off x="1777536" y="1839416"/>
            <a:ext cx="376444" cy="253772"/>
            <a:chOff x="1777536" y="2014866"/>
            <a:chExt cx="376444" cy="253772"/>
          </a:xfrm>
        </p:grpSpPr>
        <p:sp>
          <p:nvSpPr>
            <p:cNvPr id="11526" name="Google Shape;11526;p97"/>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97"/>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97"/>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7"/>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7"/>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1" name="Google Shape;11531;p97"/>
          <p:cNvGrpSpPr/>
          <p:nvPr/>
        </p:nvGrpSpPr>
        <p:grpSpPr>
          <a:xfrm>
            <a:off x="1309875" y="1881876"/>
            <a:ext cx="374154" cy="169680"/>
            <a:chOff x="1309875" y="2057326"/>
            <a:chExt cx="374154" cy="169680"/>
          </a:xfrm>
        </p:grpSpPr>
        <p:sp>
          <p:nvSpPr>
            <p:cNvPr id="11532" name="Google Shape;11532;p9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7"/>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7"/>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7"/>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7"/>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7"/>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97"/>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3" name="Google Shape;11543;p97"/>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4" name="Google Shape;11544;p97"/>
          <p:cNvGrpSpPr/>
          <p:nvPr/>
        </p:nvGrpSpPr>
        <p:grpSpPr>
          <a:xfrm>
            <a:off x="2347450" y="1779114"/>
            <a:ext cx="113639" cy="373168"/>
            <a:chOff x="2347450" y="1954564"/>
            <a:chExt cx="113639" cy="373168"/>
          </a:xfrm>
        </p:grpSpPr>
        <p:sp>
          <p:nvSpPr>
            <p:cNvPr id="11545" name="Google Shape;11545;p97"/>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7"/>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7" name="Google Shape;11547;p97"/>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8" name="Google Shape;11548;p97"/>
          <p:cNvGrpSpPr/>
          <p:nvPr/>
        </p:nvGrpSpPr>
        <p:grpSpPr>
          <a:xfrm>
            <a:off x="3110102" y="1324430"/>
            <a:ext cx="330613" cy="358379"/>
            <a:chOff x="3110102" y="1499880"/>
            <a:chExt cx="330613" cy="358379"/>
          </a:xfrm>
        </p:grpSpPr>
        <p:sp>
          <p:nvSpPr>
            <p:cNvPr id="11549" name="Google Shape;11549;p97"/>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7"/>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97"/>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97"/>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7"/>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7"/>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7"/>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6" name="Google Shape;11556;p97"/>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7" name="Google Shape;11557;p97"/>
          <p:cNvGrpSpPr/>
          <p:nvPr/>
        </p:nvGrpSpPr>
        <p:grpSpPr>
          <a:xfrm>
            <a:off x="3485575" y="1824309"/>
            <a:ext cx="373772" cy="284050"/>
            <a:chOff x="3531200" y="1999759"/>
            <a:chExt cx="373772" cy="284050"/>
          </a:xfrm>
        </p:grpSpPr>
        <p:sp>
          <p:nvSpPr>
            <p:cNvPr id="11558" name="Google Shape;11558;p97"/>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97"/>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7"/>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7"/>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97"/>
          <p:cNvGrpSpPr/>
          <p:nvPr/>
        </p:nvGrpSpPr>
        <p:grpSpPr>
          <a:xfrm>
            <a:off x="2667058" y="1324843"/>
            <a:ext cx="330231" cy="359015"/>
            <a:chOff x="2667058" y="1500293"/>
            <a:chExt cx="330231" cy="359015"/>
          </a:xfrm>
        </p:grpSpPr>
        <p:sp>
          <p:nvSpPr>
            <p:cNvPr id="11563" name="Google Shape;11563;p97"/>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97"/>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97"/>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7"/>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97"/>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97"/>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97"/>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97"/>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7"/>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9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9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97"/>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97"/>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7"/>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7"/>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7"/>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97"/>
          <p:cNvGrpSpPr/>
          <p:nvPr/>
        </p:nvGrpSpPr>
        <p:grpSpPr>
          <a:xfrm>
            <a:off x="3567553" y="1324462"/>
            <a:ext cx="320022" cy="359778"/>
            <a:chOff x="3567553" y="1499912"/>
            <a:chExt cx="320022" cy="359778"/>
          </a:xfrm>
        </p:grpSpPr>
        <p:sp>
          <p:nvSpPr>
            <p:cNvPr id="11582" name="Google Shape;11582;p97"/>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7"/>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97"/>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97"/>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7"/>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7"/>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97"/>
          <p:cNvGrpSpPr/>
          <p:nvPr/>
        </p:nvGrpSpPr>
        <p:grpSpPr>
          <a:xfrm>
            <a:off x="1309875" y="1324462"/>
            <a:ext cx="359015" cy="358633"/>
            <a:chOff x="1309875" y="1499912"/>
            <a:chExt cx="359015" cy="358633"/>
          </a:xfrm>
        </p:grpSpPr>
        <p:sp>
          <p:nvSpPr>
            <p:cNvPr id="11589" name="Google Shape;11589;p97"/>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97"/>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97"/>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7"/>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7"/>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7"/>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7"/>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7"/>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7"/>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97"/>
          <p:cNvGrpSpPr/>
          <p:nvPr/>
        </p:nvGrpSpPr>
        <p:grpSpPr>
          <a:xfrm>
            <a:off x="2219466" y="1324843"/>
            <a:ext cx="330613" cy="359015"/>
            <a:chOff x="2219466" y="1500293"/>
            <a:chExt cx="330613" cy="359015"/>
          </a:xfrm>
        </p:grpSpPr>
        <p:sp>
          <p:nvSpPr>
            <p:cNvPr id="11599" name="Google Shape;11599;p97"/>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7"/>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97"/>
          <p:cNvGrpSpPr/>
          <p:nvPr/>
        </p:nvGrpSpPr>
        <p:grpSpPr>
          <a:xfrm>
            <a:off x="5343544" y="1333908"/>
            <a:ext cx="244676" cy="351095"/>
            <a:chOff x="5343544" y="1509358"/>
            <a:chExt cx="244676" cy="351095"/>
          </a:xfrm>
        </p:grpSpPr>
        <p:sp>
          <p:nvSpPr>
            <p:cNvPr id="11602" name="Google Shape;11602;p97"/>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97"/>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7"/>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5" name="Google Shape;11605;p97"/>
          <p:cNvGrpSpPr/>
          <p:nvPr/>
        </p:nvGrpSpPr>
        <p:grpSpPr>
          <a:xfrm>
            <a:off x="4882340" y="1333908"/>
            <a:ext cx="246171" cy="351095"/>
            <a:chOff x="4882340" y="1509358"/>
            <a:chExt cx="246171" cy="351095"/>
          </a:xfrm>
        </p:grpSpPr>
        <p:sp>
          <p:nvSpPr>
            <p:cNvPr id="11606" name="Google Shape;11606;p97"/>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97"/>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97"/>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97"/>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7"/>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1" name="Google Shape;11611;p97"/>
          <p:cNvGrpSpPr/>
          <p:nvPr/>
        </p:nvGrpSpPr>
        <p:grpSpPr>
          <a:xfrm>
            <a:off x="6273204" y="1333558"/>
            <a:ext cx="236343" cy="351445"/>
            <a:chOff x="6273204" y="1509008"/>
            <a:chExt cx="236343" cy="351445"/>
          </a:xfrm>
        </p:grpSpPr>
        <p:sp>
          <p:nvSpPr>
            <p:cNvPr id="11612" name="Google Shape;11612;p97"/>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7"/>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4" name="Google Shape;11614;p97"/>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5" name="Google Shape;11615;p97"/>
          <p:cNvGrpSpPr/>
          <p:nvPr/>
        </p:nvGrpSpPr>
        <p:grpSpPr>
          <a:xfrm>
            <a:off x="7219530" y="1332794"/>
            <a:ext cx="191625" cy="352209"/>
            <a:chOff x="7219530" y="1508244"/>
            <a:chExt cx="191625" cy="352209"/>
          </a:xfrm>
        </p:grpSpPr>
        <p:sp>
          <p:nvSpPr>
            <p:cNvPr id="11616" name="Google Shape;11616;p97"/>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97"/>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97"/>
          <p:cNvGrpSpPr/>
          <p:nvPr/>
        </p:nvGrpSpPr>
        <p:grpSpPr>
          <a:xfrm>
            <a:off x="7699309" y="1333176"/>
            <a:ext cx="154922" cy="351827"/>
            <a:chOff x="7699309" y="1508626"/>
            <a:chExt cx="154922" cy="351827"/>
          </a:xfrm>
        </p:grpSpPr>
        <p:sp>
          <p:nvSpPr>
            <p:cNvPr id="11619" name="Google Shape;11619;p97"/>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97"/>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7"/>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7"/>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7"/>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97"/>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7"/>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6" name="Google Shape;11626;p97"/>
          <p:cNvGrpSpPr/>
          <p:nvPr/>
        </p:nvGrpSpPr>
        <p:grpSpPr>
          <a:xfrm>
            <a:off x="8161690" y="1333558"/>
            <a:ext cx="153396" cy="351064"/>
            <a:chOff x="8161690" y="1509008"/>
            <a:chExt cx="153396" cy="351064"/>
          </a:xfrm>
        </p:grpSpPr>
        <p:sp>
          <p:nvSpPr>
            <p:cNvPr id="11627" name="Google Shape;11627;p97"/>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97"/>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97"/>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7"/>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97"/>
          <p:cNvGrpSpPr/>
          <p:nvPr/>
        </p:nvGrpSpPr>
        <p:grpSpPr>
          <a:xfrm>
            <a:off x="6746940" y="1333431"/>
            <a:ext cx="213221" cy="352304"/>
            <a:chOff x="6746940" y="1508881"/>
            <a:chExt cx="213221" cy="352304"/>
          </a:xfrm>
        </p:grpSpPr>
        <p:sp>
          <p:nvSpPr>
            <p:cNvPr id="11632" name="Google Shape;11632;p97"/>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7"/>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97"/>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7"/>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97"/>
          <p:cNvGrpSpPr/>
          <p:nvPr/>
        </p:nvGrpSpPr>
        <p:grpSpPr>
          <a:xfrm>
            <a:off x="5770336" y="1832165"/>
            <a:ext cx="350682" cy="292097"/>
            <a:chOff x="5770336" y="2007615"/>
            <a:chExt cx="350682" cy="292097"/>
          </a:xfrm>
        </p:grpSpPr>
        <p:sp>
          <p:nvSpPr>
            <p:cNvPr id="11637" name="Google Shape;11637;p97"/>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7"/>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7"/>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7"/>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97"/>
          <p:cNvGrpSpPr/>
          <p:nvPr/>
        </p:nvGrpSpPr>
        <p:grpSpPr>
          <a:xfrm>
            <a:off x="5326878" y="1804908"/>
            <a:ext cx="350332" cy="346229"/>
            <a:chOff x="5326878" y="1980358"/>
            <a:chExt cx="350332" cy="346229"/>
          </a:xfrm>
        </p:grpSpPr>
        <p:sp>
          <p:nvSpPr>
            <p:cNvPr id="11642" name="Google Shape;11642;p97"/>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97"/>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7"/>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7"/>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6" name="Google Shape;11646;p97"/>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7" name="Google Shape;11647;p97"/>
          <p:cNvGrpSpPr/>
          <p:nvPr/>
        </p:nvGrpSpPr>
        <p:grpSpPr>
          <a:xfrm>
            <a:off x="4883835" y="1817121"/>
            <a:ext cx="350300" cy="323043"/>
            <a:chOff x="4883835" y="1992571"/>
            <a:chExt cx="350300" cy="323043"/>
          </a:xfrm>
        </p:grpSpPr>
        <p:sp>
          <p:nvSpPr>
            <p:cNvPr id="11648" name="Google Shape;11648;p97"/>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97"/>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97"/>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97"/>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97"/>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97"/>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97"/>
          <p:cNvGrpSpPr/>
          <p:nvPr/>
        </p:nvGrpSpPr>
        <p:grpSpPr>
          <a:xfrm>
            <a:off x="7548967" y="1803477"/>
            <a:ext cx="333285" cy="349950"/>
            <a:chOff x="7548967" y="1978927"/>
            <a:chExt cx="333285" cy="349950"/>
          </a:xfrm>
        </p:grpSpPr>
        <p:sp>
          <p:nvSpPr>
            <p:cNvPr id="11655" name="Google Shape;11655;p97"/>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97"/>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97"/>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7"/>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7"/>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7"/>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7"/>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97"/>
          <p:cNvGrpSpPr/>
          <p:nvPr/>
        </p:nvGrpSpPr>
        <p:grpSpPr>
          <a:xfrm>
            <a:off x="6214142" y="1803477"/>
            <a:ext cx="346515" cy="350300"/>
            <a:chOff x="6214142" y="1978927"/>
            <a:chExt cx="346515" cy="350300"/>
          </a:xfrm>
        </p:grpSpPr>
        <p:sp>
          <p:nvSpPr>
            <p:cNvPr id="11663" name="Google Shape;11663;p97"/>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7"/>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97"/>
          <p:cNvGrpSpPr/>
          <p:nvPr/>
        </p:nvGrpSpPr>
        <p:grpSpPr>
          <a:xfrm>
            <a:off x="7105923" y="1803095"/>
            <a:ext cx="333285" cy="350682"/>
            <a:chOff x="7105923" y="1978545"/>
            <a:chExt cx="333285" cy="350682"/>
          </a:xfrm>
        </p:grpSpPr>
        <p:sp>
          <p:nvSpPr>
            <p:cNvPr id="11666" name="Google Shape;11666;p97"/>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7"/>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7"/>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7"/>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97"/>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7"/>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7"/>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3" name="Google Shape;11673;p97"/>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7"/>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5" name="Google Shape;11675;p97"/>
          <p:cNvGrpSpPr/>
          <p:nvPr/>
        </p:nvGrpSpPr>
        <p:grpSpPr>
          <a:xfrm>
            <a:off x="3616406" y="2246902"/>
            <a:ext cx="203393" cy="351827"/>
            <a:chOff x="3616406" y="2422352"/>
            <a:chExt cx="203393" cy="351827"/>
          </a:xfrm>
        </p:grpSpPr>
        <p:sp>
          <p:nvSpPr>
            <p:cNvPr id="11676" name="Google Shape;11676;p97"/>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97"/>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97"/>
          <p:cNvGrpSpPr/>
          <p:nvPr/>
        </p:nvGrpSpPr>
        <p:grpSpPr>
          <a:xfrm>
            <a:off x="878187" y="2246520"/>
            <a:ext cx="272696" cy="351827"/>
            <a:chOff x="913012" y="2421970"/>
            <a:chExt cx="272696" cy="351827"/>
          </a:xfrm>
        </p:grpSpPr>
        <p:sp>
          <p:nvSpPr>
            <p:cNvPr id="11679" name="Google Shape;11679;p97"/>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97"/>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7"/>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7"/>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97"/>
          <p:cNvGrpSpPr/>
          <p:nvPr/>
        </p:nvGrpSpPr>
        <p:grpSpPr>
          <a:xfrm>
            <a:off x="2274743" y="2246902"/>
            <a:ext cx="255649" cy="351445"/>
            <a:chOff x="2274743" y="2422352"/>
            <a:chExt cx="255649" cy="351445"/>
          </a:xfrm>
        </p:grpSpPr>
        <p:sp>
          <p:nvSpPr>
            <p:cNvPr id="11684" name="Google Shape;11684;p97"/>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7"/>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7"/>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97"/>
          <p:cNvGrpSpPr/>
          <p:nvPr/>
        </p:nvGrpSpPr>
        <p:grpSpPr>
          <a:xfrm>
            <a:off x="2708723" y="2245789"/>
            <a:ext cx="246552" cy="352558"/>
            <a:chOff x="2708723" y="2421239"/>
            <a:chExt cx="246552" cy="352558"/>
          </a:xfrm>
        </p:grpSpPr>
        <p:sp>
          <p:nvSpPr>
            <p:cNvPr id="11688" name="Google Shape;11688;p97"/>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7"/>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97"/>
          <p:cNvGrpSpPr/>
          <p:nvPr/>
        </p:nvGrpSpPr>
        <p:grpSpPr>
          <a:xfrm>
            <a:off x="1835485" y="2246902"/>
            <a:ext cx="259433" cy="350714"/>
            <a:chOff x="1835485" y="2422352"/>
            <a:chExt cx="259433" cy="350714"/>
          </a:xfrm>
        </p:grpSpPr>
        <p:sp>
          <p:nvSpPr>
            <p:cNvPr id="11691" name="Google Shape;11691;p97"/>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97"/>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97"/>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7"/>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97"/>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7"/>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7"/>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97"/>
          <p:cNvGrpSpPr/>
          <p:nvPr/>
        </p:nvGrpSpPr>
        <p:grpSpPr>
          <a:xfrm>
            <a:off x="3150240" y="2246902"/>
            <a:ext cx="212489" cy="351445"/>
            <a:chOff x="3150240" y="2422352"/>
            <a:chExt cx="212489" cy="351445"/>
          </a:xfrm>
        </p:grpSpPr>
        <p:sp>
          <p:nvSpPr>
            <p:cNvPr id="11699" name="Google Shape;11699;p97"/>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7"/>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97"/>
          <p:cNvGrpSpPr/>
          <p:nvPr/>
        </p:nvGrpSpPr>
        <p:grpSpPr>
          <a:xfrm>
            <a:off x="1367060" y="2246679"/>
            <a:ext cx="269261" cy="352050"/>
            <a:chOff x="1367060" y="2422129"/>
            <a:chExt cx="269261" cy="352050"/>
          </a:xfrm>
        </p:grpSpPr>
        <p:sp>
          <p:nvSpPr>
            <p:cNvPr id="11702" name="Google Shape;11702;p97"/>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7"/>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97"/>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7"/>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7"/>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7"/>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7"/>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97"/>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97"/>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97"/>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7"/>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97"/>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7"/>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7"/>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16" name="Google Shape;11716;p97"/>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7" name="Google Shape;11717;p97"/>
          <p:cNvGrpSpPr/>
          <p:nvPr/>
        </p:nvGrpSpPr>
        <p:grpSpPr>
          <a:xfrm>
            <a:off x="4882690" y="2249955"/>
            <a:ext cx="274573" cy="350682"/>
            <a:chOff x="4882690" y="2425405"/>
            <a:chExt cx="274573" cy="350682"/>
          </a:xfrm>
        </p:grpSpPr>
        <p:sp>
          <p:nvSpPr>
            <p:cNvPr id="11718" name="Google Shape;11718;p97"/>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97"/>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97"/>
          <p:cNvGrpSpPr/>
          <p:nvPr/>
        </p:nvGrpSpPr>
        <p:grpSpPr>
          <a:xfrm>
            <a:off x="6627639" y="2268434"/>
            <a:ext cx="355993" cy="313247"/>
            <a:chOff x="6627639" y="2443884"/>
            <a:chExt cx="355993" cy="313247"/>
          </a:xfrm>
        </p:grpSpPr>
        <p:sp>
          <p:nvSpPr>
            <p:cNvPr id="11721" name="Google Shape;11721;p97"/>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97"/>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97"/>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4" name="Google Shape;11724;p97"/>
          <p:cNvGrpSpPr/>
          <p:nvPr/>
        </p:nvGrpSpPr>
        <p:grpSpPr>
          <a:xfrm>
            <a:off x="6183451" y="2286690"/>
            <a:ext cx="351445" cy="277976"/>
            <a:chOff x="6183451" y="2462140"/>
            <a:chExt cx="351445" cy="277976"/>
          </a:xfrm>
        </p:grpSpPr>
        <p:sp>
          <p:nvSpPr>
            <p:cNvPr id="11725" name="Google Shape;11725;p97"/>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97"/>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97"/>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7"/>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7"/>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7"/>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7"/>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2" name="Google Shape;11732;p97"/>
          <p:cNvGrpSpPr/>
          <p:nvPr/>
        </p:nvGrpSpPr>
        <p:grpSpPr>
          <a:xfrm>
            <a:off x="5735477" y="2254408"/>
            <a:ext cx="353354" cy="341299"/>
            <a:chOff x="5735477" y="2429858"/>
            <a:chExt cx="353354" cy="341299"/>
          </a:xfrm>
        </p:grpSpPr>
        <p:sp>
          <p:nvSpPr>
            <p:cNvPr id="11733" name="Google Shape;11733;p97"/>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7"/>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7"/>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97"/>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97"/>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7"/>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97"/>
          <p:cNvGrpSpPr/>
          <p:nvPr/>
        </p:nvGrpSpPr>
        <p:grpSpPr>
          <a:xfrm>
            <a:off x="5243735" y="2271523"/>
            <a:ext cx="405255" cy="275499"/>
            <a:chOff x="5283337" y="2478774"/>
            <a:chExt cx="358633" cy="243913"/>
          </a:xfrm>
        </p:grpSpPr>
        <p:sp>
          <p:nvSpPr>
            <p:cNvPr id="11740" name="Google Shape;11740;p97"/>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7"/>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7"/>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97"/>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7"/>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7"/>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7"/>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7"/>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7"/>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7"/>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7"/>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7"/>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7"/>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97"/>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97"/>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7"/>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97"/>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97"/>
          <p:cNvGrpSpPr/>
          <p:nvPr/>
        </p:nvGrpSpPr>
        <p:grpSpPr>
          <a:xfrm>
            <a:off x="7964753" y="2295373"/>
            <a:ext cx="362068" cy="258670"/>
            <a:chOff x="7964753" y="2470823"/>
            <a:chExt cx="362068" cy="258670"/>
          </a:xfrm>
        </p:grpSpPr>
        <p:sp>
          <p:nvSpPr>
            <p:cNvPr id="11758" name="Google Shape;11758;p97"/>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7"/>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97"/>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7"/>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7"/>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7"/>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7"/>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7"/>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7"/>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97"/>
          <p:cNvGrpSpPr/>
          <p:nvPr/>
        </p:nvGrpSpPr>
        <p:grpSpPr>
          <a:xfrm>
            <a:off x="7524349" y="2280997"/>
            <a:ext cx="350332" cy="288948"/>
            <a:chOff x="7524349" y="2456447"/>
            <a:chExt cx="350332" cy="288948"/>
          </a:xfrm>
        </p:grpSpPr>
        <p:sp>
          <p:nvSpPr>
            <p:cNvPr id="11768" name="Google Shape;11768;p97"/>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7"/>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7"/>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7"/>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7"/>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97"/>
          <p:cNvGrpSpPr/>
          <p:nvPr/>
        </p:nvGrpSpPr>
        <p:grpSpPr>
          <a:xfrm>
            <a:off x="3972749" y="2718761"/>
            <a:ext cx="355230" cy="356725"/>
            <a:chOff x="3972749" y="2894211"/>
            <a:chExt cx="355230" cy="356725"/>
          </a:xfrm>
        </p:grpSpPr>
        <p:sp>
          <p:nvSpPr>
            <p:cNvPr id="11774" name="Google Shape;11774;p97"/>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7"/>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7"/>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7"/>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7"/>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97"/>
          <p:cNvGrpSpPr/>
          <p:nvPr/>
        </p:nvGrpSpPr>
        <p:grpSpPr>
          <a:xfrm>
            <a:off x="3527797" y="2743346"/>
            <a:ext cx="355993" cy="307904"/>
            <a:chOff x="3527797" y="2918796"/>
            <a:chExt cx="355993" cy="307904"/>
          </a:xfrm>
        </p:grpSpPr>
        <p:sp>
          <p:nvSpPr>
            <p:cNvPr id="11780" name="Google Shape;11780;p97"/>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97"/>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7"/>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7"/>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7"/>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97"/>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7"/>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7"/>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97"/>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7"/>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97"/>
          <p:cNvGrpSpPr/>
          <p:nvPr/>
        </p:nvGrpSpPr>
        <p:grpSpPr>
          <a:xfrm>
            <a:off x="3082845" y="2745509"/>
            <a:ext cx="356375" cy="302338"/>
            <a:chOff x="3082845" y="2920959"/>
            <a:chExt cx="356375" cy="302338"/>
          </a:xfrm>
        </p:grpSpPr>
        <p:sp>
          <p:nvSpPr>
            <p:cNvPr id="11791" name="Google Shape;11791;p97"/>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7"/>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3" name="Google Shape;11793;p97"/>
          <p:cNvGrpSpPr/>
          <p:nvPr/>
        </p:nvGrpSpPr>
        <p:grpSpPr>
          <a:xfrm>
            <a:off x="2639038" y="2719492"/>
            <a:ext cx="355612" cy="355612"/>
            <a:chOff x="2639038" y="2894942"/>
            <a:chExt cx="355612" cy="355612"/>
          </a:xfrm>
        </p:grpSpPr>
        <p:sp>
          <p:nvSpPr>
            <p:cNvPr id="11794" name="Google Shape;11794;p97"/>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7"/>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97"/>
          <p:cNvGrpSpPr/>
          <p:nvPr/>
        </p:nvGrpSpPr>
        <p:grpSpPr>
          <a:xfrm>
            <a:off x="2194468" y="2763415"/>
            <a:ext cx="355993" cy="267766"/>
            <a:chOff x="2194468" y="2938865"/>
            <a:chExt cx="355993" cy="267766"/>
          </a:xfrm>
        </p:grpSpPr>
        <p:sp>
          <p:nvSpPr>
            <p:cNvPr id="11797" name="Google Shape;11797;p97"/>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7"/>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97"/>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7"/>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7"/>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97"/>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7"/>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7"/>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7"/>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7"/>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7"/>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7"/>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7"/>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7"/>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7"/>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7"/>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7"/>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7"/>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7"/>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7"/>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97"/>
          <p:cNvGrpSpPr/>
          <p:nvPr/>
        </p:nvGrpSpPr>
        <p:grpSpPr>
          <a:xfrm>
            <a:off x="1749897" y="2719111"/>
            <a:ext cx="355993" cy="355612"/>
            <a:chOff x="1749897" y="2894561"/>
            <a:chExt cx="355993" cy="355612"/>
          </a:xfrm>
        </p:grpSpPr>
        <p:sp>
          <p:nvSpPr>
            <p:cNvPr id="11818" name="Google Shape;11818;p97"/>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97"/>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97"/>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7"/>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7"/>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97"/>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7"/>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7"/>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7"/>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7"/>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7"/>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97"/>
          <p:cNvGrpSpPr/>
          <p:nvPr/>
        </p:nvGrpSpPr>
        <p:grpSpPr>
          <a:xfrm>
            <a:off x="1305327" y="2718761"/>
            <a:ext cx="357520" cy="357488"/>
            <a:chOff x="1305327" y="2894211"/>
            <a:chExt cx="357520" cy="357488"/>
          </a:xfrm>
        </p:grpSpPr>
        <p:sp>
          <p:nvSpPr>
            <p:cNvPr id="11830" name="Google Shape;11830;p97"/>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7"/>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7"/>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7"/>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97"/>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97"/>
          <p:cNvGrpSpPr/>
          <p:nvPr/>
        </p:nvGrpSpPr>
        <p:grpSpPr>
          <a:xfrm>
            <a:off x="853950" y="2719270"/>
            <a:ext cx="364104" cy="353290"/>
            <a:chOff x="853950" y="2894720"/>
            <a:chExt cx="364104" cy="353290"/>
          </a:xfrm>
        </p:grpSpPr>
        <p:sp>
          <p:nvSpPr>
            <p:cNvPr id="11836" name="Google Shape;11836;p97"/>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7"/>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7"/>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97"/>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7"/>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97"/>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97"/>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97"/>
          <p:cNvGrpSpPr/>
          <p:nvPr/>
        </p:nvGrpSpPr>
        <p:grpSpPr>
          <a:xfrm>
            <a:off x="7066548" y="2737144"/>
            <a:ext cx="352209" cy="334938"/>
            <a:chOff x="7066548" y="2912594"/>
            <a:chExt cx="352209" cy="334938"/>
          </a:xfrm>
        </p:grpSpPr>
        <p:sp>
          <p:nvSpPr>
            <p:cNvPr id="11844" name="Google Shape;11844;p97"/>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7"/>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7"/>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7"/>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7"/>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7"/>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0" name="Google Shape;11850;p97"/>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7"/>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2" name="Google Shape;11852;p97"/>
          <p:cNvGrpSpPr/>
          <p:nvPr/>
        </p:nvGrpSpPr>
        <p:grpSpPr>
          <a:xfrm>
            <a:off x="7541397" y="2729352"/>
            <a:ext cx="318495" cy="352209"/>
            <a:chOff x="7541397" y="2904802"/>
            <a:chExt cx="318495" cy="352209"/>
          </a:xfrm>
        </p:grpSpPr>
        <p:sp>
          <p:nvSpPr>
            <p:cNvPr id="11853" name="Google Shape;11853;p97"/>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97"/>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5" name="Google Shape;11855;p97"/>
          <p:cNvGrpSpPr/>
          <p:nvPr/>
        </p:nvGrpSpPr>
        <p:grpSpPr>
          <a:xfrm>
            <a:off x="8003015" y="2728589"/>
            <a:ext cx="306759" cy="351445"/>
            <a:chOff x="8003015" y="2904039"/>
            <a:chExt cx="306759" cy="351445"/>
          </a:xfrm>
        </p:grpSpPr>
        <p:sp>
          <p:nvSpPr>
            <p:cNvPr id="11856" name="Google Shape;11856;p97"/>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7"/>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7"/>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7"/>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97"/>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97"/>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97"/>
          <p:cNvGrpSpPr/>
          <p:nvPr/>
        </p:nvGrpSpPr>
        <p:grpSpPr>
          <a:xfrm>
            <a:off x="5687770" y="2710046"/>
            <a:ext cx="369638" cy="369606"/>
            <a:chOff x="5687770" y="2885496"/>
            <a:chExt cx="369638" cy="369606"/>
          </a:xfrm>
        </p:grpSpPr>
        <p:sp>
          <p:nvSpPr>
            <p:cNvPr id="11863" name="Google Shape;11863;p97"/>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7"/>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7"/>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7"/>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97"/>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97"/>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7"/>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97"/>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7"/>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7"/>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97"/>
          <p:cNvGrpSpPr/>
          <p:nvPr/>
        </p:nvGrpSpPr>
        <p:grpSpPr>
          <a:xfrm>
            <a:off x="4881958" y="2729352"/>
            <a:ext cx="156417" cy="349537"/>
            <a:chOff x="4881958" y="2904802"/>
            <a:chExt cx="156417" cy="349537"/>
          </a:xfrm>
        </p:grpSpPr>
        <p:sp>
          <p:nvSpPr>
            <p:cNvPr id="11874" name="Google Shape;11874;p97"/>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7"/>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7"/>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7"/>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7"/>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7"/>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7"/>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97"/>
          <p:cNvGrpSpPr/>
          <p:nvPr/>
        </p:nvGrpSpPr>
        <p:grpSpPr>
          <a:xfrm>
            <a:off x="5230318" y="2711064"/>
            <a:ext cx="371133" cy="367443"/>
            <a:chOff x="5230318" y="2886514"/>
            <a:chExt cx="371133" cy="367443"/>
          </a:xfrm>
        </p:grpSpPr>
        <p:sp>
          <p:nvSpPr>
            <p:cNvPr id="11882" name="Google Shape;11882;p97"/>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7"/>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7"/>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7"/>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7"/>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7"/>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7"/>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7"/>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7"/>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97"/>
          <p:cNvGrpSpPr/>
          <p:nvPr/>
        </p:nvGrpSpPr>
        <p:grpSpPr>
          <a:xfrm>
            <a:off x="5748358" y="3259128"/>
            <a:ext cx="352590" cy="182561"/>
            <a:chOff x="5748358" y="3434578"/>
            <a:chExt cx="352590" cy="182561"/>
          </a:xfrm>
        </p:grpSpPr>
        <p:sp>
          <p:nvSpPr>
            <p:cNvPr id="11892" name="Google Shape;11892;p97"/>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97"/>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7"/>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7"/>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7"/>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7"/>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97"/>
          <p:cNvGrpSpPr/>
          <p:nvPr/>
        </p:nvGrpSpPr>
        <p:grpSpPr>
          <a:xfrm>
            <a:off x="862283" y="4099321"/>
            <a:ext cx="341204" cy="359301"/>
            <a:chOff x="862283" y="4274771"/>
            <a:chExt cx="341204" cy="359301"/>
          </a:xfrm>
        </p:grpSpPr>
        <p:sp>
          <p:nvSpPr>
            <p:cNvPr id="11899" name="Google Shape;11899;p97"/>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7"/>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7"/>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97"/>
          <p:cNvGrpSpPr/>
          <p:nvPr/>
        </p:nvGrpSpPr>
        <p:grpSpPr>
          <a:xfrm>
            <a:off x="1396957" y="4111915"/>
            <a:ext cx="301861" cy="332871"/>
            <a:chOff x="1396957" y="4287365"/>
            <a:chExt cx="301861" cy="332871"/>
          </a:xfrm>
        </p:grpSpPr>
        <p:sp>
          <p:nvSpPr>
            <p:cNvPr id="11903" name="Google Shape;11903;p97"/>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7"/>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7"/>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7"/>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97"/>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7"/>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7"/>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7"/>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7"/>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97"/>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7"/>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7"/>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7"/>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7"/>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7"/>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97"/>
          <p:cNvGrpSpPr/>
          <p:nvPr/>
        </p:nvGrpSpPr>
        <p:grpSpPr>
          <a:xfrm>
            <a:off x="1865381" y="4102056"/>
            <a:ext cx="396131" cy="355612"/>
            <a:chOff x="1865381" y="4277506"/>
            <a:chExt cx="396131" cy="355612"/>
          </a:xfrm>
        </p:grpSpPr>
        <p:sp>
          <p:nvSpPr>
            <p:cNvPr id="11919" name="Google Shape;11919;p97"/>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7"/>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7"/>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7"/>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7"/>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97"/>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97"/>
          <p:cNvGrpSpPr/>
          <p:nvPr/>
        </p:nvGrpSpPr>
        <p:grpSpPr>
          <a:xfrm>
            <a:off x="2411823" y="4128549"/>
            <a:ext cx="334398" cy="299953"/>
            <a:chOff x="2411823" y="4303999"/>
            <a:chExt cx="334398" cy="299953"/>
          </a:xfrm>
        </p:grpSpPr>
        <p:sp>
          <p:nvSpPr>
            <p:cNvPr id="11926" name="Google Shape;11926;p97"/>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7"/>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97"/>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7"/>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7"/>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7"/>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7"/>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97"/>
          <p:cNvGrpSpPr/>
          <p:nvPr/>
        </p:nvGrpSpPr>
        <p:grpSpPr>
          <a:xfrm>
            <a:off x="2903337" y="4103582"/>
            <a:ext cx="382519" cy="350682"/>
            <a:chOff x="2903337" y="4279032"/>
            <a:chExt cx="382519" cy="350682"/>
          </a:xfrm>
        </p:grpSpPr>
        <p:sp>
          <p:nvSpPr>
            <p:cNvPr id="11934" name="Google Shape;11934;p97"/>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7"/>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7"/>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97"/>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7"/>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97"/>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7"/>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7"/>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7"/>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97"/>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97"/>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97"/>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7"/>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7"/>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7"/>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97"/>
          <p:cNvGrpSpPr/>
          <p:nvPr/>
        </p:nvGrpSpPr>
        <p:grpSpPr>
          <a:xfrm>
            <a:off x="3933342" y="4140317"/>
            <a:ext cx="383632" cy="276449"/>
            <a:chOff x="3933342" y="4315767"/>
            <a:chExt cx="383632" cy="276449"/>
          </a:xfrm>
        </p:grpSpPr>
        <p:sp>
          <p:nvSpPr>
            <p:cNvPr id="11950" name="Google Shape;11950;p97"/>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7"/>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7"/>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7"/>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7"/>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7"/>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97"/>
          <p:cNvGrpSpPr/>
          <p:nvPr/>
        </p:nvGrpSpPr>
        <p:grpSpPr>
          <a:xfrm>
            <a:off x="3441065" y="4127055"/>
            <a:ext cx="337069" cy="302593"/>
            <a:chOff x="3441065" y="4302505"/>
            <a:chExt cx="337069" cy="302593"/>
          </a:xfrm>
        </p:grpSpPr>
        <p:sp>
          <p:nvSpPr>
            <p:cNvPr id="11957" name="Google Shape;11957;p97"/>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97"/>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7"/>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7"/>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7"/>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7"/>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97"/>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7"/>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7"/>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97"/>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97"/>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7"/>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97"/>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97"/>
          <p:cNvGrpSpPr/>
          <p:nvPr/>
        </p:nvGrpSpPr>
        <p:grpSpPr>
          <a:xfrm>
            <a:off x="3532345" y="3187185"/>
            <a:ext cx="339328" cy="336274"/>
            <a:chOff x="3532345" y="3362635"/>
            <a:chExt cx="339328" cy="336274"/>
          </a:xfrm>
        </p:grpSpPr>
        <p:sp>
          <p:nvSpPr>
            <p:cNvPr id="11971" name="Google Shape;11971;p97"/>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97"/>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97"/>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7"/>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7"/>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6" name="Google Shape;11976;p97"/>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7" name="Google Shape;11977;p97"/>
          <p:cNvGrpSpPr/>
          <p:nvPr/>
        </p:nvGrpSpPr>
        <p:grpSpPr>
          <a:xfrm>
            <a:off x="1883955" y="3633250"/>
            <a:ext cx="162873" cy="351445"/>
            <a:chOff x="1883955" y="3808700"/>
            <a:chExt cx="162873" cy="351445"/>
          </a:xfrm>
        </p:grpSpPr>
        <p:sp>
          <p:nvSpPr>
            <p:cNvPr id="11978" name="Google Shape;11978;p97"/>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7"/>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0" name="Google Shape;11980;p97"/>
          <p:cNvGrpSpPr/>
          <p:nvPr/>
        </p:nvGrpSpPr>
        <p:grpSpPr>
          <a:xfrm>
            <a:off x="939156" y="3633759"/>
            <a:ext cx="192007" cy="351318"/>
            <a:chOff x="939156" y="3809209"/>
            <a:chExt cx="192007" cy="351318"/>
          </a:xfrm>
        </p:grpSpPr>
        <p:sp>
          <p:nvSpPr>
            <p:cNvPr id="11981" name="Google Shape;11981;p97"/>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7"/>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97"/>
          <p:cNvGrpSpPr/>
          <p:nvPr/>
        </p:nvGrpSpPr>
        <p:grpSpPr>
          <a:xfrm>
            <a:off x="2306167" y="3634395"/>
            <a:ext cx="193915" cy="349155"/>
            <a:chOff x="2306167" y="3809845"/>
            <a:chExt cx="193915" cy="349155"/>
          </a:xfrm>
        </p:grpSpPr>
        <p:sp>
          <p:nvSpPr>
            <p:cNvPr id="11984" name="Google Shape;11984;p97"/>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97"/>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97"/>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97"/>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7"/>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7"/>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7"/>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1" name="Google Shape;11991;p97"/>
          <p:cNvGrpSpPr/>
          <p:nvPr/>
        </p:nvGrpSpPr>
        <p:grpSpPr>
          <a:xfrm>
            <a:off x="1323901" y="3631723"/>
            <a:ext cx="356343" cy="356757"/>
            <a:chOff x="1323901" y="3807173"/>
            <a:chExt cx="356343" cy="356757"/>
          </a:xfrm>
        </p:grpSpPr>
        <p:sp>
          <p:nvSpPr>
            <p:cNvPr id="11992" name="Google Shape;11992;p97"/>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97"/>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97"/>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7"/>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97"/>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97"/>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97"/>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7"/>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7"/>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97"/>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7"/>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7"/>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7"/>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7"/>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7"/>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7"/>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97"/>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97"/>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97"/>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97"/>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7"/>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7"/>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97"/>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7"/>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6" name="Google Shape;12016;p97"/>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7" name="Google Shape;12017;p97"/>
          <p:cNvGrpSpPr/>
          <p:nvPr/>
        </p:nvGrpSpPr>
        <p:grpSpPr>
          <a:xfrm>
            <a:off x="859262" y="3178470"/>
            <a:ext cx="306759" cy="351445"/>
            <a:chOff x="859262" y="3353920"/>
            <a:chExt cx="306759" cy="351445"/>
          </a:xfrm>
        </p:grpSpPr>
        <p:sp>
          <p:nvSpPr>
            <p:cNvPr id="12018" name="Google Shape;12018;p97"/>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97"/>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7"/>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7"/>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7"/>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3" name="Google Shape;12023;p97"/>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4" name="Google Shape;12024;p97"/>
          <p:cNvGrpSpPr/>
          <p:nvPr/>
        </p:nvGrpSpPr>
        <p:grpSpPr>
          <a:xfrm>
            <a:off x="3967437" y="3661652"/>
            <a:ext cx="364708" cy="295405"/>
            <a:chOff x="3967437" y="3837102"/>
            <a:chExt cx="364708" cy="295405"/>
          </a:xfrm>
        </p:grpSpPr>
        <p:sp>
          <p:nvSpPr>
            <p:cNvPr id="12025" name="Google Shape;12025;p97"/>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7"/>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97"/>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97"/>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7"/>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0" name="Google Shape;12030;p97"/>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97"/>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97"/>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3" name="Google Shape;12033;p97"/>
          <p:cNvGrpSpPr/>
          <p:nvPr/>
        </p:nvGrpSpPr>
        <p:grpSpPr>
          <a:xfrm>
            <a:off x="5811827" y="3631001"/>
            <a:ext cx="283743" cy="308444"/>
            <a:chOff x="5964227" y="3858701"/>
            <a:chExt cx="283743" cy="308444"/>
          </a:xfrm>
        </p:grpSpPr>
        <p:sp>
          <p:nvSpPr>
            <p:cNvPr id="12034" name="Google Shape;12034;p97"/>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7"/>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7"/>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97"/>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8" name="Google Shape;12038;p97"/>
          <p:cNvGrpSpPr/>
          <p:nvPr/>
        </p:nvGrpSpPr>
        <p:grpSpPr>
          <a:xfrm>
            <a:off x="6243508" y="3697623"/>
            <a:ext cx="320372" cy="213602"/>
            <a:chOff x="6395908" y="3873073"/>
            <a:chExt cx="320372" cy="213602"/>
          </a:xfrm>
        </p:grpSpPr>
        <p:sp>
          <p:nvSpPr>
            <p:cNvPr id="12039" name="Google Shape;12039;p97"/>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97"/>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97"/>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7"/>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7"/>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7"/>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7"/>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97"/>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7"/>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97"/>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9" name="Google Shape;12049;p97"/>
          <p:cNvGrpSpPr/>
          <p:nvPr/>
        </p:nvGrpSpPr>
        <p:grpSpPr>
          <a:xfrm>
            <a:off x="7262890" y="3627366"/>
            <a:ext cx="357138" cy="352018"/>
            <a:chOff x="7415290" y="3802816"/>
            <a:chExt cx="357138" cy="352018"/>
          </a:xfrm>
        </p:grpSpPr>
        <p:sp>
          <p:nvSpPr>
            <p:cNvPr id="12050" name="Google Shape;12050;p97"/>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7"/>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7"/>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7"/>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97"/>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97"/>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97"/>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97"/>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8" name="Google Shape;12058;p97"/>
          <p:cNvGrpSpPr/>
          <p:nvPr/>
        </p:nvGrpSpPr>
        <p:grpSpPr>
          <a:xfrm>
            <a:off x="6737312" y="3657963"/>
            <a:ext cx="355230" cy="293401"/>
            <a:chOff x="6889712" y="3833413"/>
            <a:chExt cx="355230" cy="293401"/>
          </a:xfrm>
        </p:grpSpPr>
        <p:sp>
          <p:nvSpPr>
            <p:cNvPr id="12059" name="Google Shape;12059;p97"/>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7"/>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7"/>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7"/>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97"/>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4" name="Google Shape;12064;p97"/>
          <p:cNvGrpSpPr/>
          <p:nvPr/>
        </p:nvGrpSpPr>
        <p:grpSpPr>
          <a:xfrm>
            <a:off x="7707152" y="3660420"/>
            <a:ext cx="282318" cy="337168"/>
            <a:chOff x="1635875" y="237775"/>
            <a:chExt cx="4370250" cy="5219325"/>
          </a:xfrm>
        </p:grpSpPr>
        <p:sp>
          <p:nvSpPr>
            <p:cNvPr id="12065" name="Google Shape;12065;p97"/>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7"/>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97"/>
          <p:cNvGrpSpPr/>
          <p:nvPr/>
        </p:nvGrpSpPr>
        <p:grpSpPr>
          <a:xfrm>
            <a:off x="3103963" y="3185690"/>
            <a:ext cx="297886" cy="337578"/>
            <a:chOff x="3103963" y="3361140"/>
            <a:chExt cx="297886" cy="337578"/>
          </a:xfrm>
        </p:grpSpPr>
        <p:sp>
          <p:nvSpPr>
            <p:cNvPr id="12068" name="Google Shape;12068;p97"/>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7"/>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7"/>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7"/>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7"/>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9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7"/>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97"/>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7"/>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7"/>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97"/>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97"/>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97"/>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7"/>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7"/>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97"/>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7"/>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7"/>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7"/>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7"/>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7"/>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97"/>
          <p:cNvGrpSpPr/>
          <p:nvPr/>
        </p:nvGrpSpPr>
        <p:grpSpPr>
          <a:xfrm>
            <a:off x="2667821" y="3185658"/>
            <a:ext cx="273046" cy="337801"/>
            <a:chOff x="2667821" y="3361108"/>
            <a:chExt cx="273046" cy="337801"/>
          </a:xfrm>
        </p:grpSpPr>
        <p:sp>
          <p:nvSpPr>
            <p:cNvPr id="12093" name="Google Shape;12093;p97"/>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7"/>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97"/>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97"/>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97"/>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97"/>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97"/>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7"/>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7"/>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7"/>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7"/>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7"/>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7"/>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7"/>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7"/>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7"/>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7"/>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7"/>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97"/>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2" name="Google Shape;12112;p97"/>
          <p:cNvGrpSpPr/>
          <p:nvPr/>
        </p:nvGrpSpPr>
        <p:grpSpPr>
          <a:xfrm>
            <a:off x="2212469" y="3184863"/>
            <a:ext cx="282715" cy="338660"/>
            <a:chOff x="2212469" y="3360313"/>
            <a:chExt cx="282715" cy="338660"/>
          </a:xfrm>
        </p:grpSpPr>
        <p:sp>
          <p:nvSpPr>
            <p:cNvPr id="12113" name="Google Shape;12113;p97"/>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7"/>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7"/>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97"/>
          <p:cNvGrpSpPr/>
          <p:nvPr/>
        </p:nvGrpSpPr>
        <p:grpSpPr>
          <a:xfrm>
            <a:off x="1768821" y="3185658"/>
            <a:ext cx="278739" cy="339073"/>
            <a:chOff x="1768821" y="3361108"/>
            <a:chExt cx="278739" cy="339073"/>
          </a:xfrm>
        </p:grpSpPr>
        <p:sp>
          <p:nvSpPr>
            <p:cNvPr id="12117" name="Google Shape;12117;p97"/>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97"/>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97"/>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97"/>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97"/>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97"/>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97"/>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97"/>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7"/>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7"/>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97"/>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97"/>
          <p:cNvGrpSpPr/>
          <p:nvPr/>
        </p:nvGrpSpPr>
        <p:grpSpPr>
          <a:xfrm>
            <a:off x="5337883" y="3161423"/>
            <a:ext cx="307141" cy="376826"/>
            <a:chOff x="5337883" y="3336873"/>
            <a:chExt cx="307141" cy="376826"/>
          </a:xfrm>
        </p:grpSpPr>
        <p:sp>
          <p:nvSpPr>
            <p:cNvPr id="12129" name="Google Shape;12129;p97"/>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7"/>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97"/>
          <p:cNvGrpSpPr/>
          <p:nvPr/>
        </p:nvGrpSpPr>
        <p:grpSpPr>
          <a:xfrm>
            <a:off x="4883835" y="3161805"/>
            <a:ext cx="323425" cy="377557"/>
            <a:chOff x="4883835" y="3337255"/>
            <a:chExt cx="323425" cy="377557"/>
          </a:xfrm>
        </p:grpSpPr>
        <p:sp>
          <p:nvSpPr>
            <p:cNvPr id="12132" name="Google Shape;12132;p97"/>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7"/>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7"/>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5" name="Google Shape;12135;p97"/>
          <p:cNvGrpSpPr/>
          <p:nvPr/>
        </p:nvGrpSpPr>
        <p:grpSpPr>
          <a:xfrm>
            <a:off x="6193310" y="3231839"/>
            <a:ext cx="352590" cy="237488"/>
            <a:chOff x="6193310" y="3407289"/>
            <a:chExt cx="352590" cy="237488"/>
          </a:xfrm>
        </p:grpSpPr>
        <p:sp>
          <p:nvSpPr>
            <p:cNvPr id="12136" name="Google Shape;12136;p97"/>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7"/>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7"/>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97"/>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97"/>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97"/>
          <p:cNvGrpSpPr/>
          <p:nvPr/>
        </p:nvGrpSpPr>
        <p:grpSpPr>
          <a:xfrm>
            <a:off x="6637117" y="3222393"/>
            <a:ext cx="353735" cy="254504"/>
            <a:chOff x="6637117" y="3397843"/>
            <a:chExt cx="353735" cy="254504"/>
          </a:xfrm>
        </p:grpSpPr>
        <p:sp>
          <p:nvSpPr>
            <p:cNvPr id="12142" name="Google Shape;12142;p97"/>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7"/>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97"/>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97"/>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97"/>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7"/>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97"/>
          <p:cNvGrpSpPr/>
          <p:nvPr/>
        </p:nvGrpSpPr>
        <p:grpSpPr>
          <a:xfrm>
            <a:off x="7075994" y="3174081"/>
            <a:ext cx="360637" cy="352336"/>
            <a:chOff x="7075994" y="3349531"/>
            <a:chExt cx="360637" cy="352336"/>
          </a:xfrm>
        </p:grpSpPr>
        <p:sp>
          <p:nvSpPr>
            <p:cNvPr id="12149" name="Google Shape;12149;p97"/>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7"/>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7"/>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7"/>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97"/>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7"/>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7"/>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97"/>
          <p:cNvGrpSpPr/>
          <p:nvPr/>
        </p:nvGrpSpPr>
        <p:grpSpPr>
          <a:xfrm>
            <a:off x="7651983" y="3173731"/>
            <a:ext cx="107183" cy="352399"/>
            <a:chOff x="7651983" y="3349181"/>
            <a:chExt cx="107183" cy="352399"/>
          </a:xfrm>
        </p:grpSpPr>
        <p:sp>
          <p:nvSpPr>
            <p:cNvPr id="12157" name="Google Shape;12157;p97"/>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7"/>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97"/>
          <p:cNvGrpSpPr/>
          <p:nvPr/>
        </p:nvGrpSpPr>
        <p:grpSpPr>
          <a:xfrm>
            <a:off x="7973468" y="3206872"/>
            <a:ext cx="352590" cy="287072"/>
            <a:chOff x="7973468" y="3382322"/>
            <a:chExt cx="352590" cy="287072"/>
          </a:xfrm>
        </p:grpSpPr>
        <p:sp>
          <p:nvSpPr>
            <p:cNvPr id="12160" name="Google Shape;12160;p97"/>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7"/>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7"/>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7"/>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97"/>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7"/>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97"/>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7"/>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97"/>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97"/>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7"/>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97"/>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2" name="Google Shape;12172;p97"/>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173" name="Google Shape;12173;p97"/>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77"/>
        <p:cNvGrpSpPr/>
        <p:nvPr/>
      </p:nvGrpSpPr>
      <p:grpSpPr>
        <a:xfrm>
          <a:off x="0" y="0"/>
          <a:ext cx="0" cy="0"/>
          <a:chOff x="0" y="0"/>
          <a:chExt cx="0" cy="0"/>
        </a:xfrm>
      </p:grpSpPr>
      <p:grpSp>
        <p:nvGrpSpPr>
          <p:cNvPr id="12178" name="Google Shape;12178;p98"/>
          <p:cNvGrpSpPr/>
          <p:nvPr/>
        </p:nvGrpSpPr>
        <p:grpSpPr>
          <a:xfrm>
            <a:off x="849677" y="1576858"/>
            <a:ext cx="347872" cy="347488"/>
            <a:chOff x="849677" y="1500658"/>
            <a:chExt cx="347872" cy="347488"/>
          </a:xfrm>
        </p:grpSpPr>
        <p:sp>
          <p:nvSpPr>
            <p:cNvPr id="12179" name="Google Shape;12179;p98"/>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8"/>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8"/>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98"/>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8"/>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98"/>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98"/>
          <p:cNvGrpSpPr/>
          <p:nvPr/>
        </p:nvGrpSpPr>
        <p:grpSpPr>
          <a:xfrm>
            <a:off x="1415853" y="1576858"/>
            <a:ext cx="315872" cy="347488"/>
            <a:chOff x="1415853" y="1500658"/>
            <a:chExt cx="315872" cy="347488"/>
          </a:xfrm>
        </p:grpSpPr>
        <p:sp>
          <p:nvSpPr>
            <p:cNvPr id="12186" name="Google Shape;12186;p98"/>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8"/>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98"/>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8"/>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98"/>
          <p:cNvGrpSpPr/>
          <p:nvPr/>
        </p:nvGrpSpPr>
        <p:grpSpPr>
          <a:xfrm>
            <a:off x="4697389" y="1576858"/>
            <a:ext cx="347520" cy="347104"/>
            <a:chOff x="4697389" y="1500658"/>
            <a:chExt cx="347520" cy="347104"/>
          </a:xfrm>
        </p:grpSpPr>
        <p:sp>
          <p:nvSpPr>
            <p:cNvPr id="12191" name="Google Shape;12191;p98"/>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98"/>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98"/>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98"/>
          <p:cNvGrpSpPr/>
          <p:nvPr/>
        </p:nvGrpSpPr>
        <p:grpSpPr>
          <a:xfrm>
            <a:off x="3603533" y="2041146"/>
            <a:ext cx="347520" cy="353760"/>
            <a:chOff x="3603533" y="1964946"/>
            <a:chExt cx="347520" cy="353760"/>
          </a:xfrm>
        </p:grpSpPr>
        <p:sp>
          <p:nvSpPr>
            <p:cNvPr id="12195" name="Google Shape;12195;p98"/>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8"/>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8"/>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98"/>
          <p:cNvGrpSpPr/>
          <p:nvPr/>
        </p:nvGrpSpPr>
        <p:grpSpPr>
          <a:xfrm>
            <a:off x="1950765" y="2040538"/>
            <a:ext cx="357792" cy="352448"/>
            <a:chOff x="1950765" y="1964338"/>
            <a:chExt cx="357792" cy="352448"/>
          </a:xfrm>
        </p:grpSpPr>
        <p:sp>
          <p:nvSpPr>
            <p:cNvPr id="12199" name="Google Shape;12199;p98"/>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8"/>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8"/>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98"/>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98"/>
          <p:cNvGrpSpPr/>
          <p:nvPr/>
        </p:nvGrpSpPr>
        <p:grpSpPr>
          <a:xfrm>
            <a:off x="7435629" y="2040890"/>
            <a:ext cx="367712" cy="353248"/>
            <a:chOff x="7435629" y="1964690"/>
            <a:chExt cx="367712" cy="353248"/>
          </a:xfrm>
        </p:grpSpPr>
        <p:sp>
          <p:nvSpPr>
            <p:cNvPr id="12204" name="Google Shape;12204;p98"/>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98"/>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8"/>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98"/>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98"/>
          <p:cNvGrpSpPr/>
          <p:nvPr/>
        </p:nvGrpSpPr>
        <p:grpSpPr>
          <a:xfrm>
            <a:off x="2512749" y="2041242"/>
            <a:ext cx="333024" cy="352896"/>
            <a:chOff x="2512749" y="1965042"/>
            <a:chExt cx="333024" cy="352896"/>
          </a:xfrm>
        </p:grpSpPr>
        <p:sp>
          <p:nvSpPr>
            <p:cNvPr id="12209" name="Google Shape;12209;p98"/>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8"/>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8"/>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98"/>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8"/>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98"/>
          <p:cNvGrpSpPr/>
          <p:nvPr/>
        </p:nvGrpSpPr>
        <p:grpSpPr>
          <a:xfrm>
            <a:off x="1398317" y="2057978"/>
            <a:ext cx="365792" cy="335392"/>
            <a:chOff x="1398317" y="1981778"/>
            <a:chExt cx="365792" cy="335392"/>
          </a:xfrm>
        </p:grpSpPr>
        <p:sp>
          <p:nvSpPr>
            <p:cNvPr id="12215" name="Google Shape;12215;p98"/>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8"/>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8"/>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8"/>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98"/>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98"/>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98"/>
          <p:cNvGrpSpPr/>
          <p:nvPr/>
        </p:nvGrpSpPr>
        <p:grpSpPr>
          <a:xfrm>
            <a:off x="3052237" y="2079770"/>
            <a:ext cx="353600" cy="314752"/>
            <a:chOff x="3052237" y="2003570"/>
            <a:chExt cx="353600" cy="314752"/>
          </a:xfrm>
        </p:grpSpPr>
        <p:sp>
          <p:nvSpPr>
            <p:cNvPr id="12222" name="Google Shape;12222;p98"/>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8"/>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98"/>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5" name="Google Shape;12225;p98"/>
          <p:cNvGrpSpPr/>
          <p:nvPr/>
        </p:nvGrpSpPr>
        <p:grpSpPr>
          <a:xfrm>
            <a:off x="1404013" y="3034266"/>
            <a:ext cx="368096" cy="223968"/>
            <a:chOff x="1404013" y="2958066"/>
            <a:chExt cx="368096" cy="223968"/>
          </a:xfrm>
        </p:grpSpPr>
        <p:sp>
          <p:nvSpPr>
            <p:cNvPr id="12226" name="Google Shape;12226;p98"/>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8"/>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8" name="Google Shape;12228;p98"/>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8"/>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0" name="Google Shape;12230;p98"/>
          <p:cNvGrpSpPr/>
          <p:nvPr/>
        </p:nvGrpSpPr>
        <p:grpSpPr>
          <a:xfrm>
            <a:off x="1951149" y="2961402"/>
            <a:ext cx="370368" cy="367328"/>
            <a:chOff x="1951149" y="2885202"/>
            <a:chExt cx="370368" cy="367328"/>
          </a:xfrm>
        </p:grpSpPr>
        <p:sp>
          <p:nvSpPr>
            <p:cNvPr id="12231" name="Google Shape;12231;p98"/>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8"/>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8"/>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4" name="Google Shape;12234;p98"/>
          <p:cNvGrpSpPr/>
          <p:nvPr/>
        </p:nvGrpSpPr>
        <p:grpSpPr>
          <a:xfrm>
            <a:off x="2501677" y="2982362"/>
            <a:ext cx="367328" cy="327296"/>
            <a:chOff x="2501677" y="2906162"/>
            <a:chExt cx="367328" cy="327296"/>
          </a:xfrm>
        </p:grpSpPr>
        <p:sp>
          <p:nvSpPr>
            <p:cNvPr id="12235" name="Google Shape;12235;p98"/>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98"/>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8"/>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8" name="Google Shape;12238;p98"/>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9" name="Google Shape;12239;p98"/>
          <p:cNvGrpSpPr/>
          <p:nvPr/>
        </p:nvGrpSpPr>
        <p:grpSpPr>
          <a:xfrm>
            <a:off x="3050317" y="2969914"/>
            <a:ext cx="367712" cy="354240"/>
            <a:chOff x="3050317" y="2893714"/>
            <a:chExt cx="367712" cy="354240"/>
          </a:xfrm>
        </p:grpSpPr>
        <p:sp>
          <p:nvSpPr>
            <p:cNvPr id="12240" name="Google Shape;12240;p98"/>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98"/>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2" name="Google Shape;12242;p98"/>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8"/>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4" name="Google Shape;12244;p98"/>
          <p:cNvGrpSpPr/>
          <p:nvPr/>
        </p:nvGrpSpPr>
        <p:grpSpPr>
          <a:xfrm>
            <a:off x="7531277" y="2962554"/>
            <a:ext cx="185184" cy="367296"/>
            <a:chOff x="7531277" y="2886354"/>
            <a:chExt cx="185184" cy="367296"/>
          </a:xfrm>
        </p:grpSpPr>
        <p:sp>
          <p:nvSpPr>
            <p:cNvPr id="12245" name="Google Shape;12245;p98"/>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98"/>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98"/>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98"/>
          <p:cNvGrpSpPr/>
          <p:nvPr/>
        </p:nvGrpSpPr>
        <p:grpSpPr>
          <a:xfrm>
            <a:off x="6926637" y="2962938"/>
            <a:ext cx="297184" cy="367296"/>
            <a:chOff x="6926637" y="2886738"/>
            <a:chExt cx="297184" cy="367296"/>
          </a:xfrm>
        </p:grpSpPr>
        <p:sp>
          <p:nvSpPr>
            <p:cNvPr id="12249" name="Google Shape;12249;p98"/>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98"/>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98"/>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2" name="Google Shape;12252;p98"/>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98"/>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4" name="Google Shape;12254;p98"/>
          <p:cNvGrpSpPr/>
          <p:nvPr/>
        </p:nvGrpSpPr>
        <p:grpSpPr>
          <a:xfrm>
            <a:off x="6340653" y="2962554"/>
            <a:ext cx="370368" cy="368064"/>
            <a:chOff x="6340653" y="2886354"/>
            <a:chExt cx="370368" cy="368064"/>
          </a:xfrm>
        </p:grpSpPr>
        <p:sp>
          <p:nvSpPr>
            <p:cNvPr id="12255" name="Google Shape;12255;p98"/>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8"/>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98"/>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98"/>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8"/>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8"/>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98"/>
          <p:cNvGrpSpPr/>
          <p:nvPr/>
        </p:nvGrpSpPr>
        <p:grpSpPr>
          <a:xfrm>
            <a:off x="5246797" y="2057626"/>
            <a:ext cx="354752" cy="336512"/>
            <a:chOff x="5246797" y="1981426"/>
            <a:chExt cx="354752" cy="336512"/>
          </a:xfrm>
        </p:grpSpPr>
        <p:sp>
          <p:nvSpPr>
            <p:cNvPr id="12262" name="Google Shape;12262;p98"/>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98"/>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98"/>
          <p:cNvGrpSpPr/>
          <p:nvPr/>
        </p:nvGrpSpPr>
        <p:grpSpPr>
          <a:xfrm>
            <a:off x="4148749" y="2178266"/>
            <a:ext cx="355136" cy="216256"/>
            <a:chOff x="4148749" y="2102066"/>
            <a:chExt cx="355136" cy="216256"/>
          </a:xfrm>
        </p:grpSpPr>
        <p:sp>
          <p:nvSpPr>
            <p:cNvPr id="12265" name="Google Shape;12265;p98"/>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98"/>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98"/>
          <p:cNvGrpSpPr/>
          <p:nvPr/>
        </p:nvGrpSpPr>
        <p:grpSpPr>
          <a:xfrm>
            <a:off x="5794669" y="2077626"/>
            <a:ext cx="354752" cy="315360"/>
            <a:chOff x="5794669" y="2001426"/>
            <a:chExt cx="354752" cy="315360"/>
          </a:xfrm>
        </p:grpSpPr>
        <p:sp>
          <p:nvSpPr>
            <p:cNvPr id="12268" name="Google Shape;12268;p98"/>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8"/>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98"/>
          <p:cNvGrpSpPr/>
          <p:nvPr/>
        </p:nvGrpSpPr>
        <p:grpSpPr>
          <a:xfrm>
            <a:off x="6345229" y="2106042"/>
            <a:ext cx="352832" cy="289216"/>
            <a:chOff x="6345229" y="2029842"/>
            <a:chExt cx="352832" cy="289216"/>
          </a:xfrm>
        </p:grpSpPr>
        <p:sp>
          <p:nvSpPr>
            <p:cNvPr id="12271" name="Google Shape;12271;p98"/>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98"/>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3" name="Google Shape;12273;p98"/>
          <p:cNvGrpSpPr/>
          <p:nvPr/>
        </p:nvGrpSpPr>
        <p:grpSpPr>
          <a:xfrm>
            <a:off x="4697389" y="2112538"/>
            <a:ext cx="354752" cy="281984"/>
            <a:chOff x="4697389" y="2036338"/>
            <a:chExt cx="354752" cy="281984"/>
          </a:xfrm>
        </p:grpSpPr>
        <p:sp>
          <p:nvSpPr>
            <p:cNvPr id="12274" name="Google Shape;12274;p98"/>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8"/>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98"/>
          <p:cNvGrpSpPr/>
          <p:nvPr/>
        </p:nvGrpSpPr>
        <p:grpSpPr>
          <a:xfrm>
            <a:off x="1404013" y="2500954"/>
            <a:ext cx="353600" cy="354944"/>
            <a:chOff x="1404013" y="2424754"/>
            <a:chExt cx="353600" cy="354944"/>
          </a:xfrm>
        </p:grpSpPr>
        <p:sp>
          <p:nvSpPr>
            <p:cNvPr id="12277" name="Google Shape;12277;p98"/>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8"/>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8"/>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98"/>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98"/>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98"/>
          <p:cNvGrpSpPr/>
          <p:nvPr/>
        </p:nvGrpSpPr>
        <p:grpSpPr>
          <a:xfrm>
            <a:off x="854253" y="2504474"/>
            <a:ext cx="355104" cy="351040"/>
            <a:chOff x="854253" y="2428274"/>
            <a:chExt cx="355104" cy="351040"/>
          </a:xfrm>
        </p:grpSpPr>
        <p:sp>
          <p:nvSpPr>
            <p:cNvPr id="12283" name="Google Shape;12283;p98"/>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8"/>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98"/>
          <p:cNvGrpSpPr/>
          <p:nvPr/>
        </p:nvGrpSpPr>
        <p:grpSpPr>
          <a:xfrm>
            <a:off x="6896909" y="2517146"/>
            <a:ext cx="354752" cy="275904"/>
            <a:chOff x="6896909" y="2440946"/>
            <a:chExt cx="354752" cy="275904"/>
          </a:xfrm>
        </p:grpSpPr>
        <p:sp>
          <p:nvSpPr>
            <p:cNvPr id="12286" name="Google Shape;12286;p98"/>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98"/>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8" name="Google Shape;12288;p98"/>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9" name="Google Shape;12289;p98"/>
          <p:cNvGrpSpPr/>
          <p:nvPr/>
        </p:nvGrpSpPr>
        <p:grpSpPr>
          <a:xfrm>
            <a:off x="5265069" y="2500954"/>
            <a:ext cx="321984" cy="354560"/>
            <a:chOff x="5265069" y="2424754"/>
            <a:chExt cx="321984" cy="354560"/>
          </a:xfrm>
        </p:grpSpPr>
        <p:sp>
          <p:nvSpPr>
            <p:cNvPr id="12290" name="Google Shape;12290;p98"/>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8"/>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98"/>
          <p:cNvGrpSpPr/>
          <p:nvPr/>
        </p:nvGrpSpPr>
        <p:grpSpPr>
          <a:xfrm>
            <a:off x="4150669" y="2542970"/>
            <a:ext cx="355104" cy="259584"/>
            <a:chOff x="4150669" y="2466770"/>
            <a:chExt cx="355104" cy="259584"/>
          </a:xfrm>
        </p:grpSpPr>
        <p:sp>
          <p:nvSpPr>
            <p:cNvPr id="12293" name="Google Shape;12293;p98"/>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8"/>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8"/>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8"/>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7" name="Google Shape;12297;p98"/>
          <p:cNvGrpSpPr/>
          <p:nvPr/>
        </p:nvGrpSpPr>
        <p:grpSpPr>
          <a:xfrm>
            <a:off x="4699693" y="2501146"/>
            <a:ext cx="354336" cy="353984"/>
            <a:chOff x="4699693" y="2424946"/>
            <a:chExt cx="354336" cy="353984"/>
          </a:xfrm>
        </p:grpSpPr>
        <p:sp>
          <p:nvSpPr>
            <p:cNvPr id="12298" name="Google Shape;12298;p98"/>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98"/>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0" name="Google Shape;12300;p98"/>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8"/>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2" name="Google Shape;12302;p98"/>
          <p:cNvGrpSpPr/>
          <p:nvPr/>
        </p:nvGrpSpPr>
        <p:grpSpPr>
          <a:xfrm>
            <a:off x="1953037" y="2628442"/>
            <a:ext cx="355136" cy="227072"/>
            <a:chOff x="1953037" y="2552242"/>
            <a:chExt cx="355136" cy="227072"/>
          </a:xfrm>
        </p:grpSpPr>
        <p:sp>
          <p:nvSpPr>
            <p:cNvPr id="12303" name="Google Shape;12303;p98"/>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98"/>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5" name="Google Shape;12305;p98"/>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6" name="Google Shape;12306;p98"/>
          <p:cNvGrpSpPr/>
          <p:nvPr/>
        </p:nvGrpSpPr>
        <p:grpSpPr>
          <a:xfrm>
            <a:off x="2500941" y="2603418"/>
            <a:ext cx="355104" cy="250944"/>
            <a:chOff x="2500941" y="2527218"/>
            <a:chExt cx="355104" cy="250944"/>
          </a:xfrm>
        </p:grpSpPr>
        <p:sp>
          <p:nvSpPr>
            <p:cNvPr id="12307" name="Google Shape;12307;p98"/>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98"/>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98"/>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98"/>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8"/>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2" name="Google Shape;12312;p98"/>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3" name="Google Shape;12313;p98"/>
          <p:cNvGrpSpPr/>
          <p:nvPr/>
        </p:nvGrpSpPr>
        <p:grpSpPr>
          <a:xfrm>
            <a:off x="7993805" y="2503322"/>
            <a:ext cx="356256" cy="351808"/>
            <a:chOff x="7993805" y="2427122"/>
            <a:chExt cx="356256" cy="351808"/>
          </a:xfrm>
        </p:grpSpPr>
        <p:sp>
          <p:nvSpPr>
            <p:cNvPr id="12314" name="Google Shape;12314;p98"/>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8"/>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8"/>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7" name="Google Shape;12317;p98"/>
          <p:cNvGrpSpPr/>
          <p:nvPr/>
        </p:nvGrpSpPr>
        <p:grpSpPr>
          <a:xfrm>
            <a:off x="878637" y="2041210"/>
            <a:ext cx="308640" cy="353312"/>
            <a:chOff x="878637" y="1965010"/>
            <a:chExt cx="308640" cy="353312"/>
          </a:xfrm>
        </p:grpSpPr>
        <p:sp>
          <p:nvSpPr>
            <p:cNvPr id="12318" name="Google Shape;12318;p98"/>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8"/>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8"/>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98"/>
          <p:cNvGrpSpPr/>
          <p:nvPr/>
        </p:nvGrpSpPr>
        <p:grpSpPr>
          <a:xfrm>
            <a:off x="6896141" y="2040922"/>
            <a:ext cx="348256" cy="352448"/>
            <a:chOff x="6896141" y="1964722"/>
            <a:chExt cx="348256" cy="352448"/>
          </a:xfrm>
        </p:grpSpPr>
        <p:sp>
          <p:nvSpPr>
            <p:cNvPr id="12322" name="Google Shape;12322;p98"/>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8"/>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8"/>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98"/>
          <p:cNvGrpSpPr/>
          <p:nvPr/>
        </p:nvGrpSpPr>
        <p:grpSpPr>
          <a:xfrm>
            <a:off x="7989997" y="2091578"/>
            <a:ext cx="355136" cy="303328"/>
            <a:chOff x="7989997" y="2015378"/>
            <a:chExt cx="355136" cy="303328"/>
          </a:xfrm>
        </p:grpSpPr>
        <p:sp>
          <p:nvSpPr>
            <p:cNvPr id="12326" name="Google Shape;12326;p98"/>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98"/>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98"/>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9" name="Google Shape;12329;p98"/>
          <p:cNvGrpSpPr/>
          <p:nvPr/>
        </p:nvGrpSpPr>
        <p:grpSpPr>
          <a:xfrm>
            <a:off x="3598221" y="1585562"/>
            <a:ext cx="348640" cy="330784"/>
            <a:chOff x="3598221" y="1509362"/>
            <a:chExt cx="348640" cy="330784"/>
          </a:xfrm>
        </p:grpSpPr>
        <p:sp>
          <p:nvSpPr>
            <p:cNvPr id="12330" name="Google Shape;12330;p98"/>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98"/>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8"/>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98"/>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98"/>
          <p:cNvGrpSpPr/>
          <p:nvPr/>
        </p:nvGrpSpPr>
        <p:grpSpPr>
          <a:xfrm>
            <a:off x="5246797" y="1576858"/>
            <a:ext cx="347872" cy="347488"/>
            <a:chOff x="5246797" y="1500658"/>
            <a:chExt cx="347872" cy="347488"/>
          </a:xfrm>
        </p:grpSpPr>
        <p:sp>
          <p:nvSpPr>
            <p:cNvPr id="12335" name="Google Shape;12335;p98"/>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8"/>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8"/>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8"/>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98"/>
          <p:cNvGrpSpPr/>
          <p:nvPr/>
        </p:nvGrpSpPr>
        <p:grpSpPr>
          <a:xfrm>
            <a:off x="5796589" y="1576858"/>
            <a:ext cx="349024" cy="346752"/>
            <a:chOff x="5796589" y="1500658"/>
            <a:chExt cx="349024" cy="346752"/>
          </a:xfrm>
        </p:grpSpPr>
        <p:sp>
          <p:nvSpPr>
            <p:cNvPr id="12340" name="Google Shape;12340;p98"/>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1" name="Google Shape;12341;p98"/>
            <p:cNvGrpSpPr/>
            <p:nvPr/>
          </p:nvGrpSpPr>
          <p:grpSpPr>
            <a:xfrm>
              <a:off x="5796589" y="1500658"/>
              <a:ext cx="349024" cy="346752"/>
              <a:chOff x="5796589" y="1500658"/>
              <a:chExt cx="349024" cy="346752"/>
            </a:xfrm>
          </p:grpSpPr>
          <p:sp>
            <p:nvSpPr>
              <p:cNvPr id="12342" name="Google Shape;12342;p98"/>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8"/>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98"/>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98"/>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46" name="Google Shape;12346;p98"/>
          <p:cNvGrpSpPr/>
          <p:nvPr/>
        </p:nvGrpSpPr>
        <p:grpSpPr>
          <a:xfrm>
            <a:off x="6895373" y="1578778"/>
            <a:ext cx="348640" cy="343296"/>
            <a:chOff x="6895373" y="1502578"/>
            <a:chExt cx="348640" cy="343296"/>
          </a:xfrm>
        </p:grpSpPr>
        <p:sp>
          <p:nvSpPr>
            <p:cNvPr id="12347" name="Google Shape;12347;p98"/>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8"/>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8"/>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98"/>
          <p:cNvGrpSpPr/>
          <p:nvPr/>
        </p:nvGrpSpPr>
        <p:grpSpPr>
          <a:xfrm>
            <a:off x="4147597" y="1581658"/>
            <a:ext cx="347904" cy="336992"/>
            <a:chOff x="4147597" y="1505458"/>
            <a:chExt cx="347904" cy="336992"/>
          </a:xfrm>
        </p:grpSpPr>
        <p:sp>
          <p:nvSpPr>
            <p:cNvPr id="12351" name="Google Shape;12351;p98"/>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98"/>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98"/>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98"/>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8"/>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8"/>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8"/>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98"/>
          <p:cNvGrpSpPr/>
          <p:nvPr/>
        </p:nvGrpSpPr>
        <p:grpSpPr>
          <a:xfrm>
            <a:off x="2499405" y="1576090"/>
            <a:ext cx="347488" cy="348256"/>
            <a:chOff x="2499405" y="1499890"/>
            <a:chExt cx="347488" cy="348256"/>
          </a:xfrm>
        </p:grpSpPr>
        <p:sp>
          <p:nvSpPr>
            <p:cNvPr id="12359" name="Google Shape;12359;p98"/>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98"/>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8"/>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98"/>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98"/>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98"/>
          <p:cNvGrpSpPr/>
          <p:nvPr/>
        </p:nvGrpSpPr>
        <p:grpSpPr>
          <a:xfrm>
            <a:off x="1956845" y="1576698"/>
            <a:ext cx="331520" cy="348032"/>
            <a:chOff x="1956845" y="1500498"/>
            <a:chExt cx="331520" cy="348032"/>
          </a:xfrm>
        </p:grpSpPr>
        <p:sp>
          <p:nvSpPr>
            <p:cNvPr id="12365" name="Google Shape;12365;p98"/>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8"/>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8"/>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8"/>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8"/>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98"/>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98"/>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8"/>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8"/>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8"/>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8"/>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8"/>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98"/>
          <p:cNvGrpSpPr/>
          <p:nvPr/>
        </p:nvGrpSpPr>
        <p:grpSpPr>
          <a:xfrm>
            <a:off x="6345613" y="1626074"/>
            <a:ext cx="348640" cy="250656"/>
            <a:chOff x="6345613" y="1549874"/>
            <a:chExt cx="348640" cy="250656"/>
          </a:xfrm>
        </p:grpSpPr>
        <p:sp>
          <p:nvSpPr>
            <p:cNvPr id="12378" name="Google Shape;12378;p98"/>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98"/>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8"/>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8"/>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8"/>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8"/>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98"/>
          <p:cNvGrpSpPr/>
          <p:nvPr/>
        </p:nvGrpSpPr>
        <p:grpSpPr>
          <a:xfrm>
            <a:off x="7444781" y="1583226"/>
            <a:ext cx="348640" cy="334272"/>
            <a:chOff x="7444781" y="1507026"/>
            <a:chExt cx="348640" cy="334272"/>
          </a:xfrm>
        </p:grpSpPr>
        <p:sp>
          <p:nvSpPr>
            <p:cNvPr id="12385" name="Google Shape;12385;p98"/>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8"/>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8"/>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98"/>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8"/>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0" name="Google Shape;12390;p98"/>
          <p:cNvGrpSpPr/>
          <p:nvPr/>
        </p:nvGrpSpPr>
        <p:grpSpPr>
          <a:xfrm>
            <a:off x="7995341" y="1582938"/>
            <a:ext cx="347872" cy="334944"/>
            <a:chOff x="7995341" y="1506738"/>
            <a:chExt cx="347872" cy="334944"/>
          </a:xfrm>
        </p:grpSpPr>
        <p:sp>
          <p:nvSpPr>
            <p:cNvPr id="12391" name="Google Shape;12391;p98"/>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98"/>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8"/>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8"/>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8"/>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98"/>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98"/>
          <p:cNvGrpSpPr/>
          <p:nvPr/>
        </p:nvGrpSpPr>
        <p:grpSpPr>
          <a:xfrm>
            <a:off x="3048045" y="1599130"/>
            <a:ext cx="347872" cy="303904"/>
            <a:chOff x="3048045" y="1522930"/>
            <a:chExt cx="347872" cy="303904"/>
          </a:xfrm>
        </p:grpSpPr>
        <p:sp>
          <p:nvSpPr>
            <p:cNvPr id="12398" name="Google Shape;12398;p98"/>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9" name="Google Shape;12399;p98"/>
            <p:cNvGrpSpPr/>
            <p:nvPr/>
          </p:nvGrpSpPr>
          <p:grpSpPr>
            <a:xfrm>
              <a:off x="3048045" y="1522930"/>
              <a:ext cx="347872" cy="303904"/>
              <a:chOff x="3048045" y="1522930"/>
              <a:chExt cx="347872" cy="303904"/>
            </a:xfrm>
          </p:grpSpPr>
          <p:sp>
            <p:nvSpPr>
              <p:cNvPr id="12400" name="Google Shape;12400;p98"/>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8"/>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02" name="Google Shape;12402;p98"/>
          <p:cNvGrpSpPr/>
          <p:nvPr/>
        </p:nvGrpSpPr>
        <p:grpSpPr>
          <a:xfrm>
            <a:off x="1133133" y="3428122"/>
            <a:ext cx="313984" cy="358560"/>
            <a:chOff x="1133133" y="3351922"/>
            <a:chExt cx="313984" cy="358560"/>
          </a:xfrm>
        </p:grpSpPr>
        <p:sp>
          <p:nvSpPr>
            <p:cNvPr id="12403" name="Google Shape;12403;p98"/>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8"/>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8"/>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8"/>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8"/>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98"/>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98"/>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8"/>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8"/>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8"/>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98"/>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8"/>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8"/>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8"/>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8"/>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98"/>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9" name="Google Shape;12419;p98"/>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0" name="Google Shape;12420;p98"/>
          <p:cNvGrpSpPr/>
          <p:nvPr/>
        </p:nvGrpSpPr>
        <p:grpSpPr>
          <a:xfrm>
            <a:off x="2795053" y="3428794"/>
            <a:ext cx="288448" cy="357120"/>
            <a:chOff x="2795053" y="3352594"/>
            <a:chExt cx="288448" cy="357120"/>
          </a:xfrm>
        </p:grpSpPr>
        <p:sp>
          <p:nvSpPr>
            <p:cNvPr id="12421" name="Google Shape;12421;p98"/>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8"/>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8"/>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98"/>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8"/>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8"/>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8"/>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8"/>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8"/>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98"/>
          <p:cNvGrpSpPr/>
          <p:nvPr/>
        </p:nvGrpSpPr>
        <p:grpSpPr>
          <a:xfrm>
            <a:off x="2236525" y="3429402"/>
            <a:ext cx="304832" cy="356512"/>
            <a:chOff x="2236525" y="3353202"/>
            <a:chExt cx="304832" cy="356512"/>
          </a:xfrm>
        </p:grpSpPr>
        <p:sp>
          <p:nvSpPr>
            <p:cNvPr id="12431" name="Google Shape;12431;p98"/>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8"/>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98"/>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98"/>
          <p:cNvGrpSpPr/>
          <p:nvPr/>
        </p:nvGrpSpPr>
        <p:grpSpPr>
          <a:xfrm>
            <a:off x="3910637" y="3428890"/>
            <a:ext cx="256800" cy="357024"/>
            <a:chOff x="3910637" y="3352690"/>
            <a:chExt cx="256800" cy="357024"/>
          </a:xfrm>
        </p:grpSpPr>
        <p:sp>
          <p:nvSpPr>
            <p:cNvPr id="12435" name="Google Shape;12435;p98"/>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8"/>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8"/>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98"/>
          <p:cNvGrpSpPr/>
          <p:nvPr/>
        </p:nvGrpSpPr>
        <p:grpSpPr>
          <a:xfrm>
            <a:off x="6056429" y="3428122"/>
            <a:ext cx="360064" cy="360096"/>
            <a:chOff x="6056429" y="3351922"/>
            <a:chExt cx="360064" cy="360096"/>
          </a:xfrm>
        </p:grpSpPr>
        <p:sp>
          <p:nvSpPr>
            <p:cNvPr id="12439" name="Google Shape;12439;p98"/>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8"/>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8"/>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2" name="Google Shape;12442;p98"/>
          <p:cNvGrpSpPr/>
          <p:nvPr/>
        </p:nvGrpSpPr>
        <p:grpSpPr>
          <a:xfrm>
            <a:off x="6608877" y="3429274"/>
            <a:ext cx="357408" cy="357408"/>
            <a:chOff x="6608877" y="3353074"/>
            <a:chExt cx="357408" cy="357408"/>
          </a:xfrm>
        </p:grpSpPr>
        <p:sp>
          <p:nvSpPr>
            <p:cNvPr id="12443" name="Google Shape;12443;p98"/>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98"/>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98"/>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8"/>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8"/>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8"/>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98"/>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0" name="Google Shape;12450;p98"/>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8"/>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2" name="Google Shape;12452;p98"/>
          <p:cNvGrpSpPr/>
          <p:nvPr/>
        </p:nvGrpSpPr>
        <p:grpSpPr>
          <a:xfrm>
            <a:off x="4959533" y="3446426"/>
            <a:ext cx="357408" cy="323488"/>
            <a:chOff x="4959533" y="3370226"/>
            <a:chExt cx="357408" cy="323488"/>
          </a:xfrm>
        </p:grpSpPr>
        <p:sp>
          <p:nvSpPr>
            <p:cNvPr id="12453" name="Google Shape;12453;p98"/>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98"/>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98"/>
          <p:cNvGrpSpPr/>
          <p:nvPr/>
        </p:nvGrpSpPr>
        <p:grpSpPr>
          <a:xfrm>
            <a:off x="7158637" y="3429274"/>
            <a:ext cx="357056" cy="357408"/>
            <a:chOff x="7158637" y="3353074"/>
            <a:chExt cx="357056" cy="357408"/>
          </a:xfrm>
        </p:grpSpPr>
        <p:sp>
          <p:nvSpPr>
            <p:cNvPr id="12456" name="Google Shape;12456;p98"/>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8"/>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8"/>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8"/>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0" name="Google Shape;12460;p98"/>
          <p:cNvGrpSpPr/>
          <p:nvPr/>
        </p:nvGrpSpPr>
        <p:grpSpPr>
          <a:xfrm>
            <a:off x="3316269" y="3428602"/>
            <a:ext cx="344832" cy="356544"/>
            <a:chOff x="3316269" y="3352402"/>
            <a:chExt cx="344832" cy="356544"/>
          </a:xfrm>
        </p:grpSpPr>
        <p:sp>
          <p:nvSpPr>
            <p:cNvPr id="12461" name="Google Shape;12461;p98"/>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8"/>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8"/>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98"/>
          <p:cNvGrpSpPr/>
          <p:nvPr/>
        </p:nvGrpSpPr>
        <p:grpSpPr>
          <a:xfrm>
            <a:off x="5508909" y="3447706"/>
            <a:ext cx="358560" cy="319552"/>
            <a:chOff x="5508909" y="3371506"/>
            <a:chExt cx="358560" cy="319552"/>
          </a:xfrm>
        </p:grpSpPr>
        <p:sp>
          <p:nvSpPr>
            <p:cNvPr id="12465" name="Google Shape;12465;p98"/>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98"/>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98"/>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98"/>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98"/>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98"/>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8"/>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8"/>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98"/>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98"/>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5" name="Google Shape;12475;p98"/>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42"/>
        <p:cNvGrpSpPr/>
        <p:nvPr/>
      </p:nvGrpSpPr>
      <p:grpSpPr>
        <a:xfrm>
          <a:off x="0" y="0"/>
          <a:ext cx="0" cy="0"/>
          <a:chOff x="0" y="0"/>
          <a:chExt cx="0" cy="0"/>
        </a:xfrm>
      </p:grpSpPr>
      <p:sp>
        <p:nvSpPr>
          <p:cNvPr id="643" name="Google Shape;643;p50"/>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need a longer text?</a:t>
            </a:r>
            <a:endParaRPr/>
          </a:p>
        </p:txBody>
      </p:sp>
      <p:sp>
        <p:nvSpPr>
          <p:cNvPr id="644" name="Google Shape;644;p50"/>
          <p:cNvSpPr txBox="1">
            <a:spLocks noGrp="1"/>
          </p:cNvSpPr>
          <p:nvPr>
            <p:ph type="subTitle" idx="1"/>
          </p:nvPr>
        </p:nvSpPr>
        <p:spPr>
          <a:xfrm>
            <a:off x="4674900" y="1187049"/>
            <a:ext cx="3749100" cy="306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on Venus, and the solar radiation is so high, Mercury has been deemed to be non-habitable for humans</a:t>
            </a:r>
            <a:endParaRPr/>
          </a:p>
        </p:txBody>
      </p:sp>
      <p:sp>
        <p:nvSpPr>
          <p:cNvPr id="645" name="Google Shape;645;p50"/>
          <p:cNvSpPr txBox="1">
            <a:spLocks noGrp="1"/>
          </p:cNvSpPr>
          <p:nvPr>
            <p:ph type="subTitle" idx="2"/>
          </p:nvPr>
        </p:nvSpPr>
        <p:spPr>
          <a:xfrm>
            <a:off x="713225" y="1187049"/>
            <a:ext cx="3745800" cy="306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79"/>
        <p:cNvGrpSpPr/>
        <p:nvPr/>
      </p:nvGrpSpPr>
      <p:grpSpPr>
        <a:xfrm>
          <a:off x="0" y="0"/>
          <a:ext cx="0" cy="0"/>
          <a:chOff x="0" y="0"/>
          <a:chExt cx="0" cy="0"/>
        </a:xfrm>
      </p:grpSpPr>
      <p:sp>
        <p:nvSpPr>
          <p:cNvPr id="12480" name="Google Shape;12480;p99"/>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1" name="Google Shape;12481;p99"/>
          <p:cNvGrpSpPr/>
          <p:nvPr/>
        </p:nvGrpSpPr>
        <p:grpSpPr>
          <a:xfrm>
            <a:off x="3051327" y="3893352"/>
            <a:ext cx="346056" cy="345674"/>
            <a:chOff x="3303268" y="3817349"/>
            <a:chExt cx="346056" cy="345674"/>
          </a:xfrm>
        </p:grpSpPr>
        <p:sp>
          <p:nvSpPr>
            <p:cNvPr id="12482" name="Google Shape;12482;p99"/>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9"/>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9"/>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9"/>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99"/>
          <p:cNvGrpSpPr/>
          <p:nvPr/>
        </p:nvGrpSpPr>
        <p:grpSpPr>
          <a:xfrm>
            <a:off x="3500416" y="3893352"/>
            <a:ext cx="346056" cy="345674"/>
            <a:chOff x="3752358" y="3817349"/>
            <a:chExt cx="346056" cy="345674"/>
          </a:xfrm>
        </p:grpSpPr>
        <p:sp>
          <p:nvSpPr>
            <p:cNvPr id="12487" name="Google Shape;12487;p99"/>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99"/>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99"/>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9"/>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1" name="Google Shape;12491;p99"/>
          <p:cNvGrpSpPr/>
          <p:nvPr/>
        </p:nvGrpSpPr>
        <p:grpSpPr>
          <a:xfrm>
            <a:off x="4848066" y="3893352"/>
            <a:ext cx="346024" cy="345674"/>
            <a:chOff x="5100008" y="3817349"/>
            <a:chExt cx="346024" cy="345674"/>
          </a:xfrm>
        </p:grpSpPr>
        <p:sp>
          <p:nvSpPr>
            <p:cNvPr id="12492" name="Google Shape;12492;p99"/>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99"/>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99"/>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99"/>
          <p:cNvGrpSpPr/>
          <p:nvPr/>
        </p:nvGrpSpPr>
        <p:grpSpPr>
          <a:xfrm>
            <a:off x="5746977" y="3893352"/>
            <a:ext cx="345674" cy="345674"/>
            <a:chOff x="5998919" y="3817349"/>
            <a:chExt cx="345674" cy="345674"/>
          </a:xfrm>
        </p:grpSpPr>
        <p:sp>
          <p:nvSpPr>
            <p:cNvPr id="12496" name="Google Shape;12496;p99"/>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99"/>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9"/>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99"/>
          <p:cNvGrpSpPr/>
          <p:nvPr/>
        </p:nvGrpSpPr>
        <p:grpSpPr>
          <a:xfrm>
            <a:off x="3949506" y="3893352"/>
            <a:ext cx="346024" cy="345674"/>
            <a:chOff x="4201447" y="3817349"/>
            <a:chExt cx="346024" cy="345674"/>
          </a:xfrm>
        </p:grpSpPr>
        <p:sp>
          <p:nvSpPr>
            <p:cNvPr id="12500" name="Google Shape;12500;p99"/>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99"/>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2" name="Google Shape;12502;p99"/>
          <p:cNvGrpSpPr/>
          <p:nvPr/>
        </p:nvGrpSpPr>
        <p:grpSpPr>
          <a:xfrm>
            <a:off x="4398977" y="3893352"/>
            <a:ext cx="346024" cy="345674"/>
            <a:chOff x="4650919" y="3817349"/>
            <a:chExt cx="346024" cy="345674"/>
          </a:xfrm>
        </p:grpSpPr>
        <p:sp>
          <p:nvSpPr>
            <p:cNvPr id="12503" name="Google Shape;12503;p99"/>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99"/>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99"/>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99"/>
          <p:cNvGrpSpPr/>
          <p:nvPr/>
        </p:nvGrpSpPr>
        <p:grpSpPr>
          <a:xfrm>
            <a:off x="5297920" y="3893352"/>
            <a:ext cx="345642" cy="345674"/>
            <a:chOff x="5549861" y="3817349"/>
            <a:chExt cx="345642" cy="345674"/>
          </a:xfrm>
        </p:grpSpPr>
        <p:sp>
          <p:nvSpPr>
            <p:cNvPr id="12507" name="Google Shape;12507;p99"/>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9"/>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99"/>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0" name="Google Shape;12510;p99"/>
          <p:cNvGrpSpPr/>
          <p:nvPr/>
        </p:nvGrpSpPr>
        <p:grpSpPr>
          <a:xfrm>
            <a:off x="1306445" y="3474029"/>
            <a:ext cx="367255" cy="269855"/>
            <a:chOff x="1306445" y="3397829"/>
            <a:chExt cx="367255" cy="269855"/>
          </a:xfrm>
        </p:grpSpPr>
        <p:sp>
          <p:nvSpPr>
            <p:cNvPr id="12511" name="Google Shape;12511;p99"/>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9"/>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99"/>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99"/>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9"/>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9"/>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7" name="Google Shape;12517;p99"/>
          <p:cNvGrpSpPr/>
          <p:nvPr/>
        </p:nvGrpSpPr>
        <p:grpSpPr>
          <a:xfrm>
            <a:off x="1781317" y="3467600"/>
            <a:ext cx="367255" cy="282364"/>
            <a:chOff x="1781317" y="3391400"/>
            <a:chExt cx="367255" cy="282364"/>
          </a:xfrm>
        </p:grpSpPr>
        <p:sp>
          <p:nvSpPr>
            <p:cNvPr id="12518" name="Google Shape;12518;p99"/>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99"/>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99"/>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9"/>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99"/>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99"/>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4" name="Google Shape;12524;p99"/>
          <p:cNvGrpSpPr/>
          <p:nvPr/>
        </p:nvGrpSpPr>
        <p:grpSpPr>
          <a:xfrm>
            <a:off x="3678830" y="3447133"/>
            <a:ext cx="369164" cy="323297"/>
            <a:chOff x="3678830" y="3370933"/>
            <a:chExt cx="369164" cy="323297"/>
          </a:xfrm>
        </p:grpSpPr>
        <p:sp>
          <p:nvSpPr>
            <p:cNvPr id="12525" name="Google Shape;12525;p99"/>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99"/>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9"/>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9"/>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99"/>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9"/>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9"/>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99"/>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9"/>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99"/>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9"/>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99"/>
          <p:cNvGrpSpPr/>
          <p:nvPr/>
        </p:nvGrpSpPr>
        <p:grpSpPr>
          <a:xfrm>
            <a:off x="859265" y="3424375"/>
            <a:ext cx="312316" cy="368400"/>
            <a:chOff x="859265" y="3348175"/>
            <a:chExt cx="312316" cy="368400"/>
          </a:xfrm>
        </p:grpSpPr>
        <p:sp>
          <p:nvSpPr>
            <p:cNvPr id="12537" name="Google Shape;12537;p99"/>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9"/>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9"/>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99"/>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99"/>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2" name="Google Shape;12542;p99"/>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3" name="Google Shape;12543;p99"/>
          <p:cNvGrpSpPr/>
          <p:nvPr/>
        </p:nvGrpSpPr>
        <p:grpSpPr>
          <a:xfrm>
            <a:off x="2766374" y="3437213"/>
            <a:ext cx="330110" cy="308908"/>
            <a:chOff x="2766264" y="3394042"/>
            <a:chExt cx="294873" cy="275934"/>
          </a:xfrm>
        </p:grpSpPr>
        <p:sp>
          <p:nvSpPr>
            <p:cNvPr id="12544" name="Google Shape;12544;p99"/>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99"/>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9"/>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9"/>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99"/>
          <p:cNvGrpSpPr/>
          <p:nvPr/>
        </p:nvGrpSpPr>
        <p:grpSpPr>
          <a:xfrm>
            <a:off x="3214972" y="3435388"/>
            <a:ext cx="346406" cy="347552"/>
            <a:chOff x="3214972" y="3359188"/>
            <a:chExt cx="346406" cy="347552"/>
          </a:xfrm>
        </p:grpSpPr>
        <p:sp>
          <p:nvSpPr>
            <p:cNvPr id="12549" name="Google Shape;12549;p99"/>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99"/>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99"/>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99"/>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99"/>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99"/>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99"/>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99"/>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9"/>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9"/>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99"/>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99"/>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99"/>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99"/>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99"/>
          <p:cNvGrpSpPr/>
          <p:nvPr/>
        </p:nvGrpSpPr>
        <p:grpSpPr>
          <a:xfrm>
            <a:off x="4629306" y="3485393"/>
            <a:ext cx="367255" cy="244486"/>
            <a:chOff x="4629306" y="3409193"/>
            <a:chExt cx="367255" cy="244486"/>
          </a:xfrm>
        </p:grpSpPr>
        <p:sp>
          <p:nvSpPr>
            <p:cNvPr id="12564" name="Google Shape;12564;p99"/>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99"/>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99"/>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99"/>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99"/>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99"/>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9"/>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9"/>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99"/>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99"/>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99"/>
          <p:cNvGrpSpPr/>
          <p:nvPr/>
        </p:nvGrpSpPr>
        <p:grpSpPr>
          <a:xfrm>
            <a:off x="4193490" y="3426284"/>
            <a:ext cx="289939" cy="334661"/>
            <a:chOff x="4193490" y="3350084"/>
            <a:chExt cx="289939" cy="334661"/>
          </a:xfrm>
        </p:grpSpPr>
        <p:sp>
          <p:nvSpPr>
            <p:cNvPr id="12575" name="Google Shape;12575;p99"/>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99"/>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99"/>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99"/>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9"/>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99"/>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99"/>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99"/>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99"/>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99"/>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99"/>
          <p:cNvGrpSpPr/>
          <p:nvPr/>
        </p:nvGrpSpPr>
        <p:grpSpPr>
          <a:xfrm>
            <a:off x="6533281" y="3427430"/>
            <a:ext cx="357037" cy="357005"/>
            <a:chOff x="6533281" y="3351230"/>
            <a:chExt cx="357037" cy="357005"/>
          </a:xfrm>
        </p:grpSpPr>
        <p:sp>
          <p:nvSpPr>
            <p:cNvPr id="12586" name="Google Shape;12586;p99"/>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9"/>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9"/>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99"/>
          <p:cNvGrpSpPr/>
          <p:nvPr/>
        </p:nvGrpSpPr>
        <p:grpSpPr>
          <a:xfrm>
            <a:off x="6058441" y="3427430"/>
            <a:ext cx="357387" cy="357005"/>
            <a:chOff x="6058441" y="3351230"/>
            <a:chExt cx="357387" cy="357005"/>
          </a:xfrm>
        </p:grpSpPr>
        <p:sp>
          <p:nvSpPr>
            <p:cNvPr id="12590" name="Google Shape;12590;p99"/>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9"/>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99"/>
          <p:cNvGrpSpPr/>
          <p:nvPr/>
        </p:nvGrpSpPr>
        <p:grpSpPr>
          <a:xfrm>
            <a:off x="7957483" y="3427048"/>
            <a:ext cx="357387" cy="357387"/>
            <a:chOff x="7957483" y="3350848"/>
            <a:chExt cx="357387" cy="357387"/>
          </a:xfrm>
        </p:grpSpPr>
        <p:sp>
          <p:nvSpPr>
            <p:cNvPr id="12593" name="Google Shape;12593;p99"/>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99"/>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99"/>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99"/>
          <p:cNvGrpSpPr/>
          <p:nvPr/>
        </p:nvGrpSpPr>
        <p:grpSpPr>
          <a:xfrm>
            <a:off x="7007771" y="3427430"/>
            <a:ext cx="357387" cy="357005"/>
            <a:chOff x="7007771" y="3351230"/>
            <a:chExt cx="357387" cy="357005"/>
          </a:xfrm>
        </p:grpSpPr>
        <p:sp>
          <p:nvSpPr>
            <p:cNvPr id="12597" name="Google Shape;12597;p99"/>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99"/>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99"/>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99"/>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99"/>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99"/>
          <p:cNvGrpSpPr/>
          <p:nvPr/>
        </p:nvGrpSpPr>
        <p:grpSpPr>
          <a:xfrm>
            <a:off x="5108729" y="3427430"/>
            <a:ext cx="357005" cy="357005"/>
            <a:chOff x="5108729" y="3351230"/>
            <a:chExt cx="357005" cy="357005"/>
          </a:xfrm>
        </p:grpSpPr>
        <p:sp>
          <p:nvSpPr>
            <p:cNvPr id="12603" name="Google Shape;12603;p99"/>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9"/>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99"/>
          <p:cNvGrpSpPr/>
          <p:nvPr/>
        </p:nvGrpSpPr>
        <p:grpSpPr>
          <a:xfrm>
            <a:off x="5583569" y="3427430"/>
            <a:ext cx="357419" cy="357005"/>
            <a:chOff x="5583569" y="3351230"/>
            <a:chExt cx="357419" cy="357005"/>
          </a:xfrm>
        </p:grpSpPr>
        <p:sp>
          <p:nvSpPr>
            <p:cNvPr id="12606" name="Google Shape;12606;p99"/>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9"/>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99"/>
          <p:cNvGrpSpPr/>
          <p:nvPr/>
        </p:nvGrpSpPr>
        <p:grpSpPr>
          <a:xfrm>
            <a:off x="7482229" y="3427430"/>
            <a:ext cx="357419" cy="357005"/>
            <a:chOff x="7482229" y="3351230"/>
            <a:chExt cx="357419" cy="357005"/>
          </a:xfrm>
        </p:grpSpPr>
        <p:sp>
          <p:nvSpPr>
            <p:cNvPr id="12609" name="Google Shape;12609;p99"/>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99"/>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99"/>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9"/>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9"/>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99"/>
          <p:cNvGrpSpPr/>
          <p:nvPr/>
        </p:nvGrpSpPr>
        <p:grpSpPr>
          <a:xfrm>
            <a:off x="3764485" y="2966882"/>
            <a:ext cx="222874" cy="345737"/>
            <a:chOff x="3764485" y="2890682"/>
            <a:chExt cx="222874" cy="345737"/>
          </a:xfrm>
        </p:grpSpPr>
        <p:sp>
          <p:nvSpPr>
            <p:cNvPr id="12615" name="Google Shape;12615;p99"/>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9"/>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99"/>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99"/>
          <p:cNvGrpSpPr/>
          <p:nvPr/>
        </p:nvGrpSpPr>
        <p:grpSpPr>
          <a:xfrm>
            <a:off x="2238616" y="2984331"/>
            <a:ext cx="422596" cy="310382"/>
            <a:chOff x="2278533" y="2937377"/>
            <a:chExt cx="346788" cy="254704"/>
          </a:xfrm>
        </p:grpSpPr>
        <p:sp>
          <p:nvSpPr>
            <p:cNvPr id="12619" name="Google Shape;12619;p99"/>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99"/>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1" name="Google Shape;12621;p99"/>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2" name="Google Shape;12622;p99"/>
          <p:cNvGrpSpPr/>
          <p:nvPr/>
        </p:nvGrpSpPr>
        <p:grpSpPr>
          <a:xfrm>
            <a:off x="1836637" y="2967710"/>
            <a:ext cx="286152" cy="346438"/>
            <a:chOff x="1836637" y="2891510"/>
            <a:chExt cx="286152" cy="346438"/>
          </a:xfrm>
        </p:grpSpPr>
        <p:sp>
          <p:nvSpPr>
            <p:cNvPr id="12623" name="Google Shape;12623;p99"/>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99"/>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9"/>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99"/>
          <p:cNvGrpSpPr/>
          <p:nvPr/>
        </p:nvGrpSpPr>
        <p:grpSpPr>
          <a:xfrm>
            <a:off x="5585861" y="2982129"/>
            <a:ext cx="379764" cy="337684"/>
            <a:chOff x="5585861" y="2905929"/>
            <a:chExt cx="379764" cy="337684"/>
          </a:xfrm>
        </p:grpSpPr>
        <p:sp>
          <p:nvSpPr>
            <p:cNvPr id="12627" name="Google Shape;12627;p99"/>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9"/>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99"/>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9"/>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99"/>
          <p:cNvGrpSpPr/>
          <p:nvPr/>
        </p:nvGrpSpPr>
        <p:grpSpPr>
          <a:xfrm>
            <a:off x="1327676" y="2986680"/>
            <a:ext cx="347934" cy="310024"/>
            <a:chOff x="1327676" y="2910480"/>
            <a:chExt cx="347934" cy="310024"/>
          </a:xfrm>
        </p:grpSpPr>
        <p:sp>
          <p:nvSpPr>
            <p:cNvPr id="12632" name="Google Shape;12632;p99"/>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9"/>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99"/>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99"/>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99"/>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7" name="Google Shape;12637;p99"/>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8" name="Google Shape;12638;p99"/>
          <p:cNvGrpSpPr/>
          <p:nvPr/>
        </p:nvGrpSpPr>
        <p:grpSpPr>
          <a:xfrm>
            <a:off x="2753401" y="2945764"/>
            <a:ext cx="382828" cy="358601"/>
            <a:chOff x="2753373" y="2902523"/>
            <a:chExt cx="347552" cy="325557"/>
          </a:xfrm>
        </p:grpSpPr>
        <p:sp>
          <p:nvSpPr>
            <p:cNvPr id="12639" name="Google Shape;12639;p99"/>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99"/>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9"/>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9"/>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99"/>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99"/>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5" name="Google Shape;12645;p99"/>
          <p:cNvGrpSpPr/>
          <p:nvPr/>
        </p:nvGrpSpPr>
        <p:grpSpPr>
          <a:xfrm>
            <a:off x="849016" y="2979455"/>
            <a:ext cx="356655" cy="335425"/>
            <a:chOff x="849016" y="2903255"/>
            <a:chExt cx="356655" cy="335425"/>
          </a:xfrm>
        </p:grpSpPr>
        <p:sp>
          <p:nvSpPr>
            <p:cNvPr id="12646" name="Google Shape;12646;p99"/>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99"/>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9"/>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9"/>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99"/>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99"/>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99"/>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99"/>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9"/>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99"/>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99"/>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99"/>
          <p:cNvGrpSpPr/>
          <p:nvPr/>
        </p:nvGrpSpPr>
        <p:grpSpPr>
          <a:xfrm>
            <a:off x="4210933" y="3002977"/>
            <a:ext cx="280072" cy="275520"/>
            <a:chOff x="4210933" y="2926777"/>
            <a:chExt cx="280072" cy="275520"/>
          </a:xfrm>
        </p:grpSpPr>
        <p:sp>
          <p:nvSpPr>
            <p:cNvPr id="12658" name="Google Shape;12658;p99"/>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99"/>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99"/>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9"/>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9"/>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9"/>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99"/>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99"/>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99"/>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99"/>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99"/>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99"/>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99"/>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99"/>
          <p:cNvGrpSpPr/>
          <p:nvPr/>
        </p:nvGrpSpPr>
        <p:grpSpPr>
          <a:xfrm>
            <a:off x="4667216" y="2991582"/>
            <a:ext cx="320273" cy="318395"/>
            <a:chOff x="4667216" y="2915382"/>
            <a:chExt cx="320273" cy="318395"/>
          </a:xfrm>
        </p:grpSpPr>
        <p:sp>
          <p:nvSpPr>
            <p:cNvPr id="12672" name="Google Shape;12672;p99"/>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99"/>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99"/>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99"/>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99"/>
          <p:cNvGrpSpPr/>
          <p:nvPr/>
        </p:nvGrpSpPr>
        <p:grpSpPr>
          <a:xfrm>
            <a:off x="5170480" y="3010839"/>
            <a:ext cx="261929" cy="280550"/>
            <a:chOff x="5170480" y="2934639"/>
            <a:chExt cx="261929" cy="280550"/>
          </a:xfrm>
        </p:grpSpPr>
        <p:sp>
          <p:nvSpPr>
            <p:cNvPr id="12677" name="Google Shape;12677;p99"/>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9"/>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99"/>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99"/>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99"/>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9"/>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99"/>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99"/>
          <p:cNvGrpSpPr/>
          <p:nvPr/>
        </p:nvGrpSpPr>
        <p:grpSpPr>
          <a:xfrm>
            <a:off x="6069423" y="2968091"/>
            <a:ext cx="362321" cy="364231"/>
            <a:chOff x="6069423" y="2891892"/>
            <a:chExt cx="362321" cy="364231"/>
          </a:xfrm>
        </p:grpSpPr>
        <p:sp>
          <p:nvSpPr>
            <p:cNvPr id="12685" name="Google Shape;12685;p99"/>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9"/>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9"/>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9"/>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99"/>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99"/>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99"/>
          <p:cNvGrpSpPr/>
          <p:nvPr/>
        </p:nvGrpSpPr>
        <p:grpSpPr>
          <a:xfrm>
            <a:off x="6571955" y="2995370"/>
            <a:ext cx="308878" cy="311170"/>
            <a:chOff x="6571955" y="2919170"/>
            <a:chExt cx="308878" cy="311170"/>
          </a:xfrm>
        </p:grpSpPr>
        <p:sp>
          <p:nvSpPr>
            <p:cNvPr id="12692" name="Google Shape;12692;p99"/>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9"/>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99"/>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99"/>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99"/>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99"/>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99"/>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99"/>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9"/>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99"/>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99"/>
          <p:cNvGrpSpPr/>
          <p:nvPr/>
        </p:nvGrpSpPr>
        <p:grpSpPr>
          <a:xfrm>
            <a:off x="7500054" y="3010935"/>
            <a:ext cx="350576" cy="280454"/>
            <a:chOff x="7500054" y="2934735"/>
            <a:chExt cx="350576" cy="280454"/>
          </a:xfrm>
        </p:grpSpPr>
        <p:sp>
          <p:nvSpPr>
            <p:cNvPr id="12703" name="Google Shape;12703;p99"/>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99"/>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99"/>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99"/>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9"/>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99"/>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99"/>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9"/>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99"/>
          <p:cNvGrpSpPr/>
          <p:nvPr/>
        </p:nvGrpSpPr>
        <p:grpSpPr>
          <a:xfrm>
            <a:off x="7024430" y="2950862"/>
            <a:ext cx="332012" cy="355454"/>
            <a:chOff x="7055134" y="2919170"/>
            <a:chExt cx="290321" cy="310820"/>
          </a:xfrm>
        </p:grpSpPr>
        <p:sp>
          <p:nvSpPr>
            <p:cNvPr id="12712" name="Google Shape;12712;p99"/>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99"/>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9"/>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99"/>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99"/>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9"/>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9"/>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99"/>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99"/>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99"/>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99"/>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99"/>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99"/>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9"/>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99"/>
          <p:cNvGrpSpPr/>
          <p:nvPr/>
        </p:nvGrpSpPr>
        <p:grpSpPr>
          <a:xfrm>
            <a:off x="7985143" y="2976813"/>
            <a:ext cx="330109" cy="347552"/>
            <a:chOff x="7985143" y="2900613"/>
            <a:chExt cx="330109" cy="347552"/>
          </a:xfrm>
        </p:grpSpPr>
        <p:sp>
          <p:nvSpPr>
            <p:cNvPr id="12727" name="Google Shape;12727;p99"/>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9"/>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99"/>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99"/>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9"/>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99"/>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99"/>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9"/>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5" name="Google Shape;12735;p99"/>
          <p:cNvGrpSpPr/>
          <p:nvPr/>
        </p:nvGrpSpPr>
        <p:grpSpPr>
          <a:xfrm>
            <a:off x="7990840" y="2511426"/>
            <a:ext cx="354363" cy="353631"/>
            <a:chOff x="7990840" y="2435226"/>
            <a:chExt cx="354363" cy="353631"/>
          </a:xfrm>
        </p:grpSpPr>
        <p:sp>
          <p:nvSpPr>
            <p:cNvPr id="12736" name="Google Shape;12736;p99"/>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99"/>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99"/>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9" name="Google Shape;12739;p99"/>
          <p:cNvGrpSpPr/>
          <p:nvPr/>
        </p:nvGrpSpPr>
        <p:grpSpPr>
          <a:xfrm>
            <a:off x="1817317" y="2556530"/>
            <a:ext cx="350958" cy="263043"/>
            <a:chOff x="1817317" y="2480330"/>
            <a:chExt cx="350958" cy="263043"/>
          </a:xfrm>
        </p:grpSpPr>
        <p:sp>
          <p:nvSpPr>
            <p:cNvPr id="12740" name="Google Shape;12740;p99"/>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9"/>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9"/>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9"/>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9"/>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99"/>
          <p:cNvGrpSpPr/>
          <p:nvPr/>
        </p:nvGrpSpPr>
        <p:grpSpPr>
          <a:xfrm>
            <a:off x="1341727" y="2559549"/>
            <a:ext cx="419913" cy="308109"/>
            <a:chOff x="1341727" y="2483349"/>
            <a:chExt cx="419913" cy="308109"/>
          </a:xfrm>
        </p:grpSpPr>
        <p:sp>
          <p:nvSpPr>
            <p:cNvPr id="12746" name="Google Shape;12746;p99"/>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9"/>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9"/>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99"/>
          <p:cNvGrpSpPr/>
          <p:nvPr/>
        </p:nvGrpSpPr>
        <p:grpSpPr>
          <a:xfrm>
            <a:off x="854332" y="2523936"/>
            <a:ext cx="376358" cy="330109"/>
            <a:chOff x="854332" y="2447736"/>
            <a:chExt cx="376358" cy="330109"/>
          </a:xfrm>
        </p:grpSpPr>
        <p:sp>
          <p:nvSpPr>
            <p:cNvPr id="12750" name="Google Shape;12750;p99"/>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99"/>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99"/>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99"/>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99"/>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9"/>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9"/>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9"/>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99"/>
          <p:cNvGrpSpPr/>
          <p:nvPr/>
        </p:nvGrpSpPr>
        <p:grpSpPr>
          <a:xfrm>
            <a:off x="4206763" y="2527151"/>
            <a:ext cx="322151" cy="322374"/>
            <a:chOff x="4206763" y="2450951"/>
            <a:chExt cx="322151" cy="322374"/>
          </a:xfrm>
        </p:grpSpPr>
        <p:sp>
          <p:nvSpPr>
            <p:cNvPr id="12759" name="Google Shape;12759;p99"/>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9"/>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99"/>
          <p:cNvGrpSpPr/>
          <p:nvPr/>
        </p:nvGrpSpPr>
        <p:grpSpPr>
          <a:xfrm>
            <a:off x="7528096" y="2526259"/>
            <a:ext cx="327976" cy="324316"/>
            <a:chOff x="7528096" y="2450059"/>
            <a:chExt cx="327976" cy="324316"/>
          </a:xfrm>
        </p:grpSpPr>
        <p:sp>
          <p:nvSpPr>
            <p:cNvPr id="12762" name="Google Shape;12762;p99"/>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99"/>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9"/>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9"/>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9"/>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99"/>
          <p:cNvGrpSpPr/>
          <p:nvPr/>
        </p:nvGrpSpPr>
        <p:grpSpPr>
          <a:xfrm>
            <a:off x="7077129" y="2588742"/>
            <a:ext cx="282364" cy="198619"/>
            <a:chOff x="7077129" y="2512542"/>
            <a:chExt cx="282364" cy="198619"/>
          </a:xfrm>
        </p:grpSpPr>
        <p:sp>
          <p:nvSpPr>
            <p:cNvPr id="12768" name="Google Shape;12768;p99"/>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99"/>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99"/>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9"/>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9"/>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9"/>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4" name="Google Shape;12774;p99"/>
          <p:cNvGrpSpPr/>
          <p:nvPr/>
        </p:nvGrpSpPr>
        <p:grpSpPr>
          <a:xfrm>
            <a:off x="3725461" y="2520912"/>
            <a:ext cx="334279" cy="334661"/>
            <a:chOff x="3725461" y="2444712"/>
            <a:chExt cx="334279" cy="334661"/>
          </a:xfrm>
        </p:grpSpPr>
        <p:sp>
          <p:nvSpPr>
            <p:cNvPr id="12775" name="Google Shape;12775;p99"/>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99"/>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9"/>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9"/>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9"/>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9"/>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9"/>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99"/>
          <p:cNvGrpSpPr/>
          <p:nvPr/>
        </p:nvGrpSpPr>
        <p:grpSpPr>
          <a:xfrm>
            <a:off x="6577238" y="2533421"/>
            <a:ext cx="332019" cy="310788"/>
            <a:chOff x="6577238" y="2457221"/>
            <a:chExt cx="332019" cy="310788"/>
          </a:xfrm>
        </p:grpSpPr>
        <p:sp>
          <p:nvSpPr>
            <p:cNvPr id="12783" name="Google Shape;12783;p99"/>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99"/>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99"/>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9"/>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9"/>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9"/>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99"/>
          <p:cNvGrpSpPr/>
          <p:nvPr/>
        </p:nvGrpSpPr>
        <p:grpSpPr>
          <a:xfrm>
            <a:off x="2818561" y="2515978"/>
            <a:ext cx="247892" cy="346024"/>
            <a:chOff x="2818561" y="2439778"/>
            <a:chExt cx="247892" cy="346024"/>
          </a:xfrm>
        </p:grpSpPr>
        <p:sp>
          <p:nvSpPr>
            <p:cNvPr id="12790" name="Google Shape;12790;p99"/>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9"/>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9"/>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99"/>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99"/>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9"/>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9"/>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9"/>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9"/>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99"/>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9"/>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9"/>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99"/>
          <p:cNvGrpSpPr/>
          <p:nvPr/>
        </p:nvGrpSpPr>
        <p:grpSpPr>
          <a:xfrm>
            <a:off x="3207778" y="2550832"/>
            <a:ext cx="419933" cy="275170"/>
            <a:chOff x="3207778" y="2474632"/>
            <a:chExt cx="419933" cy="275170"/>
          </a:xfrm>
        </p:grpSpPr>
        <p:sp>
          <p:nvSpPr>
            <p:cNvPr id="12803" name="Google Shape;12803;p99"/>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9"/>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9"/>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99"/>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99"/>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9"/>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99"/>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99"/>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9"/>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9"/>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9"/>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9"/>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9"/>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9"/>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99"/>
          <p:cNvGrpSpPr/>
          <p:nvPr/>
        </p:nvGrpSpPr>
        <p:grpSpPr>
          <a:xfrm>
            <a:off x="6099375" y="2532275"/>
            <a:ext cx="337684" cy="314194"/>
            <a:chOff x="6099375" y="2456075"/>
            <a:chExt cx="337684" cy="314194"/>
          </a:xfrm>
        </p:grpSpPr>
        <p:sp>
          <p:nvSpPr>
            <p:cNvPr id="12818" name="Google Shape;12818;p99"/>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9"/>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0" name="Google Shape;12820;p99"/>
          <p:cNvGrpSpPr/>
          <p:nvPr/>
        </p:nvGrpSpPr>
        <p:grpSpPr>
          <a:xfrm>
            <a:off x="2312623" y="2544784"/>
            <a:ext cx="312698" cy="286534"/>
            <a:chOff x="2312623" y="2468584"/>
            <a:chExt cx="312698" cy="286534"/>
          </a:xfrm>
        </p:grpSpPr>
        <p:sp>
          <p:nvSpPr>
            <p:cNvPr id="12821" name="Google Shape;12821;p99"/>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9"/>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9"/>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99"/>
          <p:cNvGrpSpPr/>
          <p:nvPr/>
        </p:nvGrpSpPr>
        <p:grpSpPr>
          <a:xfrm>
            <a:off x="5618805" y="2517124"/>
            <a:ext cx="345292" cy="342618"/>
            <a:chOff x="5618805" y="2440924"/>
            <a:chExt cx="345292" cy="342618"/>
          </a:xfrm>
        </p:grpSpPr>
        <p:sp>
          <p:nvSpPr>
            <p:cNvPr id="12825" name="Google Shape;12825;p99"/>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9"/>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99"/>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9"/>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9"/>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0" name="Google Shape;12830;p99"/>
          <p:cNvGrpSpPr/>
          <p:nvPr/>
        </p:nvGrpSpPr>
        <p:grpSpPr>
          <a:xfrm>
            <a:off x="4653179" y="2522790"/>
            <a:ext cx="377886" cy="331255"/>
            <a:chOff x="4653179" y="2446590"/>
            <a:chExt cx="377886" cy="331255"/>
          </a:xfrm>
        </p:grpSpPr>
        <p:sp>
          <p:nvSpPr>
            <p:cNvPr id="12831" name="Google Shape;12831;p99"/>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9"/>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9"/>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9"/>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99"/>
          <p:cNvGrpSpPr/>
          <p:nvPr/>
        </p:nvGrpSpPr>
        <p:grpSpPr>
          <a:xfrm>
            <a:off x="5184517" y="2535681"/>
            <a:ext cx="252062" cy="305122"/>
            <a:chOff x="5184517" y="2459481"/>
            <a:chExt cx="252062" cy="305122"/>
          </a:xfrm>
        </p:grpSpPr>
        <p:sp>
          <p:nvSpPr>
            <p:cNvPr id="12836" name="Google Shape;12836;p99"/>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9"/>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9"/>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9"/>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9"/>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9"/>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2" name="Google Shape;12842;p99"/>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3" name="Google Shape;12843;p99"/>
          <p:cNvGrpSpPr/>
          <p:nvPr/>
        </p:nvGrpSpPr>
        <p:grpSpPr>
          <a:xfrm>
            <a:off x="6155459" y="2045308"/>
            <a:ext cx="249770" cy="363849"/>
            <a:chOff x="6155459" y="1969108"/>
            <a:chExt cx="249770" cy="363849"/>
          </a:xfrm>
        </p:grpSpPr>
        <p:sp>
          <p:nvSpPr>
            <p:cNvPr id="12844" name="Google Shape;12844;p99"/>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9"/>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9"/>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9"/>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99"/>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99"/>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9"/>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9"/>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9"/>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99"/>
          <p:cNvGrpSpPr/>
          <p:nvPr/>
        </p:nvGrpSpPr>
        <p:grpSpPr>
          <a:xfrm>
            <a:off x="2280029" y="2046804"/>
            <a:ext cx="353631" cy="354395"/>
            <a:chOff x="2280029" y="1970604"/>
            <a:chExt cx="353631" cy="354395"/>
          </a:xfrm>
        </p:grpSpPr>
        <p:sp>
          <p:nvSpPr>
            <p:cNvPr id="12854" name="Google Shape;12854;p99"/>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9"/>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99"/>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99"/>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99"/>
          <p:cNvGrpSpPr/>
          <p:nvPr/>
        </p:nvGrpSpPr>
        <p:grpSpPr>
          <a:xfrm>
            <a:off x="8065100" y="2076374"/>
            <a:ext cx="255086" cy="301685"/>
            <a:chOff x="8065100" y="2000174"/>
            <a:chExt cx="255086" cy="301685"/>
          </a:xfrm>
        </p:grpSpPr>
        <p:sp>
          <p:nvSpPr>
            <p:cNvPr id="12859" name="Google Shape;12859;p99"/>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99"/>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9"/>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99"/>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99"/>
          <p:cNvGrpSpPr/>
          <p:nvPr/>
        </p:nvGrpSpPr>
        <p:grpSpPr>
          <a:xfrm>
            <a:off x="6633705" y="2045308"/>
            <a:ext cx="249420" cy="363849"/>
            <a:chOff x="6633705" y="1969108"/>
            <a:chExt cx="249420" cy="363849"/>
          </a:xfrm>
        </p:grpSpPr>
        <p:sp>
          <p:nvSpPr>
            <p:cNvPr id="12864" name="Google Shape;12864;p99"/>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9"/>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99"/>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99"/>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9"/>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99"/>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99"/>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9"/>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2" name="Google Shape;12872;p99"/>
          <p:cNvGrpSpPr/>
          <p:nvPr/>
        </p:nvGrpSpPr>
        <p:grpSpPr>
          <a:xfrm>
            <a:off x="5211031" y="2045308"/>
            <a:ext cx="226661" cy="363467"/>
            <a:chOff x="5211031" y="1969108"/>
            <a:chExt cx="226661" cy="363467"/>
          </a:xfrm>
        </p:grpSpPr>
        <p:sp>
          <p:nvSpPr>
            <p:cNvPr id="12873" name="Google Shape;12873;p99"/>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9"/>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5" name="Google Shape;12875;p99"/>
          <p:cNvGrpSpPr/>
          <p:nvPr/>
        </p:nvGrpSpPr>
        <p:grpSpPr>
          <a:xfrm>
            <a:off x="3712952" y="2046804"/>
            <a:ext cx="354363" cy="354395"/>
            <a:chOff x="3712952" y="1970604"/>
            <a:chExt cx="354363" cy="354395"/>
          </a:xfrm>
        </p:grpSpPr>
        <p:sp>
          <p:nvSpPr>
            <p:cNvPr id="12876" name="Google Shape;12876;p99"/>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99"/>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9"/>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99"/>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99"/>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99"/>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9"/>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9"/>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9"/>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99"/>
          <p:cNvGrpSpPr/>
          <p:nvPr/>
        </p:nvGrpSpPr>
        <p:grpSpPr>
          <a:xfrm>
            <a:off x="3235438" y="2046804"/>
            <a:ext cx="354363" cy="354745"/>
            <a:chOff x="3235438" y="1970604"/>
            <a:chExt cx="354363" cy="354745"/>
          </a:xfrm>
        </p:grpSpPr>
        <p:sp>
          <p:nvSpPr>
            <p:cNvPr id="12886" name="Google Shape;12886;p99"/>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9"/>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9"/>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9"/>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9"/>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9"/>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99"/>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99"/>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99"/>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99"/>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9"/>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9"/>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9"/>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99"/>
          <p:cNvGrpSpPr/>
          <p:nvPr/>
        </p:nvGrpSpPr>
        <p:grpSpPr>
          <a:xfrm>
            <a:off x="1329585" y="2066125"/>
            <a:ext cx="341472" cy="335074"/>
            <a:chOff x="1329585" y="1989925"/>
            <a:chExt cx="341472" cy="335074"/>
          </a:xfrm>
        </p:grpSpPr>
        <p:sp>
          <p:nvSpPr>
            <p:cNvPr id="12900" name="Google Shape;12900;p99"/>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9"/>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9"/>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3" name="Google Shape;12903;p99"/>
          <p:cNvGrpSpPr/>
          <p:nvPr/>
        </p:nvGrpSpPr>
        <p:grpSpPr>
          <a:xfrm>
            <a:off x="5591871" y="2066106"/>
            <a:ext cx="416649" cy="325597"/>
            <a:chOff x="5626763" y="2013829"/>
            <a:chExt cx="351722" cy="274788"/>
          </a:xfrm>
        </p:grpSpPr>
        <p:sp>
          <p:nvSpPr>
            <p:cNvPr id="12904" name="Google Shape;12904;p99"/>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9"/>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99"/>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99"/>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9"/>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9"/>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99"/>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99"/>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9"/>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9"/>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4" name="Google Shape;12914;p99"/>
          <p:cNvGrpSpPr/>
          <p:nvPr/>
        </p:nvGrpSpPr>
        <p:grpSpPr>
          <a:xfrm>
            <a:off x="7576605" y="2060077"/>
            <a:ext cx="276698" cy="333133"/>
            <a:chOff x="7576605" y="1983877"/>
            <a:chExt cx="276698" cy="333133"/>
          </a:xfrm>
        </p:grpSpPr>
        <p:sp>
          <p:nvSpPr>
            <p:cNvPr id="12915" name="Google Shape;12915;p99"/>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99"/>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99"/>
          <p:cNvGrpSpPr/>
          <p:nvPr/>
        </p:nvGrpSpPr>
        <p:grpSpPr>
          <a:xfrm>
            <a:off x="853568" y="2051738"/>
            <a:ext cx="337334" cy="353599"/>
            <a:chOff x="853568" y="1975538"/>
            <a:chExt cx="337334" cy="353599"/>
          </a:xfrm>
        </p:grpSpPr>
        <p:sp>
          <p:nvSpPr>
            <p:cNvPr id="12918" name="Google Shape;12918;p99"/>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9"/>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9"/>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9"/>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2" name="Google Shape;12922;p99"/>
          <p:cNvGrpSpPr/>
          <p:nvPr/>
        </p:nvGrpSpPr>
        <p:grpSpPr>
          <a:xfrm>
            <a:off x="2770052" y="2085828"/>
            <a:ext cx="327085" cy="277080"/>
            <a:chOff x="2770052" y="2009628"/>
            <a:chExt cx="327085" cy="277080"/>
          </a:xfrm>
        </p:grpSpPr>
        <p:sp>
          <p:nvSpPr>
            <p:cNvPr id="12923" name="Google Shape;12923;p99"/>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99"/>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5" name="Google Shape;12925;p99"/>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6" name="Google Shape;12926;p99"/>
          <p:cNvGrpSpPr/>
          <p:nvPr/>
        </p:nvGrpSpPr>
        <p:grpSpPr>
          <a:xfrm>
            <a:off x="4195399" y="2046804"/>
            <a:ext cx="344878" cy="343573"/>
            <a:chOff x="4195399" y="1970604"/>
            <a:chExt cx="344878" cy="343573"/>
          </a:xfrm>
        </p:grpSpPr>
        <p:sp>
          <p:nvSpPr>
            <p:cNvPr id="12927" name="Google Shape;12927;p99"/>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99"/>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9"/>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99"/>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1" name="Google Shape;12931;p99"/>
          <p:cNvGrpSpPr/>
          <p:nvPr/>
        </p:nvGrpSpPr>
        <p:grpSpPr>
          <a:xfrm>
            <a:off x="4674791" y="2053647"/>
            <a:ext cx="344528" cy="344114"/>
            <a:chOff x="4674791" y="1977447"/>
            <a:chExt cx="344528" cy="344114"/>
          </a:xfrm>
        </p:grpSpPr>
        <p:sp>
          <p:nvSpPr>
            <p:cNvPr id="12932" name="Google Shape;12932;p99"/>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9"/>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9"/>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9"/>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9"/>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9"/>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9"/>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9"/>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9"/>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99"/>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9"/>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99"/>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99"/>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99"/>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9"/>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99"/>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99"/>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9"/>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99"/>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99"/>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9"/>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9"/>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9"/>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9"/>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9"/>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9"/>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8" name="Google Shape;12958;p99"/>
          <p:cNvGrpSpPr/>
          <p:nvPr/>
        </p:nvGrpSpPr>
        <p:grpSpPr>
          <a:xfrm>
            <a:off x="6083810" y="1623497"/>
            <a:ext cx="382819" cy="310788"/>
            <a:chOff x="6083810" y="1547297"/>
            <a:chExt cx="382819" cy="310788"/>
          </a:xfrm>
        </p:grpSpPr>
        <p:sp>
          <p:nvSpPr>
            <p:cNvPr id="12959" name="Google Shape;12959;p99"/>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9"/>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9"/>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9"/>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99"/>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9"/>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9"/>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99"/>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99"/>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9"/>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99"/>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99"/>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9"/>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99"/>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99"/>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99"/>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99"/>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99"/>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99"/>
          <p:cNvGrpSpPr/>
          <p:nvPr/>
        </p:nvGrpSpPr>
        <p:grpSpPr>
          <a:xfrm>
            <a:off x="6558300" y="1614393"/>
            <a:ext cx="382788" cy="328613"/>
            <a:chOff x="6558300" y="1538193"/>
            <a:chExt cx="382788" cy="328613"/>
          </a:xfrm>
        </p:grpSpPr>
        <p:sp>
          <p:nvSpPr>
            <p:cNvPr id="12978" name="Google Shape;12978;p99"/>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99"/>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99"/>
          <p:cNvGrpSpPr/>
          <p:nvPr/>
        </p:nvGrpSpPr>
        <p:grpSpPr>
          <a:xfrm>
            <a:off x="5194002" y="1587497"/>
            <a:ext cx="259605" cy="346024"/>
            <a:chOff x="5194002" y="1511297"/>
            <a:chExt cx="259605" cy="346024"/>
          </a:xfrm>
        </p:grpSpPr>
        <p:sp>
          <p:nvSpPr>
            <p:cNvPr id="12981" name="Google Shape;12981;p99"/>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9"/>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9"/>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99"/>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99"/>
          <p:cNvGrpSpPr/>
          <p:nvPr/>
        </p:nvGrpSpPr>
        <p:grpSpPr>
          <a:xfrm>
            <a:off x="1394741" y="1588261"/>
            <a:ext cx="252444" cy="351722"/>
            <a:chOff x="1394741" y="1512061"/>
            <a:chExt cx="252444" cy="351722"/>
          </a:xfrm>
        </p:grpSpPr>
        <p:sp>
          <p:nvSpPr>
            <p:cNvPr id="12986" name="Google Shape;12986;p99"/>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99"/>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9"/>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9"/>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99"/>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99"/>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9"/>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9"/>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99"/>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99"/>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9"/>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99"/>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9"/>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9"/>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9"/>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9"/>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9"/>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99"/>
          <p:cNvGrpSpPr/>
          <p:nvPr/>
        </p:nvGrpSpPr>
        <p:grpSpPr>
          <a:xfrm>
            <a:off x="855096" y="1580685"/>
            <a:ext cx="380910" cy="339594"/>
            <a:chOff x="855096" y="1504485"/>
            <a:chExt cx="380910" cy="339594"/>
          </a:xfrm>
        </p:grpSpPr>
        <p:sp>
          <p:nvSpPr>
            <p:cNvPr id="13004" name="Google Shape;13004;p99"/>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9"/>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9"/>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9"/>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9"/>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9" name="Google Shape;13009;p99"/>
          <p:cNvGrpSpPr/>
          <p:nvPr/>
        </p:nvGrpSpPr>
        <p:grpSpPr>
          <a:xfrm>
            <a:off x="1819576" y="1587879"/>
            <a:ext cx="352103" cy="352103"/>
            <a:chOff x="1819576" y="1511679"/>
            <a:chExt cx="352103" cy="352103"/>
          </a:xfrm>
        </p:grpSpPr>
        <p:sp>
          <p:nvSpPr>
            <p:cNvPr id="13010" name="Google Shape;13010;p99"/>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9"/>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9"/>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9"/>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4" name="Google Shape;13014;p99"/>
          <p:cNvGrpSpPr/>
          <p:nvPr/>
        </p:nvGrpSpPr>
        <p:grpSpPr>
          <a:xfrm>
            <a:off x="5621097" y="1576961"/>
            <a:ext cx="371424" cy="355446"/>
            <a:chOff x="5621097" y="1500761"/>
            <a:chExt cx="371424" cy="355446"/>
          </a:xfrm>
        </p:grpSpPr>
        <p:sp>
          <p:nvSpPr>
            <p:cNvPr id="13015" name="Google Shape;13015;p99"/>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9"/>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99"/>
          <p:cNvGrpSpPr/>
          <p:nvPr/>
        </p:nvGrpSpPr>
        <p:grpSpPr>
          <a:xfrm>
            <a:off x="4670239" y="1617799"/>
            <a:ext cx="359679" cy="321833"/>
            <a:chOff x="4670239" y="1541599"/>
            <a:chExt cx="359679" cy="321833"/>
          </a:xfrm>
        </p:grpSpPr>
        <p:sp>
          <p:nvSpPr>
            <p:cNvPr id="13018" name="Google Shape;13018;p99"/>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9"/>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9"/>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9"/>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9"/>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3" name="Google Shape;13023;p99"/>
          <p:cNvGrpSpPr/>
          <p:nvPr/>
        </p:nvGrpSpPr>
        <p:grpSpPr>
          <a:xfrm>
            <a:off x="4212429" y="1578585"/>
            <a:ext cx="321037" cy="353822"/>
            <a:chOff x="4212429" y="1502385"/>
            <a:chExt cx="321037" cy="353822"/>
          </a:xfrm>
        </p:grpSpPr>
        <p:sp>
          <p:nvSpPr>
            <p:cNvPr id="13024" name="Google Shape;13024;p99"/>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9"/>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99"/>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9"/>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99"/>
          <p:cNvGrpSpPr/>
          <p:nvPr/>
        </p:nvGrpSpPr>
        <p:grpSpPr>
          <a:xfrm>
            <a:off x="2302788" y="1582181"/>
            <a:ext cx="336188" cy="335425"/>
            <a:chOff x="2302788" y="1505981"/>
            <a:chExt cx="336188" cy="335425"/>
          </a:xfrm>
        </p:grpSpPr>
        <p:sp>
          <p:nvSpPr>
            <p:cNvPr id="13029" name="Google Shape;13029;p99"/>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99"/>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99"/>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9"/>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9"/>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9"/>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9"/>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99"/>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99"/>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99"/>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9"/>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9"/>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9"/>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9"/>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9"/>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9"/>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99"/>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6" name="Google Shape;13046;p99"/>
          <p:cNvGrpSpPr/>
          <p:nvPr/>
        </p:nvGrpSpPr>
        <p:grpSpPr>
          <a:xfrm>
            <a:off x="2780301" y="1598096"/>
            <a:ext cx="333133" cy="321037"/>
            <a:chOff x="2780301" y="1521896"/>
            <a:chExt cx="333133" cy="321037"/>
          </a:xfrm>
        </p:grpSpPr>
        <p:sp>
          <p:nvSpPr>
            <p:cNvPr id="13047" name="Google Shape;13047;p99"/>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99"/>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9"/>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9"/>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9"/>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99"/>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99"/>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9"/>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9"/>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9"/>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9"/>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9"/>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9"/>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9"/>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99"/>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99"/>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99"/>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9"/>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9"/>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9"/>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99"/>
          <p:cNvGrpSpPr/>
          <p:nvPr/>
        </p:nvGrpSpPr>
        <p:grpSpPr>
          <a:xfrm>
            <a:off x="3316159" y="1591285"/>
            <a:ext cx="211892" cy="339594"/>
            <a:chOff x="3316159" y="1515085"/>
            <a:chExt cx="211892" cy="339594"/>
          </a:xfrm>
        </p:grpSpPr>
        <p:sp>
          <p:nvSpPr>
            <p:cNvPr id="13068" name="Google Shape;13068;p99"/>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9"/>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9"/>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1" name="Google Shape;13071;p99"/>
            <p:cNvGrpSpPr/>
            <p:nvPr/>
          </p:nvGrpSpPr>
          <p:grpSpPr>
            <a:xfrm>
              <a:off x="3316159" y="1515085"/>
              <a:ext cx="211892" cy="339594"/>
              <a:chOff x="3316159" y="1515085"/>
              <a:chExt cx="211892" cy="339594"/>
            </a:xfrm>
          </p:grpSpPr>
          <p:sp>
            <p:nvSpPr>
              <p:cNvPr id="13072" name="Google Shape;13072;p99"/>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9"/>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9"/>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99"/>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99"/>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9"/>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8" name="Google Shape;13078;p99"/>
          <p:cNvGrpSpPr/>
          <p:nvPr/>
        </p:nvGrpSpPr>
        <p:grpSpPr>
          <a:xfrm>
            <a:off x="3716358" y="1620855"/>
            <a:ext cx="361971" cy="314958"/>
            <a:chOff x="3716358" y="1544655"/>
            <a:chExt cx="361971" cy="314958"/>
          </a:xfrm>
        </p:grpSpPr>
        <p:sp>
          <p:nvSpPr>
            <p:cNvPr id="13079" name="Google Shape;13079;p99"/>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99"/>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9"/>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99"/>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99"/>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4" name="Google Shape;13084;p99"/>
            <p:cNvGrpSpPr/>
            <p:nvPr/>
          </p:nvGrpSpPr>
          <p:grpSpPr>
            <a:xfrm>
              <a:off x="3716358" y="1544655"/>
              <a:ext cx="361971" cy="314958"/>
              <a:chOff x="3716358" y="1544655"/>
              <a:chExt cx="361971" cy="314958"/>
            </a:xfrm>
          </p:grpSpPr>
          <p:sp>
            <p:nvSpPr>
              <p:cNvPr id="13085" name="Google Shape;13085;p99"/>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9"/>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9"/>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99"/>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9"/>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90" name="Google Shape;13090;p99"/>
          <p:cNvGrpSpPr/>
          <p:nvPr/>
        </p:nvGrpSpPr>
        <p:grpSpPr>
          <a:xfrm>
            <a:off x="7011924" y="1633752"/>
            <a:ext cx="499533" cy="305136"/>
            <a:chOff x="7009649" y="1541981"/>
            <a:chExt cx="524940" cy="320655"/>
          </a:xfrm>
        </p:grpSpPr>
        <p:sp>
          <p:nvSpPr>
            <p:cNvPr id="13091" name="Google Shape;13091;p99"/>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99"/>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9"/>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9"/>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9"/>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9"/>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99"/>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99"/>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9" name="Google Shape;13099;p99"/>
          <p:cNvGrpSpPr/>
          <p:nvPr/>
        </p:nvGrpSpPr>
        <p:grpSpPr>
          <a:xfrm>
            <a:off x="8034034" y="1594309"/>
            <a:ext cx="282746" cy="340358"/>
            <a:chOff x="8034034" y="1518109"/>
            <a:chExt cx="282746" cy="340358"/>
          </a:xfrm>
        </p:grpSpPr>
        <p:sp>
          <p:nvSpPr>
            <p:cNvPr id="13100" name="Google Shape;13100;p99"/>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99"/>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99"/>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99"/>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99"/>
          <p:cNvGrpSpPr/>
          <p:nvPr/>
        </p:nvGrpSpPr>
        <p:grpSpPr>
          <a:xfrm>
            <a:off x="7582302" y="1576134"/>
            <a:ext cx="369133" cy="360411"/>
            <a:chOff x="7582302" y="1499934"/>
            <a:chExt cx="369133" cy="360411"/>
          </a:xfrm>
        </p:grpSpPr>
        <p:sp>
          <p:nvSpPr>
            <p:cNvPr id="13105" name="Google Shape;13105;p99"/>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9"/>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99"/>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99"/>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9"/>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99"/>
          <p:cNvGrpSpPr/>
          <p:nvPr/>
        </p:nvGrpSpPr>
        <p:grpSpPr>
          <a:xfrm>
            <a:off x="6196089" y="3893352"/>
            <a:ext cx="346056" cy="345674"/>
            <a:chOff x="2238181" y="4120624"/>
            <a:chExt cx="346056" cy="345674"/>
          </a:xfrm>
        </p:grpSpPr>
        <p:grpSp>
          <p:nvGrpSpPr>
            <p:cNvPr id="13111" name="Google Shape;13111;p99"/>
            <p:cNvGrpSpPr/>
            <p:nvPr/>
          </p:nvGrpSpPr>
          <p:grpSpPr>
            <a:xfrm>
              <a:off x="2309155" y="4177413"/>
              <a:ext cx="203862" cy="231903"/>
              <a:chOff x="1512725" y="258500"/>
              <a:chExt cx="4570900" cy="5199625"/>
            </a:xfrm>
          </p:grpSpPr>
          <p:sp>
            <p:nvSpPr>
              <p:cNvPr id="13112" name="Google Shape;13112;p99"/>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9"/>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4" name="Google Shape;13114;p99"/>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5" name="Google Shape;13115;p99"/>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3119"/>
        <p:cNvGrpSpPr/>
        <p:nvPr/>
      </p:nvGrpSpPr>
      <p:grpSpPr>
        <a:xfrm>
          <a:off x="0" y="0"/>
          <a:ext cx="0" cy="0"/>
          <a:chOff x="0" y="0"/>
          <a:chExt cx="0" cy="0"/>
        </a:xfrm>
      </p:grpSpPr>
      <p:sp>
        <p:nvSpPr>
          <p:cNvPr id="13120" name="Google Shape;13120;p100"/>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00"/>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00"/>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00"/>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00"/>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00"/>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00"/>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00"/>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00"/>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00"/>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00"/>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00"/>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00"/>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00"/>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00"/>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00"/>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3136" name="Google Shape;13136;p100"/>
          <p:cNvGrpSpPr/>
          <p:nvPr/>
        </p:nvGrpSpPr>
        <p:grpSpPr>
          <a:xfrm>
            <a:off x="1311648" y="1620631"/>
            <a:ext cx="197743" cy="197743"/>
            <a:chOff x="2676100" y="832575"/>
            <a:chExt cx="483125" cy="483125"/>
          </a:xfrm>
        </p:grpSpPr>
        <p:sp>
          <p:nvSpPr>
            <p:cNvPr id="13137" name="Google Shape;13137;p100"/>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38" name="Google Shape;13138;p100"/>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39" name="Google Shape;13139;p100"/>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40" name="Google Shape;13140;p100"/>
          <p:cNvGrpSpPr/>
          <p:nvPr/>
        </p:nvGrpSpPr>
        <p:grpSpPr>
          <a:xfrm>
            <a:off x="2258621" y="1613606"/>
            <a:ext cx="204394" cy="197743"/>
            <a:chOff x="3270550" y="832575"/>
            <a:chExt cx="499375" cy="483125"/>
          </a:xfrm>
        </p:grpSpPr>
        <p:sp>
          <p:nvSpPr>
            <p:cNvPr id="13141" name="Google Shape;13141;p100"/>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42" name="Google Shape;13142;p100"/>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43" name="Google Shape;13143;p100"/>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44" name="Google Shape;13144;p100"/>
          <p:cNvGrpSpPr/>
          <p:nvPr/>
        </p:nvGrpSpPr>
        <p:grpSpPr>
          <a:xfrm>
            <a:off x="3212214" y="1620657"/>
            <a:ext cx="197774" cy="197743"/>
            <a:chOff x="3270475" y="1427025"/>
            <a:chExt cx="483200" cy="483125"/>
          </a:xfrm>
        </p:grpSpPr>
        <p:sp>
          <p:nvSpPr>
            <p:cNvPr id="13145" name="Google Shape;13145;p100"/>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46" name="Google Shape;13146;p100"/>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47" name="Google Shape;13147;p100"/>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148" name="Google Shape;13148;p100"/>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49" name="Google Shape;13149;p100"/>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150" name="Google Shape;13150;p100"/>
          <p:cNvGrpSpPr/>
          <p:nvPr/>
        </p:nvGrpSpPr>
        <p:grpSpPr>
          <a:xfrm>
            <a:off x="2258607" y="3617777"/>
            <a:ext cx="204425" cy="194059"/>
            <a:chOff x="6222125" y="2025975"/>
            <a:chExt cx="499450" cy="474125"/>
          </a:xfrm>
        </p:grpSpPr>
        <p:sp>
          <p:nvSpPr>
            <p:cNvPr id="13151" name="Google Shape;13151;p100"/>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52" name="Google Shape;13152;p100"/>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53" name="Google Shape;13153;p100"/>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154" name="Google Shape;13154;p100"/>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1</a:t>
            </a:r>
            <a:endParaRPr sz="900">
              <a:solidFill>
                <a:srgbClr val="FFFFFF"/>
              </a:solidFill>
            </a:endParaRPr>
          </a:p>
        </p:txBody>
      </p:sp>
      <p:sp>
        <p:nvSpPr>
          <p:cNvPr id="13155" name="Google Shape;13155;p100"/>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2</a:t>
            </a:r>
            <a:endParaRPr sz="900">
              <a:solidFill>
                <a:srgbClr val="FFFFFF"/>
              </a:solidFill>
            </a:endParaRPr>
          </a:p>
        </p:txBody>
      </p:sp>
      <p:sp>
        <p:nvSpPr>
          <p:cNvPr id="13156" name="Google Shape;13156;p100"/>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3</a:t>
            </a:r>
            <a:endParaRPr sz="900">
              <a:solidFill>
                <a:srgbClr val="FFFFFF"/>
              </a:solidFill>
            </a:endParaRPr>
          </a:p>
        </p:txBody>
      </p:sp>
      <p:sp>
        <p:nvSpPr>
          <p:cNvPr id="13157" name="Google Shape;13157;p100"/>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4</a:t>
            </a:r>
            <a:endParaRPr sz="900">
              <a:solidFill>
                <a:srgbClr val="FFFFFF"/>
              </a:solidFill>
            </a:endParaRPr>
          </a:p>
        </p:txBody>
      </p:sp>
      <p:sp>
        <p:nvSpPr>
          <p:cNvPr id="13158" name="Google Shape;13158;p100"/>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5</a:t>
            </a:r>
            <a:endParaRPr sz="900">
              <a:solidFill>
                <a:srgbClr val="FFFFFF"/>
              </a:solidFill>
            </a:endParaRPr>
          </a:p>
        </p:txBody>
      </p:sp>
      <p:sp>
        <p:nvSpPr>
          <p:cNvPr id="13159" name="Google Shape;13159;p100"/>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6</a:t>
            </a:r>
            <a:endParaRPr sz="900">
              <a:solidFill>
                <a:srgbClr val="FFFFFF"/>
              </a:solidFill>
            </a:endParaRPr>
          </a:p>
        </p:txBody>
      </p:sp>
      <p:sp>
        <p:nvSpPr>
          <p:cNvPr id="13160" name="Google Shape;13160;p100"/>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00"/>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00"/>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00"/>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00"/>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00"/>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00"/>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00"/>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00"/>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00"/>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00"/>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00"/>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172" name="Google Shape;13172;p100"/>
          <p:cNvCxnSpPr>
            <a:stCxn id="13160" idx="4"/>
            <a:endCxn id="13166"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173" name="Google Shape;13173;p100"/>
          <p:cNvCxnSpPr>
            <a:stCxn id="13162" idx="4"/>
            <a:endCxn id="13168"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174" name="Google Shape;13174;p100"/>
          <p:cNvCxnSpPr>
            <a:stCxn id="13161" idx="4"/>
            <a:endCxn id="13167"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3175" name="Google Shape;13175;p100"/>
          <p:cNvCxnSpPr>
            <a:stCxn id="13163" idx="0"/>
            <a:endCxn id="13169"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3176" name="Google Shape;13176;p100"/>
          <p:cNvCxnSpPr>
            <a:stCxn id="13165" idx="0"/>
            <a:endCxn id="13171"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3177" name="Google Shape;13177;p100"/>
          <p:cNvCxnSpPr>
            <a:stCxn id="13164" idx="0"/>
            <a:endCxn id="13170"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3178" name="Google Shape;13178;p100"/>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00"/>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00"/>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181" name="Google Shape;13181;p100"/>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182" name="Google Shape;13182;p100"/>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183" name="Google Shape;13183;p100"/>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00"/>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00"/>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00"/>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00"/>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00"/>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100"/>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100"/>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00"/>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00"/>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00"/>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2016</a:t>
            </a:r>
            <a:endParaRPr sz="900" b="1">
              <a:solidFill>
                <a:srgbClr val="FFFFFF"/>
              </a:solidFill>
            </a:endParaRPr>
          </a:p>
        </p:txBody>
      </p:sp>
      <p:sp>
        <p:nvSpPr>
          <p:cNvPr id="13194" name="Google Shape;13194;p100"/>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00"/>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00"/>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00"/>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00"/>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199" name="Google Shape;13199;p100"/>
          <p:cNvCxnSpPr>
            <a:stCxn id="13188" idx="0"/>
            <a:endCxn id="13194"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3200" name="Google Shape;13200;p100"/>
          <p:cNvCxnSpPr>
            <a:stCxn id="13189" idx="0"/>
            <a:endCxn id="13195"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3201" name="Google Shape;13201;p100"/>
          <p:cNvCxnSpPr>
            <a:stCxn id="13190" idx="0"/>
            <a:endCxn id="13196"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3202" name="Google Shape;13202;p100"/>
          <p:cNvCxnSpPr>
            <a:stCxn id="13191" idx="4"/>
            <a:endCxn id="13197"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3203" name="Google Shape;13203;p100"/>
          <p:cNvCxnSpPr>
            <a:stCxn id="13192" idx="4"/>
            <a:endCxn id="13198"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3204" name="Google Shape;13204;p100"/>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2017</a:t>
            </a:r>
            <a:endParaRPr sz="900" b="1">
              <a:solidFill>
                <a:srgbClr val="FFFFFF"/>
              </a:solidFill>
            </a:endParaRPr>
          </a:p>
        </p:txBody>
      </p:sp>
      <p:sp>
        <p:nvSpPr>
          <p:cNvPr id="13205" name="Google Shape;13205;p100"/>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2018</a:t>
            </a:r>
            <a:endParaRPr sz="900" b="1">
              <a:solidFill>
                <a:srgbClr val="FFFFFF"/>
              </a:solidFill>
            </a:endParaRPr>
          </a:p>
        </p:txBody>
      </p:sp>
      <p:sp>
        <p:nvSpPr>
          <p:cNvPr id="13206" name="Google Shape;13206;p100"/>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2019</a:t>
            </a:r>
            <a:endParaRPr sz="900" b="1">
              <a:solidFill>
                <a:srgbClr val="FFFFFF"/>
              </a:solidFill>
            </a:endParaRPr>
          </a:p>
        </p:txBody>
      </p:sp>
      <p:sp>
        <p:nvSpPr>
          <p:cNvPr id="13207" name="Google Shape;13207;p100"/>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2020</a:t>
            </a:r>
            <a:endParaRPr sz="900" b="1">
              <a:solidFill>
                <a:srgbClr val="FFFFFF"/>
              </a:solidFill>
            </a:endParaRPr>
          </a:p>
        </p:txBody>
      </p:sp>
      <p:sp>
        <p:nvSpPr>
          <p:cNvPr id="13208" name="Google Shape;13208;p100"/>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9" name="Google Shape;13209;p100"/>
          <p:cNvGrpSpPr/>
          <p:nvPr/>
        </p:nvGrpSpPr>
        <p:grpSpPr>
          <a:xfrm>
            <a:off x="5307356" y="3748469"/>
            <a:ext cx="206115" cy="206115"/>
            <a:chOff x="1049375" y="2680675"/>
            <a:chExt cx="297725" cy="297725"/>
          </a:xfrm>
        </p:grpSpPr>
        <p:sp>
          <p:nvSpPr>
            <p:cNvPr id="13210" name="Google Shape;13210;p100"/>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00"/>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100"/>
          <p:cNvGrpSpPr/>
          <p:nvPr/>
        </p:nvGrpSpPr>
        <p:grpSpPr>
          <a:xfrm>
            <a:off x="7653299" y="1758852"/>
            <a:ext cx="205578" cy="204332"/>
            <a:chOff x="5045775" y="1946400"/>
            <a:chExt cx="296950" cy="295150"/>
          </a:xfrm>
        </p:grpSpPr>
        <p:sp>
          <p:nvSpPr>
            <p:cNvPr id="13213" name="Google Shape;13213;p100"/>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00"/>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100"/>
          <p:cNvGrpSpPr/>
          <p:nvPr/>
        </p:nvGrpSpPr>
        <p:grpSpPr>
          <a:xfrm>
            <a:off x="6076163" y="1764541"/>
            <a:ext cx="205042" cy="204505"/>
            <a:chOff x="3599700" y="1954475"/>
            <a:chExt cx="296175" cy="295400"/>
          </a:xfrm>
        </p:grpSpPr>
        <p:sp>
          <p:nvSpPr>
            <p:cNvPr id="13216" name="Google Shape;13216;p100"/>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00"/>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00"/>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9" name="Google Shape;13219;p100"/>
          <p:cNvGrpSpPr/>
          <p:nvPr/>
        </p:nvGrpSpPr>
        <p:grpSpPr>
          <a:xfrm>
            <a:off x="4485399" y="1783308"/>
            <a:ext cx="205596" cy="155421"/>
            <a:chOff x="3962775" y="1990700"/>
            <a:chExt cx="296975" cy="224500"/>
          </a:xfrm>
        </p:grpSpPr>
        <p:sp>
          <p:nvSpPr>
            <p:cNvPr id="13220" name="Google Shape;13220;p100"/>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00"/>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00"/>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00"/>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4" name="Google Shape;13224;p100"/>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3225" name="Google Shape;13225;p100"/>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the smallest planet in the Solar System”</a:t>
            </a:r>
            <a:endParaRPr sz="800">
              <a:solidFill>
                <a:srgbClr val="A5B7C6"/>
              </a:solidFill>
            </a:endParaRPr>
          </a:p>
        </p:txBody>
      </p:sp>
      <p:sp>
        <p:nvSpPr>
          <p:cNvPr id="13226" name="Google Shape;13226;p100"/>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“Neptune is the farthest planet from the Sun”</a:t>
            </a:r>
            <a:endParaRPr sz="800">
              <a:solidFill>
                <a:srgbClr val="A5B7C6"/>
              </a:solidFill>
            </a:endParaRPr>
          </a:p>
        </p:txBody>
      </p:sp>
      <p:sp>
        <p:nvSpPr>
          <p:cNvPr id="13227" name="Google Shape;13227;p100"/>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3228" name="Google Shape;13228;p100"/>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sp>
        <p:nvSpPr>
          <p:cNvPr id="13229" name="Google Shape;13229;p10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3233"/>
        <p:cNvGrpSpPr/>
        <p:nvPr/>
      </p:nvGrpSpPr>
      <p:grpSpPr>
        <a:xfrm>
          <a:off x="0" y="0"/>
          <a:ext cx="0" cy="0"/>
          <a:chOff x="0" y="0"/>
          <a:chExt cx="0" cy="0"/>
        </a:xfrm>
      </p:grpSpPr>
      <p:sp>
        <p:nvSpPr>
          <p:cNvPr id="13234" name="Google Shape;13234;p101"/>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01"/>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01"/>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237" name="Google Shape;13237;p101"/>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3238" name="Google Shape;13238;p101"/>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the smallest planet in the Solar System”</a:t>
            </a:r>
            <a:endParaRPr sz="800">
              <a:solidFill>
                <a:srgbClr val="A5B7C6"/>
              </a:solidFill>
            </a:endParaRPr>
          </a:p>
        </p:txBody>
      </p:sp>
      <p:cxnSp>
        <p:nvCxnSpPr>
          <p:cNvPr id="13239" name="Google Shape;13239;p101"/>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3240" name="Google Shape;13240;p101"/>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b="1">
                <a:solidFill>
                  <a:srgbClr val="A5B7C6"/>
                </a:solidFill>
              </a:rPr>
              <a:t>TITLE 1</a:t>
            </a:r>
            <a:endParaRPr sz="800" b="1">
              <a:solidFill>
                <a:srgbClr val="A5B7C6"/>
              </a:solidFill>
            </a:endParaRPr>
          </a:p>
        </p:txBody>
      </p:sp>
      <p:sp>
        <p:nvSpPr>
          <p:cNvPr id="13241" name="Google Shape;13241;p101"/>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01"/>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3" name="Google Shape;13243;p101"/>
          <p:cNvGrpSpPr/>
          <p:nvPr/>
        </p:nvGrpSpPr>
        <p:grpSpPr>
          <a:xfrm>
            <a:off x="3576486" y="2168116"/>
            <a:ext cx="1443832" cy="1443832"/>
            <a:chOff x="5681300" y="2527788"/>
            <a:chExt cx="805800" cy="805800"/>
          </a:xfrm>
        </p:grpSpPr>
        <p:sp>
          <p:nvSpPr>
            <p:cNvPr id="13244" name="Google Shape;13244;p101"/>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01"/>
            <p:cNvSpPr/>
            <p:nvPr/>
          </p:nvSpPr>
          <p:spPr>
            <a:xfrm>
              <a:off x="5681300" y="2527788"/>
              <a:ext cx="805800" cy="805800"/>
            </a:xfrm>
            <a:prstGeom prst="pie">
              <a:avLst>
                <a:gd name="adj1" fmla="val 10827108"/>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101"/>
          <p:cNvGrpSpPr/>
          <p:nvPr/>
        </p:nvGrpSpPr>
        <p:grpSpPr>
          <a:xfrm>
            <a:off x="6240887" y="1783888"/>
            <a:ext cx="626590" cy="626590"/>
            <a:chOff x="5681300" y="2527788"/>
            <a:chExt cx="805800" cy="805800"/>
          </a:xfrm>
        </p:grpSpPr>
        <p:sp>
          <p:nvSpPr>
            <p:cNvPr id="13247" name="Google Shape;13247;p101"/>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01"/>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9" name="Google Shape;13249;p101"/>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3250" name="Google Shape;13250;p101"/>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1" name="Google Shape;13251;p101"/>
          <p:cNvGrpSpPr/>
          <p:nvPr/>
        </p:nvGrpSpPr>
        <p:grpSpPr>
          <a:xfrm>
            <a:off x="6240887" y="2575988"/>
            <a:ext cx="626590" cy="626590"/>
            <a:chOff x="5681300" y="2527788"/>
            <a:chExt cx="805800" cy="805800"/>
          </a:xfrm>
        </p:grpSpPr>
        <p:sp>
          <p:nvSpPr>
            <p:cNvPr id="13252" name="Google Shape;13252;p101"/>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01"/>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4" name="Google Shape;13254;p101"/>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800">
                <a:solidFill>
                  <a:srgbClr val="A5B7C6"/>
                </a:solidFill>
              </a:rPr>
              <a:t>“Jupiter is the biggest planet in the entire Solar System”</a:t>
            </a:r>
            <a:endParaRPr sz="800">
              <a:solidFill>
                <a:srgbClr val="A5B7C6"/>
              </a:solidFill>
            </a:endParaRPr>
          </a:p>
        </p:txBody>
      </p:sp>
      <p:sp>
        <p:nvSpPr>
          <p:cNvPr id="13255" name="Google Shape;13255;p101"/>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6" name="Google Shape;13256;p101"/>
          <p:cNvGrpSpPr/>
          <p:nvPr/>
        </p:nvGrpSpPr>
        <p:grpSpPr>
          <a:xfrm>
            <a:off x="6240887" y="3368088"/>
            <a:ext cx="626590" cy="626590"/>
            <a:chOff x="5681300" y="2527788"/>
            <a:chExt cx="805800" cy="805800"/>
          </a:xfrm>
        </p:grpSpPr>
        <p:sp>
          <p:nvSpPr>
            <p:cNvPr id="13257" name="Google Shape;13257;p101"/>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01"/>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9" name="Google Shape;13259;p101"/>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3260" name="Google Shape;13260;p101"/>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01"/>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01"/>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263" name="Google Shape;13263;p101"/>
          <p:cNvCxnSpPr>
            <a:stCxn id="13262" idx="6"/>
            <a:endCxn id="13248"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3264" name="Google Shape;13264;p101"/>
          <p:cNvCxnSpPr>
            <a:stCxn id="13262" idx="6"/>
            <a:endCxn id="13258"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3265" name="Google Shape;13265;p101"/>
          <p:cNvCxnSpPr>
            <a:stCxn id="13262" idx="6"/>
            <a:endCxn id="13253"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3266" name="Google Shape;13266;p101"/>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rgbClr val="213B55"/>
                </a:solidFill>
              </a:rPr>
              <a:t>75%</a:t>
            </a:r>
            <a:endParaRPr sz="3000" b="1">
              <a:solidFill>
                <a:srgbClr val="213B55"/>
              </a:solidFill>
            </a:endParaRPr>
          </a:p>
        </p:txBody>
      </p:sp>
      <p:sp>
        <p:nvSpPr>
          <p:cNvPr id="13267" name="Google Shape;13267;p10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cxnSp>
        <p:nvCxnSpPr>
          <p:cNvPr id="13268" name="Google Shape;13268;p101"/>
          <p:cNvCxnSpPr/>
          <p:nvPr/>
        </p:nvCxnSpPr>
        <p:spPr>
          <a:xfrm>
            <a:off x="1876201" y="2351463"/>
            <a:ext cx="0" cy="220800"/>
          </a:xfrm>
          <a:prstGeom prst="straightConnector1">
            <a:avLst/>
          </a:prstGeom>
          <a:noFill/>
          <a:ln w="9525" cap="flat" cmpd="sng">
            <a:solidFill>
              <a:srgbClr val="D7DFE5"/>
            </a:solidFill>
            <a:prstDash val="solid"/>
            <a:round/>
            <a:headEnd type="none" w="med" len="med"/>
            <a:tailEnd type="none" w="med" len="med"/>
          </a:ln>
        </p:spPr>
      </p:cxnSp>
      <p:grpSp>
        <p:nvGrpSpPr>
          <p:cNvPr id="13269" name="Google Shape;13269;p101"/>
          <p:cNvGrpSpPr/>
          <p:nvPr/>
        </p:nvGrpSpPr>
        <p:grpSpPr>
          <a:xfrm>
            <a:off x="1494592" y="1585529"/>
            <a:ext cx="763219" cy="763219"/>
            <a:chOff x="4049800" y="640400"/>
            <a:chExt cx="858900" cy="858900"/>
          </a:xfrm>
        </p:grpSpPr>
        <p:sp>
          <p:nvSpPr>
            <p:cNvPr id="13270" name="Google Shape;13270;p101"/>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01"/>
            <p:cNvSpPr/>
            <p:nvPr/>
          </p:nvSpPr>
          <p:spPr>
            <a:xfrm>
              <a:off x="4049800" y="640400"/>
              <a:ext cx="858900" cy="858900"/>
            </a:xfrm>
            <a:prstGeom prst="blockArc">
              <a:avLst>
                <a:gd name="adj1" fmla="val 16133799"/>
                <a:gd name="adj2" fmla="val 10841788"/>
                <a:gd name="adj3" fmla="val 11587"/>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272" name="Google Shape;13272;p101"/>
          <p:cNvCxnSpPr>
            <a:stCxn id="13270" idx="4"/>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sp>
        <p:nvSpPr>
          <p:cNvPr id="13273" name="Google Shape;13273;p101"/>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b="1">
                <a:solidFill>
                  <a:srgbClr val="A5B7C6"/>
                </a:solidFill>
              </a:rPr>
              <a:t>75%</a:t>
            </a:r>
            <a:endParaRPr sz="1300" b="1">
              <a:solidFill>
                <a:srgbClr val="A5B7C6"/>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3277"/>
        <p:cNvGrpSpPr/>
        <p:nvPr/>
      </p:nvGrpSpPr>
      <p:grpSpPr>
        <a:xfrm>
          <a:off x="0" y="0"/>
          <a:ext cx="0" cy="0"/>
          <a:chOff x="0" y="0"/>
          <a:chExt cx="0" cy="0"/>
        </a:xfrm>
      </p:grpSpPr>
      <p:grpSp>
        <p:nvGrpSpPr>
          <p:cNvPr id="13278" name="Google Shape;13278;p102"/>
          <p:cNvGrpSpPr/>
          <p:nvPr/>
        </p:nvGrpSpPr>
        <p:grpSpPr>
          <a:xfrm>
            <a:off x="1765469" y="1821418"/>
            <a:ext cx="370100" cy="250625"/>
            <a:chOff x="980425" y="4196875"/>
            <a:chExt cx="370100" cy="250625"/>
          </a:xfrm>
        </p:grpSpPr>
        <p:sp>
          <p:nvSpPr>
            <p:cNvPr id="13279" name="Google Shape;13279;p102"/>
            <p:cNvSpPr/>
            <p:nvPr/>
          </p:nvSpPr>
          <p:spPr>
            <a:xfrm>
              <a:off x="1154775" y="4246525"/>
              <a:ext cx="129650" cy="103900"/>
            </a:xfrm>
            <a:custGeom>
              <a:avLst/>
              <a:gdLst/>
              <a:ahLst/>
              <a:cxnLst/>
              <a:rect l="l" t="t" r="r" b="b"/>
              <a:pathLst>
                <a:path w="5186" h="4156" extrusionOk="0">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02"/>
            <p:cNvSpPr/>
            <p:nvPr/>
          </p:nvSpPr>
          <p:spPr>
            <a:xfrm>
              <a:off x="1199775" y="4267525"/>
              <a:ext cx="51200" cy="20950"/>
            </a:xfrm>
            <a:custGeom>
              <a:avLst/>
              <a:gdLst/>
              <a:ahLst/>
              <a:cxnLst/>
              <a:rect l="l" t="t" r="r" b="b"/>
              <a:pathLst>
                <a:path w="2048" h="838" extrusionOk="0">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02"/>
            <p:cNvSpPr/>
            <p:nvPr/>
          </p:nvSpPr>
          <p:spPr>
            <a:xfrm>
              <a:off x="980425" y="4196875"/>
              <a:ext cx="370100" cy="250625"/>
            </a:xfrm>
            <a:custGeom>
              <a:avLst/>
              <a:gdLst/>
              <a:ahLst/>
              <a:cxnLst/>
              <a:rect l="l" t="t" r="r" b="b"/>
              <a:pathLst>
                <a:path w="14804" h="10025" extrusionOk="0">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02"/>
            <p:cNvSpPr/>
            <p:nvPr/>
          </p:nvSpPr>
          <p:spPr>
            <a:xfrm>
              <a:off x="1027475" y="4239300"/>
              <a:ext cx="110350" cy="10825"/>
            </a:xfrm>
            <a:custGeom>
              <a:avLst/>
              <a:gdLst/>
              <a:ahLst/>
              <a:cxnLst/>
              <a:rect l="l" t="t" r="r" b="b"/>
              <a:pathLst>
                <a:path w="4414" h="433" extrusionOk="0">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3" name="Google Shape;13283;p102"/>
          <p:cNvGrpSpPr/>
          <p:nvPr/>
        </p:nvGrpSpPr>
        <p:grpSpPr>
          <a:xfrm>
            <a:off x="2501238" y="1777356"/>
            <a:ext cx="364200" cy="338750"/>
            <a:chOff x="7731450" y="3574225"/>
            <a:chExt cx="364200" cy="338750"/>
          </a:xfrm>
        </p:grpSpPr>
        <p:sp>
          <p:nvSpPr>
            <p:cNvPr id="13284" name="Google Shape;13284;p102"/>
            <p:cNvSpPr/>
            <p:nvPr/>
          </p:nvSpPr>
          <p:spPr>
            <a:xfrm>
              <a:off x="7940850" y="3673950"/>
              <a:ext cx="38275" cy="39575"/>
            </a:xfrm>
            <a:custGeom>
              <a:avLst/>
              <a:gdLst/>
              <a:ahLst/>
              <a:cxnLst/>
              <a:rect l="l" t="t" r="r" b="b"/>
              <a:pathLst>
                <a:path w="1531" h="1583" extrusionOk="0">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02"/>
            <p:cNvSpPr/>
            <p:nvPr/>
          </p:nvSpPr>
          <p:spPr>
            <a:xfrm>
              <a:off x="7988375" y="3673000"/>
              <a:ext cx="40900" cy="40150"/>
            </a:xfrm>
            <a:custGeom>
              <a:avLst/>
              <a:gdLst/>
              <a:ahLst/>
              <a:cxnLst/>
              <a:rect l="l" t="t" r="r" b="b"/>
              <a:pathLst>
                <a:path w="1636" h="1606" extrusionOk="0">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02"/>
            <p:cNvSpPr/>
            <p:nvPr/>
          </p:nvSpPr>
          <p:spPr>
            <a:xfrm>
              <a:off x="7760775" y="3614350"/>
              <a:ext cx="282400" cy="10825"/>
            </a:xfrm>
            <a:custGeom>
              <a:avLst/>
              <a:gdLst/>
              <a:ahLst/>
              <a:cxnLst/>
              <a:rect l="l" t="t" r="r" b="b"/>
              <a:pathLst>
                <a:path w="11296" h="433" extrusionOk="0">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02"/>
            <p:cNvSpPr/>
            <p:nvPr/>
          </p:nvSpPr>
          <p:spPr>
            <a:xfrm>
              <a:off x="7760775" y="364367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02"/>
            <p:cNvSpPr/>
            <p:nvPr/>
          </p:nvSpPr>
          <p:spPr>
            <a:xfrm>
              <a:off x="7760775" y="3673000"/>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02"/>
            <p:cNvSpPr/>
            <p:nvPr/>
          </p:nvSpPr>
          <p:spPr>
            <a:xfrm>
              <a:off x="7760775" y="3702325"/>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02"/>
            <p:cNvSpPr/>
            <p:nvPr/>
          </p:nvSpPr>
          <p:spPr>
            <a:xfrm>
              <a:off x="7760775" y="373162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02"/>
            <p:cNvSpPr/>
            <p:nvPr/>
          </p:nvSpPr>
          <p:spPr>
            <a:xfrm>
              <a:off x="7731450" y="3574225"/>
              <a:ext cx="364200" cy="338750"/>
            </a:xfrm>
            <a:custGeom>
              <a:avLst/>
              <a:gdLst/>
              <a:ahLst/>
              <a:cxnLst/>
              <a:rect l="l" t="t" r="r" b="b"/>
              <a:pathLst>
                <a:path w="14568" h="13550" extrusionOk="0">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2" name="Google Shape;13292;p102"/>
          <p:cNvGrpSpPr/>
          <p:nvPr/>
        </p:nvGrpSpPr>
        <p:grpSpPr>
          <a:xfrm>
            <a:off x="3248956" y="1765793"/>
            <a:ext cx="317900" cy="361875"/>
            <a:chOff x="3275000" y="4141325"/>
            <a:chExt cx="317900" cy="361875"/>
          </a:xfrm>
        </p:grpSpPr>
        <p:sp>
          <p:nvSpPr>
            <p:cNvPr id="13293" name="Google Shape;13293;p102"/>
            <p:cNvSpPr/>
            <p:nvPr/>
          </p:nvSpPr>
          <p:spPr>
            <a:xfrm>
              <a:off x="3520025" y="4162925"/>
              <a:ext cx="11925" cy="8175"/>
            </a:xfrm>
            <a:custGeom>
              <a:avLst/>
              <a:gdLst/>
              <a:ahLst/>
              <a:cxnLst/>
              <a:rect l="l" t="t" r="r" b="b"/>
              <a:pathLst>
                <a:path w="477" h="327" extrusionOk="0">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02"/>
            <p:cNvSpPr/>
            <p:nvPr/>
          </p:nvSpPr>
          <p:spPr>
            <a:xfrm>
              <a:off x="3336725" y="4162925"/>
              <a:ext cx="83350" cy="10825"/>
            </a:xfrm>
            <a:custGeom>
              <a:avLst/>
              <a:gdLst/>
              <a:ahLst/>
              <a:cxnLst/>
              <a:rect l="l" t="t" r="r" b="b"/>
              <a:pathLst>
                <a:path w="3334" h="433" extrusionOk="0">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02"/>
            <p:cNvSpPr/>
            <p:nvPr/>
          </p:nvSpPr>
          <p:spPr>
            <a:xfrm>
              <a:off x="3342125" y="4216150"/>
              <a:ext cx="185200" cy="73325"/>
            </a:xfrm>
            <a:custGeom>
              <a:avLst/>
              <a:gdLst/>
              <a:ahLst/>
              <a:cxnLst/>
              <a:rect l="l" t="t" r="r" b="b"/>
              <a:pathLst>
                <a:path w="7408" h="2933" extrusionOk="0">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02"/>
            <p:cNvSpPr/>
            <p:nvPr/>
          </p:nvSpPr>
          <p:spPr>
            <a:xfrm>
              <a:off x="3339800" y="4311825"/>
              <a:ext cx="189050" cy="10075"/>
            </a:xfrm>
            <a:custGeom>
              <a:avLst/>
              <a:gdLst/>
              <a:ahLst/>
              <a:cxnLst/>
              <a:rect l="l" t="t" r="r" b="b"/>
              <a:pathLst>
                <a:path w="7562" h="403" extrusionOk="0">
                  <a:moveTo>
                    <a:pt x="278" y="1"/>
                  </a:moveTo>
                  <a:cubicBezTo>
                    <a:pt x="1" y="1"/>
                    <a:pt x="1" y="402"/>
                    <a:pt x="278" y="402"/>
                  </a:cubicBezTo>
                  <a:lnTo>
                    <a:pt x="7253" y="402"/>
                  </a:lnTo>
                  <a:cubicBezTo>
                    <a:pt x="7562" y="402"/>
                    <a:pt x="7562"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02"/>
            <p:cNvSpPr/>
            <p:nvPr/>
          </p:nvSpPr>
          <p:spPr>
            <a:xfrm>
              <a:off x="3339800" y="4341150"/>
              <a:ext cx="189050" cy="10825"/>
            </a:xfrm>
            <a:custGeom>
              <a:avLst/>
              <a:gdLst/>
              <a:ahLst/>
              <a:cxnLst/>
              <a:rect l="l" t="t" r="r" b="b"/>
              <a:pathLst>
                <a:path w="7562" h="433" extrusionOk="0">
                  <a:moveTo>
                    <a:pt x="278" y="1"/>
                  </a:moveTo>
                  <a:cubicBezTo>
                    <a:pt x="1" y="1"/>
                    <a:pt x="1" y="433"/>
                    <a:pt x="278" y="433"/>
                  </a:cubicBezTo>
                  <a:lnTo>
                    <a:pt x="7253" y="433"/>
                  </a:lnTo>
                  <a:cubicBezTo>
                    <a:pt x="7562" y="433"/>
                    <a:pt x="7562"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02"/>
            <p:cNvSpPr/>
            <p:nvPr/>
          </p:nvSpPr>
          <p:spPr>
            <a:xfrm>
              <a:off x="3275000" y="4141325"/>
              <a:ext cx="317900" cy="361875"/>
            </a:xfrm>
            <a:custGeom>
              <a:avLst/>
              <a:gdLst/>
              <a:ahLst/>
              <a:cxnLst/>
              <a:rect l="l" t="t" r="r" b="b"/>
              <a:pathLst>
                <a:path w="12716" h="14475" extrusionOk="0">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9" name="Google Shape;13299;p102"/>
          <p:cNvGrpSpPr/>
          <p:nvPr/>
        </p:nvGrpSpPr>
        <p:grpSpPr>
          <a:xfrm>
            <a:off x="5484394" y="1765781"/>
            <a:ext cx="361875" cy="361900"/>
            <a:chOff x="6250075" y="3563425"/>
            <a:chExt cx="361875" cy="361900"/>
          </a:xfrm>
        </p:grpSpPr>
        <p:sp>
          <p:nvSpPr>
            <p:cNvPr id="13300" name="Google Shape;13300;p102"/>
            <p:cNvSpPr/>
            <p:nvPr/>
          </p:nvSpPr>
          <p:spPr>
            <a:xfrm>
              <a:off x="6309050" y="3728950"/>
              <a:ext cx="126650" cy="94125"/>
            </a:xfrm>
            <a:custGeom>
              <a:avLst/>
              <a:gdLst/>
              <a:ahLst/>
              <a:cxnLst/>
              <a:rect l="l" t="t" r="r" b="b"/>
              <a:pathLst>
                <a:path w="5066" h="3765" extrusionOk="0">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02"/>
            <p:cNvSpPr/>
            <p:nvPr/>
          </p:nvSpPr>
          <p:spPr>
            <a:xfrm>
              <a:off x="6525775" y="3657150"/>
              <a:ext cx="69975" cy="54450"/>
            </a:xfrm>
            <a:custGeom>
              <a:avLst/>
              <a:gdLst/>
              <a:ahLst/>
              <a:cxnLst/>
              <a:rect l="l" t="t" r="r" b="b"/>
              <a:pathLst>
                <a:path w="2799" h="2178" extrusionOk="0">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02"/>
            <p:cNvSpPr/>
            <p:nvPr/>
          </p:nvSpPr>
          <p:spPr>
            <a:xfrm>
              <a:off x="6510075" y="3563625"/>
              <a:ext cx="101875" cy="177300"/>
            </a:xfrm>
            <a:custGeom>
              <a:avLst/>
              <a:gdLst/>
              <a:ahLst/>
              <a:cxnLst/>
              <a:rect l="l" t="t" r="r" b="b"/>
              <a:pathLst>
                <a:path w="4075" h="7092" extrusionOk="0">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02"/>
            <p:cNvSpPr/>
            <p:nvPr/>
          </p:nvSpPr>
          <p:spPr>
            <a:xfrm>
              <a:off x="6250075" y="3563425"/>
              <a:ext cx="361875" cy="361900"/>
            </a:xfrm>
            <a:custGeom>
              <a:avLst/>
              <a:gdLst/>
              <a:ahLst/>
              <a:cxnLst/>
              <a:rect l="l" t="t" r="r" b="b"/>
              <a:pathLst>
                <a:path w="14475" h="14476" extrusionOk="0">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02"/>
            <p:cNvSpPr/>
            <p:nvPr/>
          </p:nvSpPr>
          <p:spPr>
            <a:xfrm>
              <a:off x="6483950" y="3822850"/>
              <a:ext cx="88575" cy="67175"/>
            </a:xfrm>
            <a:custGeom>
              <a:avLst/>
              <a:gdLst/>
              <a:ahLst/>
              <a:cxnLst/>
              <a:rect l="l" t="t" r="r" b="b"/>
              <a:pathLst>
                <a:path w="3543" h="2687" extrusionOk="0">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102"/>
          <p:cNvGrpSpPr/>
          <p:nvPr/>
        </p:nvGrpSpPr>
        <p:grpSpPr>
          <a:xfrm>
            <a:off x="6266531" y="1765781"/>
            <a:ext cx="365725" cy="361900"/>
            <a:chOff x="5504000" y="3563425"/>
            <a:chExt cx="365725" cy="361900"/>
          </a:xfrm>
        </p:grpSpPr>
        <p:sp>
          <p:nvSpPr>
            <p:cNvPr id="13306" name="Google Shape;13306;p102"/>
            <p:cNvSpPr/>
            <p:nvPr/>
          </p:nvSpPr>
          <p:spPr>
            <a:xfrm>
              <a:off x="5564950" y="3631200"/>
              <a:ext cx="243050" cy="227000"/>
            </a:xfrm>
            <a:custGeom>
              <a:avLst/>
              <a:gdLst/>
              <a:ahLst/>
              <a:cxnLst/>
              <a:rect l="l" t="t" r="r" b="b"/>
              <a:pathLst>
                <a:path w="9722" h="9080" extrusionOk="0">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02"/>
            <p:cNvSpPr/>
            <p:nvPr/>
          </p:nvSpPr>
          <p:spPr>
            <a:xfrm>
              <a:off x="5544875" y="3839250"/>
              <a:ext cx="49400" cy="46725"/>
            </a:xfrm>
            <a:custGeom>
              <a:avLst/>
              <a:gdLst/>
              <a:ahLst/>
              <a:cxnLst/>
              <a:rect l="l" t="t" r="r" b="b"/>
              <a:pathLst>
                <a:path w="1976" h="1869" extrusionOk="0">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02"/>
            <p:cNvSpPr/>
            <p:nvPr/>
          </p:nvSpPr>
          <p:spPr>
            <a:xfrm>
              <a:off x="5780200" y="3838500"/>
              <a:ext cx="47875" cy="47475"/>
            </a:xfrm>
            <a:custGeom>
              <a:avLst/>
              <a:gdLst/>
              <a:ahLst/>
              <a:cxnLst/>
              <a:rect l="l" t="t" r="r" b="b"/>
              <a:pathLst>
                <a:path w="1915" h="1899" extrusionOk="0">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02"/>
            <p:cNvSpPr/>
            <p:nvPr/>
          </p:nvSpPr>
          <p:spPr>
            <a:xfrm>
              <a:off x="5781750" y="3602000"/>
              <a:ext cx="47075" cy="46725"/>
            </a:xfrm>
            <a:custGeom>
              <a:avLst/>
              <a:gdLst/>
              <a:ahLst/>
              <a:cxnLst/>
              <a:rect l="l" t="t" r="r" b="b"/>
              <a:pathLst>
                <a:path w="1883" h="1869" extrusionOk="0">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02"/>
            <p:cNvSpPr/>
            <p:nvPr/>
          </p:nvSpPr>
          <p:spPr>
            <a:xfrm>
              <a:off x="5544875" y="3602775"/>
              <a:ext cx="46325" cy="45175"/>
            </a:xfrm>
            <a:custGeom>
              <a:avLst/>
              <a:gdLst/>
              <a:ahLst/>
              <a:cxnLst/>
              <a:rect l="l" t="t" r="r" b="b"/>
              <a:pathLst>
                <a:path w="1853" h="1807" extrusionOk="0">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02"/>
            <p:cNvSpPr/>
            <p:nvPr/>
          </p:nvSpPr>
          <p:spPr>
            <a:xfrm>
              <a:off x="5504000" y="3563425"/>
              <a:ext cx="365725" cy="361900"/>
            </a:xfrm>
            <a:custGeom>
              <a:avLst/>
              <a:gdLst/>
              <a:ahLst/>
              <a:cxnLst/>
              <a:rect l="l" t="t" r="r" b="b"/>
              <a:pathLst>
                <a:path w="14629" h="14476" extrusionOk="0">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2" name="Google Shape;13312;p102"/>
          <p:cNvGrpSpPr/>
          <p:nvPr/>
        </p:nvGrpSpPr>
        <p:grpSpPr>
          <a:xfrm>
            <a:off x="7000125" y="1765581"/>
            <a:ext cx="361875" cy="362300"/>
            <a:chOff x="4755600" y="3563025"/>
            <a:chExt cx="361875" cy="362300"/>
          </a:xfrm>
        </p:grpSpPr>
        <p:sp>
          <p:nvSpPr>
            <p:cNvPr id="13313" name="Google Shape;13313;p102"/>
            <p:cNvSpPr/>
            <p:nvPr/>
          </p:nvSpPr>
          <p:spPr>
            <a:xfrm>
              <a:off x="4755600" y="3700000"/>
              <a:ext cx="74075" cy="225325"/>
            </a:xfrm>
            <a:custGeom>
              <a:avLst/>
              <a:gdLst/>
              <a:ahLst/>
              <a:cxnLst/>
              <a:rect l="l" t="t" r="r" b="b"/>
              <a:pathLst>
                <a:path w="2963" h="9013" extrusionOk="0">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02"/>
            <p:cNvSpPr/>
            <p:nvPr/>
          </p:nvSpPr>
          <p:spPr>
            <a:xfrm>
              <a:off x="4852025" y="3783325"/>
              <a:ext cx="73325" cy="142000"/>
            </a:xfrm>
            <a:custGeom>
              <a:avLst/>
              <a:gdLst/>
              <a:ahLst/>
              <a:cxnLst/>
              <a:rect l="l" t="t" r="r" b="b"/>
              <a:pathLst>
                <a:path w="2933" h="5680" extrusionOk="0">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02"/>
            <p:cNvSpPr/>
            <p:nvPr/>
          </p:nvSpPr>
          <p:spPr>
            <a:xfrm>
              <a:off x="4947700" y="3720825"/>
              <a:ext cx="74100" cy="204500"/>
            </a:xfrm>
            <a:custGeom>
              <a:avLst/>
              <a:gdLst/>
              <a:ahLst/>
              <a:cxnLst/>
              <a:rect l="l" t="t" r="r" b="b"/>
              <a:pathLst>
                <a:path w="2964" h="8180" extrusionOk="0">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02"/>
            <p:cNvSpPr/>
            <p:nvPr/>
          </p:nvSpPr>
          <p:spPr>
            <a:xfrm>
              <a:off x="5044150" y="3652150"/>
              <a:ext cx="73325" cy="273175"/>
            </a:xfrm>
            <a:custGeom>
              <a:avLst/>
              <a:gdLst/>
              <a:ahLst/>
              <a:cxnLst/>
              <a:rect l="l" t="t" r="r" b="b"/>
              <a:pathLst>
                <a:path w="2933" h="10927" extrusionOk="0">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02"/>
            <p:cNvSpPr/>
            <p:nvPr/>
          </p:nvSpPr>
          <p:spPr>
            <a:xfrm>
              <a:off x="4763300" y="3563025"/>
              <a:ext cx="347750" cy="197750"/>
            </a:xfrm>
            <a:custGeom>
              <a:avLst/>
              <a:gdLst/>
              <a:ahLst/>
              <a:cxnLst/>
              <a:rect l="l" t="t" r="r" b="b"/>
              <a:pathLst>
                <a:path w="13910" h="7910" extrusionOk="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8" name="Google Shape;13318;p102"/>
          <p:cNvGrpSpPr/>
          <p:nvPr/>
        </p:nvGrpSpPr>
        <p:grpSpPr>
          <a:xfrm>
            <a:off x="7796257" y="1765793"/>
            <a:ext cx="212200" cy="361875"/>
            <a:chOff x="7060200" y="4141325"/>
            <a:chExt cx="212200" cy="361875"/>
          </a:xfrm>
        </p:grpSpPr>
        <p:sp>
          <p:nvSpPr>
            <p:cNvPr id="13319" name="Google Shape;13319;p102"/>
            <p:cNvSpPr/>
            <p:nvPr/>
          </p:nvSpPr>
          <p:spPr>
            <a:xfrm>
              <a:off x="7060200" y="4141325"/>
              <a:ext cx="212200" cy="361875"/>
            </a:xfrm>
            <a:custGeom>
              <a:avLst/>
              <a:gdLst/>
              <a:ahLst/>
              <a:cxnLst/>
              <a:rect l="l" t="t" r="r" b="b"/>
              <a:pathLst>
                <a:path w="8488" h="14475" extrusionOk="0">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02"/>
            <p:cNvSpPr/>
            <p:nvPr/>
          </p:nvSpPr>
          <p:spPr>
            <a:xfrm>
              <a:off x="7146625" y="4463825"/>
              <a:ext cx="39350" cy="10825"/>
            </a:xfrm>
            <a:custGeom>
              <a:avLst/>
              <a:gdLst/>
              <a:ahLst/>
              <a:cxnLst/>
              <a:rect l="l" t="t" r="r" b="b"/>
              <a:pathLst>
                <a:path w="1574" h="433" extrusionOk="0">
                  <a:moveTo>
                    <a:pt x="278" y="1"/>
                  </a:moveTo>
                  <a:cubicBezTo>
                    <a:pt x="0" y="1"/>
                    <a:pt x="0" y="433"/>
                    <a:pt x="278" y="433"/>
                  </a:cubicBezTo>
                  <a:lnTo>
                    <a:pt x="1296" y="433"/>
                  </a:lnTo>
                  <a:cubicBezTo>
                    <a:pt x="1574" y="433"/>
                    <a:pt x="1574" y="1"/>
                    <a:pt x="1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02"/>
            <p:cNvSpPr/>
            <p:nvPr/>
          </p:nvSpPr>
          <p:spPr>
            <a:xfrm>
              <a:off x="7102625" y="4243125"/>
              <a:ext cx="144300" cy="142075"/>
            </a:xfrm>
            <a:custGeom>
              <a:avLst/>
              <a:gdLst/>
              <a:ahLst/>
              <a:cxnLst/>
              <a:rect l="l" t="t" r="r" b="b"/>
              <a:pathLst>
                <a:path w="5772" h="5683" extrusionOk="0">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2" name="Google Shape;13322;p102"/>
          <p:cNvGrpSpPr/>
          <p:nvPr/>
        </p:nvGrpSpPr>
        <p:grpSpPr>
          <a:xfrm>
            <a:off x="7721420" y="2326799"/>
            <a:ext cx="361875" cy="362275"/>
            <a:chOff x="4004875" y="3563050"/>
            <a:chExt cx="361875" cy="362275"/>
          </a:xfrm>
        </p:grpSpPr>
        <p:sp>
          <p:nvSpPr>
            <p:cNvPr id="13323" name="Google Shape;13323;p102"/>
            <p:cNvSpPr/>
            <p:nvPr/>
          </p:nvSpPr>
          <p:spPr>
            <a:xfrm>
              <a:off x="4004875" y="3563050"/>
              <a:ext cx="361875" cy="362275"/>
            </a:xfrm>
            <a:custGeom>
              <a:avLst/>
              <a:gdLst/>
              <a:ahLst/>
              <a:cxnLst/>
              <a:rect l="l" t="t" r="r" b="b"/>
              <a:pathLst>
                <a:path w="14475" h="14491" extrusionOk="0">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02"/>
            <p:cNvSpPr/>
            <p:nvPr/>
          </p:nvSpPr>
          <p:spPr>
            <a:xfrm>
              <a:off x="4105950" y="3583300"/>
              <a:ext cx="36275" cy="28000"/>
            </a:xfrm>
            <a:custGeom>
              <a:avLst/>
              <a:gdLst/>
              <a:ahLst/>
              <a:cxnLst/>
              <a:rect l="l" t="t" r="r" b="b"/>
              <a:pathLst>
                <a:path w="1451" h="1120" extrusionOk="0">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02"/>
            <p:cNvSpPr/>
            <p:nvPr/>
          </p:nvSpPr>
          <p:spPr>
            <a:xfrm>
              <a:off x="4059900" y="3678100"/>
              <a:ext cx="40275" cy="35700"/>
            </a:xfrm>
            <a:custGeom>
              <a:avLst/>
              <a:gdLst/>
              <a:ahLst/>
              <a:cxnLst/>
              <a:rect l="l" t="t" r="r" b="b"/>
              <a:pathLst>
                <a:path w="1611" h="1428" extrusionOk="0">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02"/>
            <p:cNvSpPr/>
            <p:nvPr/>
          </p:nvSpPr>
          <p:spPr>
            <a:xfrm>
              <a:off x="4148000" y="3764925"/>
              <a:ext cx="40300" cy="36050"/>
            </a:xfrm>
            <a:custGeom>
              <a:avLst/>
              <a:gdLst/>
              <a:ahLst/>
              <a:cxnLst/>
              <a:rect l="l" t="t" r="r" b="b"/>
              <a:pathLst>
                <a:path w="1612" h="1442" extrusionOk="0">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02"/>
            <p:cNvSpPr/>
            <p:nvPr/>
          </p:nvSpPr>
          <p:spPr>
            <a:xfrm>
              <a:off x="4103875" y="3827425"/>
              <a:ext cx="40275" cy="36050"/>
            </a:xfrm>
            <a:custGeom>
              <a:avLst/>
              <a:gdLst/>
              <a:ahLst/>
              <a:cxnLst/>
              <a:rect l="l" t="t" r="r" b="b"/>
              <a:pathLst>
                <a:path w="1611" h="1442" extrusionOk="0">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02"/>
            <p:cNvSpPr/>
            <p:nvPr/>
          </p:nvSpPr>
          <p:spPr>
            <a:xfrm>
              <a:off x="4063525" y="3691625"/>
              <a:ext cx="124225" cy="140150"/>
            </a:xfrm>
            <a:custGeom>
              <a:avLst/>
              <a:gdLst/>
              <a:ahLst/>
              <a:cxnLst/>
              <a:rect l="l" t="t" r="r" b="b"/>
              <a:pathLst>
                <a:path w="4969" h="5606" extrusionOk="0">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102"/>
          <p:cNvGrpSpPr/>
          <p:nvPr/>
        </p:nvGrpSpPr>
        <p:grpSpPr>
          <a:xfrm>
            <a:off x="6999738" y="2328536"/>
            <a:ext cx="362650" cy="358800"/>
            <a:chOff x="3252625" y="3564975"/>
            <a:chExt cx="362650" cy="358800"/>
          </a:xfrm>
        </p:grpSpPr>
        <p:sp>
          <p:nvSpPr>
            <p:cNvPr id="13330" name="Google Shape;13330;p102"/>
            <p:cNvSpPr/>
            <p:nvPr/>
          </p:nvSpPr>
          <p:spPr>
            <a:xfrm>
              <a:off x="3252625" y="3564975"/>
              <a:ext cx="362650" cy="358800"/>
            </a:xfrm>
            <a:custGeom>
              <a:avLst/>
              <a:gdLst/>
              <a:ahLst/>
              <a:cxnLst/>
              <a:rect l="l" t="t" r="r" b="b"/>
              <a:pathLst>
                <a:path w="14506" h="14352" extrusionOk="0">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02"/>
            <p:cNvSpPr/>
            <p:nvPr/>
          </p:nvSpPr>
          <p:spPr>
            <a:xfrm>
              <a:off x="3360125" y="3688425"/>
              <a:ext cx="56850" cy="47125"/>
            </a:xfrm>
            <a:custGeom>
              <a:avLst/>
              <a:gdLst/>
              <a:ahLst/>
              <a:cxnLst/>
              <a:rect l="l" t="t" r="r" b="b"/>
              <a:pathLst>
                <a:path w="2274" h="1885" extrusionOk="0">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02"/>
            <p:cNvSpPr/>
            <p:nvPr/>
          </p:nvSpPr>
          <p:spPr>
            <a:xfrm>
              <a:off x="3449350" y="3754575"/>
              <a:ext cx="50175" cy="44975"/>
            </a:xfrm>
            <a:custGeom>
              <a:avLst/>
              <a:gdLst/>
              <a:ahLst/>
              <a:cxnLst/>
              <a:rect l="l" t="t" r="r" b="b"/>
              <a:pathLst>
                <a:path w="2007" h="1799" extrusionOk="0">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02"/>
            <p:cNvSpPr/>
            <p:nvPr/>
          </p:nvSpPr>
          <p:spPr>
            <a:xfrm>
              <a:off x="3392375" y="3682000"/>
              <a:ext cx="84425" cy="124050"/>
            </a:xfrm>
            <a:custGeom>
              <a:avLst/>
              <a:gdLst/>
              <a:ahLst/>
              <a:cxnLst/>
              <a:rect l="l" t="t" r="r" b="b"/>
              <a:pathLst>
                <a:path w="3377" h="4962" extrusionOk="0">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02"/>
            <p:cNvSpPr/>
            <p:nvPr/>
          </p:nvSpPr>
          <p:spPr>
            <a:xfrm>
              <a:off x="3279625" y="3631925"/>
              <a:ext cx="296500" cy="223950"/>
            </a:xfrm>
            <a:custGeom>
              <a:avLst/>
              <a:gdLst/>
              <a:ahLst/>
              <a:cxnLst/>
              <a:rect l="l" t="t" r="r" b="b"/>
              <a:pathLst>
                <a:path w="11860" h="8958" extrusionOk="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102"/>
          <p:cNvGrpSpPr/>
          <p:nvPr/>
        </p:nvGrpSpPr>
        <p:grpSpPr>
          <a:xfrm>
            <a:off x="4764481" y="2326611"/>
            <a:ext cx="361875" cy="362650"/>
            <a:chOff x="980425" y="3563425"/>
            <a:chExt cx="361875" cy="362650"/>
          </a:xfrm>
        </p:grpSpPr>
        <p:sp>
          <p:nvSpPr>
            <p:cNvPr id="13336" name="Google Shape;13336;p102"/>
            <p:cNvSpPr/>
            <p:nvPr/>
          </p:nvSpPr>
          <p:spPr>
            <a:xfrm>
              <a:off x="1009725" y="3856625"/>
              <a:ext cx="143550" cy="10825"/>
            </a:xfrm>
            <a:custGeom>
              <a:avLst/>
              <a:gdLst/>
              <a:ahLst/>
              <a:cxnLst/>
              <a:rect l="l" t="t" r="r" b="b"/>
              <a:pathLst>
                <a:path w="5742" h="433" extrusionOk="0">
                  <a:moveTo>
                    <a:pt x="309" y="0"/>
                  </a:moveTo>
                  <a:cubicBezTo>
                    <a:pt x="1" y="0"/>
                    <a:pt x="1" y="432"/>
                    <a:pt x="309" y="432"/>
                  </a:cubicBezTo>
                  <a:lnTo>
                    <a:pt x="5463" y="432"/>
                  </a:lnTo>
                  <a:cubicBezTo>
                    <a:pt x="5741" y="432"/>
                    <a:pt x="5741"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02"/>
            <p:cNvSpPr/>
            <p:nvPr/>
          </p:nvSpPr>
          <p:spPr>
            <a:xfrm>
              <a:off x="1009725" y="3880550"/>
              <a:ext cx="143550" cy="10050"/>
            </a:xfrm>
            <a:custGeom>
              <a:avLst/>
              <a:gdLst/>
              <a:ahLst/>
              <a:cxnLst/>
              <a:rect l="l" t="t" r="r" b="b"/>
              <a:pathLst>
                <a:path w="5742" h="402" extrusionOk="0">
                  <a:moveTo>
                    <a:pt x="309" y="0"/>
                  </a:moveTo>
                  <a:cubicBezTo>
                    <a:pt x="1" y="0"/>
                    <a:pt x="1" y="401"/>
                    <a:pt x="309" y="401"/>
                  </a:cubicBezTo>
                  <a:lnTo>
                    <a:pt x="5463" y="401"/>
                  </a:lnTo>
                  <a:cubicBezTo>
                    <a:pt x="5741" y="401"/>
                    <a:pt x="5741"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02"/>
            <p:cNvSpPr/>
            <p:nvPr/>
          </p:nvSpPr>
          <p:spPr>
            <a:xfrm>
              <a:off x="1009725" y="37270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02"/>
            <p:cNvSpPr/>
            <p:nvPr/>
          </p:nvSpPr>
          <p:spPr>
            <a:xfrm>
              <a:off x="1009725" y="3750925"/>
              <a:ext cx="141225" cy="10825"/>
            </a:xfrm>
            <a:custGeom>
              <a:avLst/>
              <a:gdLst/>
              <a:ahLst/>
              <a:cxnLst/>
              <a:rect l="l" t="t" r="r" b="b"/>
              <a:pathLst>
                <a:path w="5649" h="433" extrusionOk="0">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02"/>
            <p:cNvSpPr/>
            <p:nvPr/>
          </p:nvSpPr>
          <p:spPr>
            <a:xfrm>
              <a:off x="1009725" y="3598125"/>
              <a:ext cx="143525" cy="10075"/>
            </a:xfrm>
            <a:custGeom>
              <a:avLst/>
              <a:gdLst/>
              <a:ahLst/>
              <a:cxnLst/>
              <a:rect l="l" t="t" r="r" b="b"/>
              <a:pathLst>
                <a:path w="5741" h="403" extrusionOk="0">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02"/>
            <p:cNvSpPr/>
            <p:nvPr/>
          </p:nvSpPr>
          <p:spPr>
            <a:xfrm>
              <a:off x="1009725" y="36213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02"/>
            <p:cNvSpPr/>
            <p:nvPr/>
          </p:nvSpPr>
          <p:spPr>
            <a:xfrm>
              <a:off x="1208025" y="3598125"/>
              <a:ext cx="13900" cy="10075"/>
            </a:xfrm>
            <a:custGeom>
              <a:avLst/>
              <a:gdLst/>
              <a:ahLst/>
              <a:cxnLst/>
              <a:rect l="l" t="t" r="r" b="b"/>
              <a:pathLst>
                <a:path w="556" h="403" extrusionOk="0">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02"/>
            <p:cNvSpPr/>
            <p:nvPr/>
          </p:nvSpPr>
          <p:spPr>
            <a:xfrm>
              <a:off x="1231175" y="3598125"/>
              <a:ext cx="14675" cy="10075"/>
            </a:xfrm>
            <a:custGeom>
              <a:avLst/>
              <a:gdLst/>
              <a:ahLst/>
              <a:cxnLst/>
              <a:rect l="l" t="t" r="r" b="b"/>
              <a:pathLst>
                <a:path w="587" h="403" extrusionOk="0">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02"/>
            <p:cNvSpPr/>
            <p:nvPr/>
          </p:nvSpPr>
          <p:spPr>
            <a:xfrm>
              <a:off x="1255075" y="3598125"/>
              <a:ext cx="13925" cy="10075"/>
            </a:xfrm>
            <a:custGeom>
              <a:avLst/>
              <a:gdLst/>
              <a:ahLst/>
              <a:cxnLst/>
              <a:rect l="l" t="t" r="r" b="b"/>
              <a:pathLst>
                <a:path w="557" h="403" extrusionOk="0">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02"/>
            <p:cNvSpPr/>
            <p:nvPr/>
          </p:nvSpPr>
          <p:spPr>
            <a:xfrm>
              <a:off x="1208025" y="36213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02"/>
            <p:cNvSpPr/>
            <p:nvPr/>
          </p:nvSpPr>
          <p:spPr>
            <a:xfrm>
              <a:off x="1231175" y="36213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02"/>
            <p:cNvSpPr/>
            <p:nvPr/>
          </p:nvSpPr>
          <p:spPr>
            <a:xfrm>
              <a:off x="1255075" y="36213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02"/>
            <p:cNvSpPr/>
            <p:nvPr/>
          </p:nvSpPr>
          <p:spPr>
            <a:xfrm>
              <a:off x="1208025" y="3727725"/>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02"/>
            <p:cNvSpPr/>
            <p:nvPr/>
          </p:nvSpPr>
          <p:spPr>
            <a:xfrm>
              <a:off x="1231175" y="37270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02"/>
            <p:cNvSpPr/>
            <p:nvPr/>
          </p:nvSpPr>
          <p:spPr>
            <a:xfrm>
              <a:off x="1255075" y="37270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02"/>
            <p:cNvSpPr/>
            <p:nvPr/>
          </p:nvSpPr>
          <p:spPr>
            <a:xfrm>
              <a:off x="1208025" y="3750925"/>
              <a:ext cx="13900" cy="10050"/>
            </a:xfrm>
            <a:custGeom>
              <a:avLst/>
              <a:gdLst/>
              <a:ahLst/>
              <a:cxnLst/>
              <a:rect l="l" t="t" r="r" b="b"/>
              <a:pathLst>
                <a:path w="556" h="402" extrusionOk="0">
                  <a:moveTo>
                    <a:pt x="278" y="0"/>
                  </a:moveTo>
                  <a:cubicBezTo>
                    <a:pt x="0" y="0"/>
                    <a:pt x="0" y="402"/>
                    <a:pt x="278" y="402"/>
                  </a:cubicBezTo>
                  <a:cubicBezTo>
                    <a:pt x="556" y="40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02"/>
            <p:cNvSpPr/>
            <p:nvPr/>
          </p:nvSpPr>
          <p:spPr>
            <a:xfrm>
              <a:off x="1231175" y="3750925"/>
              <a:ext cx="14675" cy="10050"/>
            </a:xfrm>
            <a:custGeom>
              <a:avLst/>
              <a:gdLst/>
              <a:ahLst/>
              <a:cxnLst/>
              <a:rect l="l" t="t" r="r" b="b"/>
              <a:pathLst>
                <a:path w="587" h="402" extrusionOk="0">
                  <a:moveTo>
                    <a:pt x="309" y="0"/>
                  </a:moveTo>
                  <a:cubicBezTo>
                    <a:pt x="0" y="0"/>
                    <a:pt x="0" y="402"/>
                    <a:pt x="309" y="402"/>
                  </a:cubicBezTo>
                  <a:cubicBezTo>
                    <a:pt x="586" y="402"/>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02"/>
            <p:cNvSpPr/>
            <p:nvPr/>
          </p:nvSpPr>
          <p:spPr>
            <a:xfrm>
              <a:off x="1255075" y="3750925"/>
              <a:ext cx="13925" cy="10050"/>
            </a:xfrm>
            <a:custGeom>
              <a:avLst/>
              <a:gdLst/>
              <a:ahLst/>
              <a:cxnLst/>
              <a:rect l="l" t="t" r="r" b="b"/>
              <a:pathLst>
                <a:path w="557" h="402" extrusionOk="0">
                  <a:moveTo>
                    <a:pt x="279" y="0"/>
                  </a:moveTo>
                  <a:cubicBezTo>
                    <a:pt x="1" y="0"/>
                    <a:pt x="1" y="402"/>
                    <a:pt x="279" y="402"/>
                  </a:cubicBezTo>
                  <a:cubicBezTo>
                    <a:pt x="556" y="40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02"/>
            <p:cNvSpPr/>
            <p:nvPr/>
          </p:nvSpPr>
          <p:spPr>
            <a:xfrm>
              <a:off x="1208025" y="38566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02"/>
            <p:cNvSpPr/>
            <p:nvPr/>
          </p:nvSpPr>
          <p:spPr>
            <a:xfrm>
              <a:off x="1231175" y="3856625"/>
              <a:ext cx="14675" cy="10825"/>
            </a:xfrm>
            <a:custGeom>
              <a:avLst/>
              <a:gdLst/>
              <a:ahLst/>
              <a:cxnLst/>
              <a:rect l="l" t="t" r="r" b="b"/>
              <a:pathLst>
                <a:path w="587" h="433" extrusionOk="0">
                  <a:moveTo>
                    <a:pt x="309" y="0"/>
                  </a:moveTo>
                  <a:cubicBezTo>
                    <a:pt x="0" y="0"/>
                    <a:pt x="0" y="432"/>
                    <a:pt x="309" y="432"/>
                  </a:cubicBezTo>
                  <a:cubicBezTo>
                    <a:pt x="586" y="432"/>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02"/>
            <p:cNvSpPr/>
            <p:nvPr/>
          </p:nvSpPr>
          <p:spPr>
            <a:xfrm>
              <a:off x="1255075" y="38566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02"/>
            <p:cNvSpPr/>
            <p:nvPr/>
          </p:nvSpPr>
          <p:spPr>
            <a:xfrm>
              <a:off x="1208025" y="3880550"/>
              <a:ext cx="13900" cy="10050"/>
            </a:xfrm>
            <a:custGeom>
              <a:avLst/>
              <a:gdLst/>
              <a:ahLst/>
              <a:cxnLst/>
              <a:rect l="l" t="t" r="r" b="b"/>
              <a:pathLst>
                <a:path w="556" h="402" extrusionOk="0">
                  <a:moveTo>
                    <a:pt x="278" y="0"/>
                  </a:moveTo>
                  <a:cubicBezTo>
                    <a:pt x="0" y="0"/>
                    <a:pt x="0" y="401"/>
                    <a:pt x="278" y="401"/>
                  </a:cubicBezTo>
                  <a:cubicBezTo>
                    <a:pt x="556" y="401"/>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02"/>
            <p:cNvSpPr/>
            <p:nvPr/>
          </p:nvSpPr>
          <p:spPr>
            <a:xfrm>
              <a:off x="1231175" y="3880550"/>
              <a:ext cx="14675" cy="10050"/>
            </a:xfrm>
            <a:custGeom>
              <a:avLst/>
              <a:gdLst/>
              <a:ahLst/>
              <a:cxnLst/>
              <a:rect l="l" t="t" r="r" b="b"/>
              <a:pathLst>
                <a:path w="587" h="402" extrusionOk="0">
                  <a:moveTo>
                    <a:pt x="309" y="0"/>
                  </a:moveTo>
                  <a:cubicBezTo>
                    <a:pt x="0" y="0"/>
                    <a:pt x="0" y="401"/>
                    <a:pt x="309" y="401"/>
                  </a:cubicBezTo>
                  <a:cubicBezTo>
                    <a:pt x="586" y="401"/>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02"/>
            <p:cNvSpPr/>
            <p:nvPr/>
          </p:nvSpPr>
          <p:spPr>
            <a:xfrm>
              <a:off x="1255075" y="3880550"/>
              <a:ext cx="13925" cy="10050"/>
            </a:xfrm>
            <a:custGeom>
              <a:avLst/>
              <a:gdLst/>
              <a:ahLst/>
              <a:cxnLst/>
              <a:rect l="l" t="t" r="r" b="b"/>
              <a:pathLst>
                <a:path w="557" h="402" extrusionOk="0">
                  <a:moveTo>
                    <a:pt x="279" y="0"/>
                  </a:moveTo>
                  <a:cubicBezTo>
                    <a:pt x="1" y="0"/>
                    <a:pt x="1" y="401"/>
                    <a:pt x="279" y="401"/>
                  </a:cubicBezTo>
                  <a:cubicBezTo>
                    <a:pt x="556" y="401"/>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02"/>
            <p:cNvSpPr/>
            <p:nvPr/>
          </p:nvSpPr>
          <p:spPr>
            <a:xfrm>
              <a:off x="980425" y="3563425"/>
              <a:ext cx="361875" cy="362650"/>
            </a:xfrm>
            <a:custGeom>
              <a:avLst/>
              <a:gdLst/>
              <a:ahLst/>
              <a:cxnLst/>
              <a:rect l="l" t="t" r="r" b="b"/>
              <a:pathLst>
                <a:path w="14475" h="14506" extrusionOk="0">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1" name="Google Shape;13361;p102"/>
          <p:cNvSpPr/>
          <p:nvPr/>
        </p:nvSpPr>
        <p:spPr>
          <a:xfrm>
            <a:off x="3237519" y="2324516"/>
            <a:ext cx="362650" cy="361700"/>
          </a:xfrm>
          <a:custGeom>
            <a:avLst/>
            <a:gdLst/>
            <a:ahLst/>
            <a:cxnLst/>
            <a:rect l="l" t="t" r="r" b="b"/>
            <a:pathLst>
              <a:path w="14506" h="14468" extrusionOk="0">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2" name="Google Shape;13362;p102"/>
          <p:cNvGrpSpPr/>
          <p:nvPr/>
        </p:nvGrpSpPr>
        <p:grpSpPr>
          <a:xfrm>
            <a:off x="2502788" y="2326511"/>
            <a:ext cx="361100" cy="362850"/>
            <a:chOff x="6250850" y="3021124"/>
            <a:chExt cx="361100" cy="362850"/>
          </a:xfrm>
        </p:grpSpPr>
        <p:sp>
          <p:nvSpPr>
            <p:cNvPr id="13363" name="Google Shape;13363;p102"/>
            <p:cNvSpPr/>
            <p:nvPr/>
          </p:nvSpPr>
          <p:spPr>
            <a:xfrm>
              <a:off x="6384738" y="3021124"/>
              <a:ext cx="93325" cy="26750"/>
            </a:xfrm>
            <a:custGeom>
              <a:avLst/>
              <a:gdLst/>
              <a:ahLst/>
              <a:cxnLst/>
              <a:rect l="l" t="t" r="r" b="b"/>
              <a:pathLst>
                <a:path w="3733" h="1070" extrusionOk="0">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4" name="Google Shape;13364;p102"/>
            <p:cNvGrpSpPr/>
            <p:nvPr/>
          </p:nvGrpSpPr>
          <p:grpSpPr>
            <a:xfrm>
              <a:off x="6250850" y="3042349"/>
              <a:ext cx="361100" cy="341625"/>
              <a:chOff x="6250850" y="3035125"/>
              <a:chExt cx="361100" cy="341625"/>
            </a:xfrm>
          </p:grpSpPr>
          <p:sp>
            <p:nvSpPr>
              <p:cNvPr id="13365" name="Google Shape;13365;p102"/>
              <p:cNvSpPr/>
              <p:nvPr/>
            </p:nvSpPr>
            <p:spPr>
              <a:xfrm>
                <a:off x="6407075" y="3115350"/>
                <a:ext cx="52125" cy="97825"/>
              </a:xfrm>
              <a:custGeom>
                <a:avLst/>
                <a:gdLst/>
                <a:ahLst/>
                <a:cxnLst/>
                <a:rect l="l" t="t" r="r" b="b"/>
                <a:pathLst>
                  <a:path w="2085" h="3913" extrusionOk="0">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02"/>
              <p:cNvSpPr/>
              <p:nvPr/>
            </p:nvSpPr>
            <p:spPr>
              <a:xfrm>
                <a:off x="6407925" y="3055175"/>
                <a:ext cx="45075" cy="17000"/>
              </a:xfrm>
              <a:custGeom>
                <a:avLst/>
                <a:gdLst/>
                <a:ahLst/>
                <a:cxnLst/>
                <a:rect l="l" t="t" r="r" b="b"/>
                <a:pathLst>
                  <a:path w="1803" h="680" extrusionOk="0">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02"/>
              <p:cNvSpPr/>
              <p:nvPr/>
            </p:nvSpPr>
            <p:spPr>
              <a:xfrm>
                <a:off x="6396975" y="3035125"/>
                <a:ext cx="67625" cy="21425"/>
              </a:xfrm>
              <a:custGeom>
                <a:avLst/>
                <a:gdLst/>
                <a:ahLst/>
                <a:cxnLst/>
                <a:rect l="l" t="t" r="r" b="b"/>
                <a:pathLst>
                  <a:path w="2705" h="857" extrusionOk="0">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02"/>
              <p:cNvSpPr/>
              <p:nvPr/>
            </p:nvSpPr>
            <p:spPr>
              <a:xfrm>
                <a:off x="6250850" y="3081825"/>
                <a:ext cx="361100" cy="294925"/>
              </a:xfrm>
              <a:custGeom>
                <a:avLst/>
                <a:gdLst/>
                <a:ahLst/>
                <a:cxnLst/>
                <a:rect l="l" t="t" r="r" b="b"/>
                <a:pathLst>
                  <a:path w="14444" h="11797" extrusionOk="0">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02"/>
              <p:cNvSpPr/>
              <p:nvPr/>
            </p:nvSpPr>
            <p:spPr>
              <a:xfrm>
                <a:off x="6426000" y="3259050"/>
                <a:ext cx="10825" cy="58275"/>
              </a:xfrm>
              <a:custGeom>
                <a:avLst/>
                <a:gdLst/>
                <a:ahLst/>
                <a:cxnLst/>
                <a:rect l="l" t="t" r="r" b="b"/>
                <a:pathLst>
                  <a:path w="433" h="2331" extrusionOk="0">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02"/>
              <p:cNvSpPr/>
              <p:nvPr/>
            </p:nvSpPr>
            <p:spPr>
              <a:xfrm>
                <a:off x="6449900" y="3255000"/>
                <a:ext cx="10825" cy="36875"/>
              </a:xfrm>
              <a:custGeom>
                <a:avLst/>
                <a:gdLst/>
                <a:ahLst/>
                <a:cxnLst/>
                <a:rect l="l" t="t" r="r" b="b"/>
                <a:pathLst>
                  <a:path w="433" h="1475" extrusionOk="0">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02"/>
              <p:cNvSpPr/>
              <p:nvPr/>
            </p:nvSpPr>
            <p:spPr>
              <a:xfrm>
                <a:off x="6402075" y="3255000"/>
                <a:ext cx="10050" cy="36875"/>
              </a:xfrm>
              <a:custGeom>
                <a:avLst/>
                <a:gdLst/>
                <a:ahLst/>
                <a:cxnLst/>
                <a:rect l="l" t="t" r="r" b="b"/>
                <a:pathLst>
                  <a:path w="402" h="1475" extrusionOk="0">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72" name="Google Shape;13372;p102"/>
          <p:cNvGrpSpPr/>
          <p:nvPr/>
        </p:nvGrpSpPr>
        <p:grpSpPr>
          <a:xfrm>
            <a:off x="1769569" y="2357861"/>
            <a:ext cx="361900" cy="300150"/>
            <a:chOff x="5505525" y="3044950"/>
            <a:chExt cx="361900" cy="300150"/>
          </a:xfrm>
        </p:grpSpPr>
        <p:sp>
          <p:nvSpPr>
            <p:cNvPr id="13373" name="Google Shape;13373;p102"/>
            <p:cNvSpPr/>
            <p:nvPr/>
          </p:nvSpPr>
          <p:spPr>
            <a:xfrm>
              <a:off x="5505525" y="3044950"/>
              <a:ext cx="361900" cy="300150"/>
            </a:xfrm>
            <a:custGeom>
              <a:avLst/>
              <a:gdLst/>
              <a:ahLst/>
              <a:cxnLst/>
              <a:rect l="l" t="t" r="r" b="b"/>
              <a:pathLst>
                <a:path w="14476" h="12006" extrusionOk="0">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02"/>
            <p:cNvSpPr/>
            <p:nvPr/>
          </p:nvSpPr>
          <p:spPr>
            <a:xfrm>
              <a:off x="553717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02"/>
            <p:cNvSpPr/>
            <p:nvPr/>
          </p:nvSpPr>
          <p:spPr>
            <a:xfrm>
              <a:off x="557112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02"/>
            <p:cNvSpPr/>
            <p:nvPr/>
          </p:nvSpPr>
          <p:spPr>
            <a:xfrm>
              <a:off x="5605075" y="3069650"/>
              <a:ext cx="22375" cy="19475"/>
            </a:xfrm>
            <a:custGeom>
              <a:avLst/>
              <a:gdLst/>
              <a:ahLst/>
              <a:cxnLst/>
              <a:rect l="l" t="t" r="r" b="b"/>
              <a:pathLst>
                <a:path w="895"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02"/>
            <p:cNvSpPr/>
            <p:nvPr/>
          </p:nvSpPr>
          <p:spPr>
            <a:xfrm>
              <a:off x="5538700" y="3184600"/>
              <a:ext cx="129650" cy="10825"/>
            </a:xfrm>
            <a:custGeom>
              <a:avLst/>
              <a:gdLst/>
              <a:ahLst/>
              <a:cxnLst/>
              <a:rect l="l" t="t" r="r" b="b"/>
              <a:pathLst>
                <a:path w="5186" h="433" extrusionOk="0">
                  <a:moveTo>
                    <a:pt x="248" y="1"/>
                  </a:moveTo>
                  <a:cubicBezTo>
                    <a:pt x="1" y="32"/>
                    <a:pt x="1" y="371"/>
                    <a:pt x="248" y="433"/>
                  </a:cubicBezTo>
                  <a:lnTo>
                    <a:pt x="4939" y="433"/>
                  </a:lnTo>
                  <a:cubicBezTo>
                    <a:pt x="5186" y="371"/>
                    <a:pt x="5186" y="32"/>
                    <a:pt x="4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02"/>
            <p:cNvSpPr/>
            <p:nvPr/>
          </p:nvSpPr>
          <p:spPr>
            <a:xfrm>
              <a:off x="5537950" y="3216250"/>
              <a:ext cx="131950" cy="10825"/>
            </a:xfrm>
            <a:custGeom>
              <a:avLst/>
              <a:gdLst/>
              <a:ahLst/>
              <a:cxnLst/>
              <a:rect l="l" t="t" r="r" b="b"/>
              <a:pathLst>
                <a:path w="5278" h="433" extrusionOk="0">
                  <a:moveTo>
                    <a:pt x="278" y="0"/>
                  </a:moveTo>
                  <a:cubicBezTo>
                    <a:pt x="0" y="0"/>
                    <a:pt x="0" y="432"/>
                    <a:pt x="278" y="432"/>
                  </a:cubicBezTo>
                  <a:lnTo>
                    <a:pt x="4969" y="432"/>
                  </a:lnTo>
                  <a:cubicBezTo>
                    <a:pt x="5277" y="432"/>
                    <a:pt x="5277" y="0"/>
                    <a:pt x="49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02"/>
            <p:cNvSpPr/>
            <p:nvPr/>
          </p:nvSpPr>
          <p:spPr>
            <a:xfrm>
              <a:off x="5537950" y="3247875"/>
              <a:ext cx="294750" cy="10825"/>
            </a:xfrm>
            <a:custGeom>
              <a:avLst/>
              <a:gdLst/>
              <a:ahLst/>
              <a:cxnLst/>
              <a:rect l="l" t="t" r="r" b="b"/>
              <a:pathLst>
                <a:path w="11790" h="433" extrusionOk="0">
                  <a:moveTo>
                    <a:pt x="278" y="0"/>
                  </a:moveTo>
                  <a:cubicBezTo>
                    <a:pt x="0" y="0"/>
                    <a:pt x="0" y="432"/>
                    <a:pt x="278" y="432"/>
                  </a:cubicBezTo>
                  <a:lnTo>
                    <a:pt x="11512" y="432"/>
                  </a:lnTo>
                  <a:cubicBezTo>
                    <a:pt x="11789" y="432"/>
                    <a:pt x="11789" y="0"/>
                    <a:pt x="11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02"/>
            <p:cNvSpPr/>
            <p:nvPr/>
          </p:nvSpPr>
          <p:spPr>
            <a:xfrm>
              <a:off x="5537950" y="3280275"/>
              <a:ext cx="294750" cy="10050"/>
            </a:xfrm>
            <a:custGeom>
              <a:avLst/>
              <a:gdLst/>
              <a:ahLst/>
              <a:cxnLst/>
              <a:rect l="l" t="t" r="r" b="b"/>
              <a:pathLst>
                <a:path w="11790" h="402" extrusionOk="0">
                  <a:moveTo>
                    <a:pt x="278" y="1"/>
                  </a:moveTo>
                  <a:cubicBezTo>
                    <a:pt x="0" y="1"/>
                    <a:pt x="0" y="402"/>
                    <a:pt x="278" y="402"/>
                  </a:cubicBezTo>
                  <a:lnTo>
                    <a:pt x="11512" y="402"/>
                  </a:lnTo>
                  <a:cubicBezTo>
                    <a:pt x="11789" y="402"/>
                    <a:pt x="11789" y="1"/>
                    <a:pt x="1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02"/>
            <p:cNvSpPr/>
            <p:nvPr/>
          </p:nvSpPr>
          <p:spPr>
            <a:xfrm>
              <a:off x="5683750" y="3180625"/>
              <a:ext cx="148175" cy="50300"/>
            </a:xfrm>
            <a:custGeom>
              <a:avLst/>
              <a:gdLst/>
              <a:ahLst/>
              <a:cxnLst/>
              <a:rect l="l" t="t" r="r" b="b"/>
              <a:pathLst>
                <a:path w="5927" h="2012" extrusionOk="0">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2" name="Google Shape;13382;p102"/>
          <p:cNvGrpSpPr/>
          <p:nvPr/>
        </p:nvGrpSpPr>
        <p:grpSpPr>
          <a:xfrm>
            <a:off x="1074163" y="2326986"/>
            <a:ext cx="362650" cy="361900"/>
            <a:chOff x="4755600" y="3014075"/>
            <a:chExt cx="362650" cy="361900"/>
          </a:xfrm>
        </p:grpSpPr>
        <p:sp>
          <p:nvSpPr>
            <p:cNvPr id="13383" name="Google Shape;13383;p102"/>
            <p:cNvSpPr/>
            <p:nvPr/>
          </p:nvSpPr>
          <p:spPr>
            <a:xfrm>
              <a:off x="4819625" y="3043425"/>
              <a:ext cx="49400" cy="49400"/>
            </a:xfrm>
            <a:custGeom>
              <a:avLst/>
              <a:gdLst/>
              <a:ahLst/>
              <a:cxnLst/>
              <a:rect l="l" t="t" r="r" b="b"/>
              <a:pathLst>
                <a:path w="1976" h="1976" extrusionOk="0">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02"/>
            <p:cNvSpPr/>
            <p:nvPr/>
          </p:nvSpPr>
          <p:spPr>
            <a:xfrm>
              <a:off x="4755600" y="3014075"/>
              <a:ext cx="179025" cy="361900"/>
            </a:xfrm>
            <a:custGeom>
              <a:avLst/>
              <a:gdLst/>
              <a:ahLst/>
              <a:cxnLst/>
              <a:rect l="l" t="t" r="r" b="b"/>
              <a:pathLst>
                <a:path w="7161" h="14476" extrusionOk="0">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02"/>
            <p:cNvSpPr/>
            <p:nvPr/>
          </p:nvSpPr>
          <p:spPr>
            <a:xfrm>
              <a:off x="4953100" y="3048825"/>
              <a:ext cx="165150" cy="137350"/>
            </a:xfrm>
            <a:custGeom>
              <a:avLst/>
              <a:gdLst/>
              <a:ahLst/>
              <a:cxnLst/>
              <a:rect l="l" t="t" r="r" b="b"/>
              <a:pathLst>
                <a:path w="6606" h="5494" extrusionOk="0">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02"/>
            <p:cNvSpPr/>
            <p:nvPr/>
          </p:nvSpPr>
          <p:spPr>
            <a:xfrm>
              <a:off x="5014050" y="3087400"/>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02"/>
            <p:cNvSpPr/>
            <p:nvPr/>
          </p:nvSpPr>
          <p:spPr>
            <a:xfrm>
              <a:off x="5014050" y="3112075"/>
              <a:ext cx="68700" cy="10825"/>
            </a:xfrm>
            <a:custGeom>
              <a:avLst/>
              <a:gdLst/>
              <a:ahLst/>
              <a:cxnLst/>
              <a:rect l="l" t="t" r="r" b="b"/>
              <a:pathLst>
                <a:path w="2748" h="433" extrusionOk="0">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02"/>
            <p:cNvSpPr/>
            <p:nvPr/>
          </p:nvSpPr>
          <p:spPr>
            <a:xfrm>
              <a:off x="5014050" y="3136775"/>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02"/>
            <p:cNvSpPr/>
            <p:nvPr/>
          </p:nvSpPr>
          <p:spPr>
            <a:xfrm>
              <a:off x="5052625" y="3087400"/>
              <a:ext cx="31675" cy="10825"/>
            </a:xfrm>
            <a:custGeom>
              <a:avLst/>
              <a:gdLst/>
              <a:ahLst/>
              <a:cxnLst/>
              <a:rect l="l" t="t" r="r" b="b"/>
              <a:pathLst>
                <a:path w="1267" h="433" extrusionOk="0">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02"/>
            <p:cNvSpPr/>
            <p:nvPr/>
          </p:nvSpPr>
          <p:spPr>
            <a:xfrm>
              <a:off x="4892925" y="3169225"/>
              <a:ext cx="209875" cy="205975"/>
            </a:xfrm>
            <a:custGeom>
              <a:avLst/>
              <a:gdLst/>
              <a:ahLst/>
              <a:cxnLst/>
              <a:rect l="l" t="t" r="r" b="b"/>
              <a:pathLst>
                <a:path w="8395" h="8239" extrusionOk="0">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02"/>
            <p:cNvSpPr/>
            <p:nvPr/>
          </p:nvSpPr>
          <p:spPr>
            <a:xfrm>
              <a:off x="4972400" y="3261725"/>
              <a:ext cx="94150" cy="10100"/>
            </a:xfrm>
            <a:custGeom>
              <a:avLst/>
              <a:gdLst/>
              <a:ahLst/>
              <a:cxnLst/>
              <a:rect l="l" t="t" r="r" b="b"/>
              <a:pathLst>
                <a:path w="3766" h="404" extrusionOk="0">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02"/>
            <p:cNvSpPr/>
            <p:nvPr/>
          </p:nvSpPr>
          <p:spPr>
            <a:xfrm>
              <a:off x="4930725" y="3290300"/>
              <a:ext cx="52500" cy="10825"/>
            </a:xfrm>
            <a:custGeom>
              <a:avLst/>
              <a:gdLst/>
              <a:ahLst/>
              <a:cxnLst/>
              <a:rect l="l" t="t" r="r" b="b"/>
              <a:pathLst>
                <a:path w="2100" h="433" extrusionOk="0">
                  <a:moveTo>
                    <a:pt x="279" y="1"/>
                  </a:moveTo>
                  <a:cubicBezTo>
                    <a:pt x="1" y="1"/>
                    <a:pt x="1" y="433"/>
                    <a:pt x="279" y="433"/>
                  </a:cubicBezTo>
                  <a:lnTo>
                    <a:pt x="1791" y="433"/>
                  </a:lnTo>
                  <a:cubicBezTo>
                    <a:pt x="2099" y="433"/>
                    <a:pt x="2099" y="1"/>
                    <a:pt x="1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02"/>
            <p:cNvSpPr/>
            <p:nvPr/>
          </p:nvSpPr>
          <p:spPr>
            <a:xfrm>
              <a:off x="4995550" y="3290300"/>
              <a:ext cx="71000" cy="10825"/>
            </a:xfrm>
            <a:custGeom>
              <a:avLst/>
              <a:gdLst/>
              <a:ahLst/>
              <a:cxnLst/>
              <a:rect l="l" t="t" r="r" b="b"/>
              <a:pathLst>
                <a:path w="2840" h="433" extrusionOk="0">
                  <a:moveTo>
                    <a:pt x="309" y="1"/>
                  </a:moveTo>
                  <a:cubicBezTo>
                    <a:pt x="0" y="1"/>
                    <a:pt x="0" y="433"/>
                    <a:pt x="309" y="433"/>
                  </a:cubicBezTo>
                  <a:lnTo>
                    <a:pt x="2531" y="433"/>
                  </a:lnTo>
                  <a:cubicBezTo>
                    <a:pt x="2839" y="433"/>
                    <a:pt x="2839" y="1"/>
                    <a:pt x="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02"/>
            <p:cNvSpPr/>
            <p:nvPr/>
          </p:nvSpPr>
          <p:spPr>
            <a:xfrm>
              <a:off x="4930725" y="3318850"/>
              <a:ext cx="135825" cy="10825"/>
            </a:xfrm>
            <a:custGeom>
              <a:avLst/>
              <a:gdLst/>
              <a:ahLst/>
              <a:cxnLst/>
              <a:rect l="l" t="t" r="r" b="b"/>
              <a:pathLst>
                <a:path w="5433" h="433" extrusionOk="0">
                  <a:moveTo>
                    <a:pt x="279" y="1"/>
                  </a:moveTo>
                  <a:cubicBezTo>
                    <a:pt x="1" y="1"/>
                    <a:pt x="1" y="433"/>
                    <a:pt x="279" y="433"/>
                  </a:cubicBezTo>
                  <a:lnTo>
                    <a:pt x="5124" y="433"/>
                  </a:lnTo>
                  <a:cubicBezTo>
                    <a:pt x="5432" y="433"/>
                    <a:pt x="5432" y="1"/>
                    <a:pt x="5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02"/>
            <p:cNvSpPr/>
            <p:nvPr/>
          </p:nvSpPr>
          <p:spPr>
            <a:xfrm>
              <a:off x="4930725" y="3261725"/>
              <a:ext cx="31650" cy="10100"/>
            </a:xfrm>
            <a:custGeom>
              <a:avLst/>
              <a:gdLst/>
              <a:ahLst/>
              <a:cxnLst/>
              <a:rect l="l" t="t" r="r" b="b"/>
              <a:pathLst>
                <a:path w="1266" h="404" extrusionOk="0">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102"/>
          <p:cNvGrpSpPr/>
          <p:nvPr/>
        </p:nvGrpSpPr>
        <p:grpSpPr>
          <a:xfrm>
            <a:off x="2502013" y="2882868"/>
            <a:ext cx="362650" cy="361875"/>
            <a:chOff x="2498825" y="3014100"/>
            <a:chExt cx="362650" cy="361875"/>
          </a:xfrm>
        </p:grpSpPr>
        <p:sp>
          <p:nvSpPr>
            <p:cNvPr id="13397" name="Google Shape;13397;p102"/>
            <p:cNvSpPr/>
            <p:nvPr/>
          </p:nvSpPr>
          <p:spPr>
            <a:xfrm>
              <a:off x="2534625" y="3297625"/>
              <a:ext cx="54450" cy="54825"/>
            </a:xfrm>
            <a:custGeom>
              <a:avLst/>
              <a:gdLst/>
              <a:ahLst/>
              <a:cxnLst/>
              <a:rect l="l" t="t" r="r" b="b"/>
              <a:pathLst>
                <a:path w="2178" h="2193" extrusionOk="0">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02"/>
            <p:cNvSpPr/>
            <p:nvPr/>
          </p:nvSpPr>
          <p:spPr>
            <a:xfrm>
              <a:off x="2597575" y="3297250"/>
              <a:ext cx="55575" cy="54800"/>
            </a:xfrm>
            <a:custGeom>
              <a:avLst/>
              <a:gdLst/>
              <a:ahLst/>
              <a:cxnLst/>
              <a:rect l="l" t="t" r="r" b="b"/>
              <a:pathLst>
                <a:path w="2223" h="2192" extrusionOk="0">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02"/>
            <p:cNvSpPr/>
            <p:nvPr/>
          </p:nvSpPr>
          <p:spPr>
            <a:xfrm>
              <a:off x="2711300" y="3171500"/>
              <a:ext cx="54450" cy="54800"/>
            </a:xfrm>
            <a:custGeom>
              <a:avLst/>
              <a:gdLst/>
              <a:ahLst/>
              <a:cxnLst/>
              <a:rect l="l" t="t" r="r" b="b"/>
              <a:pathLst>
                <a:path w="2178" h="2192" extrusionOk="0">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02"/>
            <p:cNvSpPr/>
            <p:nvPr/>
          </p:nvSpPr>
          <p:spPr>
            <a:xfrm>
              <a:off x="2774250" y="3171500"/>
              <a:ext cx="57125" cy="54800"/>
            </a:xfrm>
            <a:custGeom>
              <a:avLst/>
              <a:gdLst/>
              <a:ahLst/>
              <a:cxnLst/>
              <a:rect l="l" t="t" r="r" b="b"/>
              <a:pathLst>
                <a:path w="2285" h="2192" extrusionOk="0">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02"/>
            <p:cNvSpPr/>
            <p:nvPr/>
          </p:nvSpPr>
          <p:spPr>
            <a:xfrm>
              <a:off x="2673950" y="3014100"/>
              <a:ext cx="187525" cy="239200"/>
            </a:xfrm>
            <a:custGeom>
              <a:avLst/>
              <a:gdLst/>
              <a:ahLst/>
              <a:cxnLst/>
              <a:rect l="l" t="t" r="r" b="b"/>
              <a:pathLst>
                <a:path w="7501" h="9568" extrusionOk="0">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02"/>
            <p:cNvSpPr/>
            <p:nvPr/>
          </p:nvSpPr>
          <p:spPr>
            <a:xfrm>
              <a:off x="2790800" y="3040800"/>
              <a:ext cx="41775" cy="37550"/>
            </a:xfrm>
            <a:custGeom>
              <a:avLst/>
              <a:gdLst/>
              <a:ahLst/>
              <a:cxnLst/>
              <a:rect l="l" t="t" r="r" b="b"/>
              <a:pathLst>
                <a:path w="1671" h="1502" extrusionOk="0">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02"/>
            <p:cNvSpPr/>
            <p:nvPr/>
          </p:nvSpPr>
          <p:spPr>
            <a:xfrm>
              <a:off x="2499600" y="3014100"/>
              <a:ext cx="157400" cy="109575"/>
            </a:xfrm>
            <a:custGeom>
              <a:avLst/>
              <a:gdLst/>
              <a:ahLst/>
              <a:cxnLst/>
              <a:rect l="l" t="t" r="r" b="b"/>
              <a:pathLst>
                <a:path w="6296" h="4383" extrusionOk="0">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02"/>
            <p:cNvSpPr/>
            <p:nvPr/>
          </p:nvSpPr>
          <p:spPr>
            <a:xfrm>
              <a:off x="2586350" y="3040800"/>
              <a:ext cx="41775" cy="37550"/>
            </a:xfrm>
            <a:custGeom>
              <a:avLst/>
              <a:gdLst/>
              <a:ahLst/>
              <a:cxnLst/>
              <a:rect l="l" t="t" r="r" b="b"/>
              <a:pathLst>
                <a:path w="1671" h="1502" extrusionOk="0">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02"/>
            <p:cNvSpPr/>
            <p:nvPr/>
          </p:nvSpPr>
          <p:spPr>
            <a:xfrm>
              <a:off x="2498825" y="3143725"/>
              <a:ext cx="158175" cy="109575"/>
            </a:xfrm>
            <a:custGeom>
              <a:avLst/>
              <a:gdLst/>
              <a:ahLst/>
              <a:cxnLst/>
              <a:rect l="l" t="t" r="r" b="b"/>
              <a:pathLst>
                <a:path w="6327" h="4383" extrusionOk="0">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02"/>
            <p:cNvSpPr/>
            <p:nvPr/>
          </p:nvSpPr>
          <p:spPr>
            <a:xfrm>
              <a:off x="2586300" y="3170750"/>
              <a:ext cx="41925" cy="37675"/>
            </a:xfrm>
            <a:custGeom>
              <a:avLst/>
              <a:gdLst/>
              <a:ahLst/>
              <a:cxnLst/>
              <a:rect l="l" t="t" r="r" b="b"/>
              <a:pathLst>
                <a:path w="1677" h="1507" extrusionOk="0">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02"/>
            <p:cNvSpPr/>
            <p:nvPr/>
          </p:nvSpPr>
          <p:spPr>
            <a:xfrm>
              <a:off x="2499600" y="3274100"/>
              <a:ext cx="361875" cy="101875"/>
            </a:xfrm>
            <a:custGeom>
              <a:avLst/>
              <a:gdLst/>
              <a:ahLst/>
              <a:cxnLst/>
              <a:rect l="l" t="t" r="r" b="b"/>
              <a:pathLst>
                <a:path w="14475" h="4075" extrusionOk="0">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02"/>
            <p:cNvSpPr/>
            <p:nvPr/>
          </p:nvSpPr>
          <p:spPr>
            <a:xfrm>
              <a:off x="2789200" y="3301575"/>
              <a:ext cx="41325" cy="37350"/>
            </a:xfrm>
            <a:custGeom>
              <a:avLst/>
              <a:gdLst/>
              <a:ahLst/>
              <a:cxnLst/>
              <a:rect l="l" t="t" r="r" b="b"/>
              <a:pathLst>
                <a:path w="1653" h="1494" extrusionOk="0">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102"/>
          <p:cNvGrpSpPr/>
          <p:nvPr/>
        </p:nvGrpSpPr>
        <p:grpSpPr>
          <a:xfrm>
            <a:off x="3211144" y="2883068"/>
            <a:ext cx="393525" cy="361475"/>
            <a:chOff x="1714150" y="3014050"/>
            <a:chExt cx="393525" cy="361475"/>
          </a:xfrm>
        </p:grpSpPr>
        <p:sp>
          <p:nvSpPr>
            <p:cNvPr id="13410" name="Google Shape;13410;p102"/>
            <p:cNvSpPr/>
            <p:nvPr/>
          </p:nvSpPr>
          <p:spPr>
            <a:xfrm>
              <a:off x="1778200" y="3048625"/>
              <a:ext cx="84875" cy="80750"/>
            </a:xfrm>
            <a:custGeom>
              <a:avLst/>
              <a:gdLst/>
              <a:ahLst/>
              <a:cxnLst/>
              <a:rect l="l" t="t" r="r" b="b"/>
              <a:pathLst>
                <a:path w="3395" h="3230" extrusionOk="0">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02"/>
            <p:cNvSpPr/>
            <p:nvPr/>
          </p:nvSpPr>
          <p:spPr>
            <a:xfrm>
              <a:off x="1879275" y="3048050"/>
              <a:ext cx="84875" cy="81325"/>
            </a:xfrm>
            <a:custGeom>
              <a:avLst/>
              <a:gdLst/>
              <a:ahLst/>
              <a:cxnLst/>
              <a:rect l="l" t="t" r="r" b="b"/>
              <a:pathLst>
                <a:path w="3395" h="3253" extrusionOk="0">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02"/>
            <p:cNvSpPr/>
            <p:nvPr/>
          </p:nvSpPr>
          <p:spPr>
            <a:xfrm>
              <a:off x="1980325" y="3048625"/>
              <a:ext cx="85675" cy="80350"/>
            </a:xfrm>
            <a:custGeom>
              <a:avLst/>
              <a:gdLst/>
              <a:ahLst/>
              <a:cxnLst/>
              <a:rect l="l" t="t" r="r" b="b"/>
              <a:pathLst>
                <a:path w="3427" h="3214" extrusionOk="0">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02"/>
            <p:cNvSpPr/>
            <p:nvPr/>
          </p:nvSpPr>
          <p:spPr>
            <a:xfrm>
              <a:off x="1741150" y="3014050"/>
              <a:ext cx="361900" cy="184475"/>
            </a:xfrm>
            <a:custGeom>
              <a:avLst/>
              <a:gdLst/>
              <a:ahLst/>
              <a:cxnLst/>
              <a:rect l="l" t="t" r="r" b="b"/>
              <a:pathLst>
                <a:path w="14476" h="7379" extrusionOk="0">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02"/>
            <p:cNvSpPr/>
            <p:nvPr/>
          </p:nvSpPr>
          <p:spPr>
            <a:xfrm>
              <a:off x="1714150" y="3216250"/>
              <a:ext cx="196775" cy="159275"/>
            </a:xfrm>
            <a:custGeom>
              <a:avLst/>
              <a:gdLst/>
              <a:ahLst/>
              <a:cxnLst/>
              <a:rect l="l" t="t" r="r" b="b"/>
              <a:pathLst>
                <a:path w="7871" h="6371" extrusionOk="0">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02"/>
            <p:cNvSpPr/>
            <p:nvPr/>
          </p:nvSpPr>
          <p:spPr>
            <a:xfrm>
              <a:off x="1916300" y="3223950"/>
              <a:ext cx="190600" cy="37075"/>
            </a:xfrm>
            <a:custGeom>
              <a:avLst/>
              <a:gdLst/>
              <a:ahLst/>
              <a:cxnLst/>
              <a:rect l="l" t="t" r="r" b="b"/>
              <a:pathLst>
                <a:path w="7624" h="1483" extrusionOk="0">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02"/>
            <p:cNvSpPr/>
            <p:nvPr/>
          </p:nvSpPr>
          <p:spPr>
            <a:xfrm>
              <a:off x="1916300" y="3277975"/>
              <a:ext cx="191375" cy="36275"/>
            </a:xfrm>
            <a:custGeom>
              <a:avLst/>
              <a:gdLst/>
              <a:ahLst/>
              <a:cxnLst/>
              <a:rect l="l" t="t" r="r" b="b"/>
              <a:pathLst>
                <a:path w="7655" h="1451" extrusionOk="0">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02"/>
            <p:cNvSpPr/>
            <p:nvPr/>
          </p:nvSpPr>
          <p:spPr>
            <a:xfrm>
              <a:off x="1916300" y="3331975"/>
              <a:ext cx="191375" cy="37050"/>
            </a:xfrm>
            <a:custGeom>
              <a:avLst/>
              <a:gdLst/>
              <a:ahLst/>
              <a:cxnLst/>
              <a:rect l="l" t="t" r="r" b="b"/>
              <a:pathLst>
                <a:path w="7655" h="1482" extrusionOk="0">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8" name="Google Shape;13418;p102"/>
          <p:cNvGrpSpPr/>
          <p:nvPr/>
        </p:nvGrpSpPr>
        <p:grpSpPr>
          <a:xfrm>
            <a:off x="3964151" y="2882943"/>
            <a:ext cx="385025" cy="361725"/>
            <a:chOff x="959575" y="3014275"/>
            <a:chExt cx="385025" cy="361725"/>
          </a:xfrm>
        </p:grpSpPr>
        <p:sp>
          <p:nvSpPr>
            <p:cNvPr id="13419" name="Google Shape;13419;p102"/>
            <p:cNvSpPr/>
            <p:nvPr/>
          </p:nvSpPr>
          <p:spPr>
            <a:xfrm>
              <a:off x="1094600" y="3051775"/>
              <a:ext cx="250000" cy="324225"/>
            </a:xfrm>
            <a:custGeom>
              <a:avLst/>
              <a:gdLst/>
              <a:ahLst/>
              <a:cxnLst/>
              <a:rect l="l" t="t" r="r" b="b"/>
              <a:pathLst>
                <a:path w="10000" h="12969" extrusionOk="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02"/>
            <p:cNvSpPr/>
            <p:nvPr/>
          </p:nvSpPr>
          <p:spPr>
            <a:xfrm>
              <a:off x="959575" y="3014275"/>
              <a:ext cx="365400" cy="260450"/>
            </a:xfrm>
            <a:custGeom>
              <a:avLst/>
              <a:gdLst/>
              <a:ahLst/>
              <a:cxnLst/>
              <a:rect l="l" t="t" r="r" b="b"/>
              <a:pathLst>
                <a:path w="14616" h="10418" extrusionOk="0">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02"/>
            <p:cNvSpPr/>
            <p:nvPr/>
          </p:nvSpPr>
          <p:spPr>
            <a:xfrm>
              <a:off x="1229625" y="3038775"/>
              <a:ext cx="87975" cy="75250"/>
            </a:xfrm>
            <a:custGeom>
              <a:avLst/>
              <a:gdLst/>
              <a:ahLst/>
              <a:cxnLst/>
              <a:rect l="l" t="t" r="r" b="b"/>
              <a:pathLst>
                <a:path w="3519" h="3010" extrusionOk="0">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02"/>
            <p:cNvSpPr/>
            <p:nvPr/>
          </p:nvSpPr>
          <p:spPr>
            <a:xfrm>
              <a:off x="1005100" y="3156500"/>
              <a:ext cx="85650" cy="75650"/>
            </a:xfrm>
            <a:custGeom>
              <a:avLst/>
              <a:gdLst/>
              <a:ahLst/>
              <a:cxnLst/>
              <a:rect l="l" t="t" r="r" b="b"/>
              <a:pathLst>
                <a:path w="3426" h="3026" extrusionOk="0">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02"/>
            <p:cNvSpPr/>
            <p:nvPr/>
          </p:nvSpPr>
          <p:spPr>
            <a:xfrm>
              <a:off x="1242225" y="3276000"/>
              <a:ext cx="88500" cy="75275"/>
            </a:xfrm>
            <a:custGeom>
              <a:avLst/>
              <a:gdLst/>
              <a:ahLst/>
              <a:cxnLst/>
              <a:rect l="l" t="t" r="r" b="b"/>
              <a:pathLst>
                <a:path w="3540" h="3011" extrusionOk="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102"/>
          <p:cNvGrpSpPr/>
          <p:nvPr/>
        </p:nvGrpSpPr>
        <p:grpSpPr>
          <a:xfrm>
            <a:off x="4764094" y="2882643"/>
            <a:ext cx="362650" cy="362325"/>
            <a:chOff x="7730675" y="2463925"/>
            <a:chExt cx="362650" cy="362325"/>
          </a:xfrm>
        </p:grpSpPr>
        <p:sp>
          <p:nvSpPr>
            <p:cNvPr id="13425" name="Google Shape;13425;p102"/>
            <p:cNvSpPr/>
            <p:nvPr/>
          </p:nvSpPr>
          <p:spPr>
            <a:xfrm>
              <a:off x="7730675" y="2463925"/>
              <a:ext cx="361875" cy="362075"/>
            </a:xfrm>
            <a:custGeom>
              <a:avLst/>
              <a:gdLst/>
              <a:ahLst/>
              <a:cxnLst/>
              <a:rect l="l" t="t" r="r" b="b"/>
              <a:pathLst>
                <a:path w="14475" h="14483" extrusionOk="0">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02"/>
            <p:cNvSpPr/>
            <p:nvPr/>
          </p:nvSpPr>
          <p:spPr>
            <a:xfrm>
              <a:off x="8028500" y="2464175"/>
              <a:ext cx="64825" cy="62725"/>
            </a:xfrm>
            <a:custGeom>
              <a:avLst/>
              <a:gdLst/>
              <a:ahLst/>
              <a:cxnLst/>
              <a:rect l="l" t="t" r="r" b="b"/>
              <a:pathLst>
                <a:path w="2593" h="2509" extrusionOk="0">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02"/>
            <p:cNvSpPr/>
            <p:nvPr/>
          </p:nvSpPr>
          <p:spPr>
            <a:xfrm>
              <a:off x="7995325" y="2537275"/>
              <a:ext cx="62500" cy="62550"/>
            </a:xfrm>
            <a:custGeom>
              <a:avLst/>
              <a:gdLst/>
              <a:ahLst/>
              <a:cxnLst/>
              <a:rect l="l" t="t" r="r" b="b"/>
              <a:pathLst>
                <a:path w="2500" h="2502" extrusionOk="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02"/>
            <p:cNvSpPr/>
            <p:nvPr/>
          </p:nvSpPr>
          <p:spPr>
            <a:xfrm>
              <a:off x="8022325" y="2763525"/>
              <a:ext cx="62525" cy="62725"/>
            </a:xfrm>
            <a:custGeom>
              <a:avLst/>
              <a:gdLst/>
              <a:ahLst/>
              <a:cxnLst/>
              <a:rect l="l" t="t" r="r" b="b"/>
              <a:pathLst>
                <a:path w="2501" h="2509" extrusionOk="0">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9" name="Google Shape;13429;p102"/>
          <p:cNvSpPr/>
          <p:nvPr/>
        </p:nvSpPr>
        <p:spPr>
          <a:xfrm>
            <a:off x="5475906" y="2883243"/>
            <a:ext cx="378850" cy="361125"/>
          </a:xfrm>
          <a:custGeom>
            <a:avLst/>
            <a:gdLst/>
            <a:ahLst/>
            <a:cxnLst/>
            <a:rect l="l" t="t" r="r" b="b"/>
            <a:pathLst>
              <a:path w="15154" h="14445" extrusionOk="0">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0" name="Google Shape;13430;p102"/>
          <p:cNvGrpSpPr/>
          <p:nvPr/>
        </p:nvGrpSpPr>
        <p:grpSpPr>
          <a:xfrm>
            <a:off x="7000113" y="2882093"/>
            <a:ext cx="361900" cy="363425"/>
            <a:chOff x="5505525" y="2463200"/>
            <a:chExt cx="361900" cy="363425"/>
          </a:xfrm>
        </p:grpSpPr>
        <p:sp>
          <p:nvSpPr>
            <p:cNvPr id="13431" name="Google Shape;13431;p102"/>
            <p:cNvSpPr/>
            <p:nvPr/>
          </p:nvSpPr>
          <p:spPr>
            <a:xfrm>
              <a:off x="5505525" y="2545775"/>
              <a:ext cx="361900" cy="280850"/>
            </a:xfrm>
            <a:custGeom>
              <a:avLst/>
              <a:gdLst/>
              <a:ahLst/>
              <a:cxnLst/>
              <a:rect l="l" t="t" r="r" b="b"/>
              <a:pathLst>
                <a:path w="14476" h="11234" extrusionOk="0">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02"/>
            <p:cNvSpPr/>
            <p:nvPr/>
          </p:nvSpPr>
          <p:spPr>
            <a:xfrm>
              <a:off x="5642100" y="2463200"/>
              <a:ext cx="89525" cy="109025"/>
            </a:xfrm>
            <a:custGeom>
              <a:avLst/>
              <a:gdLst/>
              <a:ahLst/>
              <a:cxnLst/>
              <a:rect l="l" t="t" r="r" b="b"/>
              <a:pathLst>
                <a:path w="3581" h="4361" extrusionOk="0">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02"/>
            <p:cNvSpPr/>
            <p:nvPr/>
          </p:nvSpPr>
          <p:spPr>
            <a:xfrm>
              <a:off x="5573425" y="2744825"/>
              <a:ext cx="226100" cy="10050"/>
            </a:xfrm>
            <a:custGeom>
              <a:avLst/>
              <a:gdLst/>
              <a:ahLst/>
              <a:cxnLst/>
              <a:rect l="l" t="t" r="r" b="b"/>
              <a:pathLst>
                <a:path w="9044" h="402" extrusionOk="0">
                  <a:moveTo>
                    <a:pt x="309" y="1"/>
                  </a:moveTo>
                  <a:cubicBezTo>
                    <a:pt x="1" y="1"/>
                    <a:pt x="1" y="402"/>
                    <a:pt x="309" y="402"/>
                  </a:cubicBezTo>
                  <a:lnTo>
                    <a:pt x="8765" y="402"/>
                  </a:lnTo>
                  <a:cubicBezTo>
                    <a:pt x="9043" y="402"/>
                    <a:pt x="9043" y="1"/>
                    <a:pt x="87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4" name="Google Shape;13434;p102"/>
          <p:cNvGrpSpPr/>
          <p:nvPr/>
        </p:nvGrpSpPr>
        <p:grpSpPr>
          <a:xfrm>
            <a:off x="7752657" y="2882480"/>
            <a:ext cx="299400" cy="362650"/>
            <a:chOff x="6260100" y="4141325"/>
            <a:chExt cx="299400" cy="362650"/>
          </a:xfrm>
        </p:grpSpPr>
        <p:sp>
          <p:nvSpPr>
            <p:cNvPr id="13435" name="Google Shape;13435;p102"/>
            <p:cNvSpPr/>
            <p:nvPr/>
          </p:nvSpPr>
          <p:spPr>
            <a:xfrm>
              <a:off x="6260100" y="4141325"/>
              <a:ext cx="299400" cy="362650"/>
            </a:xfrm>
            <a:custGeom>
              <a:avLst/>
              <a:gdLst/>
              <a:ahLst/>
              <a:cxnLst/>
              <a:rect l="l" t="t" r="r" b="b"/>
              <a:pathLst>
                <a:path w="11976" h="14506" extrusionOk="0">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6" name="Google Shape;13436;p102"/>
            <p:cNvGrpSpPr/>
            <p:nvPr/>
          </p:nvGrpSpPr>
          <p:grpSpPr>
            <a:xfrm>
              <a:off x="6355250" y="4215575"/>
              <a:ext cx="152075" cy="146425"/>
              <a:chOff x="6355250" y="4215575"/>
              <a:chExt cx="152075" cy="146425"/>
            </a:xfrm>
          </p:grpSpPr>
          <p:sp>
            <p:nvSpPr>
              <p:cNvPr id="13437" name="Google Shape;13437;p102"/>
              <p:cNvSpPr/>
              <p:nvPr/>
            </p:nvSpPr>
            <p:spPr>
              <a:xfrm>
                <a:off x="6368900" y="4215575"/>
                <a:ext cx="125000" cy="124075"/>
              </a:xfrm>
              <a:custGeom>
                <a:avLst/>
                <a:gdLst/>
                <a:ahLst/>
                <a:cxnLst/>
                <a:rect l="l" t="t" r="r" b="b"/>
                <a:pathLst>
                  <a:path w="5000" h="4963" extrusionOk="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02"/>
              <p:cNvSpPr/>
              <p:nvPr/>
            </p:nvSpPr>
            <p:spPr>
              <a:xfrm>
                <a:off x="6426750" y="4338075"/>
                <a:ext cx="10825" cy="23925"/>
              </a:xfrm>
              <a:custGeom>
                <a:avLst/>
                <a:gdLst/>
                <a:ahLst/>
                <a:cxnLst/>
                <a:rect l="l" t="t" r="r" b="b"/>
                <a:pathLst>
                  <a:path w="433" h="957" extrusionOk="0">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02"/>
              <p:cNvSpPr/>
              <p:nvPr/>
            </p:nvSpPr>
            <p:spPr>
              <a:xfrm>
                <a:off x="6355250" y="4297175"/>
                <a:ext cx="25775" cy="14725"/>
              </a:xfrm>
              <a:custGeom>
                <a:avLst/>
                <a:gdLst/>
                <a:ahLst/>
                <a:cxnLst/>
                <a:rect l="l" t="t" r="r" b="b"/>
                <a:pathLst>
                  <a:path w="1031" h="589" extrusionOk="0">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02"/>
              <p:cNvSpPr/>
              <p:nvPr/>
            </p:nvSpPr>
            <p:spPr>
              <a:xfrm>
                <a:off x="6481000" y="4297125"/>
                <a:ext cx="26325" cy="14900"/>
              </a:xfrm>
              <a:custGeom>
                <a:avLst/>
                <a:gdLst/>
                <a:ahLst/>
                <a:cxnLst/>
                <a:rect l="l" t="t" r="r" b="b"/>
                <a:pathLst>
                  <a:path w="1053" h="596" extrusionOk="0">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02"/>
              <p:cNvSpPr/>
              <p:nvPr/>
            </p:nvSpPr>
            <p:spPr>
              <a:xfrm>
                <a:off x="6461475" y="4217300"/>
                <a:ext cx="24300" cy="22800"/>
              </a:xfrm>
              <a:custGeom>
                <a:avLst/>
                <a:gdLst/>
                <a:ahLst/>
                <a:cxnLst/>
                <a:rect l="l" t="t" r="r" b="b"/>
                <a:pathLst>
                  <a:path w="972" h="912" extrusionOk="0">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02"/>
              <p:cNvSpPr/>
              <p:nvPr/>
            </p:nvSpPr>
            <p:spPr>
              <a:xfrm>
                <a:off x="6380875" y="4218825"/>
                <a:ext cx="22775" cy="21275"/>
              </a:xfrm>
              <a:custGeom>
                <a:avLst/>
                <a:gdLst/>
                <a:ahLst/>
                <a:cxnLst/>
                <a:rect l="l" t="t" r="r" b="b"/>
                <a:pathLst>
                  <a:path w="911" h="851" extrusionOk="0">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43" name="Google Shape;13443;p102"/>
          <p:cNvGrpSpPr/>
          <p:nvPr/>
        </p:nvGrpSpPr>
        <p:grpSpPr>
          <a:xfrm>
            <a:off x="7721032" y="3422728"/>
            <a:ext cx="362650" cy="361875"/>
            <a:chOff x="4755600" y="2463975"/>
            <a:chExt cx="362650" cy="361875"/>
          </a:xfrm>
        </p:grpSpPr>
        <p:sp>
          <p:nvSpPr>
            <p:cNvPr id="13444" name="Google Shape;13444;p102"/>
            <p:cNvSpPr/>
            <p:nvPr/>
          </p:nvSpPr>
          <p:spPr>
            <a:xfrm>
              <a:off x="4755600" y="2463975"/>
              <a:ext cx="362650" cy="361875"/>
            </a:xfrm>
            <a:custGeom>
              <a:avLst/>
              <a:gdLst/>
              <a:ahLst/>
              <a:cxnLst/>
              <a:rect l="l" t="t" r="r" b="b"/>
              <a:pathLst>
                <a:path w="14506" h="14475" extrusionOk="0">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02"/>
            <p:cNvSpPr/>
            <p:nvPr/>
          </p:nvSpPr>
          <p:spPr>
            <a:xfrm>
              <a:off x="4909125" y="2599000"/>
              <a:ext cx="45550" cy="90300"/>
            </a:xfrm>
            <a:custGeom>
              <a:avLst/>
              <a:gdLst/>
              <a:ahLst/>
              <a:cxnLst/>
              <a:rect l="l" t="t" r="r" b="b"/>
              <a:pathLst>
                <a:path w="1822" h="3612" extrusionOk="0">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02"/>
            <p:cNvSpPr/>
            <p:nvPr/>
          </p:nvSpPr>
          <p:spPr>
            <a:xfrm>
              <a:off x="4964675" y="2565825"/>
              <a:ext cx="44775" cy="123475"/>
            </a:xfrm>
            <a:custGeom>
              <a:avLst/>
              <a:gdLst/>
              <a:ahLst/>
              <a:cxnLst/>
              <a:rect l="l" t="t" r="r" b="b"/>
              <a:pathLst>
                <a:path w="1791" h="4939" extrusionOk="0">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02"/>
            <p:cNvSpPr/>
            <p:nvPr/>
          </p:nvSpPr>
          <p:spPr>
            <a:xfrm>
              <a:off x="4777975" y="2679250"/>
              <a:ext cx="90275" cy="79400"/>
            </a:xfrm>
            <a:custGeom>
              <a:avLst/>
              <a:gdLst/>
              <a:ahLst/>
              <a:cxnLst/>
              <a:rect l="l" t="t" r="r" b="b"/>
              <a:pathLst>
                <a:path w="3611" h="3176" extrusionOk="0">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02"/>
            <p:cNvSpPr/>
            <p:nvPr/>
          </p:nvSpPr>
          <p:spPr>
            <a:xfrm>
              <a:off x="4782600" y="2770275"/>
              <a:ext cx="70225" cy="10850"/>
            </a:xfrm>
            <a:custGeom>
              <a:avLst/>
              <a:gdLst/>
              <a:ahLst/>
              <a:cxnLst/>
              <a:rect l="l" t="t" r="r" b="b"/>
              <a:pathLst>
                <a:path w="2809" h="434" extrusionOk="0">
                  <a:moveTo>
                    <a:pt x="309" y="1"/>
                  </a:moveTo>
                  <a:cubicBezTo>
                    <a:pt x="0" y="1"/>
                    <a:pt x="0" y="433"/>
                    <a:pt x="309" y="433"/>
                  </a:cubicBezTo>
                  <a:lnTo>
                    <a:pt x="2531" y="433"/>
                  </a:lnTo>
                  <a:cubicBezTo>
                    <a:pt x="2809" y="433"/>
                    <a:pt x="2809" y="1"/>
                    <a:pt x="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02"/>
            <p:cNvSpPr/>
            <p:nvPr/>
          </p:nvSpPr>
          <p:spPr>
            <a:xfrm>
              <a:off x="4782600" y="2791125"/>
              <a:ext cx="68675" cy="10825"/>
            </a:xfrm>
            <a:custGeom>
              <a:avLst/>
              <a:gdLst/>
              <a:ahLst/>
              <a:cxnLst/>
              <a:rect l="l" t="t" r="r" b="b"/>
              <a:pathLst>
                <a:path w="2747" h="433" extrusionOk="0">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102"/>
          <p:cNvGrpSpPr/>
          <p:nvPr/>
        </p:nvGrpSpPr>
        <p:grpSpPr>
          <a:xfrm>
            <a:off x="6260460" y="3456049"/>
            <a:ext cx="363425" cy="308650"/>
            <a:chOff x="3252625" y="2490975"/>
            <a:chExt cx="363425" cy="308650"/>
          </a:xfrm>
        </p:grpSpPr>
        <p:sp>
          <p:nvSpPr>
            <p:cNvPr id="13451" name="Google Shape;13451;p102"/>
            <p:cNvSpPr/>
            <p:nvPr/>
          </p:nvSpPr>
          <p:spPr>
            <a:xfrm>
              <a:off x="3252625" y="2490975"/>
              <a:ext cx="363425" cy="308650"/>
            </a:xfrm>
            <a:custGeom>
              <a:avLst/>
              <a:gdLst/>
              <a:ahLst/>
              <a:cxnLst/>
              <a:rect l="l" t="t" r="r" b="b"/>
              <a:pathLst>
                <a:path w="14537" h="12346" extrusionOk="0">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02"/>
            <p:cNvSpPr/>
            <p:nvPr/>
          </p:nvSpPr>
          <p:spPr>
            <a:xfrm>
              <a:off x="3350600" y="2518000"/>
              <a:ext cx="23950" cy="20325"/>
            </a:xfrm>
            <a:custGeom>
              <a:avLst/>
              <a:gdLst/>
              <a:ahLst/>
              <a:cxnLst/>
              <a:rect l="l" t="t" r="r" b="b"/>
              <a:pathLst>
                <a:path w="958" h="813" extrusionOk="0">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02"/>
            <p:cNvSpPr/>
            <p:nvPr/>
          </p:nvSpPr>
          <p:spPr>
            <a:xfrm>
              <a:off x="3386875" y="2518000"/>
              <a:ext cx="23925" cy="20325"/>
            </a:xfrm>
            <a:custGeom>
              <a:avLst/>
              <a:gdLst/>
              <a:ahLst/>
              <a:cxnLst/>
              <a:rect l="l" t="t" r="r" b="b"/>
              <a:pathLst>
                <a:path w="957" h="813" extrusionOk="0">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02"/>
            <p:cNvSpPr/>
            <p:nvPr/>
          </p:nvSpPr>
          <p:spPr>
            <a:xfrm>
              <a:off x="3423125" y="2518000"/>
              <a:ext cx="23950" cy="20325"/>
            </a:xfrm>
            <a:custGeom>
              <a:avLst/>
              <a:gdLst/>
              <a:ahLst/>
              <a:cxnLst/>
              <a:rect l="l" t="t" r="r" b="b"/>
              <a:pathLst>
                <a:path w="958" h="813" extrusionOk="0">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5" name="Google Shape;13455;p102"/>
          <p:cNvGrpSpPr/>
          <p:nvPr/>
        </p:nvGrpSpPr>
        <p:grpSpPr>
          <a:xfrm>
            <a:off x="5484006" y="3425128"/>
            <a:ext cx="362650" cy="357075"/>
            <a:chOff x="2498825" y="2466475"/>
            <a:chExt cx="362650" cy="357075"/>
          </a:xfrm>
        </p:grpSpPr>
        <p:sp>
          <p:nvSpPr>
            <p:cNvPr id="13456" name="Google Shape;13456;p102"/>
            <p:cNvSpPr/>
            <p:nvPr/>
          </p:nvSpPr>
          <p:spPr>
            <a:xfrm>
              <a:off x="2498825" y="2466475"/>
              <a:ext cx="362650" cy="357075"/>
            </a:xfrm>
            <a:custGeom>
              <a:avLst/>
              <a:gdLst/>
              <a:ahLst/>
              <a:cxnLst/>
              <a:rect l="l" t="t" r="r" b="b"/>
              <a:pathLst>
                <a:path w="14506" h="14283" extrusionOk="0">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02"/>
            <p:cNvSpPr/>
            <p:nvPr/>
          </p:nvSpPr>
          <p:spPr>
            <a:xfrm>
              <a:off x="2618400" y="2629875"/>
              <a:ext cx="69475" cy="10825"/>
            </a:xfrm>
            <a:custGeom>
              <a:avLst/>
              <a:gdLst/>
              <a:ahLst/>
              <a:cxnLst/>
              <a:rect l="l" t="t" r="r" b="b"/>
              <a:pathLst>
                <a:path w="2779" h="433" extrusionOk="0">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02"/>
            <p:cNvSpPr/>
            <p:nvPr/>
          </p:nvSpPr>
          <p:spPr>
            <a:xfrm>
              <a:off x="2616875" y="2592050"/>
              <a:ext cx="72550" cy="10825"/>
            </a:xfrm>
            <a:custGeom>
              <a:avLst/>
              <a:gdLst/>
              <a:ahLst/>
              <a:cxnLst/>
              <a:rect l="l" t="t" r="r" b="b"/>
              <a:pathLst>
                <a:path w="2902" h="433" extrusionOk="0">
                  <a:moveTo>
                    <a:pt x="278" y="1"/>
                  </a:moveTo>
                  <a:cubicBezTo>
                    <a:pt x="0" y="1"/>
                    <a:pt x="0" y="433"/>
                    <a:pt x="278" y="433"/>
                  </a:cubicBezTo>
                  <a:lnTo>
                    <a:pt x="2623" y="433"/>
                  </a:lnTo>
                  <a:cubicBezTo>
                    <a:pt x="2901" y="433"/>
                    <a:pt x="2901" y="1"/>
                    <a:pt x="2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9" name="Google Shape;13459;p102"/>
          <p:cNvGrpSpPr/>
          <p:nvPr/>
        </p:nvGrpSpPr>
        <p:grpSpPr>
          <a:xfrm>
            <a:off x="4764469" y="3424466"/>
            <a:ext cx="361900" cy="358400"/>
            <a:chOff x="1741150" y="2466500"/>
            <a:chExt cx="361900" cy="358400"/>
          </a:xfrm>
        </p:grpSpPr>
        <p:sp>
          <p:nvSpPr>
            <p:cNvPr id="13460" name="Google Shape;13460;p102"/>
            <p:cNvSpPr/>
            <p:nvPr/>
          </p:nvSpPr>
          <p:spPr>
            <a:xfrm>
              <a:off x="1741150" y="2466500"/>
              <a:ext cx="88000" cy="358400"/>
            </a:xfrm>
            <a:custGeom>
              <a:avLst/>
              <a:gdLst/>
              <a:ahLst/>
              <a:cxnLst/>
              <a:rect l="l" t="t" r="r" b="b"/>
              <a:pathLst>
                <a:path w="3520" h="14336" extrusionOk="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02"/>
            <p:cNvSpPr/>
            <p:nvPr/>
          </p:nvSpPr>
          <p:spPr>
            <a:xfrm>
              <a:off x="1761225" y="2554975"/>
              <a:ext cx="46300" cy="10100"/>
            </a:xfrm>
            <a:custGeom>
              <a:avLst/>
              <a:gdLst/>
              <a:ahLst/>
              <a:cxnLst/>
              <a:rect l="l" t="t" r="r" b="b"/>
              <a:pathLst>
                <a:path w="1852" h="404" extrusionOk="0">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02"/>
            <p:cNvSpPr/>
            <p:nvPr/>
          </p:nvSpPr>
          <p:spPr>
            <a:xfrm>
              <a:off x="1761225" y="2582025"/>
              <a:ext cx="46300" cy="10825"/>
            </a:xfrm>
            <a:custGeom>
              <a:avLst/>
              <a:gdLst/>
              <a:ahLst/>
              <a:cxnLst/>
              <a:rect l="l" t="t" r="r" b="b"/>
              <a:pathLst>
                <a:path w="1852" h="433" extrusionOk="0">
                  <a:moveTo>
                    <a:pt x="278" y="1"/>
                  </a:moveTo>
                  <a:cubicBezTo>
                    <a:pt x="0" y="1"/>
                    <a:pt x="0" y="433"/>
                    <a:pt x="278" y="433"/>
                  </a:cubicBezTo>
                  <a:lnTo>
                    <a:pt x="1574" y="433"/>
                  </a:lnTo>
                  <a:cubicBezTo>
                    <a:pt x="1852" y="433"/>
                    <a:pt x="1852"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02"/>
            <p:cNvSpPr/>
            <p:nvPr/>
          </p:nvSpPr>
          <p:spPr>
            <a:xfrm>
              <a:off x="1832200" y="2466500"/>
              <a:ext cx="87975" cy="357625"/>
            </a:xfrm>
            <a:custGeom>
              <a:avLst/>
              <a:gdLst/>
              <a:ahLst/>
              <a:cxnLst/>
              <a:rect l="l" t="t" r="r" b="b"/>
              <a:pathLst>
                <a:path w="3519" h="14305" extrusionOk="0">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02"/>
            <p:cNvSpPr/>
            <p:nvPr/>
          </p:nvSpPr>
          <p:spPr>
            <a:xfrm>
              <a:off x="1853025" y="2734800"/>
              <a:ext cx="46325" cy="10825"/>
            </a:xfrm>
            <a:custGeom>
              <a:avLst/>
              <a:gdLst/>
              <a:ahLst/>
              <a:cxnLst/>
              <a:rect l="l" t="t" r="r" b="b"/>
              <a:pathLst>
                <a:path w="1853" h="433" extrusionOk="0">
                  <a:moveTo>
                    <a:pt x="279" y="0"/>
                  </a:moveTo>
                  <a:cubicBezTo>
                    <a:pt x="1" y="0"/>
                    <a:pt x="1" y="432"/>
                    <a:pt x="279" y="432"/>
                  </a:cubicBezTo>
                  <a:lnTo>
                    <a:pt x="1575" y="432"/>
                  </a:lnTo>
                  <a:cubicBezTo>
                    <a:pt x="1852" y="432"/>
                    <a:pt x="185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02"/>
            <p:cNvSpPr/>
            <p:nvPr/>
          </p:nvSpPr>
          <p:spPr>
            <a:xfrm>
              <a:off x="1853025" y="2763300"/>
              <a:ext cx="46325" cy="10100"/>
            </a:xfrm>
            <a:custGeom>
              <a:avLst/>
              <a:gdLst/>
              <a:ahLst/>
              <a:cxnLst/>
              <a:rect l="l" t="t" r="r" b="b"/>
              <a:pathLst>
                <a:path w="1853" h="404" extrusionOk="0">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02"/>
            <p:cNvSpPr/>
            <p:nvPr/>
          </p:nvSpPr>
          <p:spPr>
            <a:xfrm>
              <a:off x="1924025" y="2466500"/>
              <a:ext cx="87200" cy="356475"/>
            </a:xfrm>
            <a:custGeom>
              <a:avLst/>
              <a:gdLst/>
              <a:ahLst/>
              <a:cxnLst/>
              <a:rect l="l" t="t" r="r" b="b"/>
              <a:pathLst>
                <a:path w="3488" h="14259" extrusionOk="0">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02"/>
            <p:cNvSpPr/>
            <p:nvPr/>
          </p:nvSpPr>
          <p:spPr>
            <a:xfrm>
              <a:off x="1944850" y="2639125"/>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02"/>
            <p:cNvSpPr/>
            <p:nvPr/>
          </p:nvSpPr>
          <p:spPr>
            <a:xfrm>
              <a:off x="1944850" y="2666900"/>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02"/>
            <p:cNvSpPr/>
            <p:nvPr/>
          </p:nvSpPr>
          <p:spPr>
            <a:xfrm>
              <a:off x="2015050" y="2466500"/>
              <a:ext cx="88000" cy="357625"/>
            </a:xfrm>
            <a:custGeom>
              <a:avLst/>
              <a:gdLst/>
              <a:ahLst/>
              <a:cxnLst/>
              <a:rect l="l" t="t" r="r" b="b"/>
              <a:pathLst>
                <a:path w="3520" h="14305" extrusionOk="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02"/>
            <p:cNvSpPr/>
            <p:nvPr/>
          </p:nvSpPr>
          <p:spPr>
            <a:xfrm>
              <a:off x="2035900" y="2516450"/>
              <a:ext cx="46300" cy="10825"/>
            </a:xfrm>
            <a:custGeom>
              <a:avLst/>
              <a:gdLst/>
              <a:ahLst/>
              <a:cxnLst/>
              <a:rect l="l" t="t" r="r" b="b"/>
              <a:pathLst>
                <a:path w="1852" h="433" extrusionOk="0">
                  <a:moveTo>
                    <a:pt x="278" y="0"/>
                  </a:moveTo>
                  <a:cubicBezTo>
                    <a:pt x="0" y="0"/>
                    <a:pt x="0" y="432"/>
                    <a:pt x="278" y="432"/>
                  </a:cubicBezTo>
                  <a:lnTo>
                    <a:pt x="1574" y="432"/>
                  </a:lnTo>
                  <a:cubicBezTo>
                    <a:pt x="1852" y="432"/>
                    <a:pt x="1852"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02"/>
            <p:cNvSpPr/>
            <p:nvPr/>
          </p:nvSpPr>
          <p:spPr>
            <a:xfrm>
              <a:off x="2035900" y="2544225"/>
              <a:ext cx="46300" cy="10100"/>
            </a:xfrm>
            <a:custGeom>
              <a:avLst/>
              <a:gdLst/>
              <a:ahLst/>
              <a:cxnLst/>
              <a:rect l="l" t="t" r="r" b="b"/>
              <a:pathLst>
                <a:path w="1852" h="404" extrusionOk="0">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2" name="Google Shape;13472;p102"/>
          <p:cNvGrpSpPr/>
          <p:nvPr/>
        </p:nvGrpSpPr>
        <p:grpSpPr>
          <a:xfrm>
            <a:off x="3225806" y="3422591"/>
            <a:ext cx="364200" cy="362150"/>
            <a:chOff x="7731450" y="1904575"/>
            <a:chExt cx="364200" cy="362150"/>
          </a:xfrm>
        </p:grpSpPr>
        <p:sp>
          <p:nvSpPr>
            <p:cNvPr id="13473" name="Google Shape;13473;p102"/>
            <p:cNvSpPr/>
            <p:nvPr/>
          </p:nvSpPr>
          <p:spPr>
            <a:xfrm>
              <a:off x="7776975" y="2157675"/>
              <a:ext cx="75625" cy="71650"/>
            </a:xfrm>
            <a:custGeom>
              <a:avLst/>
              <a:gdLst/>
              <a:ahLst/>
              <a:cxnLst/>
              <a:rect l="l" t="t" r="r" b="b"/>
              <a:pathLst>
                <a:path w="3025" h="2866" extrusionOk="0">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02"/>
            <p:cNvSpPr/>
            <p:nvPr/>
          </p:nvSpPr>
          <p:spPr>
            <a:xfrm>
              <a:off x="7731450" y="1933150"/>
              <a:ext cx="118075" cy="114225"/>
            </a:xfrm>
            <a:custGeom>
              <a:avLst/>
              <a:gdLst/>
              <a:ahLst/>
              <a:cxnLst/>
              <a:rect l="l" t="t" r="r" b="b"/>
              <a:pathLst>
                <a:path w="4723" h="4569" extrusionOk="0">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02"/>
            <p:cNvSpPr/>
            <p:nvPr/>
          </p:nvSpPr>
          <p:spPr>
            <a:xfrm>
              <a:off x="7756900" y="1967875"/>
              <a:ext cx="61750" cy="52500"/>
            </a:xfrm>
            <a:custGeom>
              <a:avLst/>
              <a:gdLst/>
              <a:ahLst/>
              <a:cxnLst/>
              <a:rect l="l" t="t" r="r" b="b"/>
              <a:pathLst>
                <a:path w="2470" h="2100" extrusionOk="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02"/>
            <p:cNvSpPr/>
            <p:nvPr/>
          </p:nvSpPr>
          <p:spPr>
            <a:xfrm>
              <a:off x="7954425" y="2178500"/>
              <a:ext cx="102650" cy="88225"/>
            </a:xfrm>
            <a:custGeom>
              <a:avLst/>
              <a:gdLst/>
              <a:ahLst/>
              <a:cxnLst/>
              <a:rect l="l" t="t" r="r" b="b"/>
              <a:pathLst>
                <a:path w="4106" h="3529" extrusionOk="0">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02"/>
            <p:cNvSpPr/>
            <p:nvPr/>
          </p:nvSpPr>
          <p:spPr>
            <a:xfrm>
              <a:off x="7989925" y="2201075"/>
              <a:ext cx="47075" cy="43625"/>
            </a:xfrm>
            <a:custGeom>
              <a:avLst/>
              <a:gdLst/>
              <a:ahLst/>
              <a:cxnLst/>
              <a:rect l="l" t="t" r="r" b="b"/>
              <a:pathLst>
                <a:path w="1883" h="1745" extrusionOk="0">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02"/>
            <p:cNvSpPr/>
            <p:nvPr/>
          </p:nvSpPr>
          <p:spPr>
            <a:xfrm>
              <a:off x="7739900" y="1904575"/>
              <a:ext cx="355750" cy="358650"/>
            </a:xfrm>
            <a:custGeom>
              <a:avLst/>
              <a:gdLst/>
              <a:ahLst/>
              <a:cxnLst/>
              <a:rect l="l" t="t" r="r" b="b"/>
              <a:pathLst>
                <a:path w="14230" h="14346" extrusionOk="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02"/>
            <p:cNvSpPr/>
            <p:nvPr/>
          </p:nvSpPr>
          <p:spPr>
            <a:xfrm>
              <a:off x="7965225" y="1933425"/>
              <a:ext cx="94150" cy="93900"/>
            </a:xfrm>
            <a:custGeom>
              <a:avLst/>
              <a:gdLst/>
              <a:ahLst/>
              <a:cxnLst/>
              <a:rect l="l" t="t" r="r" b="b"/>
              <a:pathLst>
                <a:path w="3766" h="3756" extrusionOk="0">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02"/>
            <p:cNvSpPr/>
            <p:nvPr/>
          </p:nvSpPr>
          <p:spPr>
            <a:xfrm>
              <a:off x="7942075" y="2075125"/>
              <a:ext cx="25500" cy="10825"/>
            </a:xfrm>
            <a:custGeom>
              <a:avLst/>
              <a:gdLst/>
              <a:ahLst/>
              <a:cxnLst/>
              <a:rect l="l" t="t" r="r" b="b"/>
              <a:pathLst>
                <a:path w="1020" h="433" extrusionOk="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02"/>
            <p:cNvSpPr/>
            <p:nvPr/>
          </p:nvSpPr>
          <p:spPr>
            <a:xfrm>
              <a:off x="7861075" y="2075125"/>
              <a:ext cx="62500" cy="10825"/>
            </a:xfrm>
            <a:custGeom>
              <a:avLst/>
              <a:gdLst/>
              <a:ahLst/>
              <a:cxnLst/>
              <a:rect l="l" t="t" r="r" b="b"/>
              <a:pathLst>
                <a:path w="2500" h="433" extrusionOk="0">
                  <a:moveTo>
                    <a:pt x="309" y="0"/>
                  </a:moveTo>
                  <a:cubicBezTo>
                    <a:pt x="0" y="0"/>
                    <a:pt x="0" y="433"/>
                    <a:pt x="309" y="433"/>
                  </a:cubicBezTo>
                  <a:lnTo>
                    <a:pt x="2222" y="433"/>
                  </a:lnTo>
                  <a:cubicBezTo>
                    <a:pt x="2500" y="433"/>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02"/>
            <p:cNvSpPr/>
            <p:nvPr/>
          </p:nvSpPr>
          <p:spPr>
            <a:xfrm>
              <a:off x="7861075" y="2108300"/>
              <a:ext cx="28550" cy="10825"/>
            </a:xfrm>
            <a:custGeom>
              <a:avLst/>
              <a:gdLst/>
              <a:ahLst/>
              <a:cxnLst/>
              <a:rect l="l" t="t" r="r" b="b"/>
              <a:pathLst>
                <a:path w="1142" h="433" extrusionOk="0">
                  <a:moveTo>
                    <a:pt x="309" y="1"/>
                  </a:moveTo>
                  <a:cubicBezTo>
                    <a:pt x="0" y="1"/>
                    <a:pt x="0" y="433"/>
                    <a:pt x="309" y="433"/>
                  </a:cubicBezTo>
                  <a:lnTo>
                    <a:pt x="833" y="433"/>
                  </a:lnTo>
                  <a:cubicBezTo>
                    <a:pt x="1142" y="433"/>
                    <a:pt x="1142" y="1"/>
                    <a:pt x="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02"/>
            <p:cNvSpPr/>
            <p:nvPr/>
          </p:nvSpPr>
          <p:spPr>
            <a:xfrm>
              <a:off x="7905825" y="2108300"/>
              <a:ext cx="61750" cy="10825"/>
            </a:xfrm>
            <a:custGeom>
              <a:avLst/>
              <a:gdLst/>
              <a:ahLst/>
              <a:cxnLst/>
              <a:rect l="l" t="t" r="r" b="b"/>
              <a:pathLst>
                <a:path w="2470" h="433" extrusionOk="0">
                  <a:moveTo>
                    <a:pt x="278" y="1"/>
                  </a:moveTo>
                  <a:cubicBezTo>
                    <a:pt x="0" y="1"/>
                    <a:pt x="0" y="433"/>
                    <a:pt x="278" y="433"/>
                  </a:cubicBezTo>
                  <a:lnTo>
                    <a:pt x="2191" y="433"/>
                  </a:lnTo>
                  <a:cubicBezTo>
                    <a:pt x="2469" y="433"/>
                    <a:pt x="2469"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4" name="Google Shape;13484;p102"/>
          <p:cNvGrpSpPr/>
          <p:nvPr/>
        </p:nvGrpSpPr>
        <p:grpSpPr>
          <a:xfrm>
            <a:off x="2502775" y="3422728"/>
            <a:ext cx="361125" cy="361875"/>
            <a:chOff x="6986125" y="1904625"/>
            <a:chExt cx="361125" cy="361875"/>
          </a:xfrm>
        </p:grpSpPr>
        <p:sp>
          <p:nvSpPr>
            <p:cNvPr id="13485" name="Google Shape;13485;p102"/>
            <p:cNvSpPr/>
            <p:nvPr/>
          </p:nvSpPr>
          <p:spPr>
            <a:xfrm>
              <a:off x="6986125" y="1904625"/>
              <a:ext cx="361125" cy="361875"/>
            </a:xfrm>
            <a:custGeom>
              <a:avLst/>
              <a:gdLst/>
              <a:ahLst/>
              <a:cxnLst/>
              <a:rect l="l" t="t" r="r" b="b"/>
              <a:pathLst>
                <a:path w="14445" h="14475" extrusionOk="0">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02"/>
            <p:cNvSpPr/>
            <p:nvPr/>
          </p:nvSpPr>
          <p:spPr>
            <a:xfrm>
              <a:off x="7278550" y="2241000"/>
              <a:ext cx="23175" cy="10825"/>
            </a:xfrm>
            <a:custGeom>
              <a:avLst/>
              <a:gdLst/>
              <a:ahLst/>
              <a:cxnLst/>
              <a:rect l="l" t="t" r="r" b="b"/>
              <a:pathLst>
                <a:path w="927" h="433" extrusionOk="0">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7" name="Google Shape;13487;p102"/>
          <p:cNvGrpSpPr/>
          <p:nvPr/>
        </p:nvGrpSpPr>
        <p:grpSpPr>
          <a:xfrm>
            <a:off x="1074163" y="3975874"/>
            <a:ext cx="362650" cy="361875"/>
            <a:chOff x="4755600" y="1904625"/>
            <a:chExt cx="362650" cy="361875"/>
          </a:xfrm>
        </p:grpSpPr>
        <p:sp>
          <p:nvSpPr>
            <p:cNvPr id="13488" name="Google Shape;13488;p102"/>
            <p:cNvSpPr/>
            <p:nvPr/>
          </p:nvSpPr>
          <p:spPr>
            <a:xfrm>
              <a:off x="4847400" y="1904625"/>
              <a:ext cx="177475" cy="148150"/>
            </a:xfrm>
            <a:custGeom>
              <a:avLst/>
              <a:gdLst/>
              <a:ahLst/>
              <a:cxnLst/>
              <a:rect l="l" t="t" r="r" b="b"/>
              <a:pathLst>
                <a:path w="7099" h="5926" extrusionOk="0">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02"/>
            <p:cNvSpPr/>
            <p:nvPr/>
          </p:nvSpPr>
          <p:spPr>
            <a:xfrm>
              <a:off x="4871325" y="1923900"/>
              <a:ext cx="14675" cy="10825"/>
            </a:xfrm>
            <a:custGeom>
              <a:avLst/>
              <a:gdLst/>
              <a:ahLst/>
              <a:cxnLst/>
              <a:rect l="l" t="t" r="r" b="b"/>
              <a:pathLst>
                <a:path w="587" h="433" extrusionOk="0">
                  <a:moveTo>
                    <a:pt x="278" y="1"/>
                  </a:moveTo>
                  <a:cubicBezTo>
                    <a:pt x="0" y="1"/>
                    <a:pt x="0" y="433"/>
                    <a:pt x="278" y="433"/>
                  </a:cubicBezTo>
                  <a:cubicBezTo>
                    <a:pt x="587" y="433"/>
                    <a:pt x="58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02"/>
            <p:cNvSpPr/>
            <p:nvPr/>
          </p:nvSpPr>
          <p:spPr>
            <a:xfrm>
              <a:off x="4889075" y="1923900"/>
              <a:ext cx="13125" cy="10825"/>
            </a:xfrm>
            <a:custGeom>
              <a:avLst/>
              <a:gdLst/>
              <a:ahLst/>
              <a:cxnLst/>
              <a:rect l="l" t="t" r="r" b="b"/>
              <a:pathLst>
                <a:path w="525" h="433" extrusionOk="0">
                  <a:moveTo>
                    <a:pt x="278" y="1"/>
                  </a:moveTo>
                  <a:cubicBezTo>
                    <a:pt x="0" y="1"/>
                    <a:pt x="0" y="433"/>
                    <a:pt x="278" y="433"/>
                  </a:cubicBezTo>
                  <a:cubicBezTo>
                    <a:pt x="525" y="402"/>
                    <a:pt x="525" y="3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02"/>
            <p:cNvSpPr/>
            <p:nvPr/>
          </p:nvSpPr>
          <p:spPr>
            <a:xfrm>
              <a:off x="4906825" y="19239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02"/>
            <p:cNvSpPr/>
            <p:nvPr/>
          </p:nvSpPr>
          <p:spPr>
            <a:xfrm>
              <a:off x="4755600"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02"/>
            <p:cNvSpPr/>
            <p:nvPr/>
          </p:nvSpPr>
          <p:spPr>
            <a:xfrm>
              <a:off x="4883675"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02"/>
            <p:cNvSpPr/>
            <p:nvPr/>
          </p:nvSpPr>
          <p:spPr>
            <a:xfrm>
              <a:off x="5012525" y="2177750"/>
              <a:ext cx="105725" cy="88750"/>
            </a:xfrm>
            <a:custGeom>
              <a:avLst/>
              <a:gdLst/>
              <a:ahLst/>
              <a:cxnLst/>
              <a:rect l="l" t="t" r="r" b="b"/>
              <a:pathLst>
                <a:path w="4229" h="3550" extrusionOk="0">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02"/>
            <p:cNvSpPr/>
            <p:nvPr/>
          </p:nvSpPr>
          <p:spPr>
            <a:xfrm>
              <a:off x="4805750" y="2068375"/>
              <a:ext cx="261575" cy="87025"/>
            </a:xfrm>
            <a:custGeom>
              <a:avLst/>
              <a:gdLst/>
              <a:ahLst/>
              <a:cxnLst/>
              <a:rect l="l" t="t" r="r" b="b"/>
              <a:pathLst>
                <a:path w="10463" h="3481" extrusionOk="0">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6" name="Google Shape;13496;p102"/>
          <p:cNvGrpSpPr/>
          <p:nvPr/>
        </p:nvGrpSpPr>
        <p:grpSpPr>
          <a:xfrm>
            <a:off x="3974963" y="3975636"/>
            <a:ext cx="363400" cy="362350"/>
            <a:chOff x="2499600" y="1904400"/>
            <a:chExt cx="363400" cy="362350"/>
          </a:xfrm>
        </p:grpSpPr>
        <p:sp>
          <p:nvSpPr>
            <p:cNvPr id="13497" name="Google Shape;13497;p102"/>
            <p:cNvSpPr/>
            <p:nvPr/>
          </p:nvSpPr>
          <p:spPr>
            <a:xfrm>
              <a:off x="2499600" y="1904400"/>
              <a:ext cx="316350" cy="362350"/>
            </a:xfrm>
            <a:custGeom>
              <a:avLst/>
              <a:gdLst/>
              <a:ahLst/>
              <a:cxnLst/>
              <a:rect l="l" t="t" r="r" b="b"/>
              <a:pathLst>
                <a:path w="12654" h="14494" extrusionOk="0">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02"/>
            <p:cNvSpPr/>
            <p:nvPr/>
          </p:nvSpPr>
          <p:spPr>
            <a:xfrm>
              <a:off x="2819000" y="2030375"/>
              <a:ext cx="44000" cy="10825"/>
            </a:xfrm>
            <a:custGeom>
              <a:avLst/>
              <a:gdLst/>
              <a:ahLst/>
              <a:cxnLst/>
              <a:rect l="l" t="t" r="r" b="b"/>
              <a:pathLst>
                <a:path w="1760" h="433" extrusionOk="0">
                  <a:moveTo>
                    <a:pt x="309" y="0"/>
                  </a:moveTo>
                  <a:cubicBezTo>
                    <a:pt x="1" y="0"/>
                    <a:pt x="1" y="433"/>
                    <a:pt x="309" y="433"/>
                  </a:cubicBezTo>
                  <a:lnTo>
                    <a:pt x="1482" y="433"/>
                  </a:lnTo>
                  <a:cubicBezTo>
                    <a:pt x="1760" y="433"/>
                    <a:pt x="1760" y="0"/>
                    <a:pt x="1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02"/>
            <p:cNvSpPr/>
            <p:nvPr/>
          </p:nvSpPr>
          <p:spPr>
            <a:xfrm>
              <a:off x="2802275" y="1973275"/>
              <a:ext cx="39875" cy="32500"/>
            </a:xfrm>
            <a:custGeom>
              <a:avLst/>
              <a:gdLst/>
              <a:ahLst/>
              <a:cxnLst/>
              <a:rect l="l" t="t" r="r" b="b"/>
              <a:pathLst>
                <a:path w="1595" h="1300" extrusionOk="0">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02"/>
            <p:cNvSpPr/>
            <p:nvPr/>
          </p:nvSpPr>
          <p:spPr>
            <a:xfrm>
              <a:off x="2802900" y="2066575"/>
              <a:ext cx="39650" cy="32375"/>
            </a:xfrm>
            <a:custGeom>
              <a:avLst/>
              <a:gdLst/>
              <a:ahLst/>
              <a:cxnLst/>
              <a:rect l="l" t="t" r="r" b="b"/>
              <a:pathLst>
                <a:path w="1586" h="1295" extrusionOk="0">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1" name="Google Shape;13501;p102"/>
          <p:cNvGrpSpPr/>
          <p:nvPr/>
        </p:nvGrpSpPr>
        <p:grpSpPr>
          <a:xfrm>
            <a:off x="4790706" y="3975474"/>
            <a:ext cx="309425" cy="362675"/>
            <a:chOff x="4781825" y="4140750"/>
            <a:chExt cx="309425" cy="362675"/>
          </a:xfrm>
        </p:grpSpPr>
        <p:sp>
          <p:nvSpPr>
            <p:cNvPr id="13502" name="Google Shape;13502;p102"/>
            <p:cNvSpPr/>
            <p:nvPr/>
          </p:nvSpPr>
          <p:spPr>
            <a:xfrm>
              <a:off x="4781825" y="4208450"/>
              <a:ext cx="309425" cy="294975"/>
            </a:xfrm>
            <a:custGeom>
              <a:avLst/>
              <a:gdLst/>
              <a:ahLst/>
              <a:cxnLst/>
              <a:rect l="l" t="t" r="r" b="b"/>
              <a:pathLst>
                <a:path w="12377" h="11799" extrusionOk="0">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02"/>
            <p:cNvSpPr/>
            <p:nvPr/>
          </p:nvSpPr>
          <p:spPr>
            <a:xfrm>
              <a:off x="4929200" y="4434725"/>
              <a:ext cx="97825" cy="43025"/>
            </a:xfrm>
            <a:custGeom>
              <a:avLst/>
              <a:gdLst/>
              <a:ahLst/>
              <a:cxnLst/>
              <a:rect l="l" t="t" r="r" b="b"/>
              <a:pathLst>
                <a:path w="3913" h="1721" extrusionOk="0">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02"/>
            <p:cNvSpPr/>
            <p:nvPr/>
          </p:nvSpPr>
          <p:spPr>
            <a:xfrm>
              <a:off x="4799575" y="4163300"/>
              <a:ext cx="10050" cy="28200"/>
            </a:xfrm>
            <a:custGeom>
              <a:avLst/>
              <a:gdLst/>
              <a:ahLst/>
              <a:cxnLst/>
              <a:rect l="l" t="t" r="r" b="b"/>
              <a:pathLst>
                <a:path w="402" h="1128" extrusionOk="0">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02"/>
            <p:cNvSpPr/>
            <p:nvPr/>
          </p:nvSpPr>
          <p:spPr>
            <a:xfrm>
              <a:off x="4823475" y="4140750"/>
              <a:ext cx="10075" cy="50750"/>
            </a:xfrm>
            <a:custGeom>
              <a:avLst/>
              <a:gdLst/>
              <a:ahLst/>
              <a:cxnLst/>
              <a:rect l="l" t="t" r="r" b="b"/>
              <a:pathLst>
                <a:path w="403" h="2030" extrusionOk="0">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02"/>
            <p:cNvSpPr/>
            <p:nvPr/>
          </p:nvSpPr>
          <p:spPr>
            <a:xfrm>
              <a:off x="4847400" y="4163300"/>
              <a:ext cx="10050" cy="28200"/>
            </a:xfrm>
            <a:custGeom>
              <a:avLst/>
              <a:gdLst/>
              <a:ahLst/>
              <a:cxnLst/>
              <a:rect l="l" t="t" r="r" b="b"/>
              <a:pathLst>
                <a:path w="402" h="1128" extrusionOk="0">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02"/>
            <p:cNvSpPr/>
            <p:nvPr/>
          </p:nvSpPr>
          <p:spPr>
            <a:xfrm>
              <a:off x="5014825" y="4163300"/>
              <a:ext cx="10825" cy="28200"/>
            </a:xfrm>
            <a:custGeom>
              <a:avLst/>
              <a:gdLst/>
              <a:ahLst/>
              <a:cxnLst/>
              <a:rect l="l" t="t" r="r" b="b"/>
              <a:pathLst>
                <a:path w="433" h="1128" extrusionOk="0">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02"/>
            <p:cNvSpPr/>
            <p:nvPr/>
          </p:nvSpPr>
          <p:spPr>
            <a:xfrm>
              <a:off x="5038750" y="4140750"/>
              <a:ext cx="10825" cy="50750"/>
            </a:xfrm>
            <a:custGeom>
              <a:avLst/>
              <a:gdLst/>
              <a:ahLst/>
              <a:cxnLst/>
              <a:rect l="l" t="t" r="r" b="b"/>
              <a:pathLst>
                <a:path w="433" h="2030" extrusionOk="0">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02"/>
            <p:cNvSpPr/>
            <p:nvPr/>
          </p:nvSpPr>
          <p:spPr>
            <a:xfrm>
              <a:off x="5062675" y="4163300"/>
              <a:ext cx="10825" cy="28200"/>
            </a:xfrm>
            <a:custGeom>
              <a:avLst/>
              <a:gdLst/>
              <a:ahLst/>
              <a:cxnLst/>
              <a:rect l="l" t="t" r="r" b="b"/>
              <a:pathLst>
                <a:path w="433" h="1128" extrusionOk="0">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0" name="Google Shape;13510;p102"/>
          <p:cNvGrpSpPr/>
          <p:nvPr/>
        </p:nvGrpSpPr>
        <p:grpSpPr>
          <a:xfrm>
            <a:off x="7023275" y="3975874"/>
            <a:ext cx="315575" cy="361875"/>
            <a:chOff x="4028025" y="4141325"/>
            <a:chExt cx="315575" cy="361875"/>
          </a:xfrm>
        </p:grpSpPr>
        <p:sp>
          <p:nvSpPr>
            <p:cNvPr id="13511" name="Google Shape;13511;p102"/>
            <p:cNvSpPr/>
            <p:nvPr/>
          </p:nvSpPr>
          <p:spPr>
            <a:xfrm>
              <a:off x="4068150" y="4193775"/>
              <a:ext cx="129625" cy="10850"/>
            </a:xfrm>
            <a:custGeom>
              <a:avLst/>
              <a:gdLst/>
              <a:ahLst/>
              <a:cxnLst/>
              <a:rect l="l" t="t" r="r" b="b"/>
              <a:pathLst>
                <a:path w="5185" h="434" extrusionOk="0">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02"/>
            <p:cNvSpPr/>
            <p:nvPr/>
          </p:nvSpPr>
          <p:spPr>
            <a:xfrm>
              <a:off x="4068150" y="4234675"/>
              <a:ext cx="129625" cy="10825"/>
            </a:xfrm>
            <a:custGeom>
              <a:avLst/>
              <a:gdLst/>
              <a:ahLst/>
              <a:cxnLst/>
              <a:rect l="l" t="t" r="r" b="b"/>
              <a:pathLst>
                <a:path w="5185" h="433" extrusionOk="0">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02"/>
            <p:cNvSpPr/>
            <p:nvPr/>
          </p:nvSpPr>
          <p:spPr>
            <a:xfrm>
              <a:off x="4070450" y="4275575"/>
              <a:ext cx="182125" cy="92600"/>
            </a:xfrm>
            <a:custGeom>
              <a:avLst/>
              <a:gdLst/>
              <a:ahLst/>
              <a:cxnLst/>
              <a:rect l="l" t="t" r="r" b="b"/>
              <a:pathLst>
                <a:path w="7285" h="3704" extrusionOk="0">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02"/>
            <p:cNvSpPr/>
            <p:nvPr/>
          </p:nvSpPr>
          <p:spPr>
            <a:xfrm>
              <a:off x="4068150" y="4399025"/>
              <a:ext cx="186725" cy="10825"/>
            </a:xfrm>
            <a:custGeom>
              <a:avLst/>
              <a:gdLst/>
              <a:ahLst/>
              <a:cxnLst/>
              <a:rect l="l" t="t" r="r" b="b"/>
              <a:pathLst>
                <a:path w="7469" h="433" extrusionOk="0">
                  <a:moveTo>
                    <a:pt x="309" y="0"/>
                  </a:moveTo>
                  <a:cubicBezTo>
                    <a:pt x="0" y="0"/>
                    <a:pt x="0" y="432"/>
                    <a:pt x="309" y="432"/>
                  </a:cubicBezTo>
                  <a:lnTo>
                    <a:pt x="7160" y="432"/>
                  </a:lnTo>
                  <a:cubicBezTo>
                    <a:pt x="7469" y="432"/>
                    <a:pt x="7469" y="0"/>
                    <a:pt x="7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02"/>
            <p:cNvSpPr/>
            <p:nvPr/>
          </p:nvSpPr>
          <p:spPr>
            <a:xfrm>
              <a:off x="4069675" y="4439900"/>
              <a:ext cx="183675" cy="10825"/>
            </a:xfrm>
            <a:custGeom>
              <a:avLst/>
              <a:gdLst/>
              <a:ahLst/>
              <a:cxnLst/>
              <a:rect l="l" t="t" r="r" b="b"/>
              <a:pathLst>
                <a:path w="7347" h="433" extrusionOk="0">
                  <a:moveTo>
                    <a:pt x="248" y="1"/>
                  </a:moveTo>
                  <a:cubicBezTo>
                    <a:pt x="1" y="32"/>
                    <a:pt x="1" y="402"/>
                    <a:pt x="248" y="433"/>
                  </a:cubicBezTo>
                  <a:lnTo>
                    <a:pt x="7099" y="433"/>
                  </a:lnTo>
                  <a:cubicBezTo>
                    <a:pt x="7346" y="402"/>
                    <a:pt x="7346" y="32"/>
                    <a:pt x="7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02"/>
            <p:cNvSpPr/>
            <p:nvPr/>
          </p:nvSpPr>
          <p:spPr>
            <a:xfrm>
              <a:off x="4123700" y="4294800"/>
              <a:ext cx="33200" cy="28625"/>
            </a:xfrm>
            <a:custGeom>
              <a:avLst/>
              <a:gdLst/>
              <a:ahLst/>
              <a:cxnLst/>
              <a:rect l="l" t="t" r="r" b="b"/>
              <a:pathLst>
                <a:path w="1328" h="1145" extrusionOk="0">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02"/>
            <p:cNvSpPr/>
            <p:nvPr/>
          </p:nvSpPr>
          <p:spPr>
            <a:xfrm>
              <a:off x="4028025" y="4141325"/>
              <a:ext cx="315575" cy="361875"/>
            </a:xfrm>
            <a:custGeom>
              <a:avLst/>
              <a:gdLst/>
              <a:ahLst/>
              <a:cxnLst/>
              <a:rect l="l" t="t" r="r" b="b"/>
              <a:pathLst>
                <a:path w="12623" h="14475" extrusionOk="0">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8" name="Google Shape;13518;p102"/>
          <p:cNvGrpSpPr/>
          <p:nvPr/>
        </p:nvGrpSpPr>
        <p:grpSpPr>
          <a:xfrm>
            <a:off x="5475906" y="3975886"/>
            <a:ext cx="378850" cy="361850"/>
            <a:chOff x="1727275" y="1904650"/>
            <a:chExt cx="378850" cy="361850"/>
          </a:xfrm>
        </p:grpSpPr>
        <p:sp>
          <p:nvSpPr>
            <p:cNvPr id="13519" name="Google Shape;13519;p102"/>
            <p:cNvSpPr/>
            <p:nvPr/>
          </p:nvSpPr>
          <p:spPr>
            <a:xfrm>
              <a:off x="1822950" y="1927750"/>
              <a:ext cx="145850" cy="110150"/>
            </a:xfrm>
            <a:custGeom>
              <a:avLst/>
              <a:gdLst/>
              <a:ahLst/>
              <a:cxnLst/>
              <a:rect l="l" t="t" r="r" b="b"/>
              <a:pathLst>
                <a:path w="5834" h="4406" extrusionOk="0">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02"/>
            <p:cNvSpPr/>
            <p:nvPr/>
          </p:nvSpPr>
          <p:spPr>
            <a:xfrm>
              <a:off x="1727275" y="1904650"/>
              <a:ext cx="378850" cy="361850"/>
            </a:xfrm>
            <a:custGeom>
              <a:avLst/>
              <a:gdLst/>
              <a:ahLst/>
              <a:cxnLst/>
              <a:rect l="l" t="t" r="r" b="b"/>
              <a:pathLst>
                <a:path w="15154" h="14474" extrusionOk="0">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1" name="Google Shape;13521;p102"/>
          <p:cNvGrpSpPr/>
          <p:nvPr/>
        </p:nvGrpSpPr>
        <p:grpSpPr>
          <a:xfrm>
            <a:off x="2529788" y="3975486"/>
            <a:ext cx="307100" cy="362650"/>
            <a:chOff x="5533300" y="4140550"/>
            <a:chExt cx="307100" cy="362650"/>
          </a:xfrm>
        </p:grpSpPr>
        <p:sp>
          <p:nvSpPr>
            <p:cNvPr id="13522" name="Google Shape;13522;p102"/>
            <p:cNvSpPr/>
            <p:nvPr/>
          </p:nvSpPr>
          <p:spPr>
            <a:xfrm>
              <a:off x="5698425" y="4326500"/>
              <a:ext cx="109575" cy="93200"/>
            </a:xfrm>
            <a:custGeom>
              <a:avLst/>
              <a:gdLst/>
              <a:ahLst/>
              <a:cxnLst/>
              <a:rect l="l" t="t" r="r" b="b"/>
              <a:pathLst>
                <a:path w="4383" h="3728" extrusionOk="0">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02"/>
            <p:cNvSpPr/>
            <p:nvPr/>
          </p:nvSpPr>
          <p:spPr>
            <a:xfrm>
              <a:off x="5533300" y="4140550"/>
              <a:ext cx="307100" cy="362650"/>
            </a:xfrm>
            <a:custGeom>
              <a:avLst/>
              <a:gdLst/>
              <a:ahLst/>
              <a:cxnLst/>
              <a:rect l="l" t="t" r="r" b="b"/>
              <a:pathLst>
                <a:path w="12284" h="14506" extrusionOk="0">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02"/>
            <p:cNvSpPr/>
            <p:nvPr/>
          </p:nvSpPr>
          <p:spPr>
            <a:xfrm>
              <a:off x="5558000" y="41637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02"/>
            <p:cNvSpPr/>
            <p:nvPr/>
          </p:nvSpPr>
          <p:spPr>
            <a:xfrm>
              <a:off x="5576525" y="41637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02"/>
            <p:cNvSpPr/>
            <p:nvPr/>
          </p:nvSpPr>
          <p:spPr>
            <a:xfrm>
              <a:off x="5595800" y="4163700"/>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02"/>
            <p:cNvSpPr/>
            <p:nvPr/>
          </p:nvSpPr>
          <p:spPr>
            <a:xfrm>
              <a:off x="5565725" y="4216350"/>
              <a:ext cx="108800" cy="93200"/>
            </a:xfrm>
            <a:custGeom>
              <a:avLst/>
              <a:gdLst/>
              <a:ahLst/>
              <a:cxnLst/>
              <a:rect l="l" t="t" r="r" b="b"/>
              <a:pathLst>
                <a:path w="4352" h="3728" extrusionOk="0">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02"/>
            <p:cNvSpPr/>
            <p:nvPr/>
          </p:nvSpPr>
          <p:spPr>
            <a:xfrm>
              <a:off x="5561850" y="4436825"/>
              <a:ext cx="250000" cy="35525"/>
            </a:xfrm>
            <a:custGeom>
              <a:avLst/>
              <a:gdLst/>
              <a:ahLst/>
              <a:cxnLst/>
              <a:rect l="l" t="t" r="r" b="b"/>
              <a:pathLst>
                <a:path w="10000" h="1421" extrusionOk="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02"/>
            <p:cNvSpPr/>
            <p:nvPr/>
          </p:nvSpPr>
          <p:spPr>
            <a:xfrm>
              <a:off x="5662925" y="4220025"/>
              <a:ext cx="144300" cy="86425"/>
            </a:xfrm>
            <a:custGeom>
              <a:avLst/>
              <a:gdLst/>
              <a:ahLst/>
              <a:cxnLst/>
              <a:rect l="l" t="t" r="r" b="b"/>
              <a:pathLst>
                <a:path w="5772" h="3457" extrusionOk="0">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02"/>
            <p:cNvSpPr/>
            <p:nvPr/>
          </p:nvSpPr>
          <p:spPr>
            <a:xfrm>
              <a:off x="5565725" y="4329575"/>
              <a:ext cx="144300" cy="86450"/>
            </a:xfrm>
            <a:custGeom>
              <a:avLst/>
              <a:gdLst/>
              <a:ahLst/>
              <a:cxnLst/>
              <a:rect l="l" t="t" r="r" b="b"/>
              <a:pathLst>
                <a:path w="5772" h="3458" extrusionOk="0">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1" name="Google Shape;13531;p102"/>
          <p:cNvGrpSpPr/>
          <p:nvPr/>
        </p:nvGrpSpPr>
        <p:grpSpPr>
          <a:xfrm>
            <a:off x="3986913" y="1766106"/>
            <a:ext cx="339500" cy="361250"/>
            <a:chOff x="2510400" y="4141325"/>
            <a:chExt cx="339500" cy="361250"/>
          </a:xfrm>
        </p:grpSpPr>
        <p:sp>
          <p:nvSpPr>
            <p:cNvPr id="13532" name="Google Shape;13532;p102"/>
            <p:cNvSpPr/>
            <p:nvPr/>
          </p:nvSpPr>
          <p:spPr>
            <a:xfrm>
              <a:off x="2510400" y="4141325"/>
              <a:ext cx="339500" cy="361250"/>
            </a:xfrm>
            <a:custGeom>
              <a:avLst/>
              <a:gdLst/>
              <a:ahLst/>
              <a:cxnLst/>
              <a:rect l="l" t="t" r="r" b="b"/>
              <a:pathLst>
                <a:path w="13580" h="14450" extrusionOk="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3" name="Google Shape;13533;p102"/>
            <p:cNvGrpSpPr/>
            <p:nvPr/>
          </p:nvGrpSpPr>
          <p:grpSpPr>
            <a:xfrm>
              <a:off x="2548975" y="4180400"/>
              <a:ext cx="260800" cy="179300"/>
              <a:chOff x="2548975" y="4180400"/>
              <a:chExt cx="260800" cy="179300"/>
            </a:xfrm>
          </p:grpSpPr>
          <p:sp>
            <p:nvSpPr>
              <p:cNvPr id="13534" name="Google Shape;13534;p102"/>
              <p:cNvSpPr/>
              <p:nvPr/>
            </p:nvSpPr>
            <p:spPr>
              <a:xfrm>
                <a:off x="2687075" y="4180400"/>
                <a:ext cx="122700" cy="122200"/>
              </a:xfrm>
              <a:custGeom>
                <a:avLst/>
                <a:gdLst/>
                <a:ahLst/>
                <a:cxnLst/>
                <a:rect l="l" t="t" r="r" b="b"/>
                <a:pathLst>
                  <a:path w="4908" h="4888" extrusionOk="0">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02"/>
              <p:cNvSpPr/>
              <p:nvPr/>
            </p:nvSpPr>
            <p:spPr>
              <a:xfrm>
                <a:off x="2548975" y="4277875"/>
                <a:ext cx="85650" cy="81825"/>
              </a:xfrm>
              <a:custGeom>
                <a:avLst/>
                <a:gdLst/>
                <a:ahLst/>
                <a:cxnLst/>
                <a:rect l="l" t="t" r="r" b="b"/>
                <a:pathLst>
                  <a:path w="3426" h="3273" extrusionOk="0">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6" name="Google Shape;13536;p102"/>
            <p:cNvSpPr/>
            <p:nvPr/>
          </p:nvSpPr>
          <p:spPr>
            <a:xfrm>
              <a:off x="2654675" y="4401500"/>
              <a:ext cx="61750" cy="53100"/>
            </a:xfrm>
            <a:custGeom>
              <a:avLst/>
              <a:gdLst/>
              <a:ahLst/>
              <a:cxnLst/>
              <a:rect l="l" t="t" r="r" b="b"/>
              <a:pathLst>
                <a:path w="2470" h="2124" extrusionOk="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102"/>
          <p:cNvGrpSpPr/>
          <p:nvPr/>
        </p:nvGrpSpPr>
        <p:grpSpPr>
          <a:xfrm>
            <a:off x="1769581" y="3975874"/>
            <a:ext cx="361875" cy="361875"/>
            <a:chOff x="4004875" y="1904625"/>
            <a:chExt cx="361875" cy="361875"/>
          </a:xfrm>
        </p:grpSpPr>
        <p:sp>
          <p:nvSpPr>
            <p:cNvPr id="13538" name="Google Shape;13538;p102"/>
            <p:cNvSpPr/>
            <p:nvPr/>
          </p:nvSpPr>
          <p:spPr>
            <a:xfrm>
              <a:off x="4114425" y="1994900"/>
              <a:ext cx="35050" cy="51675"/>
            </a:xfrm>
            <a:custGeom>
              <a:avLst/>
              <a:gdLst/>
              <a:ahLst/>
              <a:cxnLst/>
              <a:rect l="l" t="t" r="r" b="b"/>
              <a:pathLst>
                <a:path w="1402" h="2067" extrusionOk="0">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02"/>
            <p:cNvSpPr/>
            <p:nvPr/>
          </p:nvSpPr>
          <p:spPr>
            <a:xfrm>
              <a:off x="4222750" y="1994900"/>
              <a:ext cx="33675" cy="51675"/>
            </a:xfrm>
            <a:custGeom>
              <a:avLst/>
              <a:gdLst/>
              <a:ahLst/>
              <a:cxnLst/>
              <a:rect l="l" t="t" r="r" b="b"/>
              <a:pathLst>
                <a:path w="1347" h="2067" extrusionOk="0">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02"/>
            <p:cNvSpPr/>
            <p:nvPr/>
          </p:nvSpPr>
          <p:spPr>
            <a:xfrm>
              <a:off x="4165875" y="1982250"/>
              <a:ext cx="39625" cy="75850"/>
            </a:xfrm>
            <a:custGeom>
              <a:avLst/>
              <a:gdLst/>
              <a:ahLst/>
              <a:cxnLst/>
              <a:rect l="l" t="t" r="r" b="b"/>
              <a:pathLst>
                <a:path w="1585" h="3034" extrusionOk="0">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02"/>
            <p:cNvSpPr/>
            <p:nvPr/>
          </p:nvSpPr>
          <p:spPr>
            <a:xfrm>
              <a:off x="4004875" y="1904625"/>
              <a:ext cx="361875" cy="361875"/>
            </a:xfrm>
            <a:custGeom>
              <a:avLst/>
              <a:gdLst/>
              <a:ahLst/>
              <a:cxnLst/>
              <a:rect l="l" t="t" r="r" b="b"/>
              <a:pathLst>
                <a:path w="14475" h="14475" extrusionOk="0">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02"/>
            <p:cNvSpPr/>
            <p:nvPr/>
          </p:nvSpPr>
          <p:spPr>
            <a:xfrm>
              <a:off x="408742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02"/>
            <p:cNvSpPr/>
            <p:nvPr/>
          </p:nvSpPr>
          <p:spPr>
            <a:xfrm>
              <a:off x="410517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02"/>
            <p:cNvSpPr/>
            <p:nvPr/>
          </p:nvSpPr>
          <p:spPr>
            <a:xfrm>
              <a:off x="4122925" y="1926225"/>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5" name="Google Shape;13545;p102"/>
          <p:cNvGrpSpPr/>
          <p:nvPr/>
        </p:nvGrpSpPr>
        <p:grpSpPr>
          <a:xfrm>
            <a:off x="1074150" y="1796643"/>
            <a:ext cx="362675" cy="300175"/>
            <a:chOff x="1740375" y="4172175"/>
            <a:chExt cx="362675" cy="300175"/>
          </a:xfrm>
        </p:grpSpPr>
        <p:sp>
          <p:nvSpPr>
            <p:cNvPr id="13546" name="Google Shape;13546;p102"/>
            <p:cNvSpPr/>
            <p:nvPr/>
          </p:nvSpPr>
          <p:spPr>
            <a:xfrm>
              <a:off x="1740375" y="4172175"/>
              <a:ext cx="362675" cy="300175"/>
            </a:xfrm>
            <a:custGeom>
              <a:avLst/>
              <a:gdLst/>
              <a:ahLst/>
              <a:cxnLst/>
              <a:rect l="l" t="t" r="r" b="b"/>
              <a:pathLst>
                <a:path w="14507" h="12007" extrusionOk="0">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02"/>
            <p:cNvSpPr/>
            <p:nvPr/>
          </p:nvSpPr>
          <p:spPr>
            <a:xfrm>
              <a:off x="17720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02"/>
            <p:cNvSpPr/>
            <p:nvPr/>
          </p:nvSpPr>
          <p:spPr>
            <a:xfrm>
              <a:off x="1806750" y="4197650"/>
              <a:ext cx="22400" cy="19050"/>
            </a:xfrm>
            <a:custGeom>
              <a:avLst/>
              <a:gdLst/>
              <a:ahLst/>
              <a:cxnLst/>
              <a:rect l="l" t="t" r="r" b="b"/>
              <a:pathLst>
                <a:path w="896" h="762" extrusionOk="0">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02"/>
            <p:cNvSpPr/>
            <p:nvPr/>
          </p:nvSpPr>
          <p:spPr>
            <a:xfrm>
              <a:off x="18399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02"/>
            <p:cNvSpPr/>
            <p:nvPr/>
          </p:nvSpPr>
          <p:spPr>
            <a:xfrm>
              <a:off x="1775875" y="4262450"/>
              <a:ext cx="290125" cy="104950"/>
            </a:xfrm>
            <a:custGeom>
              <a:avLst/>
              <a:gdLst/>
              <a:ahLst/>
              <a:cxnLst/>
              <a:rect l="l" t="t" r="r" b="b"/>
              <a:pathLst>
                <a:path w="11605" h="4198" extrusionOk="0">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02"/>
            <p:cNvSpPr/>
            <p:nvPr/>
          </p:nvSpPr>
          <p:spPr>
            <a:xfrm>
              <a:off x="1991900" y="4300250"/>
              <a:ext cx="44775" cy="10825"/>
            </a:xfrm>
            <a:custGeom>
              <a:avLst/>
              <a:gdLst/>
              <a:ahLst/>
              <a:cxnLst/>
              <a:rect l="l" t="t" r="r" b="b"/>
              <a:pathLst>
                <a:path w="1791" h="433" extrusionOk="0">
                  <a:moveTo>
                    <a:pt x="310" y="1"/>
                  </a:moveTo>
                  <a:cubicBezTo>
                    <a:pt x="1" y="1"/>
                    <a:pt x="1" y="433"/>
                    <a:pt x="310" y="433"/>
                  </a:cubicBezTo>
                  <a:lnTo>
                    <a:pt x="1513" y="433"/>
                  </a:lnTo>
                  <a:cubicBezTo>
                    <a:pt x="1791" y="433"/>
                    <a:pt x="1791" y="1"/>
                    <a:pt x="1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02"/>
            <p:cNvSpPr/>
            <p:nvPr/>
          </p:nvSpPr>
          <p:spPr>
            <a:xfrm>
              <a:off x="1964125" y="4324175"/>
              <a:ext cx="72550" cy="10050"/>
            </a:xfrm>
            <a:custGeom>
              <a:avLst/>
              <a:gdLst/>
              <a:ahLst/>
              <a:cxnLst/>
              <a:rect l="l" t="t" r="r" b="b"/>
              <a:pathLst>
                <a:path w="2902" h="402" extrusionOk="0">
                  <a:moveTo>
                    <a:pt x="279" y="1"/>
                  </a:moveTo>
                  <a:cubicBezTo>
                    <a:pt x="1" y="1"/>
                    <a:pt x="1" y="402"/>
                    <a:pt x="279" y="402"/>
                  </a:cubicBezTo>
                  <a:lnTo>
                    <a:pt x="2624" y="402"/>
                  </a:lnTo>
                  <a:cubicBezTo>
                    <a:pt x="2902" y="402"/>
                    <a:pt x="2902"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02"/>
            <p:cNvSpPr/>
            <p:nvPr/>
          </p:nvSpPr>
          <p:spPr>
            <a:xfrm>
              <a:off x="1773550" y="4386675"/>
              <a:ext cx="130425" cy="10825"/>
            </a:xfrm>
            <a:custGeom>
              <a:avLst/>
              <a:gdLst/>
              <a:ahLst/>
              <a:cxnLst/>
              <a:rect l="l" t="t" r="r" b="b"/>
              <a:pathLst>
                <a:path w="5217" h="433" extrusionOk="0">
                  <a:moveTo>
                    <a:pt x="310" y="0"/>
                  </a:moveTo>
                  <a:cubicBezTo>
                    <a:pt x="1" y="0"/>
                    <a:pt x="1" y="433"/>
                    <a:pt x="310" y="433"/>
                  </a:cubicBezTo>
                  <a:lnTo>
                    <a:pt x="4939" y="433"/>
                  </a:lnTo>
                  <a:cubicBezTo>
                    <a:pt x="5217" y="433"/>
                    <a:pt x="5217" y="0"/>
                    <a:pt x="4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02"/>
            <p:cNvSpPr/>
            <p:nvPr/>
          </p:nvSpPr>
          <p:spPr>
            <a:xfrm>
              <a:off x="1773550" y="4411375"/>
              <a:ext cx="130425" cy="10825"/>
            </a:xfrm>
            <a:custGeom>
              <a:avLst/>
              <a:gdLst/>
              <a:ahLst/>
              <a:cxnLst/>
              <a:rect l="l" t="t" r="r" b="b"/>
              <a:pathLst>
                <a:path w="5217" h="433" extrusionOk="0">
                  <a:moveTo>
                    <a:pt x="310" y="0"/>
                  </a:moveTo>
                  <a:cubicBezTo>
                    <a:pt x="1" y="0"/>
                    <a:pt x="1" y="432"/>
                    <a:pt x="310" y="432"/>
                  </a:cubicBezTo>
                  <a:lnTo>
                    <a:pt x="4939" y="432"/>
                  </a:lnTo>
                  <a:cubicBezTo>
                    <a:pt x="5217" y="432"/>
                    <a:pt x="5217" y="0"/>
                    <a:pt x="4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02"/>
            <p:cNvSpPr/>
            <p:nvPr/>
          </p:nvSpPr>
          <p:spPr>
            <a:xfrm>
              <a:off x="1773550" y="4434500"/>
              <a:ext cx="130425" cy="10825"/>
            </a:xfrm>
            <a:custGeom>
              <a:avLst/>
              <a:gdLst/>
              <a:ahLst/>
              <a:cxnLst/>
              <a:rect l="l" t="t" r="r" b="b"/>
              <a:pathLst>
                <a:path w="5217" h="433" extrusionOk="0">
                  <a:moveTo>
                    <a:pt x="310" y="1"/>
                  </a:moveTo>
                  <a:cubicBezTo>
                    <a:pt x="1" y="1"/>
                    <a:pt x="1" y="433"/>
                    <a:pt x="310" y="433"/>
                  </a:cubicBezTo>
                  <a:lnTo>
                    <a:pt x="4939" y="433"/>
                  </a:lnTo>
                  <a:cubicBezTo>
                    <a:pt x="5217" y="433"/>
                    <a:pt x="5217" y="1"/>
                    <a:pt x="4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6" name="Google Shape;13556;p102"/>
          <p:cNvGrpSpPr/>
          <p:nvPr/>
        </p:nvGrpSpPr>
        <p:grpSpPr>
          <a:xfrm>
            <a:off x="7721420" y="3975874"/>
            <a:ext cx="361875" cy="361875"/>
            <a:chOff x="980425" y="1904625"/>
            <a:chExt cx="361875" cy="361875"/>
          </a:xfrm>
        </p:grpSpPr>
        <p:sp>
          <p:nvSpPr>
            <p:cNvPr id="13557" name="Google Shape;13557;p102"/>
            <p:cNvSpPr/>
            <p:nvPr/>
          </p:nvSpPr>
          <p:spPr>
            <a:xfrm>
              <a:off x="980425" y="1904625"/>
              <a:ext cx="361875" cy="361875"/>
            </a:xfrm>
            <a:custGeom>
              <a:avLst/>
              <a:gdLst/>
              <a:ahLst/>
              <a:cxnLst/>
              <a:rect l="l" t="t" r="r" b="b"/>
              <a:pathLst>
                <a:path w="14475" h="14475" extrusionOk="0">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02"/>
            <p:cNvSpPr/>
            <p:nvPr/>
          </p:nvSpPr>
          <p:spPr>
            <a:xfrm>
              <a:off x="1054750" y="1995075"/>
              <a:ext cx="54275" cy="54450"/>
            </a:xfrm>
            <a:custGeom>
              <a:avLst/>
              <a:gdLst/>
              <a:ahLst/>
              <a:cxnLst/>
              <a:rect l="l" t="t" r="r" b="b"/>
              <a:pathLst>
                <a:path w="2171" h="2178" extrusionOk="0">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02"/>
            <p:cNvSpPr/>
            <p:nvPr/>
          </p:nvSpPr>
          <p:spPr>
            <a:xfrm>
              <a:off x="1221125" y="1993225"/>
              <a:ext cx="39375" cy="56475"/>
            </a:xfrm>
            <a:custGeom>
              <a:avLst/>
              <a:gdLst/>
              <a:ahLst/>
              <a:cxnLst/>
              <a:rect l="l" t="t" r="r" b="b"/>
              <a:pathLst>
                <a:path w="1575" h="2259" extrusionOk="0">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02"/>
            <p:cNvSpPr/>
            <p:nvPr/>
          </p:nvSpPr>
          <p:spPr>
            <a:xfrm>
              <a:off x="10313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02"/>
            <p:cNvSpPr/>
            <p:nvPr/>
          </p:nvSpPr>
          <p:spPr>
            <a:xfrm>
              <a:off x="1049850"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02"/>
            <p:cNvSpPr/>
            <p:nvPr/>
          </p:nvSpPr>
          <p:spPr>
            <a:xfrm>
              <a:off x="10676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02"/>
            <p:cNvSpPr/>
            <p:nvPr/>
          </p:nvSpPr>
          <p:spPr>
            <a:xfrm>
              <a:off x="1190275" y="1926225"/>
              <a:ext cx="14675" cy="10825"/>
            </a:xfrm>
            <a:custGeom>
              <a:avLst/>
              <a:gdLst/>
              <a:ahLst/>
              <a:cxnLst/>
              <a:rect l="l" t="t" r="r" b="b"/>
              <a:pathLst>
                <a:path w="587" h="433" extrusionOk="0">
                  <a:moveTo>
                    <a:pt x="278" y="0"/>
                  </a:moveTo>
                  <a:cubicBezTo>
                    <a:pt x="0" y="0"/>
                    <a:pt x="0" y="432"/>
                    <a:pt x="278" y="432"/>
                  </a:cubicBezTo>
                  <a:cubicBezTo>
                    <a:pt x="587" y="432"/>
                    <a:pt x="58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02"/>
            <p:cNvSpPr/>
            <p:nvPr/>
          </p:nvSpPr>
          <p:spPr>
            <a:xfrm>
              <a:off x="12088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02"/>
            <p:cNvSpPr/>
            <p:nvPr/>
          </p:nvSpPr>
          <p:spPr>
            <a:xfrm>
              <a:off x="12265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6" name="Google Shape;13566;p102"/>
          <p:cNvGrpSpPr/>
          <p:nvPr/>
        </p:nvGrpSpPr>
        <p:grpSpPr>
          <a:xfrm>
            <a:off x="6265756" y="3975686"/>
            <a:ext cx="367275" cy="362250"/>
            <a:chOff x="7726050" y="4141325"/>
            <a:chExt cx="367275" cy="362250"/>
          </a:xfrm>
        </p:grpSpPr>
        <p:sp>
          <p:nvSpPr>
            <p:cNvPr id="13567" name="Google Shape;13567;p102"/>
            <p:cNvSpPr/>
            <p:nvPr/>
          </p:nvSpPr>
          <p:spPr>
            <a:xfrm>
              <a:off x="7793175" y="4357550"/>
              <a:ext cx="60200" cy="109000"/>
            </a:xfrm>
            <a:custGeom>
              <a:avLst/>
              <a:gdLst/>
              <a:ahLst/>
              <a:cxnLst/>
              <a:rect l="l" t="t" r="r" b="b"/>
              <a:pathLst>
                <a:path w="2408" h="4360" extrusionOk="0">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02"/>
            <p:cNvSpPr/>
            <p:nvPr/>
          </p:nvSpPr>
          <p:spPr>
            <a:xfrm>
              <a:off x="7726050" y="4141325"/>
              <a:ext cx="367275" cy="362250"/>
            </a:xfrm>
            <a:custGeom>
              <a:avLst/>
              <a:gdLst/>
              <a:ahLst/>
              <a:cxnLst/>
              <a:rect l="l" t="t" r="r" b="b"/>
              <a:pathLst>
                <a:path w="14691" h="14490" extrusionOk="0">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69" name="Google Shape;13569;p102"/>
          <p:cNvSpPr/>
          <p:nvPr/>
        </p:nvSpPr>
        <p:spPr>
          <a:xfrm>
            <a:off x="3973788" y="2326499"/>
            <a:ext cx="365750" cy="362875"/>
          </a:xfrm>
          <a:custGeom>
            <a:avLst/>
            <a:gdLst/>
            <a:ahLst/>
            <a:cxnLst/>
            <a:rect l="l" t="t" r="r" b="b"/>
            <a:pathLst>
              <a:path w="14630" h="14515" extrusionOk="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70" name="Google Shape;13570;p102"/>
          <p:cNvGrpSpPr/>
          <p:nvPr/>
        </p:nvGrpSpPr>
        <p:grpSpPr>
          <a:xfrm>
            <a:off x="6994725" y="3422853"/>
            <a:ext cx="372675" cy="361625"/>
            <a:chOff x="3994075" y="2464225"/>
            <a:chExt cx="372675" cy="361625"/>
          </a:xfrm>
        </p:grpSpPr>
        <p:sp>
          <p:nvSpPr>
            <p:cNvPr id="13571" name="Google Shape;13571;p102"/>
            <p:cNvSpPr/>
            <p:nvPr/>
          </p:nvSpPr>
          <p:spPr>
            <a:xfrm>
              <a:off x="4058100" y="2612900"/>
              <a:ext cx="157425" cy="134825"/>
            </a:xfrm>
            <a:custGeom>
              <a:avLst/>
              <a:gdLst/>
              <a:ahLst/>
              <a:cxnLst/>
              <a:rect l="l" t="t" r="r" b="b"/>
              <a:pathLst>
                <a:path w="6297" h="5393" extrusionOk="0">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02"/>
            <p:cNvSpPr/>
            <p:nvPr/>
          </p:nvSpPr>
          <p:spPr>
            <a:xfrm>
              <a:off x="4128325" y="2639125"/>
              <a:ext cx="44000" cy="81025"/>
            </a:xfrm>
            <a:custGeom>
              <a:avLst/>
              <a:gdLst/>
              <a:ahLst/>
              <a:cxnLst/>
              <a:rect l="l" t="t" r="r" b="b"/>
              <a:pathLst>
                <a:path w="1760" h="3241" extrusionOk="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02"/>
            <p:cNvSpPr/>
            <p:nvPr/>
          </p:nvSpPr>
          <p:spPr>
            <a:xfrm>
              <a:off x="4138350" y="2690825"/>
              <a:ext cx="25" cy="800"/>
            </a:xfrm>
            <a:custGeom>
              <a:avLst/>
              <a:gdLst/>
              <a:ahLst/>
              <a:cxnLst/>
              <a:rect l="l" t="t" r="r" b="b"/>
              <a:pathLst>
                <a:path w="1" h="32" extrusionOk="0">
                  <a:moveTo>
                    <a:pt x="1" y="31"/>
                  </a:moveTo>
                  <a:cubicBezTo>
                    <a:pt x="1" y="0"/>
                    <a:pt x="1" y="0"/>
                    <a:pt x="1" y="0"/>
                  </a:cubicBezTo>
                  <a:lnTo>
                    <a:pt x="1" y="0"/>
                  </a:lnTo>
                  <a:cubicBezTo>
                    <a:pt x="1" y="0"/>
                    <a:pt x="1"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02"/>
            <p:cNvSpPr/>
            <p:nvPr/>
          </p:nvSpPr>
          <p:spPr>
            <a:xfrm>
              <a:off x="4328925" y="2762000"/>
              <a:ext cx="10825" cy="35325"/>
            </a:xfrm>
            <a:custGeom>
              <a:avLst/>
              <a:gdLst/>
              <a:ahLst/>
              <a:cxnLst/>
              <a:rect l="l" t="t" r="r" b="b"/>
              <a:pathLst>
                <a:path w="433" h="1413" extrusionOk="0">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02"/>
            <p:cNvSpPr/>
            <p:nvPr/>
          </p:nvSpPr>
          <p:spPr>
            <a:xfrm>
              <a:off x="3994075" y="2464225"/>
              <a:ext cx="372675" cy="361625"/>
            </a:xfrm>
            <a:custGeom>
              <a:avLst/>
              <a:gdLst/>
              <a:ahLst/>
              <a:cxnLst/>
              <a:rect l="l" t="t" r="r" b="b"/>
              <a:pathLst>
                <a:path w="14907" h="14465" extrusionOk="0">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02"/>
            <p:cNvSpPr/>
            <p:nvPr/>
          </p:nvSpPr>
          <p:spPr>
            <a:xfrm>
              <a:off x="4253325" y="2682325"/>
              <a:ext cx="86425" cy="41700"/>
            </a:xfrm>
            <a:custGeom>
              <a:avLst/>
              <a:gdLst/>
              <a:ahLst/>
              <a:cxnLst/>
              <a:rect l="l" t="t" r="r" b="b"/>
              <a:pathLst>
                <a:path w="3457" h="1668" extrusionOk="0">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02"/>
            <p:cNvSpPr/>
            <p:nvPr/>
          </p:nvSpPr>
          <p:spPr>
            <a:xfrm>
              <a:off x="4252550" y="2740150"/>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02"/>
            <p:cNvSpPr/>
            <p:nvPr/>
          </p:nvSpPr>
          <p:spPr>
            <a:xfrm>
              <a:off x="4277225" y="2740150"/>
              <a:ext cx="14675" cy="10100"/>
            </a:xfrm>
            <a:custGeom>
              <a:avLst/>
              <a:gdLst/>
              <a:ahLst/>
              <a:cxnLst/>
              <a:rect l="l" t="t" r="r" b="b"/>
              <a:pathLst>
                <a:path w="587" h="404" extrusionOk="0">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02"/>
            <p:cNvSpPr/>
            <p:nvPr/>
          </p:nvSpPr>
          <p:spPr>
            <a:xfrm>
              <a:off x="4301925" y="2740150"/>
              <a:ext cx="14675" cy="10100"/>
            </a:xfrm>
            <a:custGeom>
              <a:avLst/>
              <a:gdLst/>
              <a:ahLst/>
              <a:cxnLst/>
              <a:rect l="l" t="t" r="r" b="b"/>
              <a:pathLst>
                <a:path w="587" h="404" extrusionOk="0">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02"/>
            <p:cNvSpPr/>
            <p:nvPr/>
          </p:nvSpPr>
          <p:spPr>
            <a:xfrm>
              <a:off x="4327375" y="2740150"/>
              <a:ext cx="13900" cy="10100"/>
            </a:xfrm>
            <a:custGeom>
              <a:avLst/>
              <a:gdLst/>
              <a:ahLst/>
              <a:cxnLst/>
              <a:rect l="l" t="t" r="r" b="b"/>
              <a:pathLst>
                <a:path w="556" h="404" extrusionOk="0">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02"/>
            <p:cNvSpPr/>
            <p:nvPr/>
          </p:nvSpPr>
          <p:spPr>
            <a:xfrm>
              <a:off x="4252550" y="2763300"/>
              <a:ext cx="13900" cy="10100"/>
            </a:xfrm>
            <a:custGeom>
              <a:avLst/>
              <a:gdLst/>
              <a:ahLst/>
              <a:cxnLst/>
              <a:rect l="l" t="t" r="r" b="b"/>
              <a:pathLst>
                <a:path w="556" h="404" extrusionOk="0">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02"/>
            <p:cNvSpPr/>
            <p:nvPr/>
          </p:nvSpPr>
          <p:spPr>
            <a:xfrm>
              <a:off x="4277225" y="2763300"/>
              <a:ext cx="14675" cy="10100"/>
            </a:xfrm>
            <a:custGeom>
              <a:avLst/>
              <a:gdLst/>
              <a:ahLst/>
              <a:cxnLst/>
              <a:rect l="l" t="t" r="r" b="b"/>
              <a:pathLst>
                <a:path w="587" h="404" extrusionOk="0">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02"/>
            <p:cNvSpPr/>
            <p:nvPr/>
          </p:nvSpPr>
          <p:spPr>
            <a:xfrm>
              <a:off x="4301925" y="2761800"/>
              <a:ext cx="14675" cy="10825"/>
            </a:xfrm>
            <a:custGeom>
              <a:avLst/>
              <a:gdLst/>
              <a:ahLst/>
              <a:cxnLst/>
              <a:rect l="l" t="t" r="r" b="b"/>
              <a:pathLst>
                <a:path w="587" h="433" extrusionOk="0">
                  <a:moveTo>
                    <a:pt x="309" y="0"/>
                  </a:moveTo>
                  <a:cubicBezTo>
                    <a:pt x="0" y="0"/>
                    <a:pt x="0" y="433"/>
                    <a:pt x="309" y="433"/>
                  </a:cubicBezTo>
                  <a:cubicBezTo>
                    <a:pt x="587" y="433"/>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02"/>
            <p:cNvSpPr/>
            <p:nvPr/>
          </p:nvSpPr>
          <p:spPr>
            <a:xfrm>
              <a:off x="4252550" y="27865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02"/>
            <p:cNvSpPr/>
            <p:nvPr/>
          </p:nvSpPr>
          <p:spPr>
            <a:xfrm>
              <a:off x="4277225" y="2786500"/>
              <a:ext cx="14700" cy="10825"/>
            </a:xfrm>
            <a:custGeom>
              <a:avLst/>
              <a:gdLst/>
              <a:ahLst/>
              <a:cxnLst/>
              <a:rect l="l" t="t" r="r" b="b"/>
              <a:pathLst>
                <a:path w="588" h="433" extrusionOk="0">
                  <a:moveTo>
                    <a:pt x="279" y="0"/>
                  </a:moveTo>
                  <a:cubicBezTo>
                    <a:pt x="1" y="0"/>
                    <a:pt x="1" y="432"/>
                    <a:pt x="279" y="432"/>
                  </a:cubicBezTo>
                  <a:cubicBezTo>
                    <a:pt x="587" y="432"/>
                    <a:pt x="587"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02"/>
            <p:cNvSpPr/>
            <p:nvPr/>
          </p:nvSpPr>
          <p:spPr>
            <a:xfrm>
              <a:off x="4301925" y="27865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87" name="Google Shape;13587;p102"/>
          <p:cNvSpPr/>
          <p:nvPr/>
        </p:nvSpPr>
        <p:spPr>
          <a:xfrm>
            <a:off x="4763331" y="1768868"/>
            <a:ext cx="364175" cy="355725"/>
          </a:xfrm>
          <a:custGeom>
            <a:avLst/>
            <a:gdLst/>
            <a:ahLst/>
            <a:cxnLst/>
            <a:rect l="l" t="t" r="r" b="b"/>
            <a:pathLst>
              <a:path w="14567" h="14229" extrusionOk="0">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8" name="Google Shape;13588;p102"/>
          <p:cNvGrpSpPr/>
          <p:nvPr/>
        </p:nvGrpSpPr>
        <p:grpSpPr>
          <a:xfrm>
            <a:off x="1074538" y="3466328"/>
            <a:ext cx="361900" cy="274675"/>
            <a:chOff x="5505525" y="1948600"/>
            <a:chExt cx="361900" cy="274675"/>
          </a:xfrm>
        </p:grpSpPr>
        <p:sp>
          <p:nvSpPr>
            <p:cNvPr id="13589" name="Google Shape;13589;p102"/>
            <p:cNvSpPr/>
            <p:nvPr/>
          </p:nvSpPr>
          <p:spPr>
            <a:xfrm>
              <a:off x="5505525" y="1948600"/>
              <a:ext cx="361900" cy="274675"/>
            </a:xfrm>
            <a:custGeom>
              <a:avLst/>
              <a:gdLst/>
              <a:ahLst/>
              <a:cxnLst/>
              <a:rect l="l" t="t" r="r" b="b"/>
              <a:pathLst>
                <a:path w="14476" h="10987" extrusionOk="0">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02"/>
            <p:cNvSpPr/>
            <p:nvPr/>
          </p:nvSpPr>
          <p:spPr>
            <a:xfrm>
              <a:off x="5632850" y="2094425"/>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02"/>
            <p:cNvSpPr/>
            <p:nvPr/>
          </p:nvSpPr>
          <p:spPr>
            <a:xfrm>
              <a:off x="5632850" y="2146075"/>
              <a:ext cx="114200" cy="10075"/>
            </a:xfrm>
            <a:custGeom>
              <a:avLst/>
              <a:gdLst/>
              <a:ahLst/>
              <a:cxnLst/>
              <a:rect l="l" t="t" r="r" b="b"/>
              <a:pathLst>
                <a:path w="4568" h="403" extrusionOk="0">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02"/>
            <p:cNvSpPr/>
            <p:nvPr/>
          </p:nvSpPr>
          <p:spPr>
            <a:xfrm>
              <a:off x="5632850" y="2170800"/>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02"/>
            <p:cNvSpPr/>
            <p:nvPr/>
          </p:nvSpPr>
          <p:spPr>
            <a:xfrm>
              <a:off x="5632850" y="2119875"/>
              <a:ext cx="114200" cy="10825"/>
            </a:xfrm>
            <a:custGeom>
              <a:avLst/>
              <a:gdLst/>
              <a:ahLst/>
              <a:cxnLst/>
              <a:rect l="l" t="t" r="r" b="b"/>
              <a:pathLst>
                <a:path w="4568" h="433" extrusionOk="0">
                  <a:moveTo>
                    <a:pt x="309" y="0"/>
                  </a:moveTo>
                  <a:cubicBezTo>
                    <a:pt x="0" y="0"/>
                    <a:pt x="0" y="433"/>
                    <a:pt x="309" y="433"/>
                  </a:cubicBezTo>
                  <a:lnTo>
                    <a:pt x="4290" y="433"/>
                  </a:lnTo>
                  <a:cubicBezTo>
                    <a:pt x="4568" y="433"/>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02"/>
            <p:cNvSpPr/>
            <p:nvPr/>
          </p:nvSpPr>
          <p:spPr>
            <a:xfrm>
              <a:off x="5543350" y="2093650"/>
              <a:ext cx="75625" cy="87975"/>
            </a:xfrm>
            <a:custGeom>
              <a:avLst/>
              <a:gdLst/>
              <a:ahLst/>
              <a:cxnLst/>
              <a:rect l="l" t="t" r="r" b="b"/>
              <a:pathLst>
                <a:path w="3025" h="3519" extrusionOk="0">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02"/>
            <p:cNvSpPr/>
            <p:nvPr/>
          </p:nvSpPr>
          <p:spPr>
            <a:xfrm>
              <a:off x="5543350" y="1989475"/>
              <a:ext cx="206025" cy="79500"/>
            </a:xfrm>
            <a:custGeom>
              <a:avLst/>
              <a:gdLst/>
              <a:ahLst/>
              <a:cxnLst/>
              <a:rect l="l" t="t" r="r" b="b"/>
              <a:pathLst>
                <a:path w="8241" h="3180" extrusionOk="0">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96" name="Google Shape;13596;p102"/>
          <p:cNvSpPr/>
          <p:nvPr/>
        </p:nvSpPr>
        <p:spPr>
          <a:xfrm>
            <a:off x="1769969" y="3422341"/>
            <a:ext cx="361100" cy="362650"/>
          </a:xfrm>
          <a:custGeom>
            <a:avLst/>
            <a:gdLst/>
            <a:ahLst/>
            <a:cxnLst/>
            <a:rect l="l" t="t" r="r" b="b"/>
            <a:pathLst>
              <a:path w="14444" h="14506" extrusionOk="0">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97" name="Google Shape;13597;p102"/>
          <p:cNvGrpSpPr/>
          <p:nvPr/>
        </p:nvGrpSpPr>
        <p:grpSpPr>
          <a:xfrm>
            <a:off x="6259581" y="2326611"/>
            <a:ext cx="379625" cy="362650"/>
            <a:chOff x="2488025" y="3563250"/>
            <a:chExt cx="379625" cy="362650"/>
          </a:xfrm>
        </p:grpSpPr>
        <p:sp>
          <p:nvSpPr>
            <p:cNvPr id="13598" name="Google Shape;13598;p102"/>
            <p:cNvSpPr/>
            <p:nvPr/>
          </p:nvSpPr>
          <p:spPr>
            <a:xfrm>
              <a:off x="2767325" y="3563625"/>
              <a:ext cx="32425" cy="28950"/>
            </a:xfrm>
            <a:custGeom>
              <a:avLst/>
              <a:gdLst/>
              <a:ahLst/>
              <a:cxnLst/>
              <a:rect l="l" t="t" r="r" b="b"/>
              <a:pathLst>
                <a:path w="1297" h="1158" extrusionOk="0">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02"/>
            <p:cNvSpPr/>
            <p:nvPr/>
          </p:nvSpPr>
          <p:spPr>
            <a:xfrm>
              <a:off x="2758050" y="3712525"/>
              <a:ext cx="33200" cy="28975"/>
            </a:xfrm>
            <a:custGeom>
              <a:avLst/>
              <a:gdLst/>
              <a:ahLst/>
              <a:cxnLst/>
              <a:rect l="l" t="t" r="r" b="b"/>
              <a:pathLst>
                <a:path w="1328" h="1159" extrusionOk="0">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02"/>
            <p:cNvSpPr/>
            <p:nvPr/>
          </p:nvSpPr>
          <p:spPr>
            <a:xfrm>
              <a:off x="2561300" y="3686100"/>
              <a:ext cx="32450" cy="28575"/>
            </a:xfrm>
            <a:custGeom>
              <a:avLst/>
              <a:gdLst/>
              <a:ahLst/>
              <a:cxnLst/>
              <a:rect l="l" t="t" r="r" b="b"/>
              <a:pathLst>
                <a:path w="1298" h="1143" extrusionOk="0">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02"/>
            <p:cNvSpPr/>
            <p:nvPr/>
          </p:nvSpPr>
          <p:spPr>
            <a:xfrm>
              <a:off x="2497275" y="3821325"/>
              <a:ext cx="33200" cy="29525"/>
            </a:xfrm>
            <a:custGeom>
              <a:avLst/>
              <a:gdLst/>
              <a:ahLst/>
              <a:cxnLst/>
              <a:rect l="l" t="t" r="r" b="b"/>
              <a:pathLst>
                <a:path w="1328" h="1181" extrusionOk="0">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02"/>
            <p:cNvSpPr/>
            <p:nvPr/>
          </p:nvSpPr>
          <p:spPr>
            <a:xfrm>
              <a:off x="2831350" y="3821325"/>
              <a:ext cx="29350" cy="29725"/>
            </a:xfrm>
            <a:custGeom>
              <a:avLst/>
              <a:gdLst/>
              <a:ahLst/>
              <a:cxnLst/>
              <a:rect l="l" t="t" r="r" b="b"/>
              <a:pathLst>
                <a:path w="1174" h="1189" extrusionOk="0">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02"/>
            <p:cNvSpPr/>
            <p:nvPr/>
          </p:nvSpPr>
          <p:spPr>
            <a:xfrm>
              <a:off x="2794325" y="3895975"/>
              <a:ext cx="32425" cy="29350"/>
            </a:xfrm>
            <a:custGeom>
              <a:avLst/>
              <a:gdLst/>
              <a:ahLst/>
              <a:cxnLst/>
              <a:rect l="l" t="t" r="r" b="b"/>
              <a:pathLst>
                <a:path w="1297" h="1174" extrusionOk="0">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02"/>
            <p:cNvSpPr/>
            <p:nvPr/>
          </p:nvSpPr>
          <p:spPr>
            <a:xfrm>
              <a:off x="2532775" y="3895575"/>
              <a:ext cx="33175" cy="30325"/>
            </a:xfrm>
            <a:custGeom>
              <a:avLst/>
              <a:gdLst/>
              <a:ahLst/>
              <a:cxnLst/>
              <a:rect l="l" t="t" r="r" b="b"/>
              <a:pathLst>
                <a:path w="1327" h="1213" extrusionOk="0">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02"/>
            <p:cNvSpPr/>
            <p:nvPr/>
          </p:nvSpPr>
          <p:spPr>
            <a:xfrm>
              <a:off x="2488025" y="3563250"/>
              <a:ext cx="379625" cy="362075"/>
            </a:xfrm>
            <a:custGeom>
              <a:avLst/>
              <a:gdLst/>
              <a:ahLst/>
              <a:cxnLst/>
              <a:rect l="l" t="t" r="r" b="b"/>
              <a:pathLst>
                <a:path w="15185" h="14483" extrusionOk="0">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6" name="Google Shape;13606;p102"/>
          <p:cNvGrpSpPr/>
          <p:nvPr/>
        </p:nvGrpSpPr>
        <p:grpSpPr>
          <a:xfrm>
            <a:off x="6268069" y="2882555"/>
            <a:ext cx="362650" cy="362500"/>
            <a:chOff x="6250075" y="2464125"/>
            <a:chExt cx="362650" cy="362500"/>
          </a:xfrm>
        </p:grpSpPr>
        <p:sp>
          <p:nvSpPr>
            <p:cNvPr id="13607" name="Google Shape;13607;p102"/>
            <p:cNvSpPr/>
            <p:nvPr/>
          </p:nvSpPr>
          <p:spPr>
            <a:xfrm>
              <a:off x="6250075" y="2464125"/>
              <a:ext cx="362650" cy="362500"/>
            </a:xfrm>
            <a:custGeom>
              <a:avLst/>
              <a:gdLst/>
              <a:ahLst/>
              <a:cxnLst/>
              <a:rect l="l" t="t" r="r" b="b"/>
              <a:pathLst>
                <a:path w="14506" h="14500" extrusionOk="0">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02"/>
            <p:cNvSpPr/>
            <p:nvPr/>
          </p:nvSpPr>
          <p:spPr>
            <a:xfrm>
              <a:off x="6275525" y="2637900"/>
              <a:ext cx="44775" cy="39050"/>
            </a:xfrm>
            <a:custGeom>
              <a:avLst/>
              <a:gdLst/>
              <a:ahLst/>
              <a:cxnLst/>
              <a:rect l="l" t="t" r="r" b="b"/>
              <a:pathLst>
                <a:path w="1791" h="1562" extrusionOk="0">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02"/>
            <p:cNvSpPr/>
            <p:nvPr/>
          </p:nvSpPr>
          <p:spPr>
            <a:xfrm>
              <a:off x="6536325" y="2542875"/>
              <a:ext cx="32425" cy="28950"/>
            </a:xfrm>
            <a:custGeom>
              <a:avLst/>
              <a:gdLst/>
              <a:ahLst/>
              <a:cxnLst/>
              <a:rect l="l" t="t" r="r" b="b"/>
              <a:pathLst>
                <a:path w="1297" h="1158" extrusionOk="0">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02"/>
            <p:cNvSpPr/>
            <p:nvPr/>
          </p:nvSpPr>
          <p:spPr>
            <a:xfrm>
              <a:off x="6512400" y="2464175"/>
              <a:ext cx="32425" cy="28950"/>
            </a:xfrm>
            <a:custGeom>
              <a:avLst/>
              <a:gdLst/>
              <a:ahLst/>
              <a:cxnLst/>
              <a:rect l="l" t="t" r="r" b="b"/>
              <a:pathLst>
                <a:path w="1297" h="1158" extrusionOk="0">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02"/>
            <p:cNvSpPr/>
            <p:nvPr/>
          </p:nvSpPr>
          <p:spPr>
            <a:xfrm>
              <a:off x="6368900" y="2505850"/>
              <a:ext cx="32425" cy="29150"/>
            </a:xfrm>
            <a:custGeom>
              <a:avLst/>
              <a:gdLst/>
              <a:ahLst/>
              <a:cxnLst/>
              <a:rect l="l" t="t" r="r" b="b"/>
              <a:pathLst>
                <a:path w="1297" h="1166" extrusionOk="0">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2" name="Google Shape;13612;p102"/>
          <p:cNvGrpSpPr/>
          <p:nvPr/>
        </p:nvGrpSpPr>
        <p:grpSpPr>
          <a:xfrm>
            <a:off x="5484381" y="2327374"/>
            <a:ext cx="361900" cy="361125"/>
            <a:chOff x="1740375" y="3563425"/>
            <a:chExt cx="361900" cy="361125"/>
          </a:xfrm>
        </p:grpSpPr>
        <p:sp>
          <p:nvSpPr>
            <p:cNvPr id="13613" name="Google Shape;13613;p102"/>
            <p:cNvSpPr/>
            <p:nvPr/>
          </p:nvSpPr>
          <p:spPr>
            <a:xfrm>
              <a:off x="1758900" y="3629800"/>
              <a:ext cx="133500" cy="115050"/>
            </a:xfrm>
            <a:custGeom>
              <a:avLst/>
              <a:gdLst/>
              <a:ahLst/>
              <a:cxnLst/>
              <a:rect l="l" t="t" r="r" b="b"/>
              <a:pathLst>
                <a:path w="5340" h="4602" extrusionOk="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02"/>
            <p:cNvSpPr/>
            <p:nvPr/>
          </p:nvSpPr>
          <p:spPr>
            <a:xfrm>
              <a:off x="1740375" y="3563425"/>
              <a:ext cx="361900" cy="361125"/>
            </a:xfrm>
            <a:custGeom>
              <a:avLst/>
              <a:gdLst/>
              <a:ahLst/>
              <a:cxnLst/>
              <a:rect l="l" t="t" r="r" b="b"/>
              <a:pathLst>
                <a:path w="14476" h="14445" extrusionOk="0">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02"/>
            <p:cNvSpPr/>
            <p:nvPr/>
          </p:nvSpPr>
          <p:spPr>
            <a:xfrm>
              <a:off x="1775875" y="3759400"/>
              <a:ext cx="116525" cy="10050"/>
            </a:xfrm>
            <a:custGeom>
              <a:avLst/>
              <a:gdLst/>
              <a:ahLst/>
              <a:cxnLst/>
              <a:rect l="l" t="t" r="r" b="b"/>
              <a:pathLst>
                <a:path w="4661" h="402" extrusionOk="0">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02"/>
            <p:cNvSpPr/>
            <p:nvPr/>
          </p:nvSpPr>
          <p:spPr>
            <a:xfrm>
              <a:off x="1775875" y="3784100"/>
              <a:ext cx="85675" cy="10825"/>
            </a:xfrm>
            <a:custGeom>
              <a:avLst/>
              <a:gdLst/>
              <a:ahLst/>
              <a:cxnLst/>
              <a:rect l="l" t="t" r="r" b="b"/>
              <a:pathLst>
                <a:path w="3427" h="433" extrusionOk="0">
                  <a:moveTo>
                    <a:pt x="309" y="0"/>
                  </a:moveTo>
                  <a:cubicBezTo>
                    <a:pt x="1" y="0"/>
                    <a:pt x="1" y="432"/>
                    <a:pt x="309" y="432"/>
                  </a:cubicBezTo>
                  <a:lnTo>
                    <a:pt x="3118" y="432"/>
                  </a:lnTo>
                  <a:cubicBezTo>
                    <a:pt x="3426" y="432"/>
                    <a:pt x="3426" y="0"/>
                    <a:pt x="3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02"/>
            <p:cNvSpPr/>
            <p:nvPr/>
          </p:nvSpPr>
          <p:spPr>
            <a:xfrm>
              <a:off x="1927100" y="3695375"/>
              <a:ext cx="38600" cy="99550"/>
            </a:xfrm>
            <a:custGeom>
              <a:avLst/>
              <a:gdLst/>
              <a:ahLst/>
              <a:cxnLst/>
              <a:rect l="l" t="t" r="r" b="b"/>
              <a:pathLst>
                <a:path w="1544" h="3982" extrusionOk="0">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02"/>
            <p:cNvSpPr/>
            <p:nvPr/>
          </p:nvSpPr>
          <p:spPr>
            <a:xfrm>
              <a:off x="2035900" y="3673000"/>
              <a:ext cx="38600" cy="121925"/>
            </a:xfrm>
            <a:custGeom>
              <a:avLst/>
              <a:gdLst/>
              <a:ahLst/>
              <a:cxnLst/>
              <a:rect l="l" t="t" r="r" b="b"/>
              <a:pathLst>
                <a:path w="1544" h="4877" extrusionOk="0">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02"/>
            <p:cNvSpPr/>
            <p:nvPr/>
          </p:nvSpPr>
          <p:spPr>
            <a:xfrm>
              <a:off x="1981875" y="3720050"/>
              <a:ext cx="37825" cy="74875"/>
            </a:xfrm>
            <a:custGeom>
              <a:avLst/>
              <a:gdLst/>
              <a:ahLst/>
              <a:cxnLst/>
              <a:rect l="l" t="t" r="r" b="b"/>
              <a:pathLst>
                <a:path w="1513" h="2995" extrusionOk="0">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02"/>
            <p:cNvSpPr/>
            <p:nvPr/>
          </p:nvSpPr>
          <p:spPr>
            <a:xfrm>
              <a:off x="1930075" y="3621700"/>
              <a:ext cx="145175" cy="85850"/>
            </a:xfrm>
            <a:custGeom>
              <a:avLst/>
              <a:gdLst/>
              <a:ahLst/>
              <a:cxnLst/>
              <a:rect l="l" t="t" r="r" b="b"/>
              <a:pathLst>
                <a:path w="5807" h="3434" extrusionOk="0">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102"/>
          <p:cNvGrpSpPr/>
          <p:nvPr/>
        </p:nvGrpSpPr>
        <p:grpSpPr>
          <a:xfrm>
            <a:off x="3962613" y="3422728"/>
            <a:ext cx="388100" cy="361875"/>
            <a:chOff x="980425" y="2463975"/>
            <a:chExt cx="388100" cy="361875"/>
          </a:xfrm>
        </p:grpSpPr>
        <p:sp>
          <p:nvSpPr>
            <p:cNvPr id="13622" name="Google Shape;13622;p102"/>
            <p:cNvSpPr/>
            <p:nvPr/>
          </p:nvSpPr>
          <p:spPr>
            <a:xfrm>
              <a:off x="1016675" y="2754850"/>
              <a:ext cx="60975" cy="44000"/>
            </a:xfrm>
            <a:custGeom>
              <a:avLst/>
              <a:gdLst/>
              <a:ahLst/>
              <a:cxnLst/>
              <a:rect l="l" t="t" r="r" b="b"/>
              <a:pathLst>
                <a:path w="2439" h="1760" extrusionOk="0">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02"/>
            <p:cNvSpPr/>
            <p:nvPr/>
          </p:nvSpPr>
          <p:spPr>
            <a:xfrm>
              <a:off x="980425" y="2463975"/>
              <a:ext cx="388100" cy="361875"/>
            </a:xfrm>
            <a:custGeom>
              <a:avLst/>
              <a:gdLst/>
              <a:ahLst/>
              <a:cxnLst/>
              <a:rect l="l" t="t" r="r" b="b"/>
              <a:pathLst>
                <a:path w="15524" h="14475" extrusionOk="0">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02"/>
            <p:cNvSpPr/>
            <p:nvPr/>
          </p:nvSpPr>
          <p:spPr>
            <a:xfrm>
              <a:off x="1225775" y="2694200"/>
              <a:ext cx="66375" cy="72825"/>
            </a:xfrm>
            <a:custGeom>
              <a:avLst/>
              <a:gdLst/>
              <a:ahLst/>
              <a:cxnLst/>
              <a:rect l="l" t="t" r="r" b="b"/>
              <a:pathLst>
                <a:path w="2655" h="2913" extrusionOk="0">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02"/>
            <p:cNvSpPr/>
            <p:nvPr/>
          </p:nvSpPr>
          <p:spPr>
            <a:xfrm>
              <a:off x="1247375" y="277877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6" name="Google Shape;13626;p102"/>
          <p:cNvGrpSpPr/>
          <p:nvPr/>
        </p:nvGrpSpPr>
        <p:grpSpPr>
          <a:xfrm>
            <a:off x="1768794" y="2909768"/>
            <a:ext cx="363450" cy="308075"/>
            <a:chOff x="4004075" y="3040325"/>
            <a:chExt cx="363450" cy="308075"/>
          </a:xfrm>
        </p:grpSpPr>
        <p:sp>
          <p:nvSpPr>
            <p:cNvPr id="13627" name="Google Shape;13627;p102"/>
            <p:cNvSpPr/>
            <p:nvPr/>
          </p:nvSpPr>
          <p:spPr>
            <a:xfrm>
              <a:off x="4068500" y="3040325"/>
              <a:ext cx="235575" cy="60300"/>
            </a:xfrm>
            <a:custGeom>
              <a:avLst/>
              <a:gdLst/>
              <a:ahLst/>
              <a:cxnLst/>
              <a:rect l="l" t="t" r="r" b="b"/>
              <a:pathLst>
                <a:path w="9423" h="2412" extrusionOk="0">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02"/>
            <p:cNvSpPr/>
            <p:nvPr/>
          </p:nvSpPr>
          <p:spPr>
            <a:xfrm>
              <a:off x="4068325" y="3288375"/>
              <a:ext cx="235175" cy="60025"/>
            </a:xfrm>
            <a:custGeom>
              <a:avLst/>
              <a:gdLst/>
              <a:ahLst/>
              <a:cxnLst/>
              <a:rect l="l" t="t" r="r" b="b"/>
              <a:pathLst>
                <a:path w="9407" h="2401" extrusionOk="0">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02"/>
            <p:cNvSpPr/>
            <p:nvPr/>
          </p:nvSpPr>
          <p:spPr>
            <a:xfrm>
              <a:off x="41345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02"/>
            <p:cNvSpPr/>
            <p:nvPr/>
          </p:nvSpPr>
          <p:spPr>
            <a:xfrm>
              <a:off x="4247925" y="3109775"/>
              <a:ext cx="119600" cy="170525"/>
            </a:xfrm>
            <a:custGeom>
              <a:avLst/>
              <a:gdLst/>
              <a:ahLst/>
              <a:cxnLst/>
              <a:rect l="l" t="t" r="r" b="b"/>
              <a:pathLst>
                <a:path w="4784" h="6821" extrusionOk="0">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02"/>
            <p:cNvSpPr/>
            <p:nvPr/>
          </p:nvSpPr>
          <p:spPr>
            <a:xfrm>
              <a:off x="4269525" y="3130600"/>
              <a:ext cx="76400" cy="124425"/>
            </a:xfrm>
            <a:custGeom>
              <a:avLst/>
              <a:gdLst/>
              <a:ahLst/>
              <a:cxnLst/>
              <a:rect l="l" t="t" r="r" b="b"/>
              <a:pathLst>
                <a:path w="3056" h="4977" extrusionOk="0">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02"/>
            <p:cNvSpPr/>
            <p:nvPr/>
          </p:nvSpPr>
          <p:spPr>
            <a:xfrm>
              <a:off x="4004075" y="3109100"/>
              <a:ext cx="118875" cy="171225"/>
            </a:xfrm>
            <a:custGeom>
              <a:avLst/>
              <a:gdLst/>
              <a:ahLst/>
              <a:cxnLst/>
              <a:rect l="l" t="t" r="r" b="b"/>
              <a:pathLst>
                <a:path w="4755" h="6849" extrusionOk="0">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102"/>
          <p:cNvGrpSpPr/>
          <p:nvPr/>
        </p:nvGrpSpPr>
        <p:grpSpPr>
          <a:xfrm>
            <a:off x="1073763" y="2909768"/>
            <a:ext cx="363450" cy="308075"/>
            <a:chOff x="3251825" y="3040325"/>
            <a:chExt cx="363450" cy="308075"/>
          </a:xfrm>
        </p:grpSpPr>
        <p:sp>
          <p:nvSpPr>
            <p:cNvPr id="13634" name="Google Shape;13634;p102"/>
            <p:cNvSpPr/>
            <p:nvPr/>
          </p:nvSpPr>
          <p:spPr>
            <a:xfrm>
              <a:off x="3496425" y="3109375"/>
              <a:ext cx="118850" cy="170350"/>
            </a:xfrm>
            <a:custGeom>
              <a:avLst/>
              <a:gdLst/>
              <a:ahLst/>
              <a:cxnLst/>
              <a:rect l="l" t="t" r="r" b="b"/>
              <a:pathLst>
                <a:path w="4754" h="6814" extrusionOk="0">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02"/>
            <p:cNvSpPr/>
            <p:nvPr/>
          </p:nvSpPr>
          <p:spPr>
            <a:xfrm>
              <a:off x="33807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02"/>
            <p:cNvSpPr/>
            <p:nvPr/>
          </p:nvSpPr>
          <p:spPr>
            <a:xfrm>
              <a:off x="3251825" y="3109175"/>
              <a:ext cx="120400" cy="171150"/>
            </a:xfrm>
            <a:custGeom>
              <a:avLst/>
              <a:gdLst/>
              <a:ahLst/>
              <a:cxnLst/>
              <a:rect l="l" t="t" r="r" b="b"/>
              <a:pathLst>
                <a:path w="4816" h="6846" extrusionOk="0">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02"/>
            <p:cNvSpPr/>
            <p:nvPr/>
          </p:nvSpPr>
          <p:spPr>
            <a:xfrm>
              <a:off x="3316350" y="3040325"/>
              <a:ext cx="236250" cy="60300"/>
            </a:xfrm>
            <a:custGeom>
              <a:avLst/>
              <a:gdLst/>
              <a:ahLst/>
              <a:cxnLst/>
              <a:rect l="l" t="t" r="r" b="b"/>
              <a:pathLst>
                <a:path w="9450" h="2412" extrusionOk="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02"/>
            <p:cNvSpPr/>
            <p:nvPr/>
          </p:nvSpPr>
          <p:spPr>
            <a:xfrm>
              <a:off x="3316725" y="3288375"/>
              <a:ext cx="235275" cy="60025"/>
            </a:xfrm>
            <a:custGeom>
              <a:avLst/>
              <a:gdLst/>
              <a:ahLst/>
              <a:cxnLst/>
              <a:rect l="l" t="t" r="r" b="b"/>
              <a:pathLst>
                <a:path w="9411" h="2401" extrusionOk="0">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9" name="Google Shape;13639;p102"/>
          <p:cNvGrpSpPr/>
          <p:nvPr/>
        </p:nvGrpSpPr>
        <p:grpSpPr>
          <a:xfrm>
            <a:off x="3224381" y="3975199"/>
            <a:ext cx="367050" cy="363225"/>
            <a:chOff x="3252625" y="1904050"/>
            <a:chExt cx="367050" cy="363225"/>
          </a:xfrm>
        </p:grpSpPr>
        <p:sp>
          <p:nvSpPr>
            <p:cNvPr id="13640" name="Google Shape;13640;p102"/>
            <p:cNvSpPr/>
            <p:nvPr/>
          </p:nvSpPr>
          <p:spPr>
            <a:xfrm>
              <a:off x="3542725" y="1925625"/>
              <a:ext cx="37050" cy="67550"/>
            </a:xfrm>
            <a:custGeom>
              <a:avLst/>
              <a:gdLst/>
              <a:ahLst/>
              <a:cxnLst/>
              <a:rect l="l" t="t" r="r" b="b"/>
              <a:pathLst>
                <a:path w="1482" h="2702" extrusionOk="0">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02"/>
            <p:cNvSpPr/>
            <p:nvPr/>
          </p:nvSpPr>
          <p:spPr>
            <a:xfrm>
              <a:off x="3252625" y="1904050"/>
              <a:ext cx="367050" cy="363225"/>
            </a:xfrm>
            <a:custGeom>
              <a:avLst/>
              <a:gdLst/>
              <a:ahLst/>
              <a:cxnLst/>
              <a:rect l="l" t="t" r="r" b="b"/>
              <a:pathLst>
                <a:path w="14682" h="14529" extrusionOk="0">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02"/>
            <p:cNvSpPr/>
            <p:nvPr/>
          </p:nvSpPr>
          <p:spPr>
            <a:xfrm>
              <a:off x="3346750" y="2079950"/>
              <a:ext cx="46325" cy="43625"/>
            </a:xfrm>
            <a:custGeom>
              <a:avLst/>
              <a:gdLst/>
              <a:ahLst/>
              <a:cxnLst/>
              <a:rect l="l" t="t" r="r" b="b"/>
              <a:pathLst>
                <a:path w="1853" h="1745" extrusionOk="0">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02"/>
            <p:cNvSpPr/>
            <p:nvPr/>
          </p:nvSpPr>
          <p:spPr>
            <a:xfrm>
              <a:off x="3474825" y="2079950"/>
              <a:ext cx="47075" cy="43625"/>
            </a:xfrm>
            <a:custGeom>
              <a:avLst/>
              <a:gdLst/>
              <a:ahLst/>
              <a:cxnLst/>
              <a:rect l="l" t="t" r="r" b="b"/>
              <a:pathLst>
                <a:path w="1883" h="1745" extrusionOk="0">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02"/>
            <p:cNvSpPr/>
            <p:nvPr/>
          </p:nvSpPr>
          <p:spPr>
            <a:xfrm>
              <a:off x="3423900" y="2085150"/>
              <a:ext cx="20850" cy="10825"/>
            </a:xfrm>
            <a:custGeom>
              <a:avLst/>
              <a:gdLst/>
              <a:ahLst/>
              <a:cxnLst/>
              <a:rect l="l" t="t" r="r" b="b"/>
              <a:pathLst>
                <a:path w="834" h="433" extrusionOk="0">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02"/>
            <p:cNvSpPr/>
            <p:nvPr/>
          </p:nvSpPr>
          <p:spPr>
            <a:xfrm>
              <a:off x="3423900" y="2103550"/>
              <a:ext cx="20850" cy="10175"/>
            </a:xfrm>
            <a:custGeom>
              <a:avLst/>
              <a:gdLst/>
              <a:ahLst/>
              <a:cxnLst/>
              <a:rect l="l" t="t" r="r" b="b"/>
              <a:pathLst>
                <a:path w="834" h="407" extrusionOk="0">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6" name="Google Shape;13646;p102"/>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Digital Marketing</a:t>
            </a:r>
            <a:endParaRPr sz="1600">
              <a:solidFill>
                <a:srgbClr val="FFFFFF"/>
              </a:solidFill>
            </a:endParaRPr>
          </a:p>
        </p:txBody>
      </p:sp>
      <p:sp>
        <p:nvSpPr>
          <p:cNvPr id="13647" name="Google Shape;13647;p10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3651"/>
        <p:cNvGrpSpPr/>
        <p:nvPr/>
      </p:nvGrpSpPr>
      <p:grpSpPr>
        <a:xfrm>
          <a:off x="0" y="0"/>
          <a:ext cx="0" cy="0"/>
          <a:chOff x="0" y="0"/>
          <a:chExt cx="0" cy="0"/>
        </a:xfrm>
      </p:grpSpPr>
      <p:grpSp>
        <p:nvGrpSpPr>
          <p:cNvPr id="13652" name="Google Shape;13652;p103"/>
          <p:cNvGrpSpPr/>
          <p:nvPr/>
        </p:nvGrpSpPr>
        <p:grpSpPr>
          <a:xfrm>
            <a:off x="1058569" y="1728647"/>
            <a:ext cx="349000" cy="308675"/>
            <a:chOff x="4720050" y="2514000"/>
            <a:chExt cx="349000" cy="308675"/>
          </a:xfrm>
        </p:grpSpPr>
        <p:sp>
          <p:nvSpPr>
            <p:cNvPr id="13653" name="Google Shape;13653;p103"/>
            <p:cNvSpPr/>
            <p:nvPr/>
          </p:nvSpPr>
          <p:spPr>
            <a:xfrm>
              <a:off x="4720050" y="2514000"/>
              <a:ext cx="349000" cy="308675"/>
            </a:xfrm>
            <a:custGeom>
              <a:avLst/>
              <a:gdLst/>
              <a:ahLst/>
              <a:cxnLst/>
              <a:rect l="l" t="t" r="r" b="b"/>
              <a:pathLst>
                <a:path w="13960" h="12347" extrusionOk="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03"/>
            <p:cNvSpPr/>
            <p:nvPr/>
          </p:nvSpPr>
          <p:spPr>
            <a:xfrm>
              <a:off x="4899950" y="2695450"/>
              <a:ext cx="101625" cy="78350"/>
            </a:xfrm>
            <a:custGeom>
              <a:avLst/>
              <a:gdLst/>
              <a:ahLst/>
              <a:cxnLst/>
              <a:rect l="l" t="t" r="r" b="b"/>
              <a:pathLst>
                <a:path w="4065" h="3134" extrusionOk="0">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03"/>
            <p:cNvSpPr/>
            <p:nvPr/>
          </p:nvSpPr>
          <p:spPr>
            <a:xfrm>
              <a:off x="4842575" y="2718525"/>
              <a:ext cx="11650" cy="10300"/>
            </a:xfrm>
            <a:custGeom>
              <a:avLst/>
              <a:gdLst/>
              <a:ahLst/>
              <a:cxnLst/>
              <a:rect l="l" t="t" r="r" b="b"/>
              <a:pathLst>
                <a:path w="466" h="412" extrusionOk="0">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03"/>
            <p:cNvSpPr/>
            <p:nvPr/>
          </p:nvSpPr>
          <p:spPr>
            <a:xfrm>
              <a:off x="4841950" y="2699300"/>
              <a:ext cx="11500" cy="7500"/>
            </a:xfrm>
            <a:custGeom>
              <a:avLst/>
              <a:gdLst/>
              <a:ahLst/>
              <a:cxnLst/>
              <a:rect l="l" t="t" r="r" b="b"/>
              <a:pathLst>
                <a:path w="460" h="300" extrusionOk="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03"/>
            <p:cNvSpPr/>
            <p:nvPr/>
          </p:nvSpPr>
          <p:spPr>
            <a:xfrm>
              <a:off x="4841225" y="2679175"/>
              <a:ext cx="11450" cy="7900"/>
            </a:xfrm>
            <a:custGeom>
              <a:avLst/>
              <a:gdLst/>
              <a:ahLst/>
              <a:cxnLst/>
              <a:rect l="l" t="t" r="r" b="b"/>
              <a:pathLst>
                <a:path w="458" h="316" extrusionOk="0">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03"/>
            <p:cNvSpPr/>
            <p:nvPr/>
          </p:nvSpPr>
          <p:spPr>
            <a:xfrm>
              <a:off x="4856525" y="2731750"/>
              <a:ext cx="11675" cy="10275"/>
            </a:xfrm>
            <a:custGeom>
              <a:avLst/>
              <a:gdLst/>
              <a:ahLst/>
              <a:cxnLst/>
              <a:rect l="l" t="t" r="r" b="b"/>
              <a:pathLst>
                <a:path w="467" h="411" extrusionOk="0">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03"/>
            <p:cNvSpPr/>
            <p:nvPr/>
          </p:nvSpPr>
          <p:spPr>
            <a:xfrm>
              <a:off x="4875925" y="2731750"/>
              <a:ext cx="11650" cy="10275"/>
            </a:xfrm>
            <a:custGeom>
              <a:avLst/>
              <a:gdLst/>
              <a:ahLst/>
              <a:cxnLst/>
              <a:rect l="l" t="t" r="r" b="b"/>
              <a:pathLst>
                <a:path w="466" h="411" extrusionOk="0">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0" name="Google Shape;13660;p103"/>
          <p:cNvGrpSpPr/>
          <p:nvPr/>
        </p:nvGrpSpPr>
        <p:grpSpPr>
          <a:xfrm>
            <a:off x="1732945" y="1784561"/>
            <a:ext cx="349000" cy="267575"/>
            <a:chOff x="3960075" y="2532600"/>
            <a:chExt cx="349000" cy="267575"/>
          </a:xfrm>
        </p:grpSpPr>
        <p:sp>
          <p:nvSpPr>
            <p:cNvPr id="13661" name="Google Shape;13661;p103"/>
            <p:cNvSpPr/>
            <p:nvPr/>
          </p:nvSpPr>
          <p:spPr>
            <a:xfrm>
              <a:off x="4224900" y="2553550"/>
              <a:ext cx="11275" cy="7900"/>
            </a:xfrm>
            <a:custGeom>
              <a:avLst/>
              <a:gdLst/>
              <a:ahLst/>
              <a:cxnLst/>
              <a:rect l="l" t="t" r="r" b="b"/>
              <a:pathLst>
                <a:path w="451" h="316" extrusionOk="0">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03"/>
            <p:cNvSpPr/>
            <p:nvPr/>
          </p:nvSpPr>
          <p:spPr>
            <a:xfrm>
              <a:off x="4245850" y="2553550"/>
              <a:ext cx="12025" cy="7900"/>
            </a:xfrm>
            <a:custGeom>
              <a:avLst/>
              <a:gdLst/>
              <a:ahLst/>
              <a:cxnLst/>
              <a:rect l="l" t="t" r="r" b="b"/>
              <a:pathLst>
                <a:path w="481" h="316" extrusionOk="0">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03"/>
            <p:cNvSpPr/>
            <p:nvPr/>
          </p:nvSpPr>
          <p:spPr>
            <a:xfrm>
              <a:off x="4267375" y="2553550"/>
              <a:ext cx="11450" cy="7900"/>
            </a:xfrm>
            <a:custGeom>
              <a:avLst/>
              <a:gdLst/>
              <a:ahLst/>
              <a:cxnLst/>
              <a:rect l="l" t="t" r="r" b="b"/>
              <a:pathLst>
                <a:path w="458" h="316" extrusionOk="0">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03"/>
            <p:cNvSpPr/>
            <p:nvPr/>
          </p:nvSpPr>
          <p:spPr>
            <a:xfrm>
              <a:off x="3960075" y="2532600"/>
              <a:ext cx="349000" cy="267575"/>
            </a:xfrm>
            <a:custGeom>
              <a:avLst/>
              <a:gdLst/>
              <a:ahLst/>
              <a:cxnLst/>
              <a:rect l="l" t="t" r="r" b="b"/>
              <a:pathLst>
                <a:path w="13960" h="10703" extrusionOk="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03"/>
            <p:cNvSpPr/>
            <p:nvPr/>
          </p:nvSpPr>
          <p:spPr>
            <a:xfrm>
              <a:off x="3983350" y="2627800"/>
              <a:ext cx="146575" cy="101225"/>
            </a:xfrm>
            <a:custGeom>
              <a:avLst/>
              <a:gdLst/>
              <a:ahLst/>
              <a:cxnLst/>
              <a:rect l="l" t="t" r="r" b="b"/>
              <a:pathLst>
                <a:path w="5863" h="4049" extrusionOk="0">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03"/>
            <p:cNvSpPr/>
            <p:nvPr/>
          </p:nvSpPr>
          <p:spPr>
            <a:xfrm>
              <a:off x="4177975" y="2608600"/>
              <a:ext cx="10125" cy="10125"/>
            </a:xfrm>
            <a:custGeom>
              <a:avLst/>
              <a:gdLst/>
              <a:ahLst/>
              <a:cxnLst/>
              <a:rect l="l" t="t" r="r" b="b"/>
              <a:pathLst>
                <a:path w="405" h="405" extrusionOk="0">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03"/>
            <p:cNvSpPr/>
            <p:nvPr/>
          </p:nvSpPr>
          <p:spPr>
            <a:xfrm>
              <a:off x="4175650" y="2638075"/>
              <a:ext cx="12450" cy="10875"/>
            </a:xfrm>
            <a:custGeom>
              <a:avLst/>
              <a:gdLst/>
              <a:ahLst/>
              <a:cxnLst/>
              <a:rect l="l" t="t" r="r" b="b"/>
              <a:pathLst>
                <a:path w="498" h="435" extrusionOk="0">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03"/>
            <p:cNvSpPr/>
            <p:nvPr/>
          </p:nvSpPr>
          <p:spPr>
            <a:xfrm>
              <a:off x="4177975" y="2668325"/>
              <a:ext cx="10125" cy="10100"/>
            </a:xfrm>
            <a:custGeom>
              <a:avLst/>
              <a:gdLst/>
              <a:ahLst/>
              <a:cxnLst/>
              <a:rect l="l" t="t" r="r" b="b"/>
              <a:pathLst>
                <a:path w="405" h="404" extrusionOk="0">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03"/>
            <p:cNvSpPr/>
            <p:nvPr/>
          </p:nvSpPr>
          <p:spPr>
            <a:xfrm>
              <a:off x="4175650" y="2697800"/>
              <a:ext cx="12450" cy="10100"/>
            </a:xfrm>
            <a:custGeom>
              <a:avLst/>
              <a:gdLst/>
              <a:ahLst/>
              <a:cxnLst/>
              <a:rect l="l" t="t" r="r" b="b"/>
              <a:pathLst>
                <a:path w="498" h="404" extrusionOk="0">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03"/>
            <p:cNvSpPr/>
            <p:nvPr/>
          </p:nvSpPr>
          <p:spPr>
            <a:xfrm>
              <a:off x="4177975" y="2728025"/>
              <a:ext cx="10125" cy="10125"/>
            </a:xfrm>
            <a:custGeom>
              <a:avLst/>
              <a:gdLst/>
              <a:ahLst/>
              <a:cxnLst/>
              <a:rect l="l" t="t" r="r" b="b"/>
              <a:pathLst>
                <a:path w="405" h="405" extrusionOk="0">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03"/>
            <p:cNvSpPr/>
            <p:nvPr/>
          </p:nvSpPr>
          <p:spPr>
            <a:xfrm>
              <a:off x="4196600" y="2608600"/>
              <a:ext cx="81450" cy="10125"/>
            </a:xfrm>
            <a:custGeom>
              <a:avLst/>
              <a:gdLst/>
              <a:ahLst/>
              <a:cxnLst/>
              <a:rect l="l" t="t" r="r" b="b"/>
              <a:pathLst>
                <a:path w="3258" h="405" extrusionOk="0">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03"/>
            <p:cNvSpPr/>
            <p:nvPr/>
          </p:nvSpPr>
          <p:spPr>
            <a:xfrm>
              <a:off x="4195050" y="2638075"/>
              <a:ext cx="85325" cy="10875"/>
            </a:xfrm>
            <a:custGeom>
              <a:avLst/>
              <a:gdLst/>
              <a:ahLst/>
              <a:cxnLst/>
              <a:rect l="l" t="t" r="r" b="b"/>
              <a:pathLst>
                <a:path w="3413" h="435" extrusionOk="0">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03"/>
            <p:cNvSpPr/>
            <p:nvPr/>
          </p:nvSpPr>
          <p:spPr>
            <a:xfrm>
              <a:off x="4196600" y="2668325"/>
              <a:ext cx="81450" cy="10100"/>
            </a:xfrm>
            <a:custGeom>
              <a:avLst/>
              <a:gdLst/>
              <a:ahLst/>
              <a:cxnLst/>
              <a:rect l="l" t="t" r="r" b="b"/>
              <a:pathLst>
                <a:path w="3258" h="404" extrusionOk="0">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03"/>
            <p:cNvSpPr/>
            <p:nvPr/>
          </p:nvSpPr>
          <p:spPr>
            <a:xfrm>
              <a:off x="4195050" y="2697800"/>
              <a:ext cx="85325" cy="10100"/>
            </a:xfrm>
            <a:custGeom>
              <a:avLst/>
              <a:gdLst/>
              <a:ahLst/>
              <a:cxnLst/>
              <a:rect l="l" t="t" r="r" b="b"/>
              <a:pathLst>
                <a:path w="3413" h="404" extrusionOk="0">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03"/>
            <p:cNvSpPr/>
            <p:nvPr/>
          </p:nvSpPr>
          <p:spPr>
            <a:xfrm>
              <a:off x="4196600" y="2728025"/>
              <a:ext cx="81450" cy="10125"/>
            </a:xfrm>
            <a:custGeom>
              <a:avLst/>
              <a:gdLst/>
              <a:ahLst/>
              <a:cxnLst/>
              <a:rect l="l" t="t" r="r" b="b"/>
              <a:pathLst>
                <a:path w="3258" h="405" extrusionOk="0">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6" name="Google Shape;13676;p103"/>
          <p:cNvSpPr/>
          <p:nvPr/>
        </p:nvSpPr>
        <p:spPr>
          <a:xfrm>
            <a:off x="3227595" y="1805474"/>
            <a:ext cx="349000" cy="225750"/>
          </a:xfrm>
          <a:custGeom>
            <a:avLst/>
            <a:gdLst/>
            <a:ahLst/>
            <a:cxnLst/>
            <a:rect l="l" t="t" r="r" b="b"/>
            <a:pathLst>
              <a:path w="13960" h="9030" extrusionOk="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7" name="Google Shape;13677;p103"/>
          <p:cNvGrpSpPr/>
          <p:nvPr/>
        </p:nvGrpSpPr>
        <p:grpSpPr>
          <a:xfrm>
            <a:off x="3993514" y="1820248"/>
            <a:ext cx="349775" cy="196200"/>
            <a:chOff x="2443225" y="2532550"/>
            <a:chExt cx="349775" cy="268400"/>
          </a:xfrm>
        </p:grpSpPr>
        <p:sp>
          <p:nvSpPr>
            <p:cNvPr id="13678" name="Google Shape;13678;p103"/>
            <p:cNvSpPr/>
            <p:nvPr/>
          </p:nvSpPr>
          <p:spPr>
            <a:xfrm>
              <a:off x="2443225" y="2532550"/>
              <a:ext cx="349775" cy="268400"/>
            </a:xfrm>
            <a:custGeom>
              <a:avLst/>
              <a:gdLst/>
              <a:ahLst/>
              <a:cxnLst/>
              <a:rect l="l" t="t" r="r" b="b"/>
              <a:pathLst>
                <a:path w="13991" h="10736" extrusionOk="0">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03"/>
            <p:cNvSpPr/>
            <p:nvPr/>
          </p:nvSpPr>
          <p:spPr>
            <a:xfrm>
              <a:off x="2555675" y="2562075"/>
              <a:ext cx="31825" cy="31825"/>
            </a:xfrm>
            <a:custGeom>
              <a:avLst/>
              <a:gdLst/>
              <a:ahLst/>
              <a:cxnLst/>
              <a:rect l="l" t="t" r="r" b="b"/>
              <a:pathLst>
                <a:path w="1273" h="1273" extrusionOk="0">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03"/>
            <p:cNvSpPr/>
            <p:nvPr/>
          </p:nvSpPr>
          <p:spPr>
            <a:xfrm>
              <a:off x="2555675" y="2613950"/>
              <a:ext cx="31825" cy="31900"/>
            </a:xfrm>
            <a:custGeom>
              <a:avLst/>
              <a:gdLst/>
              <a:ahLst/>
              <a:cxnLst/>
              <a:rect l="l" t="t" r="r" b="b"/>
              <a:pathLst>
                <a:path w="1273" h="1276" extrusionOk="0">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03"/>
            <p:cNvSpPr/>
            <p:nvPr/>
          </p:nvSpPr>
          <p:spPr>
            <a:xfrm>
              <a:off x="2555675" y="2665225"/>
              <a:ext cx="31825" cy="31825"/>
            </a:xfrm>
            <a:custGeom>
              <a:avLst/>
              <a:gdLst/>
              <a:ahLst/>
              <a:cxnLst/>
              <a:rect l="l" t="t" r="r" b="b"/>
              <a:pathLst>
                <a:path w="1273" h="1273" extrusionOk="0">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03"/>
            <p:cNvSpPr/>
            <p:nvPr/>
          </p:nvSpPr>
          <p:spPr>
            <a:xfrm>
              <a:off x="2555675" y="2717175"/>
              <a:ext cx="31825" cy="31825"/>
            </a:xfrm>
            <a:custGeom>
              <a:avLst/>
              <a:gdLst/>
              <a:ahLst/>
              <a:cxnLst/>
              <a:rect l="l" t="t" r="r" b="b"/>
              <a:pathLst>
                <a:path w="1273" h="1273" extrusionOk="0">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03"/>
            <p:cNvSpPr/>
            <p:nvPr/>
          </p:nvSpPr>
          <p:spPr>
            <a:xfrm>
              <a:off x="2596325" y="2563375"/>
              <a:ext cx="87325" cy="10475"/>
            </a:xfrm>
            <a:custGeom>
              <a:avLst/>
              <a:gdLst/>
              <a:ahLst/>
              <a:cxnLst/>
              <a:rect l="l" t="t" r="r" b="b"/>
              <a:pathLst>
                <a:path w="3493" h="419" extrusionOk="0">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03"/>
            <p:cNvSpPr/>
            <p:nvPr/>
          </p:nvSpPr>
          <p:spPr>
            <a:xfrm>
              <a:off x="2595225" y="2583025"/>
              <a:ext cx="33375" cy="10875"/>
            </a:xfrm>
            <a:custGeom>
              <a:avLst/>
              <a:gdLst/>
              <a:ahLst/>
              <a:cxnLst/>
              <a:rect l="l" t="t" r="r" b="b"/>
              <a:pathLst>
                <a:path w="1335" h="435" extrusionOk="0">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03"/>
            <p:cNvSpPr/>
            <p:nvPr/>
          </p:nvSpPr>
          <p:spPr>
            <a:xfrm>
              <a:off x="2595225" y="2614825"/>
              <a:ext cx="90750" cy="10100"/>
            </a:xfrm>
            <a:custGeom>
              <a:avLst/>
              <a:gdLst/>
              <a:ahLst/>
              <a:cxnLst/>
              <a:rect l="l" t="t" r="r" b="b"/>
              <a:pathLst>
                <a:path w="3630" h="404" extrusionOk="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03"/>
            <p:cNvSpPr/>
            <p:nvPr/>
          </p:nvSpPr>
          <p:spPr>
            <a:xfrm>
              <a:off x="2596775" y="2634200"/>
              <a:ext cx="30275" cy="10100"/>
            </a:xfrm>
            <a:custGeom>
              <a:avLst/>
              <a:gdLst/>
              <a:ahLst/>
              <a:cxnLst/>
              <a:rect l="l" t="t" r="r" b="b"/>
              <a:pathLst>
                <a:path w="1211" h="404" extrusionOk="0">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03"/>
            <p:cNvSpPr/>
            <p:nvPr/>
          </p:nvSpPr>
          <p:spPr>
            <a:xfrm>
              <a:off x="2596450" y="2666500"/>
              <a:ext cx="87200" cy="9875"/>
            </a:xfrm>
            <a:custGeom>
              <a:avLst/>
              <a:gdLst/>
              <a:ahLst/>
              <a:cxnLst/>
              <a:rect l="l" t="t" r="r" b="b"/>
              <a:pathLst>
                <a:path w="3488" h="395" extrusionOk="0">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03"/>
            <p:cNvSpPr/>
            <p:nvPr/>
          </p:nvSpPr>
          <p:spPr>
            <a:xfrm>
              <a:off x="2595225" y="2686150"/>
              <a:ext cx="33375" cy="10125"/>
            </a:xfrm>
            <a:custGeom>
              <a:avLst/>
              <a:gdLst/>
              <a:ahLst/>
              <a:cxnLst/>
              <a:rect l="l" t="t" r="r" b="b"/>
              <a:pathLst>
                <a:path w="1335" h="405" extrusionOk="0">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03"/>
            <p:cNvSpPr/>
            <p:nvPr/>
          </p:nvSpPr>
          <p:spPr>
            <a:xfrm>
              <a:off x="2596775" y="2718725"/>
              <a:ext cx="87650" cy="10100"/>
            </a:xfrm>
            <a:custGeom>
              <a:avLst/>
              <a:gdLst/>
              <a:ahLst/>
              <a:cxnLst/>
              <a:rect l="l" t="t" r="r" b="b"/>
              <a:pathLst>
                <a:path w="3506" h="404" extrusionOk="0">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03"/>
            <p:cNvSpPr/>
            <p:nvPr/>
          </p:nvSpPr>
          <p:spPr>
            <a:xfrm>
              <a:off x="2597550" y="2738125"/>
              <a:ext cx="29500" cy="10100"/>
            </a:xfrm>
            <a:custGeom>
              <a:avLst/>
              <a:gdLst/>
              <a:ahLst/>
              <a:cxnLst/>
              <a:rect l="l" t="t" r="r" b="b"/>
              <a:pathLst>
                <a:path w="1180" h="404" extrusionOk="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1" name="Google Shape;13691;p103"/>
          <p:cNvGrpSpPr/>
          <p:nvPr/>
        </p:nvGrpSpPr>
        <p:grpSpPr>
          <a:xfrm>
            <a:off x="4725464" y="1769449"/>
            <a:ext cx="349000" cy="297800"/>
            <a:chOff x="1680925" y="2517875"/>
            <a:chExt cx="349000" cy="297800"/>
          </a:xfrm>
        </p:grpSpPr>
        <p:sp>
          <p:nvSpPr>
            <p:cNvPr id="13692" name="Google Shape;13692;p103"/>
            <p:cNvSpPr/>
            <p:nvPr/>
          </p:nvSpPr>
          <p:spPr>
            <a:xfrm>
              <a:off x="1946525" y="2568275"/>
              <a:ext cx="11275" cy="7900"/>
            </a:xfrm>
            <a:custGeom>
              <a:avLst/>
              <a:gdLst/>
              <a:ahLst/>
              <a:cxnLst/>
              <a:rect l="l" t="t" r="r" b="b"/>
              <a:pathLst>
                <a:path w="451" h="316" extrusionOk="0">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03"/>
            <p:cNvSpPr/>
            <p:nvPr/>
          </p:nvSpPr>
          <p:spPr>
            <a:xfrm>
              <a:off x="1967075" y="2568275"/>
              <a:ext cx="11675" cy="10125"/>
            </a:xfrm>
            <a:custGeom>
              <a:avLst/>
              <a:gdLst/>
              <a:ahLst/>
              <a:cxnLst/>
              <a:rect l="l" t="t" r="r" b="b"/>
              <a:pathLst>
                <a:path w="467" h="405" extrusionOk="0">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03"/>
            <p:cNvSpPr/>
            <p:nvPr/>
          </p:nvSpPr>
          <p:spPr>
            <a:xfrm>
              <a:off x="1989000" y="256827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03"/>
            <p:cNvSpPr/>
            <p:nvPr/>
          </p:nvSpPr>
          <p:spPr>
            <a:xfrm>
              <a:off x="1680925" y="2517875"/>
              <a:ext cx="349000" cy="297800"/>
            </a:xfrm>
            <a:custGeom>
              <a:avLst/>
              <a:gdLst/>
              <a:ahLst/>
              <a:cxnLst/>
              <a:rect l="l" t="t" r="r" b="b"/>
              <a:pathLst>
                <a:path w="13960" h="11912" extrusionOk="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03"/>
            <p:cNvSpPr/>
            <p:nvPr/>
          </p:nvSpPr>
          <p:spPr>
            <a:xfrm>
              <a:off x="1708850" y="2623350"/>
              <a:ext cx="124875" cy="32600"/>
            </a:xfrm>
            <a:custGeom>
              <a:avLst/>
              <a:gdLst/>
              <a:ahLst/>
              <a:cxnLst/>
              <a:rect l="l" t="t" r="r" b="b"/>
              <a:pathLst>
                <a:path w="4995" h="1304" extrusionOk="0">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03"/>
            <p:cNvSpPr/>
            <p:nvPr/>
          </p:nvSpPr>
          <p:spPr>
            <a:xfrm>
              <a:off x="1715825" y="2670650"/>
              <a:ext cx="111700" cy="10100"/>
            </a:xfrm>
            <a:custGeom>
              <a:avLst/>
              <a:gdLst/>
              <a:ahLst/>
              <a:cxnLst/>
              <a:rect l="l" t="t" r="r" b="b"/>
              <a:pathLst>
                <a:path w="4468" h="404" extrusionOk="0">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03"/>
            <p:cNvSpPr/>
            <p:nvPr/>
          </p:nvSpPr>
          <p:spPr>
            <a:xfrm>
              <a:off x="1718150" y="2695200"/>
              <a:ext cx="108275" cy="10500"/>
            </a:xfrm>
            <a:custGeom>
              <a:avLst/>
              <a:gdLst/>
              <a:ahLst/>
              <a:cxnLst/>
              <a:rect l="l" t="t" r="r" b="b"/>
              <a:pathLst>
                <a:path w="4331" h="420" extrusionOk="0">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03"/>
            <p:cNvSpPr/>
            <p:nvPr/>
          </p:nvSpPr>
          <p:spPr>
            <a:xfrm>
              <a:off x="1715825" y="2720275"/>
              <a:ext cx="111700" cy="10875"/>
            </a:xfrm>
            <a:custGeom>
              <a:avLst/>
              <a:gdLst/>
              <a:ahLst/>
              <a:cxnLst/>
              <a:rect l="l" t="t" r="r" b="b"/>
              <a:pathLst>
                <a:path w="4468" h="435" extrusionOk="0">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03"/>
            <p:cNvSpPr/>
            <p:nvPr/>
          </p:nvSpPr>
          <p:spPr>
            <a:xfrm>
              <a:off x="1877125" y="2623350"/>
              <a:ext cx="125650" cy="32600"/>
            </a:xfrm>
            <a:custGeom>
              <a:avLst/>
              <a:gdLst/>
              <a:ahLst/>
              <a:cxnLst/>
              <a:rect l="l" t="t" r="r" b="b"/>
              <a:pathLst>
                <a:path w="5026" h="1304" extrusionOk="0">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03"/>
            <p:cNvSpPr/>
            <p:nvPr/>
          </p:nvSpPr>
          <p:spPr>
            <a:xfrm>
              <a:off x="1877125" y="2748200"/>
              <a:ext cx="125650" cy="31825"/>
            </a:xfrm>
            <a:custGeom>
              <a:avLst/>
              <a:gdLst/>
              <a:ahLst/>
              <a:cxnLst/>
              <a:rect l="l" t="t" r="r" b="b"/>
              <a:pathLst>
                <a:path w="5026" h="1273" extrusionOk="0">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03"/>
            <p:cNvSpPr/>
            <p:nvPr/>
          </p:nvSpPr>
          <p:spPr>
            <a:xfrm>
              <a:off x="1709625" y="2748200"/>
              <a:ext cx="124875" cy="31825"/>
            </a:xfrm>
            <a:custGeom>
              <a:avLst/>
              <a:gdLst/>
              <a:ahLst/>
              <a:cxnLst/>
              <a:rect l="l" t="t" r="r" b="b"/>
              <a:pathLst>
                <a:path w="4995" h="1273" extrusionOk="0">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03"/>
            <p:cNvSpPr/>
            <p:nvPr/>
          </p:nvSpPr>
          <p:spPr>
            <a:xfrm>
              <a:off x="1884875" y="2670650"/>
              <a:ext cx="111700" cy="10100"/>
            </a:xfrm>
            <a:custGeom>
              <a:avLst/>
              <a:gdLst/>
              <a:ahLst/>
              <a:cxnLst/>
              <a:rect l="l" t="t" r="r" b="b"/>
              <a:pathLst>
                <a:path w="4468" h="404" extrusionOk="0">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03"/>
            <p:cNvSpPr/>
            <p:nvPr/>
          </p:nvSpPr>
          <p:spPr>
            <a:xfrm>
              <a:off x="1886100" y="2695975"/>
              <a:ext cx="109250" cy="9850"/>
            </a:xfrm>
            <a:custGeom>
              <a:avLst/>
              <a:gdLst/>
              <a:ahLst/>
              <a:cxnLst/>
              <a:rect l="l" t="t" r="r" b="b"/>
              <a:pathLst>
                <a:path w="4370" h="394" extrusionOk="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03"/>
            <p:cNvSpPr/>
            <p:nvPr/>
          </p:nvSpPr>
          <p:spPr>
            <a:xfrm>
              <a:off x="1884875" y="2720275"/>
              <a:ext cx="111700" cy="10875"/>
            </a:xfrm>
            <a:custGeom>
              <a:avLst/>
              <a:gdLst/>
              <a:ahLst/>
              <a:cxnLst/>
              <a:rect l="l" t="t" r="r" b="b"/>
              <a:pathLst>
                <a:path w="4468" h="435" extrusionOk="0">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6" name="Google Shape;13706;p103"/>
          <p:cNvGrpSpPr/>
          <p:nvPr/>
        </p:nvGrpSpPr>
        <p:grpSpPr>
          <a:xfrm>
            <a:off x="6275158" y="1767599"/>
            <a:ext cx="348975" cy="301500"/>
            <a:chOff x="7719625" y="3086300"/>
            <a:chExt cx="348975" cy="301500"/>
          </a:xfrm>
        </p:grpSpPr>
        <p:sp>
          <p:nvSpPr>
            <p:cNvPr id="13707" name="Google Shape;13707;p103"/>
            <p:cNvSpPr/>
            <p:nvPr/>
          </p:nvSpPr>
          <p:spPr>
            <a:xfrm>
              <a:off x="7719625" y="3086300"/>
              <a:ext cx="348975" cy="301500"/>
            </a:xfrm>
            <a:custGeom>
              <a:avLst/>
              <a:gdLst/>
              <a:ahLst/>
              <a:cxnLst/>
              <a:rect l="l" t="t" r="r" b="b"/>
              <a:pathLst>
                <a:path w="13959" h="12060" extrusionOk="0">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03"/>
            <p:cNvSpPr/>
            <p:nvPr/>
          </p:nvSpPr>
          <p:spPr>
            <a:xfrm>
              <a:off x="7778550" y="3139800"/>
              <a:ext cx="40350" cy="10900"/>
            </a:xfrm>
            <a:custGeom>
              <a:avLst/>
              <a:gdLst/>
              <a:ahLst/>
              <a:cxnLst/>
              <a:rect l="l" t="t" r="r" b="b"/>
              <a:pathLst>
                <a:path w="1614" h="436" extrusionOk="0">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03"/>
            <p:cNvSpPr/>
            <p:nvPr/>
          </p:nvSpPr>
          <p:spPr>
            <a:xfrm>
              <a:off x="7780875" y="3163600"/>
              <a:ext cx="36875" cy="9850"/>
            </a:xfrm>
            <a:custGeom>
              <a:avLst/>
              <a:gdLst/>
              <a:ahLst/>
              <a:cxnLst/>
              <a:rect l="l" t="t" r="r" b="b"/>
              <a:pathLst>
                <a:path w="1475" h="394" extrusionOk="0">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03"/>
            <p:cNvSpPr/>
            <p:nvPr/>
          </p:nvSpPr>
          <p:spPr>
            <a:xfrm>
              <a:off x="7778550" y="3186350"/>
              <a:ext cx="40350" cy="10875"/>
            </a:xfrm>
            <a:custGeom>
              <a:avLst/>
              <a:gdLst/>
              <a:ahLst/>
              <a:cxnLst/>
              <a:rect l="l" t="t" r="r" b="b"/>
              <a:pathLst>
                <a:path w="1614" h="435" extrusionOk="0">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03"/>
            <p:cNvSpPr/>
            <p:nvPr/>
          </p:nvSpPr>
          <p:spPr>
            <a:xfrm>
              <a:off x="7778550" y="3210375"/>
              <a:ext cx="96950" cy="10100"/>
            </a:xfrm>
            <a:custGeom>
              <a:avLst/>
              <a:gdLst/>
              <a:ahLst/>
              <a:cxnLst/>
              <a:rect l="l" t="t" r="r" b="b"/>
              <a:pathLst>
                <a:path w="3878" h="404"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03"/>
            <p:cNvSpPr/>
            <p:nvPr/>
          </p:nvSpPr>
          <p:spPr>
            <a:xfrm>
              <a:off x="7778550" y="3235200"/>
              <a:ext cx="96950" cy="10100"/>
            </a:xfrm>
            <a:custGeom>
              <a:avLst/>
              <a:gdLst/>
              <a:ahLst/>
              <a:cxnLst/>
              <a:rect l="l" t="t" r="r" b="b"/>
              <a:pathLst>
                <a:path w="3878" h="404" extrusionOk="0">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03"/>
            <p:cNvSpPr/>
            <p:nvPr/>
          </p:nvSpPr>
          <p:spPr>
            <a:xfrm>
              <a:off x="7778550" y="3260000"/>
              <a:ext cx="96950" cy="10125"/>
            </a:xfrm>
            <a:custGeom>
              <a:avLst/>
              <a:gdLst/>
              <a:ahLst/>
              <a:cxnLst/>
              <a:rect l="l" t="t" r="r" b="b"/>
              <a:pathLst>
                <a:path w="3878" h="405"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03"/>
            <p:cNvSpPr/>
            <p:nvPr/>
          </p:nvSpPr>
          <p:spPr>
            <a:xfrm>
              <a:off x="7917375" y="3210375"/>
              <a:ext cx="97725" cy="10100"/>
            </a:xfrm>
            <a:custGeom>
              <a:avLst/>
              <a:gdLst/>
              <a:ahLst/>
              <a:cxnLst/>
              <a:rect l="l" t="t" r="r" b="b"/>
              <a:pathLst>
                <a:path w="3909" h="404"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03"/>
            <p:cNvSpPr/>
            <p:nvPr/>
          </p:nvSpPr>
          <p:spPr>
            <a:xfrm>
              <a:off x="7917375" y="3235200"/>
              <a:ext cx="97725" cy="10100"/>
            </a:xfrm>
            <a:custGeom>
              <a:avLst/>
              <a:gdLst/>
              <a:ahLst/>
              <a:cxnLst/>
              <a:rect l="l" t="t" r="r" b="b"/>
              <a:pathLst>
                <a:path w="3909" h="404" extrusionOk="0">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03"/>
            <p:cNvSpPr/>
            <p:nvPr/>
          </p:nvSpPr>
          <p:spPr>
            <a:xfrm>
              <a:off x="7917375" y="3260000"/>
              <a:ext cx="97725" cy="10125"/>
            </a:xfrm>
            <a:custGeom>
              <a:avLst/>
              <a:gdLst/>
              <a:ahLst/>
              <a:cxnLst/>
              <a:rect l="l" t="t" r="r" b="b"/>
              <a:pathLst>
                <a:path w="3909" h="405"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03"/>
            <p:cNvSpPr/>
            <p:nvPr/>
          </p:nvSpPr>
          <p:spPr>
            <a:xfrm>
              <a:off x="7921250" y="3132050"/>
              <a:ext cx="89975" cy="63625"/>
            </a:xfrm>
            <a:custGeom>
              <a:avLst/>
              <a:gdLst/>
              <a:ahLst/>
              <a:cxnLst/>
              <a:rect l="l" t="t" r="r" b="b"/>
              <a:pathLst>
                <a:path w="3599" h="2545" extrusionOk="0">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103"/>
          <p:cNvGrpSpPr/>
          <p:nvPr/>
        </p:nvGrpSpPr>
        <p:grpSpPr>
          <a:xfrm>
            <a:off x="7745340" y="1769836"/>
            <a:ext cx="349000" cy="297025"/>
            <a:chOff x="6217500" y="3088625"/>
            <a:chExt cx="349000" cy="297025"/>
          </a:xfrm>
        </p:grpSpPr>
        <p:sp>
          <p:nvSpPr>
            <p:cNvPr id="13719" name="Google Shape;13719;p103"/>
            <p:cNvSpPr/>
            <p:nvPr/>
          </p:nvSpPr>
          <p:spPr>
            <a:xfrm>
              <a:off x="6484275" y="3139025"/>
              <a:ext cx="9325" cy="10125"/>
            </a:xfrm>
            <a:custGeom>
              <a:avLst/>
              <a:gdLst/>
              <a:ahLst/>
              <a:cxnLst/>
              <a:rect l="l" t="t" r="r" b="b"/>
              <a:pathLst>
                <a:path w="373" h="405" extrusionOk="0">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03"/>
            <p:cNvSpPr/>
            <p:nvPr/>
          </p:nvSpPr>
          <p:spPr>
            <a:xfrm>
              <a:off x="6504000" y="3139025"/>
              <a:ext cx="11325" cy="7550"/>
            </a:xfrm>
            <a:custGeom>
              <a:avLst/>
              <a:gdLst/>
              <a:ahLst/>
              <a:cxnLst/>
              <a:rect l="l" t="t" r="r" b="b"/>
              <a:pathLst>
                <a:path w="453" h="302" extrusionOk="0">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03"/>
            <p:cNvSpPr/>
            <p:nvPr/>
          </p:nvSpPr>
          <p:spPr>
            <a:xfrm>
              <a:off x="6524950" y="3139025"/>
              <a:ext cx="11300" cy="7550"/>
            </a:xfrm>
            <a:custGeom>
              <a:avLst/>
              <a:gdLst/>
              <a:ahLst/>
              <a:cxnLst/>
              <a:rect l="l" t="t" r="r" b="b"/>
              <a:pathLst>
                <a:path w="452" h="302" extrusionOk="0">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03"/>
            <p:cNvSpPr/>
            <p:nvPr/>
          </p:nvSpPr>
          <p:spPr>
            <a:xfrm>
              <a:off x="6217500" y="3088625"/>
              <a:ext cx="349000" cy="297025"/>
            </a:xfrm>
            <a:custGeom>
              <a:avLst/>
              <a:gdLst/>
              <a:ahLst/>
              <a:cxnLst/>
              <a:rect l="l" t="t" r="r" b="b"/>
              <a:pathLst>
                <a:path w="13960" h="11881" extrusionOk="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03"/>
            <p:cNvSpPr/>
            <p:nvPr/>
          </p:nvSpPr>
          <p:spPr>
            <a:xfrm>
              <a:off x="6274900" y="3185575"/>
              <a:ext cx="233425" cy="79900"/>
            </a:xfrm>
            <a:custGeom>
              <a:avLst/>
              <a:gdLst/>
              <a:ahLst/>
              <a:cxnLst/>
              <a:rect l="l" t="t" r="r" b="b"/>
              <a:pathLst>
                <a:path w="9337" h="3196" extrusionOk="0">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03"/>
            <p:cNvSpPr/>
            <p:nvPr/>
          </p:nvSpPr>
          <p:spPr>
            <a:xfrm>
              <a:off x="6274900" y="3279400"/>
              <a:ext cx="233425" cy="80675"/>
            </a:xfrm>
            <a:custGeom>
              <a:avLst/>
              <a:gdLst/>
              <a:ahLst/>
              <a:cxnLst/>
              <a:rect l="l" t="t" r="r" b="b"/>
              <a:pathLst>
                <a:path w="9337" h="3227" extrusionOk="0">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03"/>
            <p:cNvSpPr/>
            <p:nvPr/>
          </p:nvSpPr>
          <p:spPr>
            <a:xfrm>
              <a:off x="6447050" y="3297225"/>
              <a:ext cx="38800" cy="45000"/>
            </a:xfrm>
            <a:custGeom>
              <a:avLst/>
              <a:gdLst/>
              <a:ahLst/>
              <a:cxnLst/>
              <a:rect l="l" t="t" r="r" b="b"/>
              <a:pathLst>
                <a:path w="1552" h="1800" extrusionOk="0">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03"/>
            <p:cNvSpPr/>
            <p:nvPr/>
          </p:nvSpPr>
          <p:spPr>
            <a:xfrm>
              <a:off x="6285750" y="3202125"/>
              <a:ext cx="59975" cy="45500"/>
            </a:xfrm>
            <a:custGeom>
              <a:avLst/>
              <a:gdLst/>
              <a:ahLst/>
              <a:cxnLst/>
              <a:rect l="l" t="t" r="r" b="b"/>
              <a:pathLst>
                <a:path w="2399" h="1820" extrusionOk="0">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03"/>
            <p:cNvSpPr/>
            <p:nvPr/>
          </p:nvSpPr>
          <p:spPr>
            <a:xfrm>
              <a:off x="6371825" y="3208825"/>
              <a:ext cx="113250" cy="10100"/>
            </a:xfrm>
            <a:custGeom>
              <a:avLst/>
              <a:gdLst/>
              <a:ahLst/>
              <a:cxnLst/>
              <a:rect l="l" t="t" r="r" b="b"/>
              <a:pathLst>
                <a:path w="4530" h="404" extrusionOk="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03"/>
            <p:cNvSpPr/>
            <p:nvPr/>
          </p:nvSpPr>
          <p:spPr>
            <a:xfrm>
              <a:off x="6371825" y="3232100"/>
              <a:ext cx="40350" cy="10100"/>
            </a:xfrm>
            <a:custGeom>
              <a:avLst/>
              <a:gdLst/>
              <a:ahLst/>
              <a:cxnLst/>
              <a:rect l="l" t="t" r="r" b="b"/>
              <a:pathLst>
                <a:path w="1614" h="404" extrusionOk="0">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03"/>
            <p:cNvSpPr/>
            <p:nvPr/>
          </p:nvSpPr>
          <p:spPr>
            <a:xfrm>
              <a:off x="6299875" y="3304175"/>
              <a:ext cx="111350" cy="10175"/>
            </a:xfrm>
            <a:custGeom>
              <a:avLst/>
              <a:gdLst/>
              <a:ahLst/>
              <a:cxnLst/>
              <a:rect l="l" t="t" r="r" b="b"/>
              <a:pathLst>
                <a:path w="4454" h="407" extrusionOk="0">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03"/>
            <p:cNvSpPr/>
            <p:nvPr/>
          </p:nvSpPr>
          <p:spPr>
            <a:xfrm>
              <a:off x="6374150" y="3327475"/>
              <a:ext cx="37250" cy="10100"/>
            </a:xfrm>
            <a:custGeom>
              <a:avLst/>
              <a:gdLst/>
              <a:ahLst/>
              <a:cxnLst/>
              <a:rect l="l" t="t" r="r" b="b"/>
              <a:pathLst>
                <a:path w="1490" h="404" extrusionOk="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1" name="Google Shape;13731;p103"/>
          <p:cNvGrpSpPr/>
          <p:nvPr/>
        </p:nvGrpSpPr>
        <p:grpSpPr>
          <a:xfrm>
            <a:off x="7826378" y="2261379"/>
            <a:ext cx="186925" cy="348975"/>
            <a:chOff x="7051925" y="1923875"/>
            <a:chExt cx="186925" cy="348975"/>
          </a:xfrm>
        </p:grpSpPr>
        <p:sp>
          <p:nvSpPr>
            <p:cNvPr id="13732" name="Google Shape;13732;p103"/>
            <p:cNvSpPr/>
            <p:nvPr/>
          </p:nvSpPr>
          <p:spPr>
            <a:xfrm>
              <a:off x="7051925" y="1923875"/>
              <a:ext cx="186925" cy="348975"/>
            </a:xfrm>
            <a:custGeom>
              <a:avLst/>
              <a:gdLst/>
              <a:ahLst/>
              <a:cxnLst/>
              <a:rect l="l" t="t" r="r" b="b"/>
              <a:pathLst>
                <a:path w="7477" h="13959" extrusionOk="0">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03"/>
            <p:cNvSpPr/>
            <p:nvPr/>
          </p:nvSpPr>
          <p:spPr>
            <a:xfrm>
              <a:off x="7082175" y="1992875"/>
              <a:ext cx="126425" cy="216775"/>
            </a:xfrm>
            <a:custGeom>
              <a:avLst/>
              <a:gdLst/>
              <a:ahLst/>
              <a:cxnLst/>
              <a:rect l="l" t="t" r="r" b="b"/>
              <a:pathLst>
                <a:path w="5057" h="8671" extrusionOk="0">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03"/>
            <p:cNvSpPr/>
            <p:nvPr/>
          </p:nvSpPr>
          <p:spPr>
            <a:xfrm>
              <a:off x="7106975" y="2021575"/>
              <a:ext cx="39575" cy="10875"/>
            </a:xfrm>
            <a:custGeom>
              <a:avLst/>
              <a:gdLst/>
              <a:ahLst/>
              <a:cxnLst/>
              <a:rect l="l" t="t" r="r" b="b"/>
              <a:pathLst>
                <a:path w="1583" h="435" extrusionOk="0">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03"/>
            <p:cNvSpPr/>
            <p:nvPr/>
          </p:nvSpPr>
          <p:spPr>
            <a:xfrm>
              <a:off x="7106975" y="2044825"/>
              <a:ext cx="76800" cy="10125"/>
            </a:xfrm>
            <a:custGeom>
              <a:avLst/>
              <a:gdLst/>
              <a:ahLst/>
              <a:cxnLst/>
              <a:rect l="l" t="t" r="r" b="b"/>
              <a:pathLst>
                <a:path w="3072" h="405" extrusionOk="0">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03"/>
            <p:cNvSpPr/>
            <p:nvPr/>
          </p:nvSpPr>
          <p:spPr>
            <a:xfrm>
              <a:off x="7108525" y="2067325"/>
              <a:ext cx="73700" cy="10100"/>
            </a:xfrm>
            <a:custGeom>
              <a:avLst/>
              <a:gdLst/>
              <a:ahLst/>
              <a:cxnLst/>
              <a:rect l="l" t="t" r="r" b="b"/>
              <a:pathLst>
                <a:path w="2948" h="404" extrusionOk="0">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03"/>
            <p:cNvSpPr/>
            <p:nvPr/>
          </p:nvSpPr>
          <p:spPr>
            <a:xfrm>
              <a:off x="7107950" y="2089775"/>
              <a:ext cx="74850" cy="10175"/>
            </a:xfrm>
            <a:custGeom>
              <a:avLst/>
              <a:gdLst/>
              <a:ahLst/>
              <a:cxnLst/>
              <a:rect l="l" t="t" r="r" b="b"/>
              <a:pathLst>
                <a:path w="2994" h="407" extrusionOk="0">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03"/>
            <p:cNvSpPr/>
            <p:nvPr/>
          </p:nvSpPr>
          <p:spPr>
            <a:xfrm>
              <a:off x="7107950" y="2112950"/>
              <a:ext cx="74875" cy="10275"/>
            </a:xfrm>
            <a:custGeom>
              <a:avLst/>
              <a:gdLst/>
              <a:ahLst/>
              <a:cxnLst/>
              <a:rect l="l" t="t" r="r" b="b"/>
              <a:pathLst>
                <a:path w="2995" h="411" extrusionOk="0">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9" name="Google Shape;13739;p103"/>
          <p:cNvGrpSpPr/>
          <p:nvPr/>
        </p:nvGrpSpPr>
        <p:grpSpPr>
          <a:xfrm>
            <a:off x="7009895" y="2293141"/>
            <a:ext cx="348225" cy="285450"/>
            <a:chOff x="5452875" y="3094050"/>
            <a:chExt cx="348225" cy="285450"/>
          </a:xfrm>
        </p:grpSpPr>
        <p:sp>
          <p:nvSpPr>
            <p:cNvPr id="13740" name="Google Shape;13740;p103"/>
            <p:cNvSpPr/>
            <p:nvPr/>
          </p:nvSpPr>
          <p:spPr>
            <a:xfrm>
              <a:off x="5452875" y="3094050"/>
              <a:ext cx="348225" cy="285450"/>
            </a:xfrm>
            <a:custGeom>
              <a:avLst/>
              <a:gdLst/>
              <a:ahLst/>
              <a:cxnLst/>
              <a:rect l="l" t="t" r="r" b="b"/>
              <a:pathLst>
                <a:path w="13929" h="11418" extrusionOk="0">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03"/>
            <p:cNvSpPr/>
            <p:nvPr/>
          </p:nvSpPr>
          <p:spPr>
            <a:xfrm>
              <a:off x="5483125" y="3132025"/>
              <a:ext cx="51975" cy="44250"/>
            </a:xfrm>
            <a:custGeom>
              <a:avLst/>
              <a:gdLst/>
              <a:ahLst/>
              <a:cxnLst/>
              <a:rect l="l" t="t" r="r" b="b"/>
              <a:pathLst>
                <a:path w="2079" h="1770" extrusionOk="0">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03"/>
            <p:cNvSpPr/>
            <p:nvPr/>
          </p:nvSpPr>
          <p:spPr>
            <a:xfrm>
              <a:off x="5487000" y="3231325"/>
              <a:ext cx="65175" cy="34925"/>
            </a:xfrm>
            <a:custGeom>
              <a:avLst/>
              <a:gdLst/>
              <a:ahLst/>
              <a:cxnLst/>
              <a:rect l="l" t="t" r="r" b="b"/>
              <a:pathLst>
                <a:path w="2607" h="1397" extrusionOk="0">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03"/>
            <p:cNvSpPr/>
            <p:nvPr/>
          </p:nvSpPr>
          <p:spPr>
            <a:xfrm>
              <a:off x="5555725" y="3231275"/>
              <a:ext cx="71175" cy="35000"/>
            </a:xfrm>
            <a:custGeom>
              <a:avLst/>
              <a:gdLst/>
              <a:ahLst/>
              <a:cxnLst/>
              <a:rect l="l" t="t" r="r" b="b"/>
              <a:pathLst>
                <a:path w="2847" h="1400" extrusionOk="0">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03"/>
            <p:cNvSpPr/>
            <p:nvPr/>
          </p:nvSpPr>
          <p:spPr>
            <a:xfrm>
              <a:off x="5627825" y="3231275"/>
              <a:ext cx="67800" cy="35000"/>
            </a:xfrm>
            <a:custGeom>
              <a:avLst/>
              <a:gdLst/>
              <a:ahLst/>
              <a:cxnLst/>
              <a:rect l="l" t="t" r="r" b="b"/>
              <a:pathLst>
                <a:path w="2712" h="1400" extrusionOk="0">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03"/>
            <p:cNvSpPr/>
            <p:nvPr/>
          </p:nvSpPr>
          <p:spPr>
            <a:xfrm>
              <a:off x="5594025" y="3126625"/>
              <a:ext cx="174500" cy="10100"/>
            </a:xfrm>
            <a:custGeom>
              <a:avLst/>
              <a:gdLst/>
              <a:ahLst/>
              <a:cxnLst/>
              <a:rect l="l" t="t" r="r" b="b"/>
              <a:pathLst>
                <a:path w="6980" h="404" extrusionOk="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03"/>
            <p:cNvSpPr/>
            <p:nvPr/>
          </p:nvSpPr>
          <p:spPr>
            <a:xfrm>
              <a:off x="5595575" y="3149900"/>
              <a:ext cx="171400" cy="10100"/>
            </a:xfrm>
            <a:custGeom>
              <a:avLst/>
              <a:gdLst/>
              <a:ahLst/>
              <a:cxnLst/>
              <a:rect l="l" t="t" r="r" b="b"/>
              <a:pathLst>
                <a:path w="6856" h="404" extrusionOk="0">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03"/>
            <p:cNvSpPr/>
            <p:nvPr/>
          </p:nvSpPr>
          <p:spPr>
            <a:xfrm>
              <a:off x="5594025" y="3173150"/>
              <a:ext cx="59725" cy="10900"/>
            </a:xfrm>
            <a:custGeom>
              <a:avLst/>
              <a:gdLst/>
              <a:ahLst/>
              <a:cxnLst/>
              <a:rect l="l" t="t" r="r" b="b"/>
              <a:pathLst>
                <a:path w="2389" h="436" extrusionOk="0">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103"/>
          <p:cNvGrpSpPr/>
          <p:nvPr/>
        </p:nvGrpSpPr>
        <p:grpSpPr>
          <a:xfrm>
            <a:off x="7009508" y="1769836"/>
            <a:ext cx="349000" cy="297025"/>
            <a:chOff x="6971275" y="3088625"/>
            <a:chExt cx="349000" cy="297025"/>
          </a:xfrm>
        </p:grpSpPr>
        <p:sp>
          <p:nvSpPr>
            <p:cNvPr id="13749" name="Google Shape;13749;p103"/>
            <p:cNvSpPr/>
            <p:nvPr/>
          </p:nvSpPr>
          <p:spPr>
            <a:xfrm>
              <a:off x="7055025" y="3176525"/>
              <a:ext cx="199325" cy="185100"/>
            </a:xfrm>
            <a:custGeom>
              <a:avLst/>
              <a:gdLst/>
              <a:ahLst/>
              <a:cxnLst/>
              <a:rect l="l" t="t" r="r" b="b"/>
              <a:pathLst>
                <a:path w="7973" h="7404" extrusionOk="0">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03"/>
            <p:cNvSpPr/>
            <p:nvPr/>
          </p:nvSpPr>
          <p:spPr>
            <a:xfrm>
              <a:off x="7081400" y="3218900"/>
              <a:ext cx="45000" cy="10125"/>
            </a:xfrm>
            <a:custGeom>
              <a:avLst/>
              <a:gdLst/>
              <a:ahLst/>
              <a:cxnLst/>
              <a:rect l="l" t="t" r="r" b="b"/>
              <a:pathLst>
                <a:path w="1800" h="405" extrusionOk="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03"/>
            <p:cNvSpPr/>
            <p:nvPr/>
          </p:nvSpPr>
          <p:spPr>
            <a:xfrm>
              <a:off x="7082950" y="3242950"/>
              <a:ext cx="118675" cy="10875"/>
            </a:xfrm>
            <a:custGeom>
              <a:avLst/>
              <a:gdLst/>
              <a:ahLst/>
              <a:cxnLst/>
              <a:rect l="l" t="t" r="r" b="b"/>
              <a:pathLst>
                <a:path w="4747" h="435" extrusionOk="0">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03"/>
            <p:cNvSpPr/>
            <p:nvPr/>
          </p:nvSpPr>
          <p:spPr>
            <a:xfrm>
              <a:off x="7081400" y="3267775"/>
              <a:ext cx="121775" cy="10100"/>
            </a:xfrm>
            <a:custGeom>
              <a:avLst/>
              <a:gdLst/>
              <a:ahLst/>
              <a:cxnLst/>
              <a:rect l="l" t="t" r="r" b="b"/>
              <a:pathLst>
                <a:path w="4871" h="404" extrusionOk="0">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03"/>
            <p:cNvSpPr/>
            <p:nvPr/>
          </p:nvSpPr>
          <p:spPr>
            <a:xfrm>
              <a:off x="7082475" y="3291550"/>
              <a:ext cx="119600" cy="10475"/>
            </a:xfrm>
            <a:custGeom>
              <a:avLst/>
              <a:gdLst/>
              <a:ahLst/>
              <a:cxnLst/>
              <a:rect l="l" t="t" r="r" b="b"/>
              <a:pathLst>
                <a:path w="4784" h="419" extrusionOk="0">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03"/>
            <p:cNvSpPr/>
            <p:nvPr/>
          </p:nvSpPr>
          <p:spPr>
            <a:xfrm>
              <a:off x="6971275" y="3088625"/>
              <a:ext cx="349000" cy="297025"/>
            </a:xfrm>
            <a:custGeom>
              <a:avLst/>
              <a:gdLst/>
              <a:ahLst/>
              <a:cxnLst/>
              <a:rect l="l" t="t" r="r" b="b"/>
              <a:pathLst>
                <a:path w="13960" h="11881" extrusionOk="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03"/>
            <p:cNvSpPr/>
            <p:nvPr/>
          </p:nvSpPr>
          <p:spPr>
            <a:xfrm>
              <a:off x="7236425" y="3139000"/>
              <a:ext cx="10950" cy="7475"/>
            </a:xfrm>
            <a:custGeom>
              <a:avLst/>
              <a:gdLst/>
              <a:ahLst/>
              <a:cxnLst/>
              <a:rect l="l" t="t" r="r" b="b"/>
              <a:pathLst>
                <a:path w="438" h="299" extrusionOk="0">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03"/>
            <p:cNvSpPr/>
            <p:nvPr/>
          </p:nvSpPr>
          <p:spPr>
            <a:xfrm>
              <a:off x="7257550" y="3139000"/>
              <a:ext cx="10750" cy="7475"/>
            </a:xfrm>
            <a:custGeom>
              <a:avLst/>
              <a:gdLst/>
              <a:ahLst/>
              <a:cxnLst/>
              <a:rect l="l" t="t" r="r" b="b"/>
              <a:pathLst>
                <a:path w="430" h="299" extrusionOk="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03"/>
            <p:cNvSpPr/>
            <p:nvPr/>
          </p:nvSpPr>
          <p:spPr>
            <a:xfrm>
              <a:off x="7278125" y="3139025"/>
              <a:ext cx="11900" cy="7550"/>
            </a:xfrm>
            <a:custGeom>
              <a:avLst/>
              <a:gdLst/>
              <a:ahLst/>
              <a:cxnLst/>
              <a:rect l="l" t="t" r="r" b="b"/>
              <a:pathLst>
                <a:path w="476" h="302" extrusionOk="0">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8" name="Google Shape;13758;p103"/>
          <p:cNvGrpSpPr/>
          <p:nvPr/>
        </p:nvGrpSpPr>
        <p:grpSpPr>
          <a:xfrm>
            <a:off x="6286395" y="2261366"/>
            <a:ext cx="326500" cy="349000"/>
            <a:chOff x="6982900" y="2492275"/>
            <a:chExt cx="326500" cy="349000"/>
          </a:xfrm>
        </p:grpSpPr>
        <p:sp>
          <p:nvSpPr>
            <p:cNvPr id="13759" name="Google Shape;13759;p103"/>
            <p:cNvSpPr/>
            <p:nvPr/>
          </p:nvSpPr>
          <p:spPr>
            <a:xfrm>
              <a:off x="6983675" y="2682275"/>
              <a:ext cx="228025" cy="159000"/>
            </a:xfrm>
            <a:custGeom>
              <a:avLst/>
              <a:gdLst/>
              <a:ahLst/>
              <a:cxnLst/>
              <a:rect l="l" t="t" r="r" b="b"/>
              <a:pathLst>
                <a:path w="9121" h="6360" extrusionOk="0">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03"/>
            <p:cNvSpPr/>
            <p:nvPr/>
          </p:nvSpPr>
          <p:spPr>
            <a:xfrm>
              <a:off x="6982900" y="2492275"/>
              <a:ext cx="326500" cy="349000"/>
            </a:xfrm>
            <a:custGeom>
              <a:avLst/>
              <a:gdLst/>
              <a:ahLst/>
              <a:cxnLst/>
              <a:rect l="l" t="t" r="r" b="b"/>
              <a:pathLst>
                <a:path w="13060" h="13960" extrusionOk="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03"/>
            <p:cNvSpPr/>
            <p:nvPr/>
          </p:nvSpPr>
          <p:spPr>
            <a:xfrm>
              <a:off x="7009275" y="2704775"/>
              <a:ext cx="31050" cy="31025"/>
            </a:xfrm>
            <a:custGeom>
              <a:avLst/>
              <a:gdLst/>
              <a:ahLst/>
              <a:cxnLst/>
              <a:rect l="l" t="t" r="r" b="b"/>
              <a:pathLst>
                <a:path w="1242" h="1241" extrusionOk="0">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03"/>
            <p:cNvSpPr/>
            <p:nvPr/>
          </p:nvSpPr>
          <p:spPr>
            <a:xfrm>
              <a:off x="7049600" y="2704775"/>
              <a:ext cx="31050" cy="31025"/>
            </a:xfrm>
            <a:custGeom>
              <a:avLst/>
              <a:gdLst/>
              <a:ahLst/>
              <a:cxnLst/>
              <a:rect l="l" t="t" r="r" b="b"/>
              <a:pathLst>
                <a:path w="1242" h="1241" extrusionOk="0">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03"/>
            <p:cNvSpPr/>
            <p:nvPr/>
          </p:nvSpPr>
          <p:spPr>
            <a:xfrm>
              <a:off x="7089925"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03"/>
            <p:cNvSpPr/>
            <p:nvPr/>
          </p:nvSpPr>
          <p:spPr>
            <a:xfrm>
              <a:off x="7130250" y="2705550"/>
              <a:ext cx="31050" cy="30250"/>
            </a:xfrm>
            <a:custGeom>
              <a:avLst/>
              <a:gdLst/>
              <a:ahLst/>
              <a:cxnLst/>
              <a:rect l="l" t="t" r="r" b="b"/>
              <a:pathLst>
                <a:path w="1242" h="1210" extrusionOk="0">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03"/>
            <p:cNvSpPr/>
            <p:nvPr/>
          </p:nvSpPr>
          <p:spPr>
            <a:xfrm>
              <a:off x="7171350" y="2705550"/>
              <a:ext cx="30275" cy="30250"/>
            </a:xfrm>
            <a:custGeom>
              <a:avLst/>
              <a:gdLst/>
              <a:ahLst/>
              <a:cxnLst/>
              <a:rect l="l" t="t" r="r" b="b"/>
              <a:pathLst>
                <a:path w="1211" h="1210" extrusionOk="0">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03"/>
            <p:cNvSpPr/>
            <p:nvPr/>
          </p:nvSpPr>
          <p:spPr>
            <a:xfrm>
              <a:off x="7211675" y="2704775"/>
              <a:ext cx="31050" cy="31025"/>
            </a:xfrm>
            <a:custGeom>
              <a:avLst/>
              <a:gdLst/>
              <a:ahLst/>
              <a:cxnLst/>
              <a:rect l="l" t="t" r="r" b="b"/>
              <a:pathLst>
                <a:path w="1242" h="1241" extrusionOk="0">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03"/>
            <p:cNvSpPr/>
            <p:nvPr/>
          </p:nvSpPr>
          <p:spPr>
            <a:xfrm>
              <a:off x="7252000"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03"/>
            <p:cNvSpPr/>
            <p:nvPr/>
          </p:nvSpPr>
          <p:spPr>
            <a:xfrm>
              <a:off x="7009275" y="2745875"/>
              <a:ext cx="31050" cy="31025"/>
            </a:xfrm>
            <a:custGeom>
              <a:avLst/>
              <a:gdLst/>
              <a:ahLst/>
              <a:cxnLst/>
              <a:rect l="l" t="t" r="r" b="b"/>
              <a:pathLst>
                <a:path w="1242" h="1241" extrusionOk="0">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03"/>
            <p:cNvSpPr/>
            <p:nvPr/>
          </p:nvSpPr>
          <p:spPr>
            <a:xfrm>
              <a:off x="7048825" y="2745875"/>
              <a:ext cx="31825" cy="31025"/>
            </a:xfrm>
            <a:custGeom>
              <a:avLst/>
              <a:gdLst/>
              <a:ahLst/>
              <a:cxnLst/>
              <a:rect l="l" t="t" r="r" b="b"/>
              <a:pathLst>
                <a:path w="1273" h="1241" extrusionOk="0">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03"/>
            <p:cNvSpPr/>
            <p:nvPr/>
          </p:nvSpPr>
          <p:spPr>
            <a:xfrm>
              <a:off x="7089925" y="2746575"/>
              <a:ext cx="30275" cy="30325"/>
            </a:xfrm>
            <a:custGeom>
              <a:avLst/>
              <a:gdLst/>
              <a:ahLst/>
              <a:cxnLst/>
              <a:rect l="l" t="t" r="r" b="b"/>
              <a:pathLst>
                <a:path w="1211" h="1213" extrusionOk="0">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103"/>
            <p:cNvSpPr/>
            <p:nvPr/>
          </p:nvSpPr>
          <p:spPr>
            <a:xfrm>
              <a:off x="7130250" y="2746575"/>
              <a:ext cx="31050" cy="30325"/>
            </a:xfrm>
            <a:custGeom>
              <a:avLst/>
              <a:gdLst/>
              <a:ahLst/>
              <a:cxnLst/>
              <a:rect l="l" t="t" r="r" b="b"/>
              <a:pathLst>
                <a:path w="1242" h="1213" extrusionOk="0">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03"/>
            <p:cNvSpPr/>
            <p:nvPr/>
          </p:nvSpPr>
          <p:spPr>
            <a:xfrm>
              <a:off x="7170575" y="2746575"/>
              <a:ext cx="31050" cy="30325"/>
            </a:xfrm>
            <a:custGeom>
              <a:avLst/>
              <a:gdLst/>
              <a:ahLst/>
              <a:cxnLst/>
              <a:rect l="l" t="t" r="r" b="b"/>
              <a:pathLst>
                <a:path w="1242" h="1213" extrusionOk="0">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03"/>
            <p:cNvSpPr/>
            <p:nvPr/>
          </p:nvSpPr>
          <p:spPr>
            <a:xfrm>
              <a:off x="7211675" y="2745875"/>
              <a:ext cx="31050" cy="31025"/>
            </a:xfrm>
            <a:custGeom>
              <a:avLst/>
              <a:gdLst/>
              <a:ahLst/>
              <a:cxnLst/>
              <a:rect l="l" t="t" r="r" b="b"/>
              <a:pathLst>
                <a:path w="1242" h="1241" extrusionOk="0">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03"/>
            <p:cNvSpPr/>
            <p:nvPr/>
          </p:nvSpPr>
          <p:spPr>
            <a:xfrm>
              <a:off x="7252000" y="2746550"/>
              <a:ext cx="30275" cy="30350"/>
            </a:xfrm>
            <a:custGeom>
              <a:avLst/>
              <a:gdLst/>
              <a:ahLst/>
              <a:cxnLst/>
              <a:rect l="l" t="t" r="r" b="b"/>
              <a:pathLst>
                <a:path w="1211" h="1214" extrusionOk="0">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03"/>
            <p:cNvSpPr/>
            <p:nvPr/>
          </p:nvSpPr>
          <p:spPr>
            <a:xfrm>
              <a:off x="7008500" y="2786875"/>
              <a:ext cx="31050" cy="30350"/>
            </a:xfrm>
            <a:custGeom>
              <a:avLst/>
              <a:gdLst/>
              <a:ahLst/>
              <a:cxnLst/>
              <a:rect l="l" t="t" r="r" b="b"/>
              <a:pathLst>
                <a:path w="1242" h="1214" extrusionOk="0">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103"/>
            <p:cNvSpPr/>
            <p:nvPr/>
          </p:nvSpPr>
          <p:spPr>
            <a:xfrm>
              <a:off x="7049600" y="2786875"/>
              <a:ext cx="31050" cy="29575"/>
            </a:xfrm>
            <a:custGeom>
              <a:avLst/>
              <a:gdLst/>
              <a:ahLst/>
              <a:cxnLst/>
              <a:rect l="l" t="t" r="r" b="b"/>
              <a:pathLst>
                <a:path w="1242" h="1183" extrusionOk="0">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103"/>
            <p:cNvSpPr/>
            <p:nvPr/>
          </p:nvSpPr>
          <p:spPr>
            <a:xfrm>
              <a:off x="7089925" y="2786875"/>
              <a:ext cx="110925" cy="30350"/>
            </a:xfrm>
            <a:custGeom>
              <a:avLst/>
              <a:gdLst/>
              <a:ahLst/>
              <a:cxnLst/>
              <a:rect l="l" t="t" r="r" b="b"/>
              <a:pathLst>
                <a:path w="4437" h="1214" extrusionOk="0">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03"/>
            <p:cNvSpPr/>
            <p:nvPr/>
          </p:nvSpPr>
          <p:spPr>
            <a:xfrm>
              <a:off x="7211675" y="2786875"/>
              <a:ext cx="31050" cy="30350"/>
            </a:xfrm>
            <a:custGeom>
              <a:avLst/>
              <a:gdLst/>
              <a:ahLst/>
              <a:cxnLst/>
              <a:rect l="l" t="t" r="r" b="b"/>
              <a:pathLst>
                <a:path w="1242" h="1214" extrusionOk="0">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03"/>
            <p:cNvSpPr/>
            <p:nvPr/>
          </p:nvSpPr>
          <p:spPr>
            <a:xfrm>
              <a:off x="7252000" y="2786875"/>
              <a:ext cx="30275" cy="30350"/>
            </a:xfrm>
            <a:custGeom>
              <a:avLst/>
              <a:gdLst/>
              <a:ahLst/>
              <a:cxnLst/>
              <a:rect l="l" t="t" r="r" b="b"/>
              <a:pathLst>
                <a:path w="1211" h="1214" extrusionOk="0">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103"/>
          <p:cNvGrpSpPr/>
          <p:nvPr/>
        </p:nvGrpSpPr>
        <p:grpSpPr>
          <a:xfrm>
            <a:off x="5563054" y="2261241"/>
            <a:ext cx="239650" cy="349250"/>
            <a:chOff x="4775100" y="1923875"/>
            <a:chExt cx="239650" cy="349250"/>
          </a:xfrm>
        </p:grpSpPr>
        <p:sp>
          <p:nvSpPr>
            <p:cNvPr id="13781" name="Google Shape;13781;p103"/>
            <p:cNvSpPr/>
            <p:nvPr/>
          </p:nvSpPr>
          <p:spPr>
            <a:xfrm>
              <a:off x="4775100" y="1923875"/>
              <a:ext cx="239650" cy="349250"/>
            </a:xfrm>
            <a:custGeom>
              <a:avLst/>
              <a:gdLst/>
              <a:ahLst/>
              <a:cxnLst/>
              <a:rect l="l" t="t" r="r" b="b"/>
              <a:pathLst>
                <a:path w="9586" h="13970" extrusionOk="0">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103"/>
            <p:cNvSpPr/>
            <p:nvPr/>
          </p:nvSpPr>
          <p:spPr>
            <a:xfrm>
              <a:off x="4816200" y="1951775"/>
              <a:ext cx="63625" cy="10100"/>
            </a:xfrm>
            <a:custGeom>
              <a:avLst/>
              <a:gdLst/>
              <a:ahLst/>
              <a:cxnLst/>
              <a:rect l="l" t="t" r="r" b="b"/>
              <a:pathLst>
                <a:path w="2545" h="404"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03"/>
            <p:cNvSpPr/>
            <p:nvPr/>
          </p:nvSpPr>
          <p:spPr>
            <a:xfrm>
              <a:off x="4816200" y="1975050"/>
              <a:ext cx="63625" cy="10100"/>
            </a:xfrm>
            <a:custGeom>
              <a:avLst/>
              <a:gdLst/>
              <a:ahLst/>
              <a:cxnLst/>
              <a:rect l="l" t="t" r="r" b="b"/>
              <a:pathLst>
                <a:path w="2545" h="404" extrusionOk="0">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03"/>
            <p:cNvSpPr/>
            <p:nvPr/>
          </p:nvSpPr>
          <p:spPr>
            <a:xfrm>
              <a:off x="4816200" y="1998300"/>
              <a:ext cx="63625" cy="10125"/>
            </a:xfrm>
            <a:custGeom>
              <a:avLst/>
              <a:gdLst/>
              <a:ahLst/>
              <a:cxnLst/>
              <a:rect l="l" t="t" r="r" b="b"/>
              <a:pathLst>
                <a:path w="2545" h="405"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03"/>
            <p:cNvSpPr/>
            <p:nvPr/>
          </p:nvSpPr>
          <p:spPr>
            <a:xfrm>
              <a:off x="4817750" y="2021575"/>
              <a:ext cx="60525" cy="10100"/>
            </a:xfrm>
            <a:custGeom>
              <a:avLst/>
              <a:gdLst/>
              <a:ahLst/>
              <a:cxnLst/>
              <a:rect l="l" t="t" r="r" b="b"/>
              <a:pathLst>
                <a:path w="2421" h="404" extrusionOk="0">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03"/>
            <p:cNvSpPr/>
            <p:nvPr/>
          </p:nvSpPr>
          <p:spPr>
            <a:xfrm>
              <a:off x="4910825" y="1951775"/>
              <a:ext cx="63600" cy="10100"/>
            </a:xfrm>
            <a:custGeom>
              <a:avLst/>
              <a:gdLst/>
              <a:ahLst/>
              <a:cxnLst/>
              <a:rect l="l" t="t" r="r" b="b"/>
              <a:pathLst>
                <a:path w="2544" h="404"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03"/>
            <p:cNvSpPr/>
            <p:nvPr/>
          </p:nvSpPr>
          <p:spPr>
            <a:xfrm>
              <a:off x="4910825" y="1975050"/>
              <a:ext cx="63600" cy="10100"/>
            </a:xfrm>
            <a:custGeom>
              <a:avLst/>
              <a:gdLst/>
              <a:ahLst/>
              <a:cxnLst/>
              <a:rect l="l" t="t" r="r" b="b"/>
              <a:pathLst>
                <a:path w="2544" h="404" extrusionOk="0">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03"/>
            <p:cNvSpPr/>
            <p:nvPr/>
          </p:nvSpPr>
          <p:spPr>
            <a:xfrm>
              <a:off x="4910825" y="1998300"/>
              <a:ext cx="63600" cy="10125"/>
            </a:xfrm>
            <a:custGeom>
              <a:avLst/>
              <a:gdLst/>
              <a:ahLst/>
              <a:cxnLst/>
              <a:rect l="l" t="t" r="r" b="b"/>
              <a:pathLst>
                <a:path w="2544" h="405"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03"/>
            <p:cNvSpPr/>
            <p:nvPr/>
          </p:nvSpPr>
          <p:spPr>
            <a:xfrm>
              <a:off x="4912375" y="2021575"/>
              <a:ext cx="60500" cy="10100"/>
            </a:xfrm>
            <a:custGeom>
              <a:avLst/>
              <a:gdLst/>
              <a:ahLst/>
              <a:cxnLst/>
              <a:rect l="l" t="t" r="r" b="b"/>
              <a:pathLst>
                <a:path w="2420" h="404" extrusionOk="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03"/>
            <p:cNvSpPr/>
            <p:nvPr/>
          </p:nvSpPr>
          <p:spPr>
            <a:xfrm>
              <a:off x="4889100" y="2191400"/>
              <a:ext cx="10875" cy="13975"/>
            </a:xfrm>
            <a:custGeom>
              <a:avLst/>
              <a:gdLst/>
              <a:ahLst/>
              <a:cxnLst/>
              <a:rect l="l" t="t" r="r" b="b"/>
              <a:pathLst>
                <a:path w="435" h="559" extrusionOk="0">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1" name="Google Shape;13791;p103"/>
          <p:cNvGrpSpPr/>
          <p:nvPr/>
        </p:nvGrpSpPr>
        <p:grpSpPr>
          <a:xfrm>
            <a:off x="4725464" y="2293141"/>
            <a:ext cx="349000" cy="285450"/>
            <a:chOff x="4720050" y="3094050"/>
            <a:chExt cx="349000" cy="285450"/>
          </a:xfrm>
        </p:grpSpPr>
        <p:sp>
          <p:nvSpPr>
            <p:cNvPr id="13792" name="Google Shape;13792;p103"/>
            <p:cNvSpPr/>
            <p:nvPr/>
          </p:nvSpPr>
          <p:spPr>
            <a:xfrm>
              <a:off x="4783625" y="3198550"/>
              <a:ext cx="11675" cy="10300"/>
            </a:xfrm>
            <a:custGeom>
              <a:avLst/>
              <a:gdLst/>
              <a:ahLst/>
              <a:cxnLst/>
              <a:rect l="l" t="t" r="r" b="b"/>
              <a:pathLst>
                <a:path w="467" h="412" extrusionOk="0">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103"/>
            <p:cNvSpPr/>
            <p:nvPr/>
          </p:nvSpPr>
          <p:spPr>
            <a:xfrm>
              <a:off x="4720050" y="3094050"/>
              <a:ext cx="349000" cy="285450"/>
            </a:xfrm>
            <a:custGeom>
              <a:avLst/>
              <a:gdLst/>
              <a:ahLst/>
              <a:cxnLst/>
              <a:rect l="l" t="t" r="r" b="b"/>
              <a:pathLst>
                <a:path w="13960" h="11418" extrusionOk="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03"/>
            <p:cNvSpPr/>
            <p:nvPr/>
          </p:nvSpPr>
          <p:spPr>
            <a:xfrm>
              <a:off x="4784425" y="3215800"/>
              <a:ext cx="10100" cy="22325"/>
            </a:xfrm>
            <a:custGeom>
              <a:avLst/>
              <a:gdLst/>
              <a:ahLst/>
              <a:cxnLst/>
              <a:rect l="l" t="t" r="r" b="b"/>
              <a:pathLst>
                <a:path w="404" h="893" extrusionOk="0">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03"/>
            <p:cNvSpPr/>
            <p:nvPr/>
          </p:nvSpPr>
          <p:spPr>
            <a:xfrm>
              <a:off x="4851100" y="3180125"/>
              <a:ext cx="52750" cy="10900"/>
            </a:xfrm>
            <a:custGeom>
              <a:avLst/>
              <a:gdLst/>
              <a:ahLst/>
              <a:cxnLst/>
              <a:rect l="l" t="t" r="r" b="b"/>
              <a:pathLst>
                <a:path w="2110" h="436" extrusionOk="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03"/>
            <p:cNvSpPr/>
            <p:nvPr/>
          </p:nvSpPr>
          <p:spPr>
            <a:xfrm>
              <a:off x="4852650" y="3204175"/>
              <a:ext cx="138075" cy="10100"/>
            </a:xfrm>
            <a:custGeom>
              <a:avLst/>
              <a:gdLst/>
              <a:ahLst/>
              <a:cxnLst/>
              <a:rect l="l" t="t" r="r" b="b"/>
              <a:pathLst>
                <a:path w="5523" h="404" extrusionOk="0">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03"/>
            <p:cNvSpPr/>
            <p:nvPr/>
          </p:nvSpPr>
          <p:spPr>
            <a:xfrm>
              <a:off x="4852650" y="3225900"/>
              <a:ext cx="137300" cy="10100"/>
            </a:xfrm>
            <a:custGeom>
              <a:avLst/>
              <a:gdLst/>
              <a:ahLst/>
              <a:cxnLst/>
              <a:rect l="l" t="t" r="r" b="b"/>
              <a:pathLst>
                <a:path w="5492" h="404" extrusionOk="0">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03"/>
            <p:cNvSpPr/>
            <p:nvPr/>
          </p:nvSpPr>
          <p:spPr>
            <a:xfrm>
              <a:off x="4851100" y="3247600"/>
              <a:ext cx="140400" cy="10875"/>
            </a:xfrm>
            <a:custGeom>
              <a:avLst/>
              <a:gdLst/>
              <a:ahLst/>
              <a:cxnLst/>
              <a:rect l="l" t="t" r="r" b="b"/>
              <a:pathLst>
                <a:path w="5616" h="435" extrusionOk="0">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103"/>
          <p:cNvGrpSpPr/>
          <p:nvPr/>
        </p:nvGrpSpPr>
        <p:grpSpPr>
          <a:xfrm>
            <a:off x="3227595" y="2293141"/>
            <a:ext cx="349000" cy="285450"/>
            <a:chOff x="3195450" y="3094050"/>
            <a:chExt cx="349000" cy="285450"/>
          </a:xfrm>
        </p:grpSpPr>
        <p:sp>
          <p:nvSpPr>
            <p:cNvPr id="13800" name="Google Shape;13800;p103"/>
            <p:cNvSpPr/>
            <p:nvPr/>
          </p:nvSpPr>
          <p:spPr>
            <a:xfrm>
              <a:off x="3392175" y="3132825"/>
              <a:ext cx="11900" cy="7550"/>
            </a:xfrm>
            <a:custGeom>
              <a:avLst/>
              <a:gdLst/>
              <a:ahLst/>
              <a:cxnLst/>
              <a:rect l="l" t="t" r="r" b="b"/>
              <a:pathLst>
                <a:path w="476" h="302" extrusionOk="0">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03"/>
            <p:cNvSpPr/>
            <p:nvPr/>
          </p:nvSpPr>
          <p:spPr>
            <a:xfrm>
              <a:off x="3392025" y="3179350"/>
              <a:ext cx="12050" cy="7900"/>
            </a:xfrm>
            <a:custGeom>
              <a:avLst/>
              <a:gdLst/>
              <a:ahLst/>
              <a:cxnLst/>
              <a:rect l="l" t="t" r="r" b="b"/>
              <a:pathLst>
                <a:path w="482" h="316" extrusionOk="0">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03"/>
            <p:cNvSpPr/>
            <p:nvPr/>
          </p:nvSpPr>
          <p:spPr>
            <a:xfrm>
              <a:off x="3392175" y="3226675"/>
              <a:ext cx="11900" cy="7550"/>
            </a:xfrm>
            <a:custGeom>
              <a:avLst/>
              <a:gdLst/>
              <a:ahLst/>
              <a:cxnLst/>
              <a:rect l="l" t="t" r="r" b="b"/>
              <a:pathLst>
                <a:path w="476" h="302" extrusionOk="0">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03"/>
            <p:cNvSpPr/>
            <p:nvPr/>
          </p:nvSpPr>
          <p:spPr>
            <a:xfrm>
              <a:off x="3195450" y="3094050"/>
              <a:ext cx="349000" cy="285450"/>
            </a:xfrm>
            <a:custGeom>
              <a:avLst/>
              <a:gdLst/>
              <a:ahLst/>
              <a:cxnLst/>
              <a:rect l="l" t="t" r="r" b="b"/>
              <a:pathLst>
                <a:path w="13960" h="11418" extrusionOk="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03"/>
            <p:cNvSpPr/>
            <p:nvPr/>
          </p:nvSpPr>
          <p:spPr>
            <a:xfrm>
              <a:off x="3411800" y="3132825"/>
              <a:ext cx="103175" cy="10125"/>
            </a:xfrm>
            <a:custGeom>
              <a:avLst/>
              <a:gdLst/>
              <a:ahLst/>
              <a:cxnLst/>
              <a:rect l="l" t="t" r="r" b="b"/>
              <a:pathLst>
                <a:path w="4127" h="405" extrusionOk="0">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103"/>
            <p:cNvSpPr/>
            <p:nvPr/>
          </p:nvSpPr>
          <p:spPr>
            <a:xfrm>
              <a:off x="3413350" y="3153000"/>
              <a:ext cx="55100" cy="10100"/>
            </a:xfrm>
            <a:custGeom>
              <a:avLst/>
              <a:gdLst/>
              <a:ahLst/>
              <a:cxnLst/>
              <a:rect l="l" t="t" r="r" b="b"/>
              <a:pathLst>
                <a:path w="2204" h="404" extrusionOk="0">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03"/>
            <p:cNvSpPr/>
            <p:nvPr/>
          </p:nvSpPr>
          <p:spPr>
            <a:xfrm>
              <a:off x="3413350" y="3178575"/>
              <a:ext cx="100075" cy="10125"/>
            </a:xfrm>
            <a:custGeom>
              <a:avLst/>
              <a:gdLst/>
              <a:ahLst/>
              <a:cxnLst/>
              <a:rect l="l" t="t" r="r" b="b"/>
              <a:pathLst>
                <a:path w="4003" h="405" extrusionOk="0">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03"/>
            <p:cNvSpPr/>
            <p:nvPr/>
          </p:nvSpPr>
          <p:spPr>
            <a:xfrm>
              <a:off x="3411800" y="3198750"/>
              <a:ext cx="58200" cy="10875"/>
            </a:xfrm>
            <a:custGeom>
              <a:avLst/>
              <a:gdLst/>
              <a:ahLst/>
              <a:cxnLst/>
              <a:rect l="l" t="t" r="r" b="b"/>
              <a:pathLst>
                <a:path w="2328" h="435" extrusionOk="0">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03"/>
            <p:cNvSpPr/>
            <p:nvPr/>
          </p:nvSpPr>
          <p:spPr>
            <a:xfrm>
              <a:off x="3413350" y="3225125"/>
              <a:ext cx="100075" cy="10100"/>
            </a:xfrm>
            <a:custGeom>
              <a:avLst/>
              <a:gdLst/>
              <a:ahLst/>
              <a:cxnLst/>
              <a:rect l="l" t="t" r="r" b="b"/>
              <a:pathLst>
                <a:path w="4003" h="404" extrusionOk="0">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03"/>
            <p:cNvSpPr/>
            <p:nvPr/>
          </p:nvSpPr>
          <p:spPr>
            <a:xfrm>
              <a:off x="3413350" y="3245275"/>
              <a:ext cx="55100" cy="10100"/>
            </a:xfrm>
            <a:custGeom>
              <a:avLst/>
              <a:gdLst/>
              <a:ahLst/>
              <a:cxnLst/>
              <a:rect l="l" t="t" r="r" b="b"/>
              <a:pathLst>
                <a:path w="2204" h="404" extrusionOk="0">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0" name="Google Shape;13810;p103"/>
          <p:cNvGrpSpPr/>
          <p:nvPr/>
        </p:nvGrpSpPr>
        <p:grpSpPr>
          <a:xfrm>
            <a:off x="2440773" y="2262529"/>
            <a:ext cx="349775" cy="346675"/>
            <a:chOff x="2443225" y="3063825"/>
            <a:chExt cx="349775" cy="346675"/>
          </a:xfrm>
        </p:grpSpPr>
        <p:sp>
          <p:nvSpPr>
            <p:cNvPr id="13811" name="Google Shape;13811;p103"/>
            <p:cNvSpPr/>
            <p:nvPr/>
          </p:nvSpPr>
          <p:spPr>
            <a:xfrm>
              <a:off x="2477350" y="3319725"/>
              <a:ext cx="281525" cy="90775"/>
            </a:xfrm>
            <a:custGeom>
              <a:avLst/>
              <a:gdLst/>
              <a:ahLst/>
              <a:cxnLst/>
              <a:rect l="l" t="t" r="r" b="b"/>
              <a:pathLst>
                <a:path w="11261" h="3631" extrusionOk="0">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03"/>
            <p:cNvSpPr/>
            <p:nvPr/>
          </p:nvSpPr>
          <p:spPr>
            <a:xfrm>
              <a:off x="2443225" y="3063825"/>
              <a:ext cx="349775" cy="225725"/>
            </a:xfrm>
            <a:custGeom>
              <a:avLst/>
              <a:gdLst/>
              <a:ahLst/>
              <a:cxnLst/>
              <a:rect l="l" t="t" r="r" b="b"/>
              <a:pathLst>
                <a:path w="13991" h="9029" extrusionOk="0">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03"/>
            <p:cNvSpPr/>
            <p:nvPr/>
          </p:nvSpPr>
          <p:spPr>
            <a:xfrm>
              <a:off x="2526200" y="3349975"/>
              <a:ext cx="75250" cy="10875"/>
            </a:xfrm>
            <a:custGeom>
              <a:avLst/>
              <a:gdLst/>
              <a:ahLst/>
              <a:cxnLst/>
              <a:rect l="l" t="t" r="r" b="b"/>
              <a:pathLst>
                <a:path w="3010" h="435" extrusionOk="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03"/>
            <p:cNvSpPr/>
            <p:nvPr/>
          </p:nvSpPr>
          <p:spPr>
            <a:xfrm>
              <a:off x="2526200" y="3374000"/>
              <a:ext cx="75250" cy="10875"/>
            </a:xfrm>
            <a:custGeom>
              <a:avLst/>
              <a:gdLst/>
              <a:ahLst/>
              <a:cxnLst/>
              <a:rect l="l" t="t" r="r" b="b"/>
              <a:pathLst>
                <a:path w="3010" h="435" extrusionOk="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03"/>
            <p:cNvSpPr/>
            <p:nvPr/>
          </p:nvSpPr>
          <p:spPr>
            <a:xfrm>
              <a:off x="2635550" y="3349975"/>
              <a:ext cx="76025" cy="10875"/>
            </a:xfrm>
            <a:custGeom>
              <a:avLst/>
              <a:gdLst/>
              <a:ahLst/>
              <a:cxnLst/>
              <a:rect l="l" t="t" r="r" b="b"/>
              <a:pathLst>
                <a:path w="3041" h="435" extrusionOk="0">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03"/>
            <p:cNvSpPr/>
            <p:nvPr/>
          </p:nvSpPr>
          <p:spPr>
            <a:xfrm>
              <a:off x="2635550" y="3374000"/>
              <a:ext cx="76025" cy="10875"/>
            </a:xfrm>
            <a:custGeom>
              <a:avLst/>
              <a:gdLst/>
              <a:ahLst/>
              <a:cxnLst/>
              <a:rect l="l" t="t" r="r" b="b"/>
              <a:pathLst>
                <a:path w="3041" h="435" extrusionOk="0">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7" name="Google Shape;13817;p103"/>
          <p:cNvGrpSpPr/>
          <p:nvPr/>
        </p:nvGrpSpPr>
        <p:grpSpPr>
          <a:xfrm>
            <a:off x="1740308" y="2260766"/>
            <a:ext cx="334275" cy="350200"/>
            <a:chOff x="6224475" y="2492100"/>
            <a:chExt cx="334275" cy="350200"/>
          </a:xfrm>
        </p:grpSpPr>
        <p:sp>
          <p:nvSpPr>
            <p:cNvPr id="13818" name="Google Shape;13818;p103"/>
            <p:cNvSpPr/>
            <p:nvPr/>
          </p:nvSpPr>
          <p:spPr>
            <a:xfrm>
              <a:off x="6309800" y="2665025"/>
              <a:ext cx="168300" cy="117125"/>
            </a:xfrm>
            <a:custGeom>
              <a:avLst/>
              <a:gdLst/>
              <a:ahLst/>
              <a:cxnLst/>
              <a:rect l="l" t="t" r="r" b="b"/>
              <a:pathLst>
                <a:path w="6732" h="4685" extrusionOk="0">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03"/>
            <p:cNvSpPr/>
            <p:nvPr/>
          </p:nvSpPr>
          <p:spPr>
            <a:xfrm>
              <a:off x="6372600" y="2633425"/>
              <a:ext cx="38025" cy="15725"/>
            </a:xfrm>
            <a:custGeom>
              <a:avLst/>
              <a:gdLst/>
              <a:ahLst/>
              <a:cxnLst/>
              <a:rect l="l" t="t" r="r" b="b"/>
              <a:pathLst>
                <a:path w="1521" h="629" extrusionOk="0">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103"/>
            <p:cNvSpPr/>
            <p:nvPr/>
          </p:nvSpPr>
          <p:spPr>
            <a:xfrm>
              <a:off x="6356800" y="2612875"/>
              <a:ext cx="68550" cy="22125"/>
            </a:xfrm>
            <a:custGeom>
              <a:avLst/>
              <a:gdLst/>
              <a:ahLst/>
              <a:cxnLst/>
              <a:rect l="l" t="t" r="r" b="b"/>
              <a:pathLst>
                <a:path w="2742" h="885" extrusionOk="0">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103"/>
            <p:cNvSpPr/>
            <p:nvPr/>
          </p:nvSpPr>
          <p:spPr>
            <a:xfrm>
              <a:off x="6343900" y="2592525"/>
              <a:ext cx="96200" cy="27750"/>
            </a:xfrm>
            <a:custGeom>
              <a:avLst/>
              <a:gdLst/>
              <a:ahLst/>
              <a:cxnLst/>
              <a:rect l="l" t="t" r="r" b="b"/>
              <a:pathLst>
                <a:path w="3848" h="1110" extrusionOk="0">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03"/>
            <p:cNvSpPr/>
            <p:nvPr/>
          </p:nvSpPr>
          <p:spPr>
            <a:xfrm>
              <a:off x="6224475" y="2492100"/>
              <a:ext cx="334275" cy="350200"/>
            </a:xfrm>
            <a:custGeom>
              <a:avLst/>
              <a:gdLst/>
              <a:ahLst/>
              <a:cxnLst/>
              <a:rect l="l" t="t" r="r" b="b"/>
              <a:pathLst>
                <a:path w="13371" h="14008" extrusionOk="0">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103"/>
          <p:cNvGrpSpPr/>
          <p:nvPr/>
        </p:nvGrpSpPr>
        <p:grpSpPr>
          <a:xfrm>
            <a:off x="1058581" y="2894254"/>
            <a:ext cx="348975" cy="297025"/>
            <a:chOff x="931825" y="3088625"/>
            <a:chExt cx="348975" cy="297025"/>
          </a:xfrm>
        </p:grpSpPr>
        <p:sp>
          <p:nvSpPr>
            <p:cNvPr id="13824" name="Google Shape;13824;p103"/>
            <p:cNvSpPr/>
            <p:nvPr/>
          </p:nvSpPr>
          <p:spPr>
            <a:xfrm>
              <a:off x="1196775" y="3139025"/>
              <a:ext cx="11325" cy="7550"/>
            </a:xfrm>
            <a:custGeom>
              <a:avLst/>
              <a:gdLst/>
              <a:ahLst/>
              <a:cxnLst/>
              <a:rect l="l" t="t" r="r" b="b"/>
              <a:pathLst>
                <a:path w="453" h="302" extrusionOk="0">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03"/>
            <p:cNvSpPr/>
            <p:nvPr/>
          </p:nvSpPr>
          <p:spPr>
            <a:xfrm>
              <a:off x="1218400" y="3138775"/>
              <a:ext cx="11225" cy="10625"/>
            </a:xfrm>
            <a:custGeom>
              <a:avLst/>
              <a:gdLst/>
              <a:ahLst/>
              <a:cxnLst/>
              <a:rect l="l" t="t" r="r" b="b"/>
              <a:pathLst>
                <a:path w="449" h="425" extrusionOk="0">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03"/>
            <p:cNvSpPr/>
            <p:nvPr/>
          </p:nvSpPr>
          <p:spPr>
            <a:xfrm>
              <a:off x="1240100" y="3138775"/>
              <a:ext cx="10450" cy="10625"/>
            </a:xfrm>
            <a:custGeom>
              <a:avLst/>
              <a:gdLst/>
              <a:ahLst/>
              <a:cxnLst/>
              <a:rect l="l" t="t" r="r" b="b"/>
              <a:pathLst>
                <a:path w="418" h="425" extrusionOk="0">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03"/>
            <p:cNvSpPr/>
            <p:nvPr/>
          </p:nvSpPr>
          <p:spPr>
            <a:xfrm>
              <a:off x="931825" y="3088625"/>
              <a:ext cx="348975" cy="297025"/>
            </a:xfrm>
            <a:custGeom>
              <a:avLst/>
              <a:gdLst/>
              <a:ahLst/>
              <a:cxnLst/>
              <a:rect l="l" t="t" r="r" b="b"/>
              <a:pathLst>
                <a:path w="13959" h="11881" extrusionOk="0">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03"/>
            <p:cNvSpPr/>
            <p:nvPr/>
          </p:nvSpPr>
          <p:spPr>
            <a:xfrm>
              <a:off x="999275" y="3246825"/>
              <a:ext cx="61300" cy="10100"/>
            </a:xfrm>
            <a:custGeom>
              <a:avLst/>
              <a:gdLst/>
              <a:ahLst/>
              <a:cxnLst/>
              <a:rect l="l" t="t" r="r" b="b"/>
              <a:pathLst>
                <a:path w="2452" h="404" extrusionOk="0">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03"/>
            <p:cNvSpPr/>
            <p:nvPr/>
          </p:nvSpPr>
          <p:spPr>
            <a:xfrm>
              <a:off x="999275" y="3270875"/>
              <a:ext cx="117125" cy="10100"/>
            </a:xfrm>
            <a:custGeom>
              <a:avLst/>
              <a:gdLst/>
              <a:ahLst/>
              <a:cxnLst/>
              <a:rect l="l" t="t" r="r" b="b"/>
              <a:pathLst>
                <a:path w="4685" h="404" extrusionOk="0">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03"/>
            <p:cNvSpPr/>
            <p:nvPr/>
          </p:nvSpPr>
          <p:spPr>
            <a:xfrm>
              <a:off x="997725" y="3294900"/>
              <a:ext cx="120225" cy="10100"/>
            </a:xfrm>
            <a:custGeom>
              <a:avLst/>
              <a:gdLst/>
              <a:ahLst/>
              <a:cxnLst/>
              <a:rect l="l" t="t" r="r" b="b"/>
              <a:pathLst>
                <a:path w="4809" h="404" extrusionOk="0">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03"/>
            <p:cNvSpPr/>
            <p:nvPr/>
          </p:nvSpPr>
          <p:spPr>
            <a:xfrm>
              <a:off x="999275" y="3318950"/>
              <a:ext cx="117125" cy="10100"/>
            </a:xfrm>
            <a:custGeom>
              <a:avLst/>
              <a:gdLst/>
              <a:ahLst/>
              <a:cxnLst/>
              <a:rect l="l" t="t" r="r" b="b"/>
              <a:pathLst>
                <a:path w="4685" h="404" extrusionOk="0">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03"/>
            <p:cNvSpPr/>
            <p:nvPr/>
          </p:nvSpPr>
          <p:spPr>
            <a:xfrm>
              <a:off x="999275" y="3342825"/>
              <a:ext cx="117125" cy="10275"/>
            </a:xfrm>
            <a:custGeom>
              <a:avLst/>
              <a:gdLst/>
              <a:ahLst/>
              <a:cxnLst/>
              <a:rect l="l" t="t" r="r" b="b"/>
              <a:pathLst>
                <a:path w="4685" h="411" extrusionOk="0">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3" name="Google Shape;13833;p103"/>
          <p:cNvGrpSpPr/>
          <p:nvPr/>
        </p:nvGrpSpPr>
        <p:grpSpPr>
          <a:xfrm>
            <a:off x="1814370" y="2868279"/>
            <a:ext cx="186150" cy="348975"/>
            <a:chOff x="6298925" y="1923875"/>
            <a:chExt cx="186150" cy="348975"/>
          </a:xfrm>
        </p:grpSpPr>
        <p:sp>
          <p:nvSpPr>
            <p:cNvPr id="13834" name="Google Shape;13834;p103"/>
            <p:cNvSpPr/>
            <p:nvPr/>
          </p:nvSpPr>
          <p:spPr>
            <a:xfrm>
              <a:off x="6298925"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03"/>
            <p:cNvSpPr/>
            <p:nvPr/>
          </p:nvSpPr>
          <p:spPr>
            <a:xfrm>
              <a:off x="6324525" y="2049400"/>
              <a:ext cx="134175" cy="102475"/>
            </a:xfrm>
            <a:custGeom>
              <a:avLst/>
              <a:gdLst/>
              <a:ahLst/>
              <a:cxnLst/>
              <a:rect l="l" t="t" r="r" b="b"/>
              <a:pathLst>
                <a:path w="5367" h="4099" extrusionOk="0">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03"/>
            <p:cNvSpPr/>
            <p:nvPr/>
          </p:nvSpPr>
          <p:spPr>
            <a:xfrm>
              <a:off x="6412925" y="2171625"/>
              <a:ext cx="21750" cy="32200"/>
            </a:xfrm>
            <a:custGeom>
              <a:avLst/>
              <a:gdLst/>
              <a:ahLst/>
              <a:cxnLst/>
              <a:rect l="l" t="t" r="r" b="b"/>
              <a:pathLst>
                <a:path w="870" h="1288" extrusionOk="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03"/>
            <p:cNvSpPr/>
            <p:nvPr/>
          </p:nvSpPr>
          <p:spPr>
            <a:xfrm>
              <a:off x="6349325" y="2171625"/>
              <a:ext cx="21750" cy="32200"/>
            </a:xfrm>
            <a:custGeom>
              <a:avLst/>
              <a:gdLst/>
              <a:ahLst/>
              <a:cxnLst/>
              <a:rect l="l" t="t" r="r" b="b"/>
              <a:pathLst>
                <a:path w="870" h="1288" extrusionOk="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03"/>
            <p:cNvSpPr/>
            <p:nvPr/>
          </p:nvSpPr>
          <p:spPr>
            <a:xfrm>
              <a:off x="6328850" y="1999600"/>
              <a:ext cx="37125" cy="9850"/>
            </a:xfrm>
            <a:custGeom>
              <a:avLst/>
              <a:gdLst/>
              <a:ahLst/>
              <a:cxnLst/>
              <a:rect l="l" t="t" r="r" b="b"/>
              <a:pathLst>
                <a:path w="1485" h="394" extrusionOk="0">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103"/>
            <p:cNvSpPr/>
            <p:nvPr/>
          </p:nvSpPr>
          <p:spPr>
            <a:xfrm>
              <a:off x="6327625" y="2020800"/>
              <a:ext cx="122550" cy="10100"/>
            </a:xfrm>
            <a:custGeom>
              <a:avLst/>
              <a:gdLst/>
              <a:ahLst/>
              <a:cxnLst/>
              <a:rect l="l" t="t" r="r" b="b"/>
              <a:pathLst>
                <a:path w="4902" h="404" extrusionOk="0">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0" name="Google Shape;13840;p103"/>
          <p:cNvGrpSpPr/>
          <p:nvPr/>
        </p:nvGrpSpPr>
        <p:grpSpPr>
          <a:xfrm>
            <a:off x="2427260" y="2879016"/>
            <a:ext cx="376800" cy="327500"/>
            <a:chOff x="7718850" y="3678550"/>
            <a:chExt cx="376800" cy="327500"/>
          </a:xfrm>
        </p:grpSpPr>
        <p:sp>
          <p:nvSpPr>
            <p:cNvPr id="13841" name="Google Shape;13841;p103"/>
            <p:cNvSpPr/>
            <p:nvPr/>
          </p:nvSpPr>
          <p:spPr>
            <a:xfrm>
              <a:off x="7718850" y="3678550"/>
              <a:ext cx="376800" cy="327500"/>
            </a:xfrm>
            <a:custGeom>
              <a:avLst/>
              <a:gdLst/>
              <a:ahLst/>
              <a:cxnLst/>
              <a:rect l="l" t="t" r="r" b="b"/>
              <a:pathLst>
                <a:path w="15072" h="13100" extrusionOk="0">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103"/>
            <p:cNvSpPr/>
            <p:nvPr/>
          </p:nvSpPr>
          <p:spPr>
            <a:xfrm>
              <a:off x="7863075" y="3709550"/>
              <a:ext cx="203200" cy="174750"/>
            </a:xfrm>
            <a:custGeom>
              <a:avLst/>
              <a:gdLst/>
              <a:ahLst/>
              <a:cxnLst/>
              <a:rect l="l" t="t" r="r" b="b"/>
              <a:pathLst>
                <a:path w="8128" h="6990" extrusionOk="0">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3" name="Google Shape;13843;p103"/>
          <p:cNvGrpSpPr/>
          <p:nvPr/>
        </p:nvGrpSpPr>
        <p:grpSpPr>
          <a:xfrm>
            <a:off x="3253183" y="2868179"/>
            <a:ext cx="297825" cy="349175"/>
            <a:chOff x="957400" y="1923675"/>
            <a:chExt cx="297825" cy="349175"/>
          </a:xfrm>
        </p:grpSpPr>
        <p:sp>
          <p:nvSpPr>
            <p:cNvPr id="13844" name="Google Shape;13844;p103"/>
            <p:cNvSpPr/>
            <p:nvPr/>
          </p:nvSpPr>
          <p:spPr>
            <a:xfrm>
              <a:off x="1085350" y="1977950"/>
              <a:ext cx="48400" cy="17275"/>
            </a:xfrm>
            <a:custGeom>
              <a:avLst/>
              <a:gdLst/>
              <a:ahLst/>
              <a:cxnLst/>
              <a:rect l="l" t="t" r="r" b="b"/>
              <a:pathLst>
                <a:path w="1936" h="691" extrusionOk="0">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03"/>
            <p:cNvSpPr/>
            <p:nvPr/>
          </p:nvSpPr>
          <p:spPr>
            <a:xfrm>
              <a:off x="1064725" y="1951200"/>
              <a:ext cx="85800" cy="25425"/>
            </a:xfrm>
            <a:custGeom>
              <a:avLst/>
              <a:gdLst/>
              <a:ahLst/>
              <a:cxnLst/>
              <a:rect l="l" t="t" r="r" b="b"/>
              <a:pathLst>
                <a:path w="3432" h="1017" extrusionOk="0">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03"/>
            <p:cNvSpPr/>
            <p:nvPr/>
          </p:nvSpPr>
          <p:spPr>
            <a:xfrm>
              <a:off x="1047350" y="1923675"/>
              <a:ext cx="122550" cy="33750"/>
            </a:xfrm>
            <a:custGeom>
              <a:avLst/>
              <a:gdLst/>
              <a:ahLst/>
              <a:cxnLst/>
              <a:rect l="l" t="t" r="r" b="b"/>
              <a:pathLst>
                <a:path w="4902" h="1350" extrusionOk="0">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03"/>
            <p:cNvSpPr/>
            <p:nvPr/>
          </p:nvSpPr>
          <p:spPr>
            <a:xfrm>
              <a:off x="957400" y="2025450"/>
              <a:ext cx="297825" cy="247400"/>
            </a:xfrm>
            <a:custGeom>
              <a:avLst/>
              <a:gdLst/>
              <a:ahLst/>
              <a:cxnLst/>
              <a:rect l="l" t="t" r="r" b="b"/>
              <a:pathLst>
                <a:path w="11913" h="9896" extrusionOk="0">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03"/>
            <p:cNvSpPr/>
            <p:nvPr/>
          </p:nvSpPr>
          <p:spPr>
            <a:xfrm>
              <a:off x="1062875" y="2104550"/>
              <a:ext cx="86875" cy="38025"/>
            </a:xfrm>
            <a:custGeom>
              <a:avLst/>
              <a:gdLst/>
              <a:ahLst/>
              <a:cxnLst/>
              <a:rect l="l" t="t" r="r" b="b"/>
              <a:pathLst>
                <a:path w="3475" h="1521" extrusionOk="0">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9" name="Google Shape;13849;p103"/>
          <p:cNvGrpSpPr/>
          <p:nvPr/>
        </p:nvGrpSpPr>
        <p:grpSpPr>
          <a:xfrm>
            <a:off x="3993514" y="2873704"/>
            <a:ext cx="349775" cy="338125"/>
            <a:chOff x="6970500" y="3673350"/>
            <a:chExt cx="349775" cy="338125"/>
          </a:xfrm>
        </p:grpSpPr>
        <p:sp>
          <p:nvSpPr>
            <p:cNvPr id="13850" name="Google Shape;13850;p103"/>
            <p:cNvSpPr/>
            <p:nvPr/>
          </p:nvSpPr>
          <p:spPr>
            <a:xfrm>
              <a:off x="6970500" y="3673350"/>
              <a:ext cx="349775" cy="338125"/>
            </a:xfrm>
            <a:custGeom>
              <a:avLst/>
              <a:gdLst/>
              <a:ahLst/>
              <a:cxnLst/>
              <a:rect l="l" t="t" r="r" b="b"/>
              <a:pathLst>
                <a:path w="13991" h="13525" extrusionOk="0">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03"/>
            <p:cNvSpPr/>
            <p:nvPr/>
          </p:nvSpPr>
          <p:spPr>
            <a:xfrm>
              <a:off x="7202725" y="3883500"/>
              <a:ext cx="38450" cy="15825"/>
            </a:xfrm>
            <a:custGeom>
              <a:avLst/>
              <a:gdLst/>
              <a:ahLst/>
              <a:cxnLst/>
              <a:rect l="l" t="t" r="r" b="b"/>
              <a:pathLst>
                <a:path w="1538" h="633" extrusionOk="0">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03"/>
            <p:cNvSpPr/>
            <p:nvPr/>
          </p:nvSpPr>
          <p:spPr>
            <a:xfrm>
              <a:off x="7190725" y="3864300"/>
              <a:ext cx="64400" cy="21550"/>
            </a:xfrm>
            <a:custGeom>
              <a:avLst/>
              <a:gdLst/>
              <a:ahLst/>
              <a:cxnLst/>
              <a:rect l="l" t="t" r="r" b="b"/>
              <a:pathLst>
                <a:path w="2576" h="862" extrusionOk="0">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03"/>
            <p:cNvSpPr/>
            <p:nvPr/>
          </p:nvSpPr>
          <p:spPr>
            <a:xfrm>
              <a:off x="7176775" y="3844525"/>
              <a:ext cx="92300" cy="27350"/>
            </a:xfrm>
            <a:custGeom>
              <a:avLst/>
              <a:gdLst/>
              <a:ahLst/>
              <a:cxnLst/>
              <a:rect l="l" t="t" r="r" b="b"/>
              <a:pathLst>
                <a:path w="3692" h="1094" extrusionOk="0">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103"/>
            <p:cNvSpPr/>
            <p:nvPr/>
          </p:nvSpPr>
          <p:spPr>
            <a:xfrm>
              <a:off x="7020125" y="3734600"/>
              <a:ext cx="111700" cy="33375"/>
            </a:xfrm>
            <a:custGeom>
              <a:avLst/>
              <a:gdLst/>
              <a:ahLst/>
              <a:cxnLst/>
              <a:rect l="l" t="t" r="r" b="b"/>
              <a:pathLst>
                <a:path w="4468" h="1335" extrusionOk="0">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103"/>
            <p:cNvSpPr/>
            <p:nvPr/>
          </p:nvSpPr>
          <p:spPr>
            <a:xfrm>
              <a:off x="7172125" y="3735375"/>
              <a:ext cx="93075" cy="86100"/>
            </a:xfrm>
            <a:custGeom>
              <a:avLst/>
              <a:gdLst/>
              <a:ahLst/>
              <a:cxnLst/>
              <a:rect l="l" t="t" r="r" b="b"/>
              <a:pathLst>
                <a:path w="3723" h="3444" extrusionOk="0">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03"/>
            <p:cNvSpPr/>
            <p:nvPr/>
          </p:nvSpPr>
          <p:spPr>
            <a:xfrm>
              <a:off x="7024775" y="3785000"/>
              <a:ext cx="103175" cy="10125"/>
            </a:xfrm>
            <a:custGeom>
              <a:avLst/>
              <a:gdLst/>
              <a:ahLst/>
              <a:cxnLst/>
              <a:rect l="l" t="t" r="r" b="b"/>
              <a:pathLst>
                <a:path w="4127" h="405" extrusionOk="0">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03"/>
            <p:cNvSpPr/>
            <p:nvPr/>
          </p:nvSpPr>
          <p:spPr>
            <a:xfrm>
              <a:off x="7024775" y="3812925"/>
              <a:ext cx="103175" cy="10100"/>
            </a:xfrm>
            <a:custGeom>
              <a:avLst/>
              <a:gdLst/>
              <a:ahLst/>
              <a:cxnLst/>
              <a:rect l="l" t="t" r="r" b="b"/>
              <a:pathLst>
                <a:path w="4127" h="404" extrusionOk="0">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03"/>
            <p:cNvSpPr/>
            <p:nvPr/>
          </p:nvSpPr>
          <p:spPr>
            <a:xfrm>
              <a:off x="7024775" y="3840075"/>
              <a:ext cx="102400" cy="10100"/>
            </a:xfrm>
            <a:custGeom>
              <a:avLst/>
              <a:gdLst/>
              <a:ahLst/>
              <a:cxnLst/>
              <a:rect l="l" t="t" r="r" b="b"/>
              <a:pathLst>
                <a:path w="4096" h="404" extrusionOk="0">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03"/>
            <p:cNvSpPr/>
            <p:nvPr/>
          </p:nvSpPr>
          <p:spPr>
            <a:xfrm>
              <a:off x="7024000" y="3867975"/>
              <a:ext cx="104725" cy="10125"/>
            </a:xfrm>
            <a:custGeom>
              <a:avLst/>
              <a:gdLst/>
              <a:ahLst/>
              <a:cxnLst/>
              <a:rect l="l" t="t" r="r" b="b"/>
              <a:pathLst>
                <a:path w="4189" h="405"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03"/>
            <p:cNvSpPr/>
            <p:nvPr/>
          </p:nvSpPr>
          <p:spPr>
            <a:xfrm>
              <a:off x="7024000" y="3895900"/>
              <a:ext cx="104725" cy="10100"/>
            </a:xfrm>
            <a:custGeom>
              <a:avLst/>
              <a:gdLst/>
              <a:ahLst/>
              <a:cxnLst/>
              <a:rect l="l" t="t" r="r" b="b"/>
              <a:pathLst>
                <a:path w="4189" h="404"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1" name="Google Shape;13861;p103"/>
          <p:cNvGrpSpPr/>
          <p:nvPr/>
        </p:nvGrpSpPr>
        <p:grpSpPr>
          <a:xfrm>
            <a:off x="4725464" y="2874054"/>
            <a:ext cx="349000" cy="337425"/>
            <a:chOff x="6217500" y="3673850"/>
            <a:chExt cx="349000" cy="337425"/>
          </a:xfrm>
        </p:grpSpPr>
        <p:sp>
          <p:nvSpPr>
            <p:cNvPr id="13862" name="Google Shape;13862;p103"/>
            <p:cNvSpPr/>
            <p:nvPr/>
          </p:nvSpPr>
          <p:spPr>
            <a:xfrm>
              <a:off x="6217500" y="3673850"/>
              <a:ext cx="349000" cy="337425"/>
            </a:xfrm>
            <a:custGeom>
              <a:avLst/>
              <a:gdLst/>
              <a:ahLst/>
              <a:cxnLst/>
              <a:rect l="l" t="t" r="r" b="b"/>
              <a:pathLst>
                <a:path w="13960" h="13497" extrusionOk="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03"/>
            <p:cNvSpPr/>
            <p:nvPr/>
          </p:nvSpPr>
          <p:spPr>
            <a:xfrm>
              <a:off x="6498225" y="3875600"/>
              <a:ext cx="19425" cy="10250"/>
            </a:xfrm>
            <a:custGeom>
              <a:avLst/>
              <a:gdLst/>
              <a:ahLst/>
              <a:cxnLst/>
              <a:rect l="l" t="t" r="r" b="b"/>
              <a:pathLst>
                <a:path w="777" h="410" extrusionOk="0">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03"/>
            <p:cNvSpPr/>
            <p:nvPr/>
          </p:nvSpPr>
          <p:spPr>
            <a:xfrm>
              <a:off x="6496675" y="3928475"/>
              <a:ext cx="22525" cy="10100"/>
            </a:xfrm>
            <a:custGeom>
              <a:avLst/>
              <a:gdLst/>
              <a:ahLst/>
              <a:cxnLst/>
              <a:rect l="l" t="t" r="r" b="b"/>
              <a:pathLst>
                <a:path w="901" h="404" extrusionOk="0">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03"/>
            <p:cNvSpPr/>
            <p:nvPr/>
          </p:nvSpPr>
          <p:spPr>
            <a:xfrm>
              <a:off x="6496675" y="3981200"/>
              <a:ext cx="22525" cy="10100"/>
            </a:xfrm>
            <a:custGeom>
              <a:avLst/>
              <a:gdLst/>
              <a:ahLst/>
              <a:cxnLst/>
              <a:rect l="l" t="t" r="r" b="b"/>
              <a:pathLst>
                <a:path w="901" h="404" extrusionOk="0">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6" name="Google Shape;13866;p103"/>
          <p:cNvGrpSpPr/>
          <p:nvPr/>
        </p:nvGrpSpPr>
        <p:grpSpPr>
          <a:xfrm>
            <a:off x="5508379" y="2881329"/>
            <a:ext cx="349000" cy="322875"/>
            <a:chOff x="5452875" y="3681100"/>
            <a:chExt cx="349000" cy="322875"/>
          </a:xfrm>
        </p:grpSpPr>
        <p:sp>
          <p:nvSpPr>
            <p:cNvPr id="13867" name="Google Shape;13867;p103"/>
            <p:cNvSpPr/>
            <p:nvPr/>
          </p:nvSpPr>
          <p:spPr>
            <a:xfrm>
              <a:off x="5717700" y="3731500"/>
              <a:ext cx="11275" cy="7900"/>
            </a:xfrm>
            <a:custGeom>
              <a:avLst/>
              <a:gdLst/>
              <a:ahLst/>
              <a:cxnLst/>
              <a:rect l="l" t="t" r="r" b="b"/>
              <a:pathLst>
                <a:path w="451" h="316" extrusionOk="0">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103"/>
            <p:cNvSpPr/>
            <p:nvPr/>
          </p:nvSpPr>
          <p:spPr>
            <a:xfrm>
              <a:off x="5738650" y="3731500"/>
              <a:ext cx="12050" cy="7900"/>
            </a:xfrm>
            <a:custGeom>
              <a:avLst/>
              <a:gdLst/>
              <a:ahLst/>
              <a:cxnLst/>
              <a:rect l="l" t="t" r="r" b="b"/>
              <a:pathLst>
                <a:path w="482" h="316" extrusionOk="0">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103"/>
            <p:cNvSpPr/>
            <p:nvPr/>
          </p:nvSpPr>
          <p:spPr>
            <a:xfrm>
              <a:off x="5760425" y="3732025"/>
              <a:ext cx="11200" cy="9850"/>
            </a:xfrm>
            <a:custGeom>
              <a:avLst/>
              <a:gdLst/>
              <a:ahLst/>
              <a:cxnLst/>
              <a:rect l="l" t="t" r="r" b="b"/>
              <a:pathLst>
                <a:path w="448" h="394" extrusionOk="0">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03"/>
            <p:cNvSpPr/>
            <p:nvPr/>
          </p:nvSpPr>
          <p:spPr>
            <a:xfrm>
              <a:off x="5452875" y="3681100"/>
              <a:ext cx="349000" cy="322875"/>
            </a:xfrm>
            <a:custGeom>
              <a:avLst/>
              <a:gdLst/>
              <a:ahLst/>
              <a:cxnLst/>
              <a:rect l="l" t="t" r="r" b="b"/>
              <a:pathLst>
                <a:path w="13960" h="12915" extrusionOk="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03"/>
            <p:cNvSpPr/>
            <p:nvPr/>
          </p:nvSpPr>
          <p:spPr>
            <a:xfrm>
              <a:off x="5664575" y="3774025"/>
              <a:ext cx="111700" cy="96300"/>
            </a:xfrm>
            <a:custGeom>
              <a:avLst/>
              <a:gdLst/>
              <a:ahLst/>
              <a:cxnLst/>
              <a:rect l="l" t="t" r="r" b="b"/>
              <a:pathLst>
                <a:path w="4468" h="3852" extrusionOk="0">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03"/>
            <p:cNvSpPr/>
            <p:nvPr/>
          </p:nvSpPr>
          <p:spPr>
            <a:xfrm>
              <a:off x="5711900" y="3793775"/>
              <a:ext cx="45725" cy="38875"/>
            </a:xfrm>
            <a:custGeom>
              <a:avLst/>
              <a:gdLst/>
              <a:ahLst/>
              <a:cxnLst/>
              <a:rect l="l" t="t" r="r" b="b"/>
              <a:pathLst>
                <a:path w="1829" h="1555" extrusionOk="0">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03"/>
            <p:cNvSpPr/>
            <p:nvPr/>
          </p:nvSpPr>
          <p:spPr>
            <a:xfrm>
              <a:off x="5478475" y="3856350"/>
              <a:ext cx="146575" cy="125575"/>
            </a:xfrm>
            <a:custGeom>
              <a:avLst/>
              <a:gdLst/>
              <a:ahLst/>
              <a:cxnLst/>
              <a:rect l="l" t="t" r="r" b="b"/>
              <a:pathLst>
                <a:path w="5863" h="5023" extrusionOk="0">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03"/>
            <p:cNvSpPr/>
            <p:nvPr/>
          </p:nvSpPr>
          <p:spPr>
            <a:xfrm>
              <a:off x="5520350" y="3882725"/>
              <a:ext cx="45000" cy="38400"/>
            </a:xfrm>
            <a:custGeom>
              <a:avLst/>
              <a:gdLst/>
              <a:ahLst/>
              <a:cxnLst/>
              <a:rect l="l" t="t" r="r" b="b"/>
              <a:pathLst>
                <a:path w="1800" h="1536" extrusionOk="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03"/>
            <p:cNvSpPr/>
            <p:nvPr/>
          </p:nvSpPr>
          <p:spPr>
            <a:xfrm>
              <a:off x="5484675" y="3774150"/>
              <a:ext cx="148925" cy="68450"/>
            </a:xfrm>
            <a:custGeom>
              <a:avLst/>
              <a:gdLst/>
              <a:ahLst/>
              <a:cxnLst/>
              <a:rect l="l" t="t" r="r" b="b"/>
              <a:pathLst>
                <a:path w="5957" h="2738" extrusionOk="0">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03"/>
            <p:cNvSpPr/>
            <p:nvPr/>
          </p:nvSpPr>
          <p:spPr>
            <a:xfrm>
              <a:off x="5621925" y="3889700"/>
              <a:ext cx="149700" cy="84550"/>
            </a:xfrm>
            <a:custGeom>
              <a:avLst/>
              <a:gdLst/>
              <a:ahLst/>
              <a:cxnLst/>
              <a:rect l="l" t="t" r="r" b="b"/>
              <a:pathLst>
                <a:path w="5988" h="3382" extrusionOk="0">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03"/>
            <p:cNvSpPr/>
            <p:nvPr/>
          </p:nvSpPr>
          <p:spPr>
            <a:xfrm>
              <a:off x="5643650" y="3923050"/>
              <a:ext cx="47325" cy="10100"/>
            </a:xfrm>
            <a:custGeom>
              <a:avLst/>
              <a:gdLst/>
              <a:ahLst/>
              <a:cxnLst/>
              <a:rect l="l" t="t" r="r" b="b"/>
              <a:pathLst>
                <a:path w="1893" h="404" extrusionOk="0">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03"/>
            <p:cNvSpPr/>
            <p:nvPr/>
          </p:nvSpPr>
          <p:spPr>
            <a:xfrm>
              <a:off x="5642100" y="3941650"/>
              <a:ext cx="108600" cy="10875"/>
            </a:xfrm>
            <a:custGeom>
              <a:avLst/>
              <a:gdLst/>
              <a:ahLst/>
              <a:cxnLst/>
              <a:rect l="l" t="t" r="r" b="b"/>
              <a:pathLst>
                <a:path w="4344" h="435" extrusionOk="0">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03"/>
            <p:cNvSpPr/>
            <p:nvPr/>
          </p:nvSpPr>
          <p:spPr>
            <a:xfrm>
              <a:off x="5508725" y="3796650"/>
              <a:ext cx="100825" cy="10100"/>
            </a:xfrm>
            <a:custGeom>
              <a:avLst/>
              <a:gdLst/>
              <a:ahLst/>
              <a:cxnLst/>
              <a:rect l="l" t="t" r="r" b="b"/>
              <a:pathLst>
                <a:path w="4033" h="404" extrusionOk="0">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0" name="Google Shape;13880;p103"/>
          <p:cNvGrpSpPr/>
          <p:nvPr/>
        </p:nvGrpSpPr>
        <p:grpSpPr>
          <a:xfrm>
            <a:off x="6273595" y="2868454"/>
            <a:ext cx="352100" cy="348625"/>
            <a:chOff x="5456750" y="2492275"/>
            <a:chExt cx="352100" cy="348625"/>
          </a:xfrm>
        </p:grpSpPr>
        <p:sp>
          <p:nvSpPr>
            <p:cNvPr id="13881" name="Google Shape;13881;p103"/>
            <p:cNvSpPr/>
            <p:nvPr/>
          </p:nvSpPr>
          <p:spPr>
            <a:xfrm>
              <a:off x="5559125" y="2556650"/>
              <a:ext cx="113250" cy="10100"/>
            </a:xfrm>
            <a:custGeom>
              <a:avLst/>
              <a:gdLst/>
              <a:ahLst/>
              <a:cxnLst/>
              <a:rect l="l" t="t" r="r" b="b"/>
              <a:pathLst>
                <a:path w="4530" h="404" extrusionOk="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03"/>
            <p:cNvSpPr/>
            <p:nvPr/>
          </p:nvSpPr>
          <p:spPr>
            <a:xfrm>
              <a:off x="5541275" y="2586900"/>
              <a:ext cx="150475" cy="10100"/>
            </a:xfrm>
            <a:custGeom>
              <a:avLst/>
              <a:gdLst/>
              <a:ahLst/>
              <a:cxnLst/>
              <a:rect l="l" t="t" r="r" b="b"/>
              <a:pathLst>
                <a:path w="6019" h="404" extrusionOk="0">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03"/>
            <p:cNvSpPr/>
            <p:nvPr/>
          </p:nvSpPr>
          <p:spPr>
            <a:xfrm>
              <a:off x="5541275" y="2614025"/>
              <a:ext cx="148150" cy="10125"/>
            </a:xfrm>
            <a:custGeom>
              <a:avLst/>
              <a:gdLst/>
              <a:ahLst/>
              <a:cxnLst/>
              <a:rect l="l" t="t" r="r" b="b"/>
              <a:pathLst>
                <a:path w="5926" h="405" extrusionOk="0">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03"/>
            <p:cNvSpPr/>
            <p:nvPr/>
          </p:nvSpPr>
          <p:spPr>
            <a:xfrm>
              <a:off x="5540825" y="2640925"/>
              <a:ext cx="148600" cy="10475"/>
            </a:xfrm>
            <a:custGeom>
              <a:avLst/>
              <a:gdLst/>
              <a:ahLst/>
              <a:cxnLst/>
              <a:rect l="l" t="t" r="r" b="b"/>
              <a:pathLst>
                <a:path w="5944" h="419" extrusionOk="0">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03"/>
            <p:cNvSpPr/>
            <p:nvPr/>
          </p:nvSpPr>
          <p:spPr>
            <a:xfrm>
              <a:off x="5456750" y="2492275"/>
              <a:ext cx="352100" cy="348625"/>
            </a:xfrm>
            <a:custGeom>
              <a:avLst/>
              <a:gdLst/>
              <a:ahLst/>
              <a:cxnLst/>
              <a:rect l="l" t="t" r="r" b="b"/>
              <a:pathLst>
                <a:path w="14084" h="13945" extrusionOk="0">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03"/>
            <p:cNvSpPr/>
            <p:nvPr/>
          </p:nvSpPr>
          <p:spPr>
            <a:xfrm>
              <a:off x="5734375" y="2771450"/>
              <a:ext cx="21750" cy="38625"/>
            </a:xfrm>
            <a:custGeom>
              <a:avLst/>
              <a:gdLst/>
              <a:ahLst/>
              <a:cxnLst/>
              <a:rect l="l" t="t" r="r" b="b"/>
              <a:pathLst>
                <a:path w="870" h="1545" extrusionOk="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7" name="Google Shape;13887;p103"/>
          <p:cNvGrpSpPr/>
          <p:nvPr/>
        </p:nvGrpSpPr>
        <p:grpSpPr>
          <a:xfrm>
            <a:off x="7090933" y="2868279"/>
            <a:ext cx="186150" cy="348975"/>
            <a:chOff x="5534300" y="1923875"/>
            <a:chExt cx="186150" cy="348975"/>
          </a:xfrm>
        </p:grpSpPr>
        <p:sp>
          <p:nvSpPr>
            <p:cNvPr id="13888" name="Google Shape;13888;p103"/>
            <p:cNvSpPr/>
            <p:nvPr/>
          </p:nvSpPr>
          <p:spPr>
            <a:xfrm>
              <a:off x="5534300"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103"/>
            <p:cNvSpPr/>
            <p:nvPr/>
          </p:nvSpPr>
          <p:spPr>
            <a:xfrm>
              <a:off x="5564550" y="1984350"/>
              <a:ext cx="127200" cy="159775"/>
            </a:xfrm>
            <a:custGeom>
              <a:avLst/>
              <a:gdLst/>
              <a:ahLst/>
              <a:cxnLst/>
              <a:rect l="l" t="t" r="r" b="b"/>
              <a:pathLst>
                <a:path w="5088" h="6391" extrusionOk="0">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03"/>
            <p:cNvSpPr/>
            <p:nvPr/>
          </p:nvSpPr>
          <p:spPr>
            <a:xfrm>
              <a:off x="5589375" y="2013050"/>
              <a:ext cx="39575" cy="10100"/>
            </a:xfrm>
            <a:custGeom>
              <a:avLst/>
              <a:gdLst/>
              <a:ahLst/>
              <a:cxnLst/>
              <a:rect l="l" t="t" r="r" b="b"/>
              <a:pathLst>
                <a:path w="1583" h="404" extrusionOk="0">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03"/>
            <p:cNvSpPr/>
            <p:nvPr/>
          </p:nvSpPr>
          <p:spPr>
            <a:xfrm>
              <a:off x="5591700" y="2036300"/>
              <a:ext cx="72900" cy="10125"/>
            </a:xfrm>
            <a:custGeom>
              <a:avLst/>
              <a:gdLst/>
              <a:ahLst/>
              <a:cxnLst/>
              <a:rect l="l" t="t" r="r" b="b"/>
              <a:pathLst>
                <a:path w="2916" h="405" extrusionOk="0">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103"/>
            <p:cNvSpPr/>
            <p:nvPr/>
          </p:nvSpPr>
          <p:spPr>
            <a:xfrm>
              <a:off x="5591700" y="2059575"/>
              <a:ext cx="72900" cy="10100"/>
            </a:xfrm>
            <a:custGeom>
              <a:avLst/>
              <a:gdLst/>
              <a:ahLst/>
              <a:cxnLst/>
              <a:rect l="l" t="t" r="r" b="b"/>
              <a:pathLst>
                <a:path w="2916" h="404" extrusionOk="0">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03"/>
            <p:cNvSpPr/>
            <p:nvPr/>
          </p:nvSpPr>
          <p:spPr>
            <a:xfrm>
              <a:off x="5590925" y="2081275"/>
              <a:ext cx="73675" cy="10125"/>
            </a:xfrm>
            <a:custGeom>
              <a:avLst/>
              <a:gdLst/>
              <a:ahLst/>
              <a:cxnLst/>
              <a:rect l="l" t="t" r="r" b="b"/>
              <a:pathLst>
                <a:path w="2947" h="405" extrusionOk="0">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103"/>
            <p:cNvSpPr/>
            <p:nvPr/>
          </p:nvSpPr>
          <p:spPr>
            <a:xfrm>
              <a:off x="5589375" y="2103775"/>
              <a:ext cx="76775" cy="10875"/>
            </a:xfrm>
            <a:custGeom>
              <a:avLst/>
              <a:gdLst/>
              <a:ahLst/>
              <a:cxnLst/>
              <a:rect l="l" t="t" r="r" b="b"/>
              <a:pathLst>
                <a:path w="3071" h="435" extrusionOk="0">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03"/>
            <p:cNvSpPr/>
            <p:nvPr/>
          </p:nvSpPr>
          <p:spPr>
            <a:xfrm>
              <a:off x="5556800" y="2155925"/>
              <a:ext cx="141750" cy="57600"/>
            </a:xfrm>
            <a:custGeom>
              <a:avLst/>
              <a:gdLst/>
              <a:ahLst/>
              <a:cxnLst/>
              <a:rect l="l" t="t" r="r" b="b"/>
              <a:pathLst>
                <a:path w="5670" h="2304" extrusionOk="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6" name="Google Shape;13896;p103"/>
          <p:cNvGrpSpPr/>
          <p:nvPr/>
        </p:nvGrpSpPr>
        <p:grpSpPr>
          <a:xfrm>
            <a:off x="7745340" y="2927979"/>
            <a:ext cx="349000" cy="229575"/>
            <a:chOff x="4720050" y="3726850"/>
            <a:chExt cx="349000" cy="229575"/>
          </a:xfrm>
        </p:grpSpPr>
        <p:sp>
          <p:nvSpPr>
            <p:cNvPr id="13897" name="Google Shape;13897;p103"/>
            <p:cNvSpPr/>
            <p:nvPr/>
          </p:nvSpPr>
          <p:spPr>
            <a:xfrm>
              <a:off x="4759600" y="3826100"/>
              <a:ext cx="12675" cy="8900"/>
            </a:xfrm>
            <a:custGeom>
              <a:avLst/>
              <a:gdLst/>
              <a:ahLst/>
              <a:cxnLst/>
              <a:rect l="l" t="t" r="r" b="b"/>
              <a:pathLst>
                <a:path w="507" h="356" extrusionOk="0">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03"/>
            <p:cNvSpPr/>
            <p:nvPr/>
          </p:nvSpPr>
          <p:spPr>
            <a:xfrm>
              <a:off x="4794500" y="3826100"/>
              <a:ext cx="13975" cy="11675"/>
            </a:xfrm>
            <a:custGeom>
              <a:avLst/>
              <a:gdLst/>
              <a:ahLst/>
              <a:cxnLst/>
              <a:rect l="l" t="t" r="r" b="b"/>
              <a:pathLst>
                <a:path w="559" h="467" extrusionOk="0">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03"/>
            <p:cNvSpPr/>
            <p:nvPr/>
          </p:nvSpPr>
          <p:spPr>
            <a:xfrm>
              <a:off x="4829400" y="3826100"/>
              <a:ext cx="13200" cy="11675"/>
            </a:xfrm>
            <a:custGeom>
              <a:avLst/>
              <a:gdLst/>
              <a:ahLst/>
              <a:cxnLst/>
              <a:rect l="l" t="t" r="r" b="b"/>
              <a:pathLst>
                <a:path w="528" h="467" extrusionOk="0">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03"/>
            <p:cNvSpPr/>
            <p:nvPr/>
          </p:nvSpPr>
          <p:spPr>
            <a:xfrm>
              <a:off x="4720050" y="3726850"/>
              <a:ext cx="349000" cy="229575"/>
            </a:xfrm>
            <a:custGeom>
              <a:avLst/>
              <a:gdLst/>
              <a:ahLst/>
              <a:cxnLst/>
              <a:rect l="l" t="t" r="r" b="b"/>
              <a:pathLst>
                <a:path w="13960" h="9183" extrusionOk="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1" name="Google Shape;13901;p103"/>
          <p:cNvGrpSpPr/>
          <p:nvPr/>
        </p:nvGrpSpPr>
        <p:grpSpPr>
          <a:xfrm>
            <a:off x="7777528" y="3436529"/>
            <a:ext cx="284625" cy="349375"/>
            <a:chOff x="2475800" y="1923875"/>
            <a:chExt cx="284625" cy="349375"/>
          </a:xfrm>
        </p:grpSpPr>
        <p:sp>
          <p:nvSpPr>
            <p:cNvPr id="13902" name="Google Shape;13902;p103"/>
            <p:cNvSpPr/>
            <p:nvPr/>
          </p:nvSpPr>
          <p:spPr>
            <a:xfrm>
              <a:off x="2527750" y="2095250"/>
              <a:ext cx="69825" cy="38800"/>
            </a:xfrm>
            <a:custGeom>
              <a:avLst/>
              <a:gdLst/>
              <a:ahLst/>
              <a:cxnLst/>
              <a:rect l="l" t="t" r="r" b="b"/>
              <a:pathLst>
                <a:path w="2793" h="1552" extrusionOk="0">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103"/>
            <p:cNvSpPr/>
            <p:nvPr/>
          </p:nvSpPr>
          <p:spPr>
            <a:xfrm>
              <a:off x="2536275" y="1954100"/>
              <a:ext cx="52775" cy="10100"/>
            </a:xfrm>
            <a:custGeom>
              <a:avLst/>
              <a:gdLst/>
              <a:ahLst/>
              <a:cxnLst/>
              <a:rect l="l" t="t" r="r" b="b"/>
              <a:pathLst>
                <a:path w="2111" h="404" extrusionOk="0">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03"/>
            <p:cNvSpPr/>
            <p:nvPr/>
          </p:nvSpPr>
          <p:spPr>
            <a:xfrm>
              <a:off x="2613050" y="2027775"/>
              <a:ext cx="52000" cy="10100"/>
            </a:xfrm>
            <a:custGeom>
              <a:avLst/>
              <a:gdLst/>
              <a:ahLst/>
              <a:cxnLst/>
              <a:rect l="l" t="t" r="r" b="b"/>
              <a:pathLst>
                <a:path w="2080" h="404" extrusionOk="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03"/>
            <p:cNvSpPr/>
            <p:nvPr/>
          </p:nvSpPr>
          <p:spPr>
            <a:xfrm>
              <a:off x="2536275" y="1978150"/>
              <a:ext cx="128000" cy="10100"/>
            </a:xfrm>
            <a:custGeom>
              <a:avLst/>
              <a:gdLst/>
              <a:ahLst/>
              <a:cxnLst/>
              <a:rect l="l" t="t" r="r" b="b"/>
              <a:pathLst>
                <a:path w="5120" h="404" extrusionOk="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103"/>
            <p:cNvSpPr/>
            <p:nvPr/>
          </p:nvSpPr>
          <p:spPr>
            <a:xfrm>
              <a:off x="2538625" y="2002175"/>
              <a:ext cx="124100" cy="10125"/>
            </a:xfrm>
            <a:custGeom>
              <a:avLst/>
              <a:gdLst/>
              <a:ahLst/>
              <a:cxnLst/>
              <a:rect l="l" t="t" r="r" b="b"/>
              <a:pathLst>
                <a:path w="4964" h="405" extrusionOk="0">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03"/>
            <p:cNvSpPr/>
            <p:nvPr/>
          </p:nvSpPr>
          <p:spPr>
            <a:xfrm>
              <a:off x="2527175" y="2148725"/>
              <a:ext cx="131500" cy="10175"/>
            </a:xfrm>
            <a:custGeom>
              <a:avLst/>
              <a:gdLst/>
              <a:ahLst/>
              <a:cxnLst/>
              <a:rect l="l" t="t" r="r" b="b"/>
              <a:pathLst>
                <a:path w="5260" h="407" extrusionOk="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103"/>
            <p:cNvSpPr/>
            <p:nvPr/>
          </p:nvSpPr>
          <p:spPr>
            <a:xfrm>
              <a:off x="2526200" y="2172025"/>
              <a:ext cx="134200" cy="10875"/>
            </a:xfrm>
            <a:custGeom>
              <a:avLst/>
              <a:gdLst/>
              <a:ahLst/>
              <a:cxnLst/>
              <a:rect l="l" t="t" r="r" b="b"/>
              <a:pathLst>
                <a:path w="5368" h="435" extrusionOk="0">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103"/>
            <p:cNvSpPr/>
            <p:nvPr/>
          </p:nvSpPr>
          <p:spPr>
            <a:xfrm>
              <a:off x="2475800" y="1923875"/>
              <a:ext cx="284625" cy="349375"/>
            </a:xfrm>
            <a:custGeom>
              <a:avLst/>
              <a:gdLst/>
              <a:ahLst/>
              <a:cxnLst/>
              <a:rect l="l" t="t" r="r" b="b"/>
              <a:pathLst>
                <a:path w="11385" h="13975" extrusionOk="0">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0" name="Google Shape;13910;p103"/>
          <p:cNvGrpSpPr/>
          <p:nvPr/>
        </p:nvGrpSpPr>
        <p:grpSpPr>
          <a:xfrm>
            <a:off x="7009120" y="3442541"/>
            <a:ext cx="349775" cy="337350"/>
            <a:chOff x="3960075" y="3673350"/>
            <a:chExt cx="349775" cy="337350"/>
          </a:xfrm>
        </p:grpSpPr>
        <p:sp>
          <p:nvSpPr>
            <p:cNvPr id="13911" name="Google Shape;13911;p103"/>
            <p:cNvSpPr/>
            <p:nvPr/>
          </p:nvSpPr>
          <p:spPr>
            <a:xfrm>
              <a:off x="3960075" y="3673350"/>
              <a:ext cx="349775" cy="337350"/>
            </a:xfrm>
            <a:custGeom>
              <a:avLst/>
              <a:gdLst/>
              <a:ahLst/>
              <a:cxnLst/>
              <a:rect l="l" t="t" r="r" b="b"/>
              <a:pathLst>
                <a:path w="13991" h="13494" extrusionOk="0">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03"/>
            <p:cNvSpPr/>
            <p:nvPr/>
          </p:nvSpPr>
          <p:spPr>
            <a:xfrm>
              <a:off x="4019000" y="3709775"/>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03"/>
            <p:cNvSpPr/>
            <p:nvPr/>
          </p:nvSpPr>
          <p:spPr>
            <a:xfrm>
              <a:off x="4020550" y="3733050"/>
              <a:ext cx="93875" cy="10100"/>
            </a:xfrm>
            <a:custGeom>
              <a:avLst/>
              <a:gdLst/>
              <a:ahLst/>
              <a:cxnLst/>
              <a:rect l="l" t="t" r="r" b="b"/>
              <a:pathLst>
                <a:path w="3755" h="404" extrusionOk="0">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03"/>
            <p:cNvSpPr/>
            <p:nvPr/>
          </p:nvSpPr>
          <p:spPr>
            <a:xfrm>
              <a:off x="4019000" y="3756325"/>
              <a:ext cx="96975" cy="10100"/>
            </a:xfrm>
            <a:custGeom>
              <a:avLst/>
              <a:gdLst/>
              <a:ahLst/>
              <a:cxnLst/>
              <a:rect l="l" t="t" r="r" b="b"/>
              <a:pathLst>
                <a:path w="3879" h="404" extrusionOk="0">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03"/>
            <p:cNvSpPr/>
            <p:nvPr/>
          </p:nvSpPr>
          <p:spPr>
            <a:xfrm>
              <a:off x="4019000" y="3779575"/>
              <a:ext cx="96975" cy="10100"/>
            </a:xfrm>
            <a:custGeom>
              <a:avLst/>
              <a:gdLst/>
              <a:ahLst/>
              <a:cxnLst/>
              <a:rect l="l" t="t" r="r" b="b"/>
              <a:pathLst>
                <a:path w="3879" h="404"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103"/>
            <p:cNvSpPr/>
            <p:nvPr/>
          </p:nvSpPr>
          <p:spPr>
            <a:xfrm>
              <a:off x="4019000" y="3804400"/>
              <a:ext cx="96975" cy="10100"/>
            </a:xfrm>
            <a:custGeom>
              <a:avLst/>
              <a:gdLst/>
              <a:ahLst/>
              <a:cxnLst/>
              <a:rect l="l" t="t" r="r" b="b"/>
              <a:pathLst>
                <a:path w="3879" h="404" extrusionOk="0">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03"/>
            <p:cNvSpPr/>
            <p:nvPr/>
          </p:nvSpPr>
          <p:spPr>
            <a:xfrm>
              <a:off x="4019000" y="3829200"/>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103"/>
            <p:cNvSpPr/>
            <p:nvPr/>
          </p:nvSpPr>
          <p:spPr>
            <a:xfrm>
              <a:off x="4157825" y="3779575"/>
              <a:ext cx="96950" cy="10100"/>
            </a:xfrm>
            <a:custGeom>
              <a:avLst/>
              <a:gdLst/>
              <a:ahLst/>
              <a:cxnLst/>
              <a:rect l="l" t="t" r="r" b="b"/>
              <a:pathLst>
                <a:path w="3878" h="404"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103"/>
            <p:cNvSpPr/>
            <p:nvPr/>
          </p:nvSpPr>
          <p:spPr>
            <a:xfrm>
              <a:off x="4157825" y="3804400"/>
              <a:ext cx="96950" cy="10100"/>
            </a:xfrm>
            <a:custGeom>
              <a:avLst/>
              <a:gdLst/>
              <a:ahLst/>
              <a:cxnLst/>
              <a:rect l="l" t="t" r="r" b="b"/>
              <a:pathLst>
                <a:path w="3878" h="404" extrusionOk="0">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03"/>
            <p:cNvSpPr/>
            <p:nvPr/>
          </p:nvSpPr>
          <p:spPr>
            <a:xfrm>
              <a:off x="4157825" y="3829200"/>
              <a:ext cx="96950" cy="10125"/>
            </a:xfrm>
            <a:custGeom>
              <a:avLst/>
              <a:gdLst/>
              <a:ahLst/>
              <a:cxnLst/>
              <a:rect l="l" t="t" r="r" b="b"/>
              <a:pathLst>
                <a:path w="3878" h="405"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03"/>
            <p:cNvSpPr/>
            <p:nvPr/>
          </p:nvSpPr>
          <p:spPr>
            <a:xfrm>
              <a:off x="4161700" y="3701250"/>
              <a:ext cx="89200" cy="63625"/>
            </a:xfrm>
            <a:custGeom>
              <a:avLst/>
              <a:gdLst/>
              <a:ahLst/>
              <a:cxnLst/>
              <a:rect l="l" t="t" r="r" b="b"/>
              <a:pathLst>
                <a:path w="3568" h="2545" extrusionOk="0">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03"/>
            <p:cNvSpPr/>
            <p:nvPr/>
          </p:nvSpPr>
          <p:spPr>
            <a:xfrm>
              <a:off x="3999025" y="3928675"/>
              <a:ext cx="154175" cy="45575"/>
            </a:xfrm>
            <a:custGeom>
              <a:avLst/>
              <a:gdLst/>
              <a:ahLst/>
              <a:cxnLst/>
              <a:rect l="l" t="t" r="r" b="b"/>
              <a:pathLst>
                <a:path w="6167" h="1823" extrusionOk="0">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03"/>
            <p:cNvSpPr/>
            <p:nvPr/>
          </p:nvSpPr>
          <p:spPr>
            <a:xfrm>
              <a:off x="4174875" y="3903650"/>
              <a:ext cx="17100" cy="10100"/>
            </a:xfrm>
            <a:custGeom>
              <a:avLst/>
              <a:gdLst/>
              <a:ahLst/>
              <a:cxnLst/>
              <a:rect l="l" t="t" r="r" b="b"/>
              <a:pathLst>
                <a:path w="684" h="404" extrusionOk="0">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03"/>
            <p:cNvSpPr/>
            <p:nvPr/>
          </p:nvSpPr>
          <p:spPr>
            <a:xfrm>
              <a:off x="4258625" y="3903650"/>
              <a:ext cx="17100" cy="10100"/>
            </a:xfrm>
            <a:custGeom>
              <a:avLst/>
              <a:gdLst/>
              <a:ahLst/>
              <a:cxnLst/>
              <a:rect l="l" t="t" r="r" b="b"/>
              <a:pathLst>
                <a:path w="684" h="404" extrusionOk="0">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103"/>
          <p:cNvGrpSpPr/>
          <p:nvPr/>
        </p:nvGrpSpPr>
        <p:grpSpPr>
          <a:xfrm>
            <a:off x="6275145" y="3452216"/>
            <a:ext cx="349000" cy="318000"/>
            <a:chOff x="3196225" y="3683413"/>
            <a:chExt cx="349000" cy="318000"/>
          </a:xfrm>
        </p:grpSpPr>
        <p:sp>
          <p:nvSpPr>
            <p:cNvPr id="13926" name="Google Shape;13926;p103"/>
            <p:cNvSpPr/>
            <p:nvPr/>
          </p:nvSpPr>
          <p:spPr>
            <a:xfrm>
              <a:off x="3196225" y="3683413"/>
              <a:ext cx="349000" cy="318000"/>
            </a:xfrm>
            <a:custGeom>
              <a:avLst/>
              <a:gdLst/>
              <a:ahLst/>
              <a:cxnLst/>
              <a:rect l="l" t="t" r="r" b="b"/>
              <a:pathLst>
                <a:path w="13960" h="12720" extrusionOk="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03"/>
            <p:cNvSpPr/>
            <p:nvPr/>
          </p:nvSpPr>
          <p:spPr>
            <a:xfrm>
              <a:off x="3267575" y="3731500"/>
              <a:ext cx="34925" cy="10100"/>
            </a:xfrm>
            <a:custGeom>
              <a:avLst/>
              <a:gdLst/>
              <a:ahLst/>
              <a:cxnLst/>
              <a:rect l="l" t="t" r="r" b="b"/>
              <a:pathLst>
                <a:path w="1397" h="404" extrusionOk="0">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103"/>
            <p:cNvSpPr/>
            <p:nvPr/>
          </p:nvSpPr>
          <p:spPr>
            <a:xfrm>
              <a:off x="3266025" y="3752450"/>
              <a:ext cx="38025" cy="10875"/>
            </a:xfrm>
            <a:custGeom>
              <a:avLst/>
              <a:gdLst/>
              <a:ahLst/>
              <a:cxnLst/>
              <a:rect l="l" t="t" r="r" b="b"/>
              <a:pathLst>
                <a:path w="1521" h="435" extrusionOk="0">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103"/>
            <p:cNvSpPr/>
            <p:nvPr/>
          </p:nvSpPr>
          <p:spPr>
            <a:xfrm>
              <a:off x="3267575" y="3773375"/>
              <a:ext cx="34925" cy="10875"/>
            </a:xfrm>
            <a:custGeom>
              <a:avLst/>
              <a:gdLst/>
              <a:ahLst/>
              <a:cxnLst/>
              <a:rect l="l" t="t" r="r" b="b"/>
              <a:pathLst>
                <a:path w="1397" h="435" extrusionOk="0">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03"/>
            <p:cNvSpPr/>
            <p:nvPr/>
          </p:nvSpPr>
          <p:spPr>
            <a:xfrm>
              <a:off x="3266025" y="3837325"/>
              <a:ext cx="87450" cy="10175"/>
            </a:xfrm>
            <a:custGeom>
              <a:avLst/>
              <a:gdLst/>
              <a:ahLst/>
              <a:cxnLst/>
              <a:rect l="l" t="t" r="r" b="b"/>
              <a:pathLst>
                <a:path w="3498" h="407" extrusionOk="0">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03"/>
            <p:cNvSpPr/>
            <p:nvPr/>
          </p:nvSpPr>
          <p:spPr>
            <a:xfrm>
              <a:off x="3267575" y="3837113"/>
              <a:ext cx="85675" cy="10600"/>
            </a:xfrm>
            <a:custGeom>
              <a:avLst/>
              <a:gdLst/>
              <a:ahLst/>
              <a:cxnLst/>
              <a:rect l="l" t="t" r="r" b="b"/>
              <a:pathLst>
                <a:path w="3427" h="424" extrusionOk="0">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03"/>
            <p:cNvSpPr/>
            <p:nvPr/>
          </p:nvSpPr>
          <p:spPr>
            <a:xfrm>
              <a:off x="3266800" y="3837363"/>
              <a:ext cx="86100" cy="10100"/>
            </a:xfrm>
            <a:custGeom>
              <a:avLst/>
              <a:gdLst/>
              <a:ahLst/>
              <a:cxnLst/>
              <a:rect l="l" t="t" r="r" b="b"/>
              <a:pathLst>
                <a:path w="3444" h="404" extrusionOk="0">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03"/>
            <p:cNvSpPr/>
            <p:nvPr/>
          </p:nvSpPr>
          <p:spPr>
            <a:xfrm>
              <a:off x="3391825" y="3837275"/>
              <a:ext cx="87275" cy="10275"/>
            </a:xfrm>
            <a:custGeom>
              <a:avLst/>
              <a:gdLst/>
              <a:ahLst/>
              <a:cxnLst/>
              <a:rect l="l" t="t" r="r" b="b"/>
              <a:pathLst>
                <a:path w="3491" h="411" extrusionOk="0">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103"/>
            <p:cNvSpPr/>
            <p:nvPr/>
          </p:nvSpPr>
          <p:spPr>
            <a:xfrm>
              <a:off x="3392100" y="3837488"/>
              <a:ext cx="86750" cy="9850"/>
            </a:xfrm>
            <a:custGeom>
              <a:avLst/>
              <a:gdLst/>
              <a:ahLst/>
              <a:cxnLst/>
              <a:rect l="l" t="t" r="r" b="b"/>
              <a:pathLst>
                <a:path w="3470" h="394" extrusionOk="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03"/>
            <p:cNvSpPr/>
            <p:nvPr/>
          </p:nvSpPr>
          <p:spPr>
            <a:xfrm>
              <a:off x="3392425" y="3837363"/>
              <a:ext cx="86100" cy="10100"/>
            </a:xfrm>
            <a:custGeom>
              <a:avLst/>
              <a:gdLst/>
              <a:ahLst/>
              <a:cxnLst/>
              <a:rect l="l" t="t" r="r" b="b"/>
              <a:pathLst>
                <a:path w="3444" h="404" extrusionOk="0">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03"/>
            <p:cNvSpPr/>
            <p:nvPr/>
          </p:nvSpPr>
          <p:spPr>
            <a:xfrm>
              <a:off x="3394750" y="3724525"/>
              <a:ext cx="82225" cy="58175"/>
            </a:xfrm>
            <a:custGeom>
              <a:avLst/>
              <a:gdLst/>
              <a:ahLst/>
              <a:cxnLst/>
              <a:rect l="l" t="t" r="r" b="b"/>
              <a:pathLst>
                <a:path w="3289" h="2327" extrusionOk="0">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7" name="Google Shape;13937;p103"/>
          <p:cNvSpPr/>
          <p:nvPr/>
        </p:nvSpPr>
        <p:spPr>
          <a:xfrm>
            <a:off x="5552191" y="3436729"/>
            <a:ext cx="261375" cy="348975"/>
          </a:xfrm>
          <a:custGeom>
            <a:avLst/>
            <a:gdLst/>
            <a:ahLst/>
            <a:cxnLst/>
            <a:rect l="l" t="t" r="r" b="b"/>
            <a:pathLst>
              <a:path w="10455" h="13959" extrusionOk="0">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8" name="Google Shape;13938;p103"/>
          <p:cNvGrpSpPr/>
          <p:nvPr/>
        </p:nvGrpSpPr>
        <p:grpSpPr>
          <a:xfrm>
            <a:off x="4725851" y="3468104"/>
            <a:ext cx="348225" cy="286225"/>
            <a:chOff x="2444000" y="3698925"/>
            <a:chExt cx="348225" cy="286225"/>
          </a:xfrm>
        </p:grpSpPr>
        <p:sp>
          <p:nvSpPr>
            <p:cNvPr id="13939" name="Google Shape;13939;p103"/>
            <p:cNvSpPr/>
            <p:nvPr/>
          </p:nvSpPr>
          <p:spPr>
            <a:xfrm>
              <a:off x="2444000" y="3698925"/>
              <a:ext cx="348225" cy="286225"/>
            </a:xfrm>
            <a:custGeom>
              <a:avLst/>
              <a:gdLst/>
              <a:ahLst/>
              <a:cxnLst/>
              <a:rect l="l" t="t" r="r" b="b"/>
              <a:pathLst>
                <a:path w="13929" h="11449" extrusionOk="0">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103"/>
            <p:cNvSpPr/>
            <p:nvPr/>
          </p:nvSpPr>
          <p:spPr>
            <a:xfrm>
              <a:off x="2596000" y="3786550"/>
              <a:ext cx="51200" cy="59175"/>
            </a:xfrm>
            <a:custGeom>
              <a:avLst/>
              <a:gdLst/>
              <a:ahLst/>
              <a:cxnLst/>
              <a:rect l="l" t="t" r="r" b="b"/>
              <a:pathLst>
                <a:path w="2048" h="2367" extrusionOk="0">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03"/>
            <p:cNvSpPr/>
            <p:nvPr/>
          </p:nvSpPr>
          <p:spPr>
            <a:xfrm>
              <a:off x="2641750" y="3774925"/>
              <a:ext cx="34925" cy="31825"/>
            </a:xfrm>
            <a:custGeom>
              <a:avLst/>
              <a:gdLst/>
              <a:ahLst/>
              <a:cxnLst/>
              <a:rect l="l" t="t" r="r" b="b"/>
              <a:pathLst>
                <a:path w="1397" h="1273" extrusionOk="0">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2" name="Google Shape;13942;p103"/>
          <p:cNvGrpSpPr/>
          <p:nvPr/>
        </p:nvGrpSpPr>
        <p:grpSpPr>
          <a:xfrm>
            <a:off x="4009026" y="3436716"/>
            <a:ext cx="318750" cy="349000"/>
            <a:chOff x="7735125" y="2492275"/>
            <a:chExt cx="318750" cy="349000"/>
          </a:xfrm>
        </p:grpSpPr>
        <p:sp>
          <p:nvSpPr>
            <p:cNvPr id="13943" name="Google Shape;13943;p103"/>
            <p:cNvSpPr/>
            <p:nvPr/>
          </p:nvSpPr>
          <p:spPr>
            <a:xfrm>
              <a:off x="7880625" y="2613025"/>
              <a:ext cx="83300" cy="77550"/>
            </a:xfrm>
            <a:custGeom>
              <a:avLst/>
              <a:gdLst/>
              <a:ahLst/>
              <a:cxnLst/>
              <a:rect l="l" t="t" r="r" b="b"/>
              <a:pathLst>
                <a:path w="3332" h="3102" extrusionOk="0">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103"/>
            <p:cNvSpPr/>
            <p:nvPr/>
          </p:nvSpPr>
          <p:spPr>
            <a:xfrm>
              <a:off x="7735125" y="2492275"/>
              <a:ext cx="318750" cy="349000"/>
            </a:xfrm>
            <a:custGeom>
              <a:avLst/>
              <a:gdLst/>
              <a:ahLst/>
              <a:cxnLst/>
              <a:rect l="l" t="t" r="r" b="b"/>
              <a:pathLst>
                <a:path w="12750" h="13960" extrusionOk="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03"/>
            <p:cNvSpPr/>
            <p:nvPr/>
          </p:nvSpPr>
          <p:spPr>
            <a:xfrm>
              <a:off x="7804150" y="2589225"/>
              <a:ext cx="58175" cy="10100"/>
            </a:xfrm>
            <a:custGeom>
              <a:avLst/>
              <a:gdLst/>
              <a:ahLst/>
              <a:cxnLst/>
              <a:rect l="l" t="t" r="r" b="b"/>
              <a:pathLst>
                <a:path w="2327" h="404" extrusionOk="0">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03"/>
            <p:cNvSpPr/>
            <p:nvPr/>
          </p:nvSpPr>
          <p:spPr>
            <a:xfrm>
              <a:off x="7804150" y="2613250"/>
              <a:ext cx="52750" cy="10125"/>
            </a:xfrm>
            <a:custGeom>
              <a:avLst/>
              <a:gdLst/>
              <a:ahLst/>
              <a:cxnLst/>
              <a:rect l="l" t="t" r="r" b="b"/>
              <a:pathLst>
                <a:path w="2110" h="405" extrusionOk="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03"/>
            <p:cNvSpPr/>
            <p:nvPr/>
          </p:nvSpPr>
          <p:spPr>
            <a:xfrm>
              <a:off x="7805350" y="2637825"/>
              <a:ext cx="44900" cy="9850"/>
            </a:xfrm>
            <a:custGeom>
              <a:avLst/>
              <a:gdLst/>
              <a:ahLst/>
              <a:cxnLst/>
              <a:rect l="l" t="t" r="r" b="b"/>
              <a:pathLst>
                <a:path w="1796" h="394" extrusionOk="0">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03"/>
            <p:cNvSpPr/>
            <p:nvPr/>
          </p:nvSpPr>
          <p:spPr>
            <a:xfrm>
              <a:off x="7804150" y="2662125"/>
              <a:ext cx="47325" cy="10100"/>
            </a:xfrm>
            <a:custGeom>
              <a:avLst/>
              <a:gdLst/>
              <a:ahLst/>
              <a:cxnLst/>
              <a:rect l="l" t="t" r="r" b="b"/>
              <a:pathLst>
                <a:path w="1893" h="404" extrusionOk="0">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03"/>
            <p:cNvSpPr/>
            <p:nvPr/>
          </p:nvSpPr>
          <p:spPr>
            <a:xfrm>
              <a:off x="7805350" y="2686675"/>
              <a:ext cx="52325" cy="10625"/>
            </a:xfrm>
            <a:custGeom>
              <a:avLst/>
              <a:gdLst/>
              <a:ahLst/>
              <a:cxnLst/>
              <a:rect l="l" t="t" r="r" b="b"/>
              <a:pathLst>
                <a:path w="2093" h="425" extrusionOk="0">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03"/>
            <p:cNvSpPr/>
            <p:nvPr/>
          </p:nvSpPr>
          <p:spPr>
            <a:xfrm>
              <a:off x="7804150" y="2710975"/>
              <a:ext cx="68250" cy="10875"/>
            </a:xfrm>
            <a:custGeom>
              <a:avLst/>
              <a:gdLst/>
              <a:ahLst/>
              <a:cxnLst/>
              <a:rect l="l" t="t" r="r" b="b"/>
              <a:pathLst>
                <a:path w="2730" h="435" extrusionOk="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03"/>
            <p:cNvSpPr/>
            <p:nvPr/>
          </p:nvSpPr>
          <p:spPr>
            <a:xfrm>
              <a:off x="7805225" y="2735525"/>
              <a:ext cx="111075" cy="10500"/>
            </a:xfrm>
            <a:custGeom>
              <a:avLst/>
              <a:gdLst/>
              <a:ahLst/>
              <a:cxnLst/>
              <a:rect l="l" t="t" r="r" b="b"/>
              <a:pathLst>
                <a:path w="4443" h="420" extrusionOk="0">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103"/>
            <p:cNvSpPr/>
            <p:nvPr/>
          </p:nvSpPr>
          <p:spPr>
            <a:xfrm>
              <a:off x="7849900" y="2786925"/>
              <a:ext cx="37025" cy="31975"/>
            </a:xfrm>
            <a:custGeom>
              <a:avLst/>
              <a:gdLst/>
              <a:ahLst/>
              <a:cxnLst/>
              <a:rect l="l" t="t" r="r" b="b"/>
              <a:pathLst>
                <a:path w="1481" h="1279" extrusionOk="0">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3" name="Google Shape;13953;p103"/>
          <p:cNvGrpSpPr/>
          <p:nvPr/>
        </p:nvGrpSpPr>
        <p:grpSpPr>
          <a:xfrm>
            <a:off x="3227208" y="3464641"/>
            <a:ext cx="349775" cy="293150"/>
            <a:chOff x="1680925" y="3695825"/>
            <a:chExt cx="349775" cy="293150"/>
          </a:xfrm>
        </p:grpSpPr>
        <p:sp>
          <p:nvSpPr>
            <p:cNvPr id="13954" name="Google Shape;13954;p103"/>
            <p:cNvSpPr/>
            <p:nvPr/>
          </p:nvSpPr>
          <p:spPr>
            <a:xfrm>
              <a:off x="1947700" y="3716175"/>
              <a:ext cx="10100" cy="10500"/>
            </a:xfrm>
            <a:custGeom>
              <a:avLst/>
              <a:gdLst/>
              <a:ahLst/>
              <a:cxnLst/>
              <a:rect l="l" t="t" r="r" b="b"/>
              <a:pathLst>
                <a:path w="404" h="420" extrusionOk="0">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103"/>
            <p:cNvSpPr/>
            <p:nvPr/>
          </p:nvSpPr>
          <p:spPr>
            <a:xfrm>
              <a:off x="1968625" y="3716775"/>
              <a:ext cx="10125" cy="10100"/>
            </a:xfrm>
            <a:custGeom>
              <a:avLst/>
              <a:gdLst/>
              <a:ahLst/>
              <a:cxnLst/>
              <a:rect l="l" t="t" r="r" b="b"/>
              <a:pathLst>
                <a:path w="405" h="404" extrusionOk="0">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103"/>
            <p:cNvSpPr/>
            <p:nvPr/>
          </p:nvSpPr>
          <p:spPr>
            <a:xfrm>
              <a:off x="1989175" y="3717925"/>
              <a:ext cx="12450" cy="8175"/>
            </a:xfrm>
            <a:custGeom>
              <a:avLst/>
              <a:gdLst/>
              <a:ahLst/>
              <a:cxnLst/>
              <a:rect l="l" t="t" r="r" b="b"/>
              <a:pathLst>
                <a:path w="498" h="327" extrusionOk="0">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03"/>
            <p:cNvSpPr/>
            <p:nvPr/>
          </p:nvSpPr>
          <p:spPr>
            <a:xfrm>
              <a:off x="1832150" y="3909850"/>
              <a:ext cx="175275" cy="36475"/>
            </a:xfrm>
            <a:custGeom>
              <a:avLst/>
              <a:gdLst/>
              <a:ahLst/>
              <a:cxnLst/>
              <a:rect l="l" t="t" r="r" b="b"/>
              <a:pathLst>
                <a:path w="7011" h="1459" extrusionOk="0">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03"/>
            <p:cNvSpPr/>
            <p:nvPr/>
          </p:nvSpPr>
          <p:spPr>
            <a:xfrm>
              <a:off x="1680925" y="3695825"/>
              <a:ext cx="349775" cy="293150"/>
            </a:xfrm>
            <a:custGeom>
              <a:avLst/>
              <a:gdLst/>
              <a:ahLst/>
              <a:cxnLst/>
              <a:rect l="l" t="t" r="r" b="b"/>
              <a:pathLst>
                <a:path w="13991" h="11726" extrusionOk="0">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03"/>
            <p:cNvSpPr/>
            <p:nvPr/>
          </p:nvSpPr>
          <p:spPr>
            <a:xfrm>
              <a:off x="1700325" y="3766375"/>
              <a:ext cx="111675" cy="93900"/>
            </a:xfrm>
            <a:custGeom>
              <a:avLst/>
              <a:gdLst/>
              <a:ahLst/>
              <a:cxnLst/>
              <a:rect l="l" t="t" r="r" b="b"/>
              <a:pathLst>
                <a:path w="4467" h="3756" extrusionOk="0">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03"/>
            <p:cNvSpPr/>
            <p:nvPr/>
          </p:nvSpPr>
          <p:spPr>
            <a:xfrm>
              <a:off x="1713500" y="3878850"/>
              <a:ext cx="96175" cy="10100"/>
            </a:xfrm>
            <a:custGeom>
              <a:avLst/>
              <a:gdLst/>
              <a:ahLst/>
              <a:cxnLst/>
              <a:rect l="l" t="t" r="r" b="b"/>
              <a:pathLst>
                <a:path w="3847" h="404" extrusionOk="0">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03"/>
            <p:cNvSpPr/>
            <p:nvPr/>
          </p:nvSpPr>
          <p:spPr>
            <a:xfrm>
              <a:off x="1711950" y="3904425"/>
              <a:ext cx="99275" cy="10900"/>
            </a:xfrm>
            <a:custGeom>
              <a:avLst/>
              <a:gdLst/>
              <a:ahLst/>
              <a:cxnLst/>
              <a:rect l="l" t="t" r="r" b="b"/>
              <a:pathLst>
                <a:path w="3971" h="436" extrusionOk="0">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03"/>
            <p:cNvSpPr/>
            <p:nvPr/>
          </p:nvSpPr>
          <p:spPr>
            <a:xfrm>
              <a:off x="1712900" y="3930675"/>
              <a:ext cx="96625" cy="10275"/>
            </a:xfrm>
            <a:custGeom>
              <a:avLst/>
              <a:gdLst/>
              <a:ahLst/>
              <a:cxnLst/>
              <a:rect l="l" t="t" r="r" b="b"/>
              <a:pathLst>
                <a:path w="3865" h="411" extrusionOk="0">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03"/>
            <p:cNvSpPr/>
            <p:nvPr/>
          </p:nvSpPr>
          <p:spPr>
            <a:xfrm>
              <a:off x="1832150" y="3778025"/>
              <a:ext cx="175275" cy="36475"/>
            </a:xfrm>
            <a:custGeom>
              <a:avLst/>
              <a:gdLst/>
              <a:ahLst/>
              <a:cxnLst/>
              <a:rect l="l" t="t" r="r" b="b"/>
              <a:pathLst>
                <a:path w="7011" h="1459" extrusionOk="0">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03"/>
            <p:cNvSpPr/>
            <p:nvPr/>
          </p:nvSpPr>
          <p:spPr>
            <a:xfrm>
              <a:off x="1831550" y="3833725"/>
              <a:ext cx="176475" cy="10275"/>
            </a:xfrm>
            <a:custGeom>
              <a:avLst/>
              <a:gdLst/>
              <a:ahLst/>
              <a:cxnLst/>
              <a:rect l="l" t="t" r="r" b="b"/>
              <a:pathLst>
                <a:path w="7059" h="411" extrusionOk="0">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03"/>
            <p:cNvSpPr/>
            <p:nvPr/>
          </p:nvSpPr>
          <p:spPr>
            <a:xfrm>
              <a:off x="1831575" y="3857100"/>
              <a:ext cx="176450" cy="10175"/>
            </a:xfrm>
            <a:custGeom>
              <a:avLst/>
              <a:gdLst/>
              <a:ahLst/>
              <a:cxnLst/>
              <a:rect l="l" t="t" r="r" b="b"/>
              <a:pathLst>
                <a:path w="7058" h="407" extrusionOk="0">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103"/>
            <p:cNvSpPr/>
            <p:nvPr/>
          </p:nvSpPr>
          <p:spPr>
            <a:xfrm>
              <a:off x="1830600" y="3881175"/>
              <a:ext cx="178375" cy="10875"/>
            </a:xfrm>
            <a:custGeom>
              <a:avLst/>
              <a:gdLst/>
              <a:ahLst/>
              <a:cxnLst/>
              <a:rect l="l" t="t" r="r" b="b"/>
              <a:pathLst>
                <a:path w="7135" h="435" extrusionOk="0">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7" name="Google Shape;13967;p103"/>
          <p:cNvGrpSpPr/>
          <p:nvPr/>
        </p:nvGrpSpPr>
        <p:grpSpPr>
          <a:xfrm>
            <a:off x="2441173" y="3468104"/>
            <a:ext cx="348975" cy="286225"/>
            <a:chOff x="931825" y="3698925"/>
            <a:chExt cx="348975" cy="286225"/>
          </a:xfrm>
        </p:grpSpPr>
        <p:sp>
          <p:nvSpPr>
            <p:cNvPr id="13968" name="Google Shape;13968;p103"/>
            <p:cNvSpPr/>
            <p:nvPr/>
          </p:nvSpPr>
          <p:spPr>
            <a:xfrm>
              <a:off x="931825" y="3698925"/>
              <a:ext cx="348975" cy="286225"/>
            </a:xfrm>
            <a:custGeom>
              <a:avLst/>
              <a:gdLst/>
              <a:ahLst/>
              <a:cxnLst/>
              <a:rect l="l" t="t" r="r" b="b"/>
              <a:pathLst>
                <a:path w="13959" h="11449" extrusionOk="0">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03"/>
            <p:cNvSpPr/>
            <p:nvPr/>
          </p:nvSpPr>
          <p:spPr>
            <a:xfrm>
              <a:off x="1058225" y="3771050"/>
              <a:ext cx="113225" cy="96825"/>
            </a:xfrm>
            <a:custGeom>
              <a:avLst/>
              <a:gdLst/>
              <a:ahLst/>
              <a:cxnLst/>
              <a:rect l="l" t="t" r="r" b="b"/>
              <a:pathLst>
                <a:path w="4529" h="3873" extrusionOk="0">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0" name="Google Shape;13970;p103"/>
          <p:cNvGrpSpPr/>
          <p:nvPr/>
        </p:nvGrpSpPr>
        <p:grpSpPr>
          <a:xfrm>
            <a:off x="1732958" y="3464629"/>
            <a:ext cx="348975" cy="293175"/>
            <a:chOff x="7719625" y="4198325"/>
            <a:chExt cx="348975" cy="293175"/>
          </a:xfrm>
        </p:grpSpPr>
        <p:sp>
          <p:nvSpPr>
            <p:cNvPr id="13971" name="Google Shape;13971;p103"/>
            <p:cNvSpPr/>
            <p:nvPr/>
          </p:nvSpPr>
          <p:spPr>
            <a:xfrm>
              <a:off x="7984600" y="4219275"/>
              <a:ext cx="11900" cy="7550"/>
            </a:xfrm>
            <a:custGeom>
              <a:avLst/>
              <a:gdLst/>
              <a:ahLst/>
              <a:cxnLst/>
              <a:rect l="l" t="t" r="r" b="b"/>
              <a:pathLst>
                <a:path w="476" h="302" extrusionOk="0">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03"/>
            <p:cNvSpPr/>
            <p:nvPr/>
          </p:nvSpPr>
          <p:spPr>
            <a:xfrm>
              <a:off x="8006200" y="4219025"/>
              <a:ext cx="11225" cy="10600"/>
            </a:xfrm>
            <a:custGeom>
              <a:avLst/>
              <a:gdLst/>
              <a:ahLst/>
              <a:cxnLst/>
              <a:rect l="l" t="t" r="r" b="b"/>
              <a:pathLst>
                <a:path w="449" h="424" extrusionOk="0">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03"/>
            <p:cNvSpPr/>
            <p:nvPr/>
          </p:nvSpPr>
          <p:spPr>
            <a:xfrm>
              <a:off x="8027900" y="4219025"/>
              <a:ext cx="10475" cy="10600"/>
            </a:xfrm>
            <a:custGeom>
              <a:avLst/>
              <a:gdLst/>
              <a:ahLst/>
              <a:cxnLst/>
              <a:rect l="l" t="t" r="r" b="b"/>
              <a:pathLst>
                <a:path w="419" h="424" extrusionOk="0">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03"/>
            <p:cNvSpPr/>
            <p:nvPr/>
          </p:nvSpPr>
          <p:spPr>
            <a:xfrm>
              <a:off x="7719625" y="4198325"/>
              <a:ext cx="348975" cy="293175"/>
            </a:xfrm>
            <a:custGeom>
              <a:avLst/>
              <a:gdLst/>
              <a:ahLst/>
              <a:cxnLst/>
              <a:rect l="l" t="t" r="r" b="b"/>
              <a:pathLst>
                <a:path w="13959" h="11727" extrusionOk="0">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103"/>
            <p:cNvSpPr/>
            <p:nvPr/>
          </p:nvSpPr>
          <p:spPr>
            <a:xfrm>
              <a:off x="7905725" y="4260375"/>
              <a:ext cx="130300" cy="63000"/>
            </a:xfrm>
            <a:custGeom>
              <a:avLst/>
              <a:gdLst/>
              <a:ahLst/>
              <a:cxnLst/>
              <a:rect l="l" t="t" r="r" b="b"/>
              <a:pathLst>
                <a:path w="5212" h="2520" extrusionOk="0">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103"/>
            <p:cNvSpPr/>
            <p:nvPr/>
          </p:nvSpPr>
          <p:spPr>
            <a:xfrm>
              <a:off x="7938475" y="4282050"/>
              <a:ext cx="64825" cy="10175"/>
            </a:xfrm>
            <a:custGeom>
              <a:avLst/>
              <a:gdLst/>
              <a:ahLst/>
              <a:cxnLst/>
              <a:rect l="l" t="t" r="r" b="b"/>
              <a:pathLst>
                <a:path w="2593" h="407" extrusionOk="0">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03"/>
            <p:cNvSpPr/>
            <p:nvPr/>
          </p:nvSpPr>
          <p:spPr>
            <a:xfrm>
              <a:off x="7905725" y="4334725"/>
              <a:ext cx="130300" cy="62925"/>
            </a:xfrm>
            <a:custGeom>
              <a:avLst/>
              <a:gdLst/>
              <a:ahLst/>
              <a:cxnLst/>
              <a:rect l="l" t="t" r="r" b="b"/>
              <a:pathLst>
                <a:path w="5212" h="2517" extrusionOk="0">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03"/>
            <p:cNvSpPr/>
            <p:nvPr/>
          </p:nvSpPr>
          <p:spPr>
            <a:xfrm>
              <a:off x="7936750" y="4356525"/>
              <a:ext cx="67500" cy="10125"/>
            </a:xfrm>
            <a:custGeom>
              <a:avLst/>
              <a:gdLst/>
              <a:ahLst/>
              <a:cxnLst/>
              <a:rect l="l" t="t" r="r" b="b"/>
              <a:pathLst>
                <a:path w="2700" h="405" extrusionOk="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03"/>
            <p:cNvSpPr/>
            <p:nvPr/>
          </p:nvSpPr>
          <p:spPr>
            <a:xfrm>
              <a:off x="7904950" y="4408500"/>
              <a:ext cx="131075" cy="62825"/>
            </a:xfrm>
            <a:custGeom>
              <a:avLst/>
              <a:gdLst/>
              <a:ahLst/>
              <a:cxnLst/>
              <a:rect l="l" t="t" r="r" b="b"/>
              <a:pathLst>
                <a:path w="5243" h="2513" extrusionOk="0">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03"/>
            <p:cNvSpPr/>
            <p:nvPr/>
          </p:nvSpPr>
          <p:spPr>
            <a:xfrm>
              <a:off x="7938300" y="4429425"/>
              <a:ext cx="64400" cy="10100"/>
            </a:xfrm>
            <a:custGeom>
              <a:avLst/>
              <a:gdLst/>
              <a:ahLst/>
              <a:cxnLst/>
              <a:rect l="l" t="t" r="r" b="b"/>
              <a:pathLst>
                <a:path w="2576" h="404" extrusionOk="0">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103"/>
          <p:cNvGrpSpPr/>
          <p:nvPr/>
        </p:nvGrpSpPr>
        <p:grpSpPr>
          <a:xfrm>
            <a:off x="1049656" y="3448129"/>
            <a:ext cx="366825" cy="326175"/>
            <a:chOff x="6971275" y="4181600"/>
            <a:chExt cx="366825" cy="326175"/>
          </a:xfrm>
        </p:grpSpPr>
        <p:sp>
          <p:nvSpPr>
            <p:cNvPr id="13982" name="Google Shape;13982;p103"/>
            <p:cNvSpPr/>
            <p:nvPr/>
          </p:nvSpPr>
          <p:spPr>
            <a:xfrm>
              <a:off x="6971275" y="4181600"/>
              <a:ext cx="366825" cy="326175"/>
            </a:xfrm>
            <a:custGeom>
              <a:avLst/>
              <a:gdLst/>
              <a:ahLst/>
              <a:cxnLst/>
              <a:rect l="l" t="t" r="r" b="b"/>
              <a:pathLst>
                <a:path w="14673" h="13047" extrusionOk="0">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03"/>
            <p:cNvSpPr/>
            <p:nvPr/>
          </p:nvSpPr>
          <p:spPr>
            <a:xfrm>
              <a:off x="7151175" y="4270450"/>
              <a:ext cx="131100" cy="93875"/>
            </a:xfrm>
            <a:custGeom>
              <a:avLst/>
              <a:gdLst/>
              <a:ahLst/>
              <a:cxnLst/>
              <a:rect l="l" t="t" r="r" b="b"/>
              <a:pathLst>
                <a:path w="5244" h="3755" extrusionOk="0">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03"/>
            <p:cNvSpPr/>
            <p:nvPr/>
          </p:nvSpPr>
          <p:spPr>
            <a:xfrm>
              <a:off x="7146525" y="4221400"/>
              <a:ext cx="91550" cy="55275"/>
            </a:xfrm>
            <a:custGeom>
              <a:avLst/>
              <a:gdLst/>
              <a:ahLst/>
              <a:cxnLst/>
              <a:rect l="l" t="t" r="r" b="b"/>
              <a:pathLst>
                <a:path w="3662" h="2211" extrusionOk="0">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03"/>
            <p:cNvSpPr/>
            <p:nvPr/>
          </p:nvSpPr>
          <p:spPr>
            <a:xfrm>
              <a:off x="7198025" y="4247000"/>
              <a:ext cx="33050" cy="30450"/>
            </a:xfrm>
            <a:custGeom>
              <a:avLst/>
              <a:gdLst/>
              <a:ahLst/>
              <a:cxnLst/>
              <a:rect l="l" t="t" r="r" b="b"/>
              <a:pathLst>
                <a:path w="1322" h="1218" extrusionOk="0">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03"/>
            <p:cNvSpPr/>
            <p:nvPr/>
          </p:nvSpPr>
          <p:spPr>
            <a:xfrm>
              <a:off x="7123275" y="4288300"/>
              <a:ext cx="39575" cy="31800"/>
            </a:xfrm>
            <a:custGeom>
              <a:avLst/>
              <a:gdLst/>
              <a:ahLst/>
              <a:cxnLst/>
              <a:rect l="l" t="t" r="r" b="b"/>
              <a:pathLst>
                <a:path w="1583" h="1272" extrusionOk="0">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7" name="Google Shape;13987;p103"/>
          <p:cNvSpPr/>
          <p:nvPr/>
        </p:nvSpPr>
        <p:spPr>
          <a:xfrm>
            <a:off x="1058181" y="4037325"/>
            <a:ext cx="349775" cy="225725"/>
          </a:xfrm>
          <a:custGeom>
            <a:avLst/>
            <a:gdLst/>
            <a:ahLst/>
            <a:cxnLst/>
            <a:rect l="l" t="t" r="r" b="b"/>
            <a:pathLst>
              <a:path w="13991" h="9029" extrusionOk="0">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8" name="Google Shape;13988;p103"/>
          <p:cNvGrpSpPr/>
          <p:nvPr/>
        </p:nvGrpSpPr>
        <p:grpSpPr>
          <a:xfrm>
            <a:off x="1731783" y="4002250"/>
            <a:ext cx="351325" cy="295875"/>
            <a:chOff x="5451325" y="4196775"/>
            <a:chExt cx="351325" cy="295875"/>
          </a:xfrm>
        </p:grpSpPr>
        <p:sp>
          <p:nvSpPr>
            <p:cNvPr id="13989" name="Google Shape;13989;p103"/>
            <p:cNvSpPr/>
            <p:nvPr/>
          </p:nvSpPr>
          <p:spPr>
            <a:xfrm>
              <a:off x="5712225" y="4214625"/>
              <a:ext cx="11325" cy="7550"/>
            </a:xfrm>
            <a:custGeom>
              <a:avLst/>
              <a:gdLst/>
              <a:ahLst/>
              <a:cxnLst/>
              <a:rect l="l" t="t" r="r" b="b"/>
              <a:pathLst>
                <a:path w="453" h="302" extrusionOk="0">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103"/>
            <p:cNvSpPr/>
            <p:nvPr/>
          </p:nvSpPr>
          <p:spPr>
            <a:xfrm>
              <a:off x="5736275" y="4214625"/>
              <a:ext cx="11300" cy="7550"/>
            </a:xfrm>
            <a:custGeom>
              <a:avLst/>
              <a:gdLst/>
              <a:ahLst/>
              <a:cxnLst/>
              <a:rect l="l" t="t" r="r" b="b"/>
              <a:pathLst>
                <a:path w="452" h="302" extrusionOk="0">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03"/>
            <p:cNvSpPr/>
            <p:nvPr/>
          </p:nvSpPr>
          <p:spPr>
            <a:xfrm>
              <a:off x="5760500" y="4214625"/>
              <a:ext cx="11125" cy="7550"/>
            </a:xfrm>
            <a:custGeom>
              <a:avLst/>
              <a:gdLst/>
              <a:ahLst/>
              <a:cxnLst/>
              <a:rect l="l" t="t" r="r" b="b"/>
              <a:pathLst>
                <a:path w="445" h="302" extrusionOk="0">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03"/>
            <p:cNvSpPr/>
            <p:nvPr/>
          </p:nvSpPr>
          <p:spPr>
            <a:xfrm>
              <a:off x="5596350" y="4389875"/>
              <a:ext cx="54300" cy="46550"/>
            </a:xfrm>
            <a:custGeom>
              <a:avLst/>
              <a:gdLst/>
              <a:ahLst/>
              <a:cxnLst/>
              <a:rect l="l" t="t" r="r" b="b"/>
              <a:pathLst>
                <a:path w="2172" h="1862" extrusionOk="0">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03"/>
            <p:cNvSpPr/>
            <p:nvPr/>
          </p:nvSpPr>
          <p:spPr>
            <a:xfrm>
              <a:off x="5451325" y="4196775"/>
              <a:ext cx="351325" cy="295875"/>
            </a:xfrm>
            <a:custGeom>
              <a:avLst/>
              <a:gdLst/>
              <a:ahLst/>
              <a:cxnLst/>
              <a:rect l="l" t="t" r="r" b="b"/>
              <a:pathLst>
                <a:path w="14053" h="11835" extrusionOk="0">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03"/>
            <p:cNvSpPr/>
            <p:nvPr/>
          </p:nvSpPr>
          <p:spPr>
            <a:xfrm>
              <a:off x="5570750" y="4275850"/>
              <a:ext cx="112300" cy="10950"/>
            </a:xfrm>
            <a:custGeom>
              <a:avLst/>
              <a:gdLst/>
              <a:ahLst/>
              <a:cxnLst/>
              <a:rect l="l" t="t" r="r" b="b"/>
              <a:pathLst>
                <a:path w="4492" h="438" extrusionOk="0">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03"/>
            <p:cNvSpPr/>
            <p:nvPr/>
          </p:nvSpPr>
          <p:spPr>
            <a:xfrm>
              <a:off x="5572300" y="4326025"/>
              <a:ext cx="111375" cy="10500"/>
            </a:xfrm>
            <a:custGeom>
              <a:avLst/>
              <a:gdLst/>
              <a:ahLst/>
              <a:cxnLst/>
              <a:rect l="l" t="t" r="r" b="b"/>
              <a:pathLst>
                <a:path w="4455" h="420" extrusionOk="0">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03"/>
            <p:cNvSpPr/>
            <p:nvPr/>
          </p:nvSpPr>
          <p:spPr>
            <a:xfrm>
              <a:off x="5525775" y="4299925"/>
              <a:ext cx="204750" cy="10100"/>
            </a:xfrm>
            <a:custGeom>
              <a:avLst/>
              <a:gdLst/>
              <a:ahLst/>
              <a:cxnLst/>
              <a:rect l="l" t="t" r="r" b="b"/>
              <a:pathLst>
                <a:path w="8190" h="404" extrusionOk="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03"/>
            <p:cNvSpPr/>
            <p:nvPr/>
          </p:nvSpPr>
          <p:spPr>
            <a:xfrm>
              <a:off x="5702150" y="4370500"/>
              <a:ext cx="52425" cy="33950"/>
            </a:xfrm>
            <a:custGeom>
              <a:avLst/>
              <a:gdLst/>
              <a:ahLst/>
              <a:cxnLst/>
              <a:rect l="l" t="t" r="r" b="b"/>
              <a:pathLst>
                <a:path w="2097" h="1358" extrusionOk="0">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03"/>
            <p:cNvSpPr/>
            <p:nvPr/>
          </p:nvSpPr>
          <p:spPr>
            <a:xfrm>
              <a:off x="5498625" y="4382125"/>
              <a:ext cx="44225" cy="10875"/>
            </a:xfrm>
            <a:custGeom>
              <a:avLst/>
              <a:gdLst/>
              <a:ahLst/>
              <a:cxnLst/>
              <a:rect l="l" t="t" r="r" b="b"/>
              <a:pathLst>
                <a:path w="1769" h="435" extrusionOk="0">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9" name="Google Shape;13999;p103"/>
          <p:cNvGrpSpPr/>
          <p:nvPr/>
        </p:nvGrpSpPr>
        <p:grpSpPr>
          <a:xfrm>
            <a:off x="2441160" y="3996225"/>
            <a:ext cx="349000" cy="307925"/>
            <a:chOff x="4720050" y="4190575"/>
            <a:chExt cx="349000" cy="307925"/>
          </a:xfrm>
        </p:grpSpPr>
        <p:sp>
          <p:nvSpPr>
            <p:cNvPr id="14000" name="Google Shape;14000;p103"/>
            <p:cNvSpPr/>
            <p:nvPr/>
          </p:nvSpPr>
          <p:spPr>
            <a:xfrm>
              <a:off x="4755925" y="447052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03"/>
            <p:cNvSpPr/>
            <p:nvPr/>
          </p:nvSpPr>
          <p:spPr>
            <a:xfrm>
              <a:off x="4720050" y="4273550"/>
              <a:ext cx="349000" cy="224950"/>
            </a:xfrm>
            <a:custGeom>
              <a:avLst/>
              <a:gdLst/>
              <a:ahLst/>
              <a:cxnLst/>
              <a:rect l="l" t="t" r="r" b="b"/>
              <a:pathLst>
                <a:path w="13960" h="8998" extrusionOk="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03"/>
            <p:cNvSpPr/>
            <p:nvPr/>
          </p:nvSpPr>
          <p:spPr>
            <a:xfrm>
              <a:off x="4823950" y="4336950"/>
              <a:ext cx="141950" cy="96775"/>
            </a:xfrm>
            <a:custGeom>
              <a:avLst/>
              <a:gdLst/>
              <a:ahLst/>
              <a:cxnLst/>
              <a:rect l="l" t="t" r="r" b="b"/>
              <a:pathLst>
                <a:path w="5678" h="3871" extrusionOk="0">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03"/>
            <p:cNvSpPr/>
            <p:nvPr/>
          </p:nvSpPr>
          <p:spPr>
            <a:xfrm>
              <a:off x="4874375" y="4235750"/>
              <a:ext cx="40350" cy="16500"/>
            </a:xfrm>
            <a:custGeom>
              <a:avLst/>
              <a:gdLst/>
              <a:ahLst/>
              <a:cxnLst/>
              <a:rect l="l" t="t" r="r" b="b"/>
              <a:pathLst>
                <a:path w="1614" h="660" extrusionOk="0">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03"/>
            <p:cNvSpPr/>
            <p:nvPr/>
          </p:nvSpPr>
          <p:spPr>
            <a:xfrm>
              <a:off x="4856850" y="4213275"/>
              <a:ext cx="74150" cy="23075"/>
            </a:xfrm>
            <a:custGeom>
              <a:avLst/>
              <a:gdLst/>
              <a:ahLst/>
              <a:cxnLst/>
              <a:rect l="l" t="t" r="r" b="b"/>
              <a:pathLst>
                <a:path w="2966" h="923" extrusionOk="0">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03"/>
            <p:cNvSpPr/>
            <p:nvPr/>
          </p:nvSpPr>
          <p:spPr>
            <a:xfrm>
              <a:off x="4841800" y="4190575"/>
              <a:ext cx="105500" cy="29700"/>
            </a:xfrm>
            <a:custGeom>
              <a:avLst/>
              <a:gdLst/>
              <a:ahLst/>
              <a:cxnLst/>
              <a:rect l="l" t="t" r="r" b="b"/>
              <a:pathLst>
                <a:path w="4220" h="1188" extrusionOk="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6" name="Google Shape;14006;p103"/>
          <p:cNvGrpSpPr/>
          <p:nvPr/>
        </p:nvGrpSpPr>
        <p:grpSpPr>
          <a:xfrm>
            <a:off x="3227595" y="4001650"/>
            <a:ext cx="349000" cy="297075"/>
            <a:chOff x="3960075" y="4196000"/>
            <a:chExt cx="349000" cy="297075"/>
          </a:xfrm>
        </p:grpSpPr>
        <p:sp>
          <p:nvSpPr>
            <p:cNvPr id="14007" name="Google Shape;14007;p103"/>
            <p:cNvSpPr/>
            <p:nvPr/>
          </p:nvSpPr>
          <p:spPr>
            <a:xfrm>
              <a:off x="3993425" y="4297550"/>
              <a:ext cx="281525" cy="162150"/>
            </a:xfrm>
            <a:custGeom>
              <a:avLst/>
              <a:gdLst/>
              <a:ahLst/>
              <a:cxnLst/>
              <a:rect l="l" t="t" r="r" b="b"/>
              <a:pathLst>
                <a:path w="11261" h="6486" extrusionOk="0">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03"/>
            <p:cNvSpPr/>
            <p:nvPr/>
          </p:nvSpPr>
          <p:spPr>
            <a:xfrm>
              <a:off x="4102775" y="4333075"/>
              <a:ext cx="62825" cy="70025"/>
            </a:xfrm>
            <a:custGeom>
              <a:avLst/>
              <a:gdLst/>
              <a:ahLst/>
              <a:cxnLst/>
              <a:rect l="l" t="t" r="r" b="b"/>
              <a:pathLst>
                <a:path w="2513" h="2801" extrusionOk="0">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03"/>
            <p:cNvSpPr/>
            <p:nvPr/>
          </p:nvSpPr>
          <p:spPr>
            <a:xfrm>
              <a:off x="3960075" y="4196000"/>
              <a:ext cx="349000" cy="297075"/>
            </a:xfrm>
            <a:custGeom>
              <a:avLst/>
              <a:gdLst/>
              <a:ahLst/>
              <a:cxnLst/>
              <a:rect l="l" t="t" r="r" b="b"/>
              <a:pathLst>
                <a:path w="13960" h="11883" extrusionOk="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103"/>
            <p:cNvSpPr/>
            <p:nvPr/>
          </p:nvSpPr>
          <p:spPr>
            <a:xfrm>
              <a:off x="422607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03"/>
            <p:cNvSpPr/>
            <p:nvPr/>
          </p:nvSpPr>
          <p:spPr>
            <a:xfrm>
              <a:off x="4247000" y="4246600"/>
              <a:ext cx="10875" cy="9925"/>
            </a:xfrm>
            <a:custGeom>
              <a:avLst/>
              <a:gdLst/>
              <a:ahLst/>
              <a:cxnLst/>
              <a:rect l="l" t="t" r="r" b="b"/>
              <a:pathLst>
                <a:path w="435" h="397" extrusionOk="0">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03"/>
            <p:cNvSpPr/>
            <p:nvPr/>
          </p:nvSpPr>
          <p:spPr>
            <a:xfrm>
              <a:off x="426872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3" name="Google Shape;14013;p103"/>
          <p:cNvGrpSpPr/>
          <p:nvPr/>
        </p:nvGrpSpPr>
        <p:grpSpPr>
          <a:xfrm>
            <a:off x="3993901" y="4010200"/>
            <a:ext cx="349000" cy="279975"/>
            <a:chOff x="3196225" y="4204550"/>
            <a:chExt cx="349000" cy="279975"/>
          </a:xfrm>
        </p:grpSpPr>
        <p:sp>
          <p:nvSpPr>
            <p:cNvPr id="14014" name="Google Shape;14014;p103"/>
            <p:cNvSpPr/>
            <p:nvPr/>
          </p:nvSpPr>
          <p:spPr>
            <a:xfrm>
              <a:off x="3461825" y="4226250"/>
              <a:ext cx="11650" cy="8175"/>
            </a:xfrm>
            <a:custGeom>
              <a:avLst/>
              <a:gdLst/>
              <a:ahLst/>
              <a:cxnLst/>
              <a:rect l="l" t="t" r="r" b="b"/>
              <a:pathLst>
                <a:path w="466" h="327" extrusionOk="0">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03"/>
            <p:cNvSpPr/>
            <p:nvPr/>
          </p:nvSpPr>
          <p:spPr>
            <a:xfrm>
              <a:off x="3482775" y="4226250"/>
              <a:ext cx="11650" cy="8175"/>
            </a:xfrm>
            <a:custGeom>
              <a:avLst/>
              <a:gdLst/>
              <a:ahLst/>
              <a:cxnLst/>
              <a:rect l="l" t="t" r="r" b="b"/>
              <a:pathLst>
                <a:path w="466" h="327" extrusionOk="0">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03"/>
            <p:cNvSpPr/>
            <p:nvPr/>
          </p:nvSpPr>
          <p:spPr>
            <a:xfrm>
              <a:off x="3504875" y="4225475"/>
              <a:ext cx="10100" cy="10875"/>
            </a:xfrm>
            <a:custGeom>
              <a:avLst/>
              <a:gdLst/>
              <a:ahLst/>
              <a:cxnLst/>
              <a:rect l="l" t="t" r="r" b="b"/>
              <a:pathLst>
                <a:path w="404" h="435" extrusionOk="0">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03"/>
            <p:cNvSpPr/>
            <p:nvPr/>
          </p:nvSpPr>
          <p:spPr>
            <a:xfrm>
              <a:off x="3196225" y="4204550"/>
              <a:ext cx="349000" cy="279975"/>
            </a:xfrm>
            <a:custGeom>
              <a:avLst/>
              <a:gdLst/>
              <a:ahLst/>
              <a:cxnLst/>
              <a:rect l="l" t="t" r="r" b="b"/>
              <a:pathLst>
                <a:path w="13960" h="11199" extrusionOk="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03"/>
            <p:cNvSpPr/>
            <p:nvPr/>
          </p:nvSpPr>
          <p:spPr>
            <a:xfrm>
              <a:off x="3223375" y="4273550"/>
              <a:ext cx="290825" cy="181500"/>
            </a:xfrm>
            <a:custGeom>
              <a:avLst/>
              <a:gdLst/>
              <a:ahLst/>
              <a:cxnLst/>
              <a:rect l="l" t="t" r="r" b="b"/>
              <a:pathLst>
                <a:path w="11633" h="7260" extrusionOk="0">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03"/>
            <p:cNvSpPr/>
            <p:nvPr/>
          </p:nvSpPr>
          <p:spPr>
            <a:xfrm>
              <a:off x="3278425" y="4332500"/>
              <a:ext cx="104725" cy="63600"/>
            </a:xfrm>
            <a:custGeom>
              <a:avLst/>
              <a:gdLst/>
              <a:ahLst/>
              <a:cxnLst/>
              <a:rect l="l" t="t" r="r" b="b"/>
              <a:pathLst>
                <a:path w="4189" h="2544" extrusionOk="0">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03"/>
            <p:cNvSpPr/>
            <p:nvPr/>
          </p:nvSpPr>
          <p:spPr>
            <a:xfrm>
              <a:off x="3383900" y="4357300"/>
              <a:ext cx="30250" cy="10125"/>
            </a:xfrm>
            <a:custGeom>
              <a:avLst/>
              <a:gdLst/>
              <a:ahLst/>
              <a:cxnLst/>
              <a:rect l="l" t="t" r="r" b="b"/>
              <a:pathLst>
                <a:path w="1210" h="405" extrusionOk="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03"/>
            <p:cNvSpPr/>
            <p:nvPr/>
          </p:nvSpPr>
          <p:spPr>
            <a:xfrm>
              <a:off x="3384850" y="4374325"/>
              <a:ext cx="28525" cy="10200"/>
            </a:xfrm>
            <a:custGeom>
              <a:avLst/>
              <a:gdLst/>
              <a:ahLst/>
              <a:cxnLst/>
              <a:rect l="l" t="t" r="r" b="b"/>
              <a:pathLst>
                <a:path w="1141" h="408" extrusionOk="0">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103"/>
            <p:cNvSpPr/>
            <p:nvPr/>
          </p:nvSpPr>
          <p:spPr>
            <a:xfrm>
              <a:off x="3332425" y="4357125"/>
              <a:ext cx="35200" cy="32000"/>
            </a:xfrm>
            <a:custGeom>
              <a:avLst/>
              <a:gdLst/>
              <a:ahLst/>
              <a:cxnLst/>
              <a:rect l="l" t="t" r="r" b="b"/>
              <a:pathLst>
                <a:path w="1408" h="1280" extrusionOk="0">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103"/>
            <p:cNvSpPr/>
            <p:nvPr/>
          </p:nvSpPr>
          <p:spPr>
            <a:xfrm>
              <a:off x="3426550" y="4357125"/>
              <a:ext cx="34600" cy="32400"/>
            </a:xfrm>
            <a:custGeom>
              <a:avLst/>
              <a:gdLst/>
              <a:ahLst/>
              <a:cxnLst/>
              <a:rect l="l" t="t" r="r" b="b"/>
              <a:pathLst>
                <a:path w="1384" h="1296" extrusionOk="0">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4" name="Google Shape;14024;p103"/>
          <p:cNvGrpSpPr/>
          <p:nvPr/>
        </p:nvGrpSpPr>
        <p:grpSpPr>
          <a:xfrm>
            <a:off x="4725464" y="4007800"/>
            <a:ext cx="349000" cy="284775"/>
            <a:chOff x="2443225" y="4202075"/>
            <a:chExt cx="349000" cy="284775"/>
          </a:xfrm>
        </p:grpSpPr>
        <p:sp>
          <p:nvSpPr>
            <p:cNvPr id="14025" name="Google Shape;14025;p103"/>
            <p:cNvSpPr/>
            <p:nvPr/>
          </p:nvSpPr>
          <p:spPr>
            <a:xfrm>
              <a:off x="2443225" y="4202075"/>
              <a:ext cx="349000" cy="284775"/>
            </a:xfrm>
            <a:custGeom>
              <a:avLst/>
              <a:gdLst/>
              <a:ahLst/>
              <a:cxnLst/>
              <a:rect l="l" t="t" r="r" b="b"/>
              <a:pathLst>
                <a:path w="13960" h="11391" extrusionOk="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03"/>
            <p:cNvSpPr/>
            <p:nvPr/>
          </p:nvSpPr>
          <p:spPr>
            <a:xfrm>
              <a:off x="2617725" y="4232450"/>
              <a:ext cx="10875" cy="139625"/>
            </a:xfrm>
            <a:custGeom>
              <a:avLst/>
              <a:gdLst/>
              <a:ahLst/>
              <a:cxnLst/>
              <a:rect l="l" t="t" r="r" b="b"/>
              <a:pathLst>
                <a:path w="435" h="5585" extrusionOk="0">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03"/>
            <p:cNvSpPr/>
            <p:nvPr/>
          </p:nvSpPr>
          <p:spPr>
            <a:xfrm>
              <a:off x="2477350" y="4239450"/>
              <a:ext cx="125650" cy="125650"/>
            </a:xfrm>
            <a:custGeom>
              <a:avLst/>
              <a:gdLst/>
              <a:ahLst/>
              <a:cxnLst/>
              <a:rect l="l" t="t" r="r" b="b"/>
              <a:pathLst>
                <a:path w="5026" h="5026" extrusionOk="0">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103"/>
            <p:cNvSpPr/>
            <p:nvPr/>
          </p:nvSpPr>
          <p:spPr>
            <a:xfrm>
              <a:off x="2516125" y="4258825"/>
              <a:ext cx="46550" cy="56625"/>
            </a:xfrm>
            <a:custGeom>
              <a:avLst/>
              <a:gdLst/>
              <a:ahLst/>
              <a:cxnLst/>
              <a:rect l="l" t="t" r="r" b="b"/>
              <a:pathLst>
                <a:path w="1862" h="2265" extrusionOk="0">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103"/>
            <p:cNvSpPr/>
            <p:nvPr/>
          </p:nvSpPr>
          <p:spPr>
            <a:xfrm>
              <a:off x="2651050" y="4236225"/>
              <a:ext cx="108600" cy="31925"/>
            </a:xfrm>
            <a:custGeom>
              <a:avLst/>
              <a:gdLst/>
              <a:ahLst/>
              <a:cxnLst/>
              <a:rect l="l" t="t" r="r" b="b"/>
              <a:pathLst>
                <a:path w="4344" h="1277" extrusionOk="0">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03"/>
            <p:cNvSpPr/>
            <p:nvPr/>
          </p:nvSpPr>
          <p:spPr>
            <a:xfrm>
              <a:off x="2651050" y="4285200"/>
              <a:ext cx="108600" cy="31800"/>
            </a:xfrm>
            <a:custGeom>
              <a:avLst/>
              <a:gdLst/>
              <a:ahLst/>
              <a:cxnLst/>
              <a:rect l="l" t="t" r="r" b="b"/>
              <a:pathLst>
                <a:path w="4344" h="1272" extrusionOk="0">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03"/>
            <p:cNvSpPr/>
            <p:nvPr/>
          </p:nvSpPr>
          <p:spPr>
            <a:xfrm>
              <a:off x="2651050" y="4334050"/>
              <a:ext cx="108600" cy="31825"/>
            </a:xfrm>
            <a:custGeom>
              <a:avLst/>
              <a:gdLst/>
              <a:ahLst/>
              <a:cxnLst/>
              <a:rect l="l" t="t" r="r" b="b"/>
              <a:pathLst>
                <a:path w="4344" h="1273" extrusionOk="0">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2" name="Google Shape;14032;p103"/>
          <p:cNvGrpSpPr/>
          <p:nvPr/>
        </p:nvGrpSpPr>
        <p:grpSpPr>
          <a:xfrm>
            <a:off x="5508379" y="3996625"/>
            <a:ext cx="349000" cy="307125"/>
            <a:chOff x="1681700" y="4191350"/>
            <a:chExt cx="349000" cy="307125"/>
          </a:xfrm>
        </p:grpSpPr>
        <p:sp>
          <p:nvSpPr>
            <p:cNvPr id="14033" name="Google Shape;14033;p103"/>
            <p:cNvSpPr/>
            <p:nvPr/>
          </p:nvSpPr>
          <p:spPr>
            <a:xfrm>
              <a:off x="1849750" y="4215400"/>
              <a:ext cx="11125" cy="7550"/>
            </a:xfrm>
            <a:custGeom>
              <a:avLst/>
              <a:gdLst/>
              <a:ahLst/>
              <a:cxnLst/>
              <a:rect l="l" t="t" r="r" b="b"/>
              <a:pathLst>
                <a:path w="445" h="302" extrusionOk="0">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03"/>
            <p:cNvSpPr/>
            <p:nvPr/>
          </p:nvSpPr>
          <p:spPr>
            <a:xfrm>
              <a:off x="1681700" y="4191350"/>
              <a:ext cx="349000" cy="307125"/>
            </a:xfrm>
            <a:custGeom>
              <a:avLst/>
              <a:gdLst/>
              <a:ahLst/>
              <a:cxnLst/>
              <a:rect l="l" t="t" r="r" b="b"/>
              <a:pathLst>
                <a:path w="13960" h="12285" extrusionOk="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03"/>
            <p:cNvSpPr/>
            <p:nvPr/>
          </p:nvSpPr>
          <p:spPr>
            <a:xfrm>
              <a:off x="1742200" y="4282875"/>
              <a:ext cx="100050" cy="100050"/>
            </a:xfrm>
            <a:custGeom>
              <a:avLst/>
              <a:gdLst/>
              <a:ahLst/>
              <a:cxnLst/>
              <a:rect l="l" t="t" r="r" b="b"/>
              <a:pathLst>
                <a:path w="4002" h="4002" extrusionOk="0">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03"/>
            <p:cNvSpPr/>
            <p:nvPr/>
          </p:nvSpPr>
          <p:spPr>
            <a:xfrm>
              <a:off x="1774775" y="4301775"/>
              <a:ext cx="48650" cy="40500"/>
            </a:xfrm>
            <a:custGeom>
              <a:avLst/>
              <a:gdLst/>
              <a:ahLst/>
              <a:cxnLst/>
              <a:rect l="l" t="t" r="r" b="b"/>
              <a:pathLst>
                <a:path w="1946" h="1620" extrusionOk="0">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03"/>
            <p:cNvSpPr/>
            <p:nvPr/>
          </p:nvSpPr>
          <p:spPr>
            <a:xfrm>
              <a:off x="1869375" y="4282875"/>
              <a:ext cx="100050" cy="100050"/>
            </a:xfrm>
            <a:custGeom>
              <a:avLst/>
              <a:gdLst/>
              <a:ahLst/>
              <a:cxnLst/>
              <a:rect l="l" t="t" r="r" b="b"/>
              <a:pathLst>
                <a:path w="4002" h="4002" extrusionOk="0">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03"/>
            <p:cNvSpPr/>
            <p:nvPr/>
          </p:nvSpPr>
          <p:spPr>
            <a:xfrm>
              <a:off x="1901950" y="4301775"/>
              <a:ext cx="47950" cy="40500"/>
            </a:xfrm>
            <a:custGeom>
              <a:avLst/>
              <a:gdLst/>
              <a:ahLst/>
              <a:cxnLst/>
              <a:rect l="l" t="t" r="r" b="b"/>
              <a:pathLst>
                <a:path w="1918" h="1620" extrusionOk="0">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103"/>
          <p:cNvGrpSpPr/>
          <p:nvPr/>
        </p:nvGrpSpPr>
        <p:grpSpPr>
          <a:xfrm>
            <a:off x="6275158" y="4016012"/>
            <a:ext cx="348975" cy="268350"/>
            <a:chOff x="7719625" y="1964175"/>
            <a:chExt cx="348975" cy="268350"/>
          </a:xfrm>
        </p:grpSpPr>
        <p:sp>
          <p:nvSpPr>
            <p:cNvPr id="14040" name="Google Shape;14040;p103"/>
            <p:cNvSpPr/>
            <p:nvPr/>
          </p:nvSpPr>
          <p:spPr>
            <a:xfrm>
              <a:off x="7985600" y="1985325"/>
              <a:ext cx="10900" cy="10500"/>
            </a:xfrm>
            <a:custGeom>
              <a:avLst/>
              <a:gdLst/>
              <a:ahLst/>
              <a:cxnLst/>
              <a:rect l="l" t="t" r="r" b="b"/>
              <a:pathLst>
                <a:path w="436" h="420" extrusionOk="0">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03"/>
            <p:cNvSpPr/>
            <p:nvPr/>
          </p:nvSpPr>
          <p:spPr>
            <a:xfrm>
              <a:off x="8007325" y="1985125"/>
              <a:ext cx="10100" cy="10100"/>
            </a:xfrm>
            <a:custGeom>
              <a:avLst/>
              <a:gdLst/>
              <a:ahLst/>
              <a:cxnLst/>
              <a:rect l="l" t="t" r="r" b="b"/>
              <a:pathLst>
                <a:path w="404" h="404" extrusionOk="0">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03"/>
            <p:cNvSpPr/>
            <p:nvPr/>
          </p:nvSpPr>
          <p:spPr>
            <a:xfrm>
              <a:off x="8028250" y="1985125"/>
              <a:ext cx="10125" cy="10100"/>
            </a:xfrm>
            <a:custGeom>
              <a:avLst/>
              <a:gdLst/>
              <a:ahLst/>
              <a:cxnLst/>
              <a:rect l="l" t="t" r="r" b="b"/>
              <a:pathLst>
                <a:path w="405" h="404" extrusionOk="0">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03"/>
            <p:cNvSpPr/>
            <p:nvPr/>
          </p:nvSpPr>
          <p:spPr>
            <a:xfrm>
              <a:off x="7757375" y="2039400"/>
              <a:ext cx="11900" cy="7550"/>
            </a:xfrm>
            <a:custGeom>
              <a:avLst/>
              <a:gdLst/>
              <a:ahLst/>
              <a:cxnLst/>
              <a:rect l="l" t="t" r="r" b="b"/>
              <a:pathLst>
                <a:path w="476" h="302" extrusionOk="0">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03"/>
            <p:cNvSpPr/>
            <p:nvPr/>
          </p:nvSpPr>
          <p:spPr>
            <a:xfrm>
              <a:off x="7757375" y="2129375"/>
              <a:ext cx="11900" cy="7550"/>
            </a:xfrm>
            <a:custGeom>
              <a:avLst/>
              <a:gdLst/>
              <a:ahLst/>
              <a:cxnLst/>
              <a:rect l="l" t="t" r="r" b="b"/>
              <a:pathLst>
                <a:path w="476" h="302" extrusionOk="0">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03"/>
            <p:cNvSpPr/>
            <p:nvPr/>
          </p:nvSpPr>
          <p:spPr>
            <a:xfrm>
              <a:off x="7719625" y="1964175"/>
              <a:ext cx="348975" cy="268350"/>
            </a:xfrm>
            <a:custGeom>
              <a:avLst/>
              <a:gdLst/>
              <a:ahLst/>
              <a:cxnLst/>
              <a:rect l="l" t="t" r="r" b="b"/>
              <a:pathLst>
                <a:path w="13959" h="10734" extrusionOk="0">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03"/>
            <p:cNvSpPr/>
            <p:nvPr/>
          </p:nvSpPr>
          <p:spPr>
            <a:xfrm>
              <a:off x="7756850" y="2061125"/>
              <a:ext cx="75225" cy="10100"/>
            </a:xfrm>
            <a:custGeom>
              <a:avLst/>
              <a:gdLst/>
              <a:ahLst/>
              <a:cxnLst/>
              <a:rect l="l" t="t" r="r" b="b"/>
              <a:pathLst>
                <a:path w="3009" h="404" extrusionOk="0">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03"/>
            <p:cNvSpPr/>
            <p:nvPr/>
          </p:nvSpPr>
          <p:spPr>
            <a:xfrm>
              <a:off x="7774675" y="2039400"/>
              <a:ext cx="110925" cy="10900"/>
            </a:xfrm>
            <a:custGeom>
              <a:avLst/>
              <a:gdLst/>
              <a:ahLst/>
              <a:cxnLst/>
              <a:rect l="l" t="t" r="r" b="b"/>
              <a:pathLst>
                <a:path w="4437" h="436" extrusionOk="0">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03"/>
            <p:cNvSpPr/>
            <p:nvPr/>
          </p:nvSpPr>
          <p:spPr>
            <a:xfrm>
              <a:off x="7758400" y="2079375"/>
              <a:ext cx="35675" cy="30625"/>
            </a:xfrm>
            <a:custGeom>
              <a:avLst/>
              <a:gdLst/>
              <a:ahLst/>
              <a:cxnLst/>
              <a:rect l="l" t="t" r="r" b="b"/>
              <a:pathLst>
                <a:path w="1427" h="1225" extrusionOk="0">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03"/>
            <p:cNvSpPr/>
            <p:nvPr/>
          </p:nvSpPr>
          <p:spPr>
            <a:xfrm>
              <a:off x="7800275" y="2079375"/>
              <a:ext cx="36475" cy="30625"/>
            </a:xfrm>
            <a:custGeom>
              <a:avLst/>
              <a:gdLst/>
              <a:ahLst/>
              <a:cxnLst/>
              <a:rect l="l" t="t" r="r" b="b"/>
              <a:pathLst>
                <a:path w="1459" h="1225" extrusionOk="0">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03"/>
            <p:cNvSpPr/>
            <p:nvPr/>
          </p:nvSpPr>
          <p:spPr>
            <a:xfrm>
              <a:off x="7847575" y="2079725"/>
              <a:ext cx="35700" cy="30650"/>
            </a:xfrm>
            <a:custGeom>
              <a:avLst/>
              <a:gdLst/>
              <a:ahLst/>
              <a:cxnLst/>
              <a:rect l="l" t="t" r="r" b="b"/>
              <a:pathLst>
                <a:path w="1428" h="1226" extrusionOk="0">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03"/>
            <p:cNvSpPr/>
            <p:nvPr/>
          </p:nvSpPr>
          <p:spPr>
            <a:xfrm>
              <a:off x="7758400" y="2151075"/>
              <a:ext cx="71350" cy="10100"/>
            </a:xfrm>
            <a:custGeom>
              <a:avLst/>
              <a:gdLst/>
              <a:ahLst/>
              <a:cxnLst/>
              <a:rect l="l" t="t" r="r" b="b"/>
              <a:pathLst>
                <a:path w="2854" h="404" extrusionOk="0">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03"/>
            <p:cNvSpPr/>
            <p:nvPr/>
          </p:nvSpPr>
          <p:spPr>
            <a:xfrm>
              <a:off x="7776225" y="2129375"/>
              <a:ext cx="109375" cy="10100"/>
            </a:xfrm>
            <a:custGeom>
              <a:avLst/>
              <a:gdLst/>
              <a:ahLst/>
              <a:cxnLst/>
              <a:rect l="l" t="t" r="r" b="b"/>
              <a:pathLst>
                <a:path w="4375" h="404" extrusionOk="0">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03"/>
            <p:cNvSpPr/>
            <p:nvPr/>
          </p:nvSpPr>
          <p:spPr>
            <a:xfrm>
              <a:off x="7758400" y="2169300"/>
              <a:ext cx="35675" cy="30650"/>
            </a:xfrm>
            <a:custGeom>
              <a:avLst/>
              <a:gdLst/>
              <a:ahLst/>
              <a:cxnLst/>
              <a:rect l="l" t="t" r="r" b="b"/>
              <a:pathLst>
                <a:path w="1427" h="1226" extrusionOk="0">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03"/>
            <p:cNvSpPr/>
            <p:nvPr/>
          </p:nvSpPr>
          <p:spPr>
            <a:xfrm>
              <a:off x="7800275" y="2169700"/>
              <a:ext cx="36475" cy="30625"/>
            </a:xfrm>
            <a:custGeom>
              <a:avLst/>
              <a:gdLst/>
              <a:ahLst/>
              <a:cxnLst/>
              <a:rect l="l" t="t" r="r" b="b"/>
              <a:pathLst>
                <a:path w="1459"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103"/>
            <p:cNvSpPr/>
            <p:nvPr/>
          </p:nvSpPr>
          <p:spPr>
            <a:xfrm>
              <a:off x="7847575" y="2169700"/>
              <a:ext cx="35700" cy="30625"/>
            </a:xfrm>
            <a:custGeom>
              <a:avLst/>
              <a:gdLst/>
              <a:ahLst/>
              <a:cxnLst/>
              <a:rect l="l" t="t" r="r" b="b"/>
              <a:pathLst>
                <a:path w="1428"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03"/>
            <p:cNvSpPr/>
            <p:nvPr/>
          </p:nvSpPr>
          <p:spPr>
            <a:xfrm>
              <a:off x="7942950" y="2031950"/>
              <a:ext cx="93075" cy="175750"/>
            </a:xfrm>
            <a:custGeom>
              <a:avLst/>
              <a:gdLst/>
              <a:ahLst/>
              <a:cxnLst/>
              <a:rect l="l" t="t" r="r" b="b"/>
              <a:pathLst>
                <a:path w="3723" h="7030" extrusionOk="0">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7" name="Google Shape;14057;p103"/>
          <p:cNvGrpSpPr/>
          <p:nvPr/>
        </p:nvGrpSpPr>
        <p:grpSpPr>
          <a:xfrm>
            <a:off x="7009520" y="4015250"/>
            <a:ext cx="348975" cy="269875"/>
            <a:chOff x="931825" y="4209975"/>
            <a:chExt cx="348975" cy="269875"/>
          </a:xfrm>
        </p:grpSpPr>
        <p:sp>
          <p:nvSpPr>
            <p:cNvPr id="14058" name="Google Shape;14058;p103"/>
            <p:cNvSpPr/>
            <p:nvPr/>
          </p:nvSpPr>
          <p:spPr>
            <a:xfrm>
              <a:off x="1062875" y="4246425"/>
              <a:ext cx="78350" cy="10100"/>
            </a:xfrm>
            <a:custGeom>
              <a:avLst/>
              <a:gdLst/>
              <a:ahLst/>
              <a:cxnLst/>
              <a:rect l="l" t="t" r="r" b="b"/>
              <a:pathLst>
                <a:path w="3134" h="404" extrusionOk="0">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03"/>
            <p:cNvSpPr/>
            <p:nvPr/>
          </p:nvSpPr>
          <p:spPr>
            <a:xfrm>
              <a:off x="1061325" y="4268900"/>
              <a:ext cx="81450" cy="10875"/>
            </a:xfrm>
            <a:custGeom>
              <a:avLst/>
              <a:gdLst/>
              <a:ahLst/>
              <a:cxnLst/>
              <a:rect l="l" t="t" r="r" b="b"/>
              <a:pathLst>
                <a:path w="3258" h="435" extrusionOk="0">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03"/>
            <p:cNvSpPr/>
            <p:nvPr/>
          </p:nvSpPr>
          <p:spPr>
            <a:xfrm>
              <a:off x="1061325" y="4291400"/>
              <a:ext cx="81450" cy="10100"/>
            </a:xfrm>
            <a:custGeom>
              <a:avLst/>
              <a:gdLst/>
              <a:ahLst/>
              <a:cxnLst/>
              <a:rect l="l" t="t" r="r" b="b"/>
              <a:pathLst>
                <a:path w="3258" h="404" extrusionOk="0">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03"/>
            <p:cNvSpPr/>
            <p:nvPr/>
          </p:nvSpPr>
          <p:spPr>
            <a:xfrm>
              <a:off x="931825" y="4209975"/>
              <a:ext cx="348975" cy="269875"/>
            </a:xfrm>
            <a:custGeom>
              <a:avLst/>
              <a:gdLst/>
              <a:ahLst/>
              <a:cxnLst/>
              <a:rect l="l" t="t" r="r" b="b"/>
              <a:pathLst>
                <a:path w="13959" h="10795" extrusionOk="0">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03"/>
            <p:cNvSpPr/>
            <p:nvPr/>
          </p:nvSpPr>
          <p:spPr>
            <a:xfrm>
              <a:off x="1030000" y="4392150"/>
              <a:ext cx="145350" cy="31200"/>
            </a:xfrm>
            <a:custGeom>
              <a:avLst/>
              <a:gdLst/>
              <a:ahLst/>
              <a:cxnLst/>
              <a:rect l="l" t="t" r="r" b="b"/>
              <a:pathLst>
                <a:path w="5814" h="1248" extrusionOk="0">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3" name="Google Shape;14063;p103"/>
          <p:cNvSpPr/>
          <p:nvPr/>
        </p:nvSpPr>
        <p:spPr>
          <a:xfrm>
            <a:off x="7754640" y="3975700"/>
            <a:ext cx="330400" cy="348975"/>
          </a:xfrm>
          <a:custGeom>
            <a:avLst/>
            <a:gdLst/>
            <a:ahLst/>
            <a:cxnLst/>
            <a:rect l="l" t="t" r="r" b="b"/>
            <a:pathLst>
              <a:path w="13216" h="13959" extrusionOk="0">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4" name="Google Shape;14064;p103"/>
          <p:cNvGrpSpPr/>
          <p:nvPr/>
        </p:nvGrpSpPr>
        <p:grpSpPr>
          <a:xfrm>
            <a:off x="2469473" y="1743861"/>
            <a:ext cx="292375" cy="348975"/>
            <a:chOff x="1709625" y="1923875"/>
            <a:chExt cx="292375" cy="348975"/>
          </a:xfrm>
        </p:grpSpPr>
        <p:sp>
          <p:nvSpPr>
            <p:cNvPr id="14065" name="Google Shape;14065;p103"/>
            <p:cNvSpPr/>
            <p:nvPr/>
          </p:nvSpPr>
          <p:spPr>
            <a:xfrm>
              <a:off x="1709625" y="1923875"/>
              <a:ext cx="292375" cy="348975"/>
            </a:xfrm>
            <a:custGeom>
              <a:avLst/>
              <a:gdLst/>
              <a:ahLst/>
              <a:cxnLst/>
              <a:rect l="l" t="t" r="r" b="b"/>
              <a:pathLst>
                <a:path w="11695" h="13959" extrusionOk="0">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03"/>
            <p:cNvSpPr/>
            <p:nvPr/>
          </p:nvSpPr>
          <p:spPr>
            <a:xfrm>
              <a:off x="1777875" y="2002175"/>
              <a:ext cx="78350" cy="10125"/>
            </a:xfrm>
            <a:custGeom>
              <a:avLst/>
              <a:gdLst/>
              <a:ahLst/>
              <a:cxnLst/>
              <a:rect l="l" t="t" r="r" b="b"/>
              <a:pathLst>
                <a:path w="3134" h="405" extrusionOk="0">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03"/>
            <p:cNvSpPr/>
            <p:nvPr/>
          </p:nvSpPr>
          <p:spPr>
            <a:xfrm>
              <a:off x="1779575" y="2154150"/>
              <a:ext cx="50850" cy="10175"/>
            </a:xfrm>
            <a:custGeom>
              <a:avLst/>
              <a:gdLst/>
              <a:ahLst/>
              <a:cxnLst/>
              <a:rect l="l" t="t" r="r" b="b"/>
              <a:pathLst>
                <a:path w="2034" h="407" extrusionOk="0">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03"/>
            <p:cNvSpPr/>
            <p:nvPr/>
          </p:nvSpPr>
          <p:spPr>
            <a:xfrm>
              <a:off x="1779425" y="2178225"/>
              <a:ext cx="50425" cy="10100"/>
            </a:xfrm>
            <a:custGeom>
              <a:avLst/>
              <a:gdLst/>
              <a:ahLst/>
              <a:cxnLst/>
              <a:rect l="l" t="t" r="r" b="b"/>
              <a:pathLst>
                <a:path w="2017" h="404" extrusionOk="0">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03"/>
            <p:cNvSpPr/>
            <p:nvPr/>
          </p:nvSpPr>
          <p:spPr>
            <a:xfrm>
              <a:off x="1777875" y="2203000"/>
              <a:ext cx="53525" cy="10150"/>
            </a:xfrm>
            <a:custGeom>
              <a:avLst/>
              <a:gdLst/>
              <a:ahLst/>
              <a:cxnLst/>
              <a:rect l="l" t="t" r="r" b="b"/>
              <a:pathLst>
                <a:path w="2141" h="406" extrusionOk="0">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103"/>
            <p:cNvSpPr/>
            <p:nvPr/>
          </p:nvSpPr>
          <p:spPr>
            <a:xfrm>
              <a:off x="1777875" y="2227075"/>
              <a:ext cx="53525" cy="10100"/>
            </a:xfrm>
            <a:custGeom>
              <a:avLst/>
              <a:gdLst/>
              <a:ahLst/>
              <a:cxnLst/>
              <a:rect l="l" t="t" r="r" b="b"/>
              <a:pathLst>
                <a:path w="2141" h="404" extrusionOk="0">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03"/>
            <p:cNvSpPr/>
            <p:nvPr/>
          </p:nvSpPr>
          <p:spPr>
            <a:xfrm>
              <a:off x="1777875" y="2086725"/>
              <a:ext cx="152000" cy="10875"/>
            </a:xfrm>
            <a:custGeom>
              <a:avLst/>
              <a:gdLst/>
              <a:ahLst/>
              <a:cxnLst/>
              <a:rect l="l" t="t" r="r" b="b"/>
              <a:pathLst>
                <a:path w="6080" h="435" extrusionOk="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03"/>
            <p:cNvSpPr/>
            <p:nvPr/>
          </p:nvSpPr>
          <p:spPr>
            <a:xfrm>
              <a:off x="1777875" y="2109975"/>
              <a:ext cx="152000" cy="10100"/>
            </a:xfrm>
            <a:custGeom>
              <a:avLst/>
              <a:gdLst/>
              <a:ahLst/>
              <a:cxnLst/>
              <a:rect l="l" t="t" r="r" b="b"/>
              <a:pathLst>
                <a:path w="6080" h="404" extrusionOk="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03"/>
            <p:cNvSpPr/>
            <p:nvPr/>
          </p:nvSpPr>
          <p:spPr>
            <a:xfrm>
              <a:off x="1780200" y="2025450"/>
              <a:ext cx="148125" cy="40350"/>
            </a:xfrm>
            <a:custGeom>
              <a:avLst/>
              <a:gdLst/>
              <a:ahLst/>
              <a:cxnLst/>
              <a:rect l="l" t="t" r="r" b="b"/>
              <a:pathLst>
                <a:path w="5925" h="1614" extrusionOk="0">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03"/>
            <p:cNvSpPr/>
            <p:nvPr/>
          </p:nvSpPr>
          <p:spPr>
            <a:xfrm>
              <a:off x="1955450" y="2175125"/>
              <a:ext cx="24075" cy="41700"/>
            </a:xfrm>
            <a:custGeom>
              <a:avLst/>
              <a:gdLst/>
              <a:ahLst/>
              <a:cxnLst/>
              <a:rect l="l" t="t" r="r" b="b"/>
              <a:pathLst>
                <a:path w="963" h="1668" extrusionOk="0">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03"/>
            <p:cNvSpPr/>
            <p:nvPr/>
          </p:nvSpPr>
          <p:spPr>
            <a:xfrm>
              <a:off x="1915125" y="2175125"/>
              <a:ext cx="33375" cy="41900"/>
            </a:xfrm>
            <a:custGeom>
              <a:avLst/>
              <a:gdLst/>
              <a:ahLst/>
              <a:cxnLst/>
              <a:rect l="l" t="t" r="r" b="b"/>
              <a:pathLst>
                <a:path w="1335" h="1676" extrusionOk="0">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03"/>
            <p:cNvSpPr/>
            <p:nvPr/>
          </p:nvSpPr>
          <p:spPr>
            <a:xfrm>
              <a:off x="1877525" y="2174800"/>
              <a:ext cx="33750" cy="41625"/>
            </a:xfrm>
            <a:custGeom>
              <a:avLst/>
              <a:gdLst/>
              <a:ahLst/>
              <a:cxnLst/>
              <a:rect l="l" t="t" r="r" b="b"/>
              <a:pathLst>
                <a:path w="1350" h="1665" extrusionOk="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7" name="Google Shape;14077;p103"/>
          <p:cNvGrpSpPr/>
          <p:nvPr/>
        </p:nvGrpSpPr>
        <p:grpSpPr>
          <a:xfrm>
            <a:off x="1057406" y="2264479"/>
            <a:ext cx="351325" cy="342775"/>
            <a:chOff x="1680925" y="3066150"/>
            <a:chExt cx="351325" cy="342775"/>
          </a:xfrm>
        </p:grpSpPr>
        <p:sp>
          <p:nvSpPr>
            <p:cNvPr id="14078" name="Google Shape;14078;p103"/>
            <p:cNvSpPr/>
            <p:nvPr/>
          </p:nvSpPr>
          <p:spPr>
            <a:xfrm>
              <a:off x="1949250" y="3134775"/>
              <a:ext cx="41125" cy="16700"/>
            </a:xfrm>
            <a:custGeom>
              <a:avLst/>
              <a:gdLst/>
              <a:ahLst/>
              <a:cxnLst/>
              <a:rect l="l" t="t" r="r" b="b"/>
              <a:pathLst>
                <a:path w="1645" h="668" extrusionOk="0">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03"/>
            <p:cNvSpPr/>
            <p:nvPr/>
          </p:nvSpPr>
          <p:spPr>
            <a:xfrm>
              <a:off x="1931650" y="3112675"/>
              <a:ext cx="74225" cy="23275"/>
            </a:xfrm>
            <a:custGeom>
              <a:avLst/>
              <a:gdLst/>
              <a:ahLst/>
              <a:cxnLst/>
              <a:rect l="l" t="t" r="r" b="b"/>
              <a:pathLst>
                <a:path w="2969" h="931" extrusionOk="0">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03"/>
            <p:cNvSpPr/>
            <p:nvPr/>
          </p:nvSpPr>
          <p:spPr>
            <a:xfrm>
              <a:off x="1917450" y="3089400"/>
              <a:ext cx="105500" cy="29700"/>
            </a:xfrm>
            <a:custGeom>
              <a:avLst/>
              <a:gdLst/>
              <a:ahLst/>
              <a:cxnLst/>
              <a:rect l="l" t="t" r="r" b="b"/>
              <a:pathLst>
                <a:path w="4220" h="1188" extrusionOk="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03"/>
            <p:cNvSpPr/>
            <p:nvPr/>
          </p:nvSpPr>
          <p:spPr>
            <a:xfrm>
              <a:off x="1680925" y="3066150"/>
              <a:ext cx="351325" cy="342775"/>
            </a:xfrm>
            <a:custGeom>
              <a:avLst/>
              <a:gdLst/>
              <a:ahLst/>
              <a:cxnLst/>
              <a:rect l="l" t="t" r="r" b="b"/>
              <a:pathLst>
                <a:path w="14053" h="13711" extrusionOk="0">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03"/>
            <p:cNvSpPr/>
            <p:nvPr/>
          </p:nvSpPr>
          <p:spPr>
            <a:xfrm>
              <a:off x="1809650" y="3208050"/>
              <a:ext cx="79900" cy="68575"/>
            </a:xfrm>
            <a:custGeom>
              <a:avLst/>
              <a:gdLst/>
              <a:ahLst/>
              <a:cxnLst/>
              <a:rect l="l" t="t" r="r" b="b"/>
              <a:pathLst>
                <a:path w="3196" h="2743" extrusionOk="0">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103"/>
            <p:cNvSpPr/>
            <p:nvPr/>
          </p:nvSpPr>
          <p:spPr>
            <a:xfrm>
              <a:off x="1849975" y="3225300"/>
              <a:ext cx="15550" cy="26200"/>
            </a:xfrm>
            <a:custGeom>
              <a:avLst/>
              <a:gdLst/>
              <a:ahLst/>
              <a:cxnLst/>
              <a:rect l="l" t="t" r="r" b="b"/>
              <a:pathLst>
                <a:path w="622" h="1048" extrusionOk="0">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4" name="Google Shape;14084;p103"/>
          <p:cNvGrpSpPr/>
          <p:nvPr/>
        </p:nvGrpSpPr>
        <p:grpSpPr>
          <a:xfrm>
            <a:off x="3990801" y="2320304"/>
            <a:ext cx="355200" cy="231125"/>
            <a:chOff x="3953100" y="3121200"/>
            <a:chExt cx="355200" cy="231125"/>
          </a:xfrm>
        </p:grpSpPr>
        <p:sp>
          <p:nvSpPr>
            <p:cNvPr id="14085" name="Google Shape;14085;p103"/>
            <p:cNvSpPr/>
            <p:nvPr/>
          </p:nvSpPr>
          <p:spPr>
            <a:xfrm>
              <a:off x="3953100" y="3121200"/>
              <a:ext cx="355200" cy="231125"/>
            </a:xfrm>
            <a:custGeom>
              <a:avLst/>
              <a:gdLst/>
              <a:ahLst/>
              <a:cxnLst/>
              <a:rect l="l" t="t" r="r" b="b"/>
              <a:pathLst>
                <a:path w="14208" h="9245" extrusionOk="0">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03"/>
            <p:cNvSpPr/>
            <p:nvPr/>
          </p:nvSpPr>
          <p:spPr>
            <a:xfrm>
              <a:off x="4094225" y="3142825"/>
              <a:ext cx="93100" cy="79200"/>
            </a:xfrm>
            <a:custGeom>
              <a:avLst/>
              <a:gdLst/>
              <a:ahLst/>
              <a:cxnLst/>
              <a:rect l="l" t="t" r="r" b="b"/>
              <a:pathLst>
                <a:path w="3724" h="3168" extrusionOk="0">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03"/>
            <p:cNvSpPr/>
            <p:nvPr/>
          </p:nvSpPr>
          <p:spPr>
            <a:xfrm>
              <a:off x="4115175" y="3163900"/>
              <a:ext cx="44225" cy="37200"/>
            </a:xfrm>
            <a:custGeom>
              <a:avLst/>
              <a:gdLst/>
              <a:ahLst/>
              <a:cxnLst/>
              <a:rect l="l" t="t" r="r" b="b"/>
              <a:pathLst>
                <a:path w="1769" h="1488" extrusionOk="0">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03"/>
            <p:cNvSpPr/>
            <p:nvPr/>
          </p:nvSpPr>
          <p:spPr>
            <a:xfrm>
              <a:off x="4011700" y="3178325"/>
              <a:ext cx="41025" cy="9850"/>
            </a:xfrm>
            <a:custGeom>
              <a:avLst/>
              <a:gdLst/>
              <a:ahLst/>
              <a:cxnLst/>
              <a:rect l="l" t="t" r="r" b="b"/>
              <a:pathLst>
                <a:path w="1641" h="394" extrusionOk="0">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03"/>
            <p:cNvSpPr/>
            <p:nvPr/>
          </p:nvSpPr>
          <p:spPr>
            <a:xfrm>
              <a:off x="4217525" y="3178475"/>
              <a:ext cx="39275" cy="10475"/>
            </a:xfrm>
            <a:custGeom>
              <a:avLst/>
              <a:gdLst/>
              <a:ahLst/>
              <a:cxnLst/>
              <a:rect l="l" t="t" r="r" b="b"/>
              <a:pathLst>
                <a:path w="1571" h="419" extrusionOk="0">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0" name="Google Shape;14090;p103"/>
          <p:cNvGrpSpPr/>
          <p:nvPr/>
        </p:nvGrpSpPr>
        <p:grpSpPr>
          <a:xfrm>
            <a:off x="5508004" y="1785299"/>
            <a:ext cx="349750" cy="266100"/>
            <a:chOff x="931825" y="2533500"/>
            <a:chExt cx="349750" cy="266100"/>
          </a:xfrm>
        </p:grpSpPr>
        <p:sp>
          <p:nvSpPr>
            <p:cNvPr id="14091" name="Google Shape;14091;p103"/>
            <p:cNvSpPr/>
            <p:nvPr/>
          </p:nvSpPr>
          <p:spPr>
            <a:xfrm>
              <a:off x="1137325" y="2698375"/>
              <a:ext cx="144250" cy="101225"/>
            </a:xfrm>
            <a:custGeom>
              <a:avLst/>
              <a:gdLst/>
              <a:ahLst/>
              <a:cxnLst/>
              <a:rect l="l" t="t" r="r" b="b"/>
              <a:pathLst>
                <a:path w="5770" h="4049" extrusionOk="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03"/>
            <p:cNvSpPr/>
            <p:nvPr/>
          </p:nvSpPr>
          <p:spPr>
            <a:xfrm>
              <a:off x="931825" y="2533500"/>
              <a:ext cx="184575" cy="111625"/>
            </a:xfrm>
            <a:custGeom>
              <a:avLst/>
              <a:gdLst/>
              <a:ahLst/>
              <a:cxnLst/>
              <a:rect l="l" t="t" r="r" b="b"/>
              <a:pathLst>
                <a:path w="7383" h="4465" extrusionOk="0">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03"/>
            <p:cNvSpPr/>
            <p:nvPr/>
          </p:nvSpPr>
          <p:spPr>
            <a:xfrm>
              <a:off x="1010125" y="2770575"/>
              <a:ext cx="41900" cy="16600"/>
            </a:xfrm>
            <a:custGeom>
              <a:avLst/>
              <a:gdLst/>
              <a:ahLst/>
              <a:cxnLst/>
              <a:rect l="l" t="t" r="r" b="b"/>
              <a:pathLst>
                <a:path w="1676" h="664" extrusionOk="0">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03"/>
            <p:cNvSpPr/>
            <p:nvPr/>
          </p:nvSpPr>
          <p:spPr>
            <a:xfrm>
              <a:off x="991750" y="2746650"/>
              <a:ext cx="77350" cy="24050"/>
            </a:xfrm>
            <a:custGeom>
              <a:avLst/>
              <a:gdLst/>
              <a:ahLst/>
              <a:cxnLst/>
              <a:rect l="l" t="t" r="r" b="b"/>
              <a:pathLst>
                <a:path w="3094" h="962" extrusionOk="0">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03"/>
            <p:cNvSpPr/>
            <p:nvPr/>
          </p:nvSpPr>
          <p:spPr>
            <a:xfrm>
              <a:off x="974700" y="2722600"/>
              <a:ext cx="111450" cy="31050"/>
            </a:xfrm>
            <a:custGeom>
              <a:avLst/>
              <a:gdLst/>
              <a:ahLst/>
              <a:cxnLst/>
              <a:rect l="l" t="t" r="r" b="b"/>
              <a:pathLst>
                <a:path w="4458" h="1242" extrusionOk="0">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03"/>
            <p:cNvSpPr/>
            <p:nvPr/>
          </p:nvSpPr>
          <p:spPr>
            <a:xfrm>
              <a:off x="1026425" y="2682150"/>
              <a:ext cx="11275" cy="7900"/>
            </a:xfrm>
            <a:custGeom>
              <a:avLst/>
              <a:gdLst/>
              <a:ahLst/>
              <a:cxnLst/>
              <a:rect l="l" t="t" r="r" b="b"/>
              <a:pathLst>
                <a:path w="451" h="316" extrusionOk="0">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03"/>
            <p:cNvSpPr/>
            <p:nvPr/>
          </p:nvSpPr>
          <p:spPr>
            <a:xfrm>
              <a:off x="1026425" y="266400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03"/>
            <p:cNvSpPr/>
            <p:nvPr/>
          </p:nvSpPr>
          <p:spPr>
            <a:xfrm>
              <a:off x="1026425" y="270045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03"/>
            <p:cNvSpPr/>
            <p:nvPr/>
          </p:nvSpPr>
          <p:spPr>
            <a:xfrm>
              <a:off x="1107850" y="2766650"/>
              <a:ext cx="10100" cy="10250"/>
            </a:xfrm>
            <a:custGeom>
              <a:avLst/>
              <a:gdLst/>
              <a:ahLst/>
              <a:cxnLst/>
              <a:rect l="l" t="t" r="r" b="b"/>
              <a:pathLst>
                <a:path w="404" h="410" extrusionOk="0">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03"/>
            <p:cNvSpPr/>
            <p:nvPr/>
          </p:nvSpPr>
          <p:spPr>
            <a:xfrm>
              <a:off x="1125300" y="2766650"/>
              <a:ext cx="11650" cy="9475"/>
            </a:xfrm>
            <a:custGeom>
              <a:avLst/>
              <a:gdLst/>
              <a:ahLst/>
              <a:cxnLst/>
              <a:rect l="l" t="t" r="r" b="b"/>
              <a:pathLst>
                <a:path w="466" h="379" extrusionOk="0">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03"/>
            <p:cNvSpPr/>
            <p:nvPr/>
          </p:nvSpPr>
          <p:spPr>
            <a:xfrm>
              <a:off x="1089225" y="2766650"/>
              <a:ext cx="10125" cy="10250"/>
            </a:xfrm>
            <a:custGeom>
              <a:avLst/>
              <a:gdLst/>
              <a:ahLst/>
              <a:cxnLst/>
              <a:rect l="l" t="t" r="r" b="b"/>
              <a:pathLst>
                <a:path w="405" h="410" extrusionOk="0">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2" name="Google Shape;14102;p103"/>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Online Learning</a:t>
            </a:r>
            <a:endParaRPr sz="1600">
              <a:solidFill>
                <a:srgbClr val="FFFFFF"/>
              </a:solidFill>
            </a:endParaRPr>
          </a:p>
        </p:txBody>
      </p:sp>
      <p:sp>
        <p:nvSpPr>
          <p:cNvPr id="14103" name="Google Shape;14103;p10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4107"/>
        <p:cNvGrpSpPr/>
        <p:nvPr/>
      </p:nvGrpSpPr>
      <p:grpSpPr>
        <a:xfrm>
          <a:off x="0" y="0"/>
          <a:ext cx="0" cy="0"/>
          <a:chOff x="0" y="0"/>
          <a:chExt cx="0" cy="0"/>
        </a:xfrm>
      </p:grpSpPr>
      <p:grpSp>
        <p:nvGrpSpPr>
          <p:cNvPr id="14108" name="Google Shape;14108;p104"/>
          <p:cNvGrpSpPr/>
          <p:nvPr/>
        </p:nvGrpSpPr>
        <p:grpSpPr>
          <a:xfrm>
            <a:off x="4803025" y="1783336"/>
            <a:ext cx="347225" cy="310175"/>
            <a:chOff x="7055563" y="3039906"/>
            <a:chExt cx="347225" cy="310175"/>
          </a:xfrm>
        </p:grpSpPr>
        <p:sp>
          <p:nvSpPr>
            <p:cNvPr id="14109" name="Google Shape;14109;p104"/>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104"/>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04"/>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04"/>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3" name="Google Shape;14113;p104"/>
          <p:cNvGrpSpPr/>
          <p:nvPr/>
        </p:nvGrpSpPr>
        <p:grpSpPr>
          <a:xfrm>
            <a:off x="5493756" y="1777161"/>
            <a:ext cx="352625" cy="322525"/>
            <a:chOff x="6314113" y="3033731"/>
            <a:chExt cx="352625" cy="322525"/>
          </a:xfrm>
        </p:grpSpPr>
        <p:sp>
          <p:nvSpPr>
            <p:cNvPr id="14114" name="Google Shape;14114;p104"/>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04"/>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04"/>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04"/>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04"/>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04"/>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04"/>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04"/>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104"/>
          <p:cNvGrpSpPr/>
          <p:nvPr/>
        </p:nvGrpSpPr>
        <p:grpSpPr>
          <a:xfrm>
            <a:off x="6283838" y="1765586"/>
            <a:ext cx="278550" cy="345675"/>
            <a:chOff x="4841988" y="4141656"/>
            <a:chExt cx="278550" cy="345675"/>
          </a:xfrm>
        </p:grpSpPr>
        <p:sp>
          <p:nvSpPr>
            <p:cNvPr id="14123" name="Google Shape;14123;p104"/>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104"/>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04"/>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04"/>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04"/>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04"/>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9" name="Google Shape;14129;p104"/>
          <p:cNvGrpSpPr/>
          <p:nvPr/>
        </p:nvGrpSpPr>
        <p:grpSpPr>
          <a:xfrm>
            <a:off x="7019550" y="1765611"/>
            <a:ext cx="366500" cy="345625"/>
            <a:chOff x="4804963" y="3581531"/>
            <a:chExt cx="366500" cy="345625"/>
          </a:xfrm>
        </p:grpSpPr>
        <p:sp>
          <p:nvSpPr>
            <p:cNvPr id="14130" name="Google Shape;14130;p104"/>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04"/>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04"/>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04"/>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4" name="Google Shape;14134;p104"/>
          <p:cNvGrpSpPr/>
          <p:nvPr/>
        </p:nvGrpSpPr>
        <p:grpSpPr>
          <a:xfrm>
            <a:off x="7766436" y="1765786"/>
            <a:ext cx="297075" cy="345275"/>
            <a:chOff x="1799788" y="4142056"/>
            <a:chExt cx="297075" cy="345275"/>
          </a:xfrm>
        </p:grpSpPr>
        <p:sp>
          <p:nvSpPr>
            <p:cNvPr id="14135" name="Google Shape;14135;p104"/>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04"/>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04"/>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04"/>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04"/>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104"/>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104"/>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04"/>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04"/>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04"/>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04"/>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6" name="Google Shape;14146;p104"/>
          <p:cNvGrpSpPr/>
          <p:nvPr/>
        </p:nvGrpSpPr>
        <p:grpSpPr>
          <a:xfrm>
            <a:off x="7742136" y="2330787"/>
            <a:ext cx="345675" cy="321775"/>
            <a:chOff x="5563388" y="3034481"/>
            <a:chExt cx="345675" cy="321775"/>
          </a:xfrm>
        </p:grpSpPr>
        <p:sp>
          <p:nvSpPr>
            <p:cNvPr id="14147" name="Google Shape;14147;p104"/>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04"/>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04"/>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04"/>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04"/>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04"/>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3" name="Google Shape;14153;p104"/>
          <p:cNvGrpSpPr/>
          <p:nvPr/>
        </p:nvGrpSpPr>
        <p:grpSpPr>
          <a:xfrm>
            <a:off x="7028425" y="2319150"/>
            <a:ext cx="348750" cy="345050"/>
            <a:chOff x="4806513" y="3022356"/>
            <a:chExt cx="348750" cy="345050"/>
          </a:xfrm>
        </p:grpSpPr>
        <p:sp>
          <p:nvSpPr>
            <p:cNvPr id="14154" name="Google Shape;14154;p104"/>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04"/>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04"/>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04"/>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04"/>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9" name="Google Shape;14159;p104"/>
          <p:cNvGrpSpPr/>
          <p:nvPr/>
        </p:nvGrpSpPr>
        <p:grpSpPr>
          <a:xfrm>
            <a:off x="6248738" y="2318837"/>
            <a:ext cx="348750" cy="345675"/>
            <a:chOff x="4806513" y="2463556"/>
            <a:chExt cx="348750" cy="345675"/>
          </a:xfrm>
        </p:grpSpPr>
        <p:sp>
          <p:nvSpPr>
            <p:cNvPr id="14160" name="Google Shape;14160;p104"/>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04"/>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104"/>
          <p:cNvGrpSpPr/>
          <p:nvPr/>
        </p:nvGrpSpPr>
        <p:grpSpPr>
          <a:xfrm>
            <a:off x="5497231" y="2360887"/>
            <a:ext cx="345675" cy="261575"/>
            <a:chOff x="4051938" y="3063831"/>
            <a:chExt cx="345675" cy="261575"/>
          </a:xfrm>
        </p:grpSpPr>
        <p:sp>
          <p:nvSpPr>
            <p:cNvPr id="14163" name="Google Shape;14163;p104"/>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04"/>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5" name="Google Shape;14165;p104"/>
          <p:cNvGrpSpPr/>
          <p:nvPr/>
        </p:nvGrpSpPr>
        <p:grpSpPr>
          <a:xfrm>
            <a:off x="4802650" y="2343087"/>
            <a:ext cx="347975" cy="297175"/>
            <a:chOff x="3292738" y="3045206"/>
            <a:chExt cx="347975" cy="297175"/>
          </a:xfrm>
        </p:grpSpPr>
        <p:sp>
          <p:nvSpPr>
            <p:cNvPr id="14166" name="Google Shape;14166;p104"/>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04"/>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8" name="Google Shape;14168;p104"/>
          <p:cNvGrpSpPr/>
          <p:nvPr/>
        </p:nvGrpSpPr>
        <p:grpSpPr>
          <a:xfrm>
            <a:off x="4818450" y="2850724"/>
            <a:ext cx="316375" cy="345675"/>
            <a:chOff x="5578038" y="3581531"/>
            <a:chExt cx="316375" cy="345675"/>
          </a:xfrm>
        </p:grpSpPr>
        <p:sp>
          <p:nvSpPr>
            <p:cNvPr id="14169" name="Google Shape;14169;p104"/>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04"/>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04"/>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04"/>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04"/>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04"/>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104"/>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04"/>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04"/>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104"/>
          <p:cNvGrpSpPr/>
          <p:nvPr/>
        </p:nvGrpSpPr>
        <p:grpSpPr>
          <a:xfrm>
            <a:off x="5504556" y="2850824"/>
            <a:ext cx="331025" cy="345475"/>
            <a:chOff x="2540463" y="3580956"/>
            <a:chExt cx="331025" cy="345475"/>
          </a:xfrm>
        </p:grpSpPr>
        <p:sp>
          <p:nvSpPr>
            <p:cNvPr id="14179" name="Google Shape;14179;p104"/>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04"/>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04"/>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04"/>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3" name="Google Shape;14183;p104"/>
          <p:cNvGrpSpPr/>
          <p:nvPr/>
        </p:nvGrpSpPr>
        <p:grpSpPr>
          <a:xfrm>
            <a:off x="6246038" y="2852274"/>
            <a:ext cx="354150" cy="342575"/>
            <a:chOff x="6307938" y="1923106"/>
            <a:chExt cx="354150" cy="342575"/>
          </a:xfrm>
        </p:grpSpPr>
        <p:sp>
          <p:nvSpPr>
            <p:cNvPr id="14184" name="Google Shape;14184;p104"/>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04"/>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04"/>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04"/>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104"/>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104"/>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104"/>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04"/>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04"/>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04"/>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4" name="Google Shape;14194;p104"/>
          <p:cNvGrpSpPr/>
          <p:nvPr/>
        </p:nvGrpSpPr>
        <p:grpSpPr>
          <a:xfrm>
            <a:off x="7059275" y="2850911"/>
            <a:ext cx="287050" cy="345300"/>
            <a:chOff x="4081238" y="4142031"/>
            <a:chExt cx="287050" cy="345300"/>
          </a:xfrm>
        </p:grpSpPr>
        <p:grpSp>
          <p:nvGrpSpPr>
            <p:cNvPr id="14195" name="Google Shape;14195;p104"/>
            <p:cNvGrpSpPr/>
            <p:nvPr/>
          </p:nvGrpSpPr>
          <p:grpSpPr>
            <a:xfrm>
              <a:off x="4160713" y="4237331"/>
              <a:ext cx="118850" cy="229950"/>
              <a:chOff x="4160713" y="4237331"/>
              <a:chExt cx="118850" cy="229950"/>
            </a:xfrm>
          </p:grpSpPr>
          <p:sp>
            <p:nvSpPr>
              <p:cNvPr id="14196" name="Google Shape;14196;p104"/>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04"/>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04"/>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04"/>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04"/>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1" name="Google Shape;14201;p104"/>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2" name="Google Shape;14202;p104"/>
          <p:cNvGrpSpPr/>
          <p:nvPr/>
        </p:nvGrpSpPr>
        <p:grpSpPr>
          <a:xfrm>
            <a:off x="7746761" y="2850724"/>
            <a:ext cx="336425" cy="345675"/>
            <a:chOff x="7795463" y="2463556"/>
            <a:chExt cx="336425" cy="345675"/>
          </a:xfrm>
        </p:grpSpPr>
        <p:sp>
          <p:nvSpPr>
            <p:cNvPr id="14203" name="Google Shape;14203;p104"/>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04"/>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04"/>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04"/>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04"/>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104"/>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104"/>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04"/>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04"/>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2" name="Google Shape;14212;p104"/>
          <p:cNvGrpSpPr/>
          <p:nvPr/>
        </p:nvGrpSpPr>
        <p:grpSpPr>
          <a:xfrm>
            <a:off x="7734286" y="3425142"/>
            <a:ext cx="361375" cy="330675"/>
            <a:chOff x="5552838" y="1929231"/>
            <a:chExt cx="361375" cy="330675"/>
          </a:xfrm>
        </p:grpSpPr>
        <p:sp>
          <p:nvSpPr>
            <p:cNvPr id="14213" name="Google Shape;14213;p104"/>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04"/>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04"/>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04"/>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7" name="Google Shape;14217;p104"/>
          <p:cNvGrpSpPr/>
          <p:nvPr/>
        </p:nvGrpSpPr>
        <p:grpSpPr>
          <a:xfrm>
            <a:off x="7014175" y="3430742"/>
            <a:ext cx="377250" cy="319475"/>
            <a:chOff x="4784188" y="1934881"/>
            <a:chExt cx="377250" cy="319475"/>
          </a:xfrm>
        </p:grpSpPr>
        <p:sp>
          <p:nvSpPr>
            <p:cNvPr id="14218" name="Google Shape;14218;p104"/>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104"/>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104"/>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04"/>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04"/>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04"/>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4" name="Google Shape;14224;p104"/>
          <p:cNvGrpSpPr/>
          <p:nvPr/>
        </p:nvGrpSpPr>
        <p:grpSpPr>
          <a:xfrm>
            <a:off x="6259925" y="3417642"/>
            <a:ext cx="326375" cy="345675"/>
            <a:chOff x="1784363" y="3581531"/>
            <a:chExt cx="326375" cy="345675"/>
          </a:xfrm>
        </p:grpSpPr>
        <p:sp>
          <p:nvSpPr>
            <p:cNvPr id="14225" name="Google Shape;14225;p104"/>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04"/>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104"/>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04"/>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04"/>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04"/>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04"/>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04"/>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04"/>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04"/>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04"/>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04"/>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7" name="Google Shape;14237;p104"/>
          <p:cNvGrpSpPr/>
          <p:nvPr/>
        </p:nvGrpSpPr>
        <p:grpSpPr>
          <a:xfrm>
            <a:off x="5521919" y="3417642"/>
            <a:ext cx="296300" cy="345675"/>
            <a:chOff x="1039038" y="4141656"/>
            <a:chExt cx="296300" cy="345675"/>
          </a:xfrm>
        </p:grpSpPr>
        <p:sp>
          <p:nvSpPr>
            <p:cNvPr id="14238" name="Google Shape;14238;p104"/>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104"/>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04"/>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04"/>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04"/>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04"/>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04"/>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104"/>
          <p:cNvGrpSpPr/>
          <p:nvPr/>
        </p:nvGrpSpPr>
        <p:grpSpPr>
          <a:xfrm>
            <a:off x="4805338" y="3417642"/>
            <a:ext cx="342600" cy="345675"/>
            <a:chOff x="5564163" y="2463556"/>
            <a:chExt cx="342600" cy="345675"/>
          </a:xfrm>
        </p:grpSpPr>
        <p:sp>
          <p:nvSpPr>
            <p:cNvPr id="14246" name="Google Shape;14246;p104"/>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104"/>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104"/>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9" name="Google Shape;14249;p104"/>
          <p:cNvGrpSpPr/>
          <p:nvPr/>
        </p:nvGrpSpPr>
        <p:grpSpPr>
          <a:xfrm>
            <a:off x="4794650" y="3991542"/>
            <a:ext cx="363975" cy="330250"/>
            <a:chOff x="2526038" y="1929656"/>
            <a:chExt cx="363975" cy="330250"/>
          </a:xfrm>
        </p:grpSpPr>
        <p:sp>
          <p:nvSpPr>
            <p:cNvPr id="14250" name="Google Shape;14250;p104"/>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04"/>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04"/>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104"/>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04"/>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04"/>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04"/>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104"/>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04"/>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04"/>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04"/>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04"/>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04"/>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3" name="Google Shape;14263;p104"/>
          <p:cNvGrpSpPr/>
          <p:nvPr/>
        </p:nvGrpSpPr>
        <p:grpSpPr>
          <a:xfrm>
            <a:off x="5497169" y="4000230"/>
            <a:ext cx="345800" cy="312875"/>
            <a:chOff x="1774963" y="1938531"/>
            <a:chExt cx="345800" cy="312875"/>
          </a:xfrm>
        </p:grpSpPr>
        <p:sp>
          <p:nvSpPr>
            <p:cNvPr id="14264" name="Google Shape;14264;p104"/>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04"/>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6" name="Google Shape;14266;p104"/>
          <p:cNvGrpSpPr/>
          <p:nvPr/>
        </p:nvGrpSpPr>
        <p:grpSpPr>
          <a:xfrm>
            <a:off x="6245650" y="3984005"/>
            <a:ext cx="354925" cy="345325"/>
            <a:chOff x="7786988" y="3022331"/>
            <a:chExt cx="354925" cy="345325"/>
          </a:xfrm>
        </p:grpSpPr>
        <p:sp>
          <p:nvSpPr>
            <p:cNvPr id="14267" name="Google Shape;14267;p104"/>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04"/>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04"/>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04"/>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04"/>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04"/>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73" name="Google Shape;14273;p104"/>
          <p:cNvSpPr/>
          <p:nvPr/>
        </p:nvSpPr>
        <p:spPr>
          <a:xfrm>
            <a:off x="7039988"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74" name="Google Shape;14274;p104"/>
          <p:cNvGrpSpPr/>
          <p:nvPr/>
        </p:nvGrpSpPr>
        <p:grpSpPr>
          <a:xfrm>
            <a:off x="7735586" y="3984217"/>
            <a:ext cx="358775" cy="344900"/>
            <a:chOff x="1008188" y="1921956"/>
            <a:chExt cx="358775" cy="344900"/>
          </a:xfrm>
        </p:grpSpPr>
        <p:sp>
          <p:nvSpPr>
            <p:cNvPr id="14275" name="Google Shape;14275;p104"/>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04"/>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04"/>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04"/>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104"/>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04"/>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1" name="Google Shape;14281;p104"/>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Laboratory</a:t>
            </a:r>
            <a:endParaRPr sz="1600">
              <a:solidFill>
                <a:srgbClr val="FFFFFF"/>
              </a:solidFill>
            </a:endParaRPr>
          </a:p>
        </p:txBody>
      </p:sp>
      <p:grpSp>
        <p:nvGrpSpPr>
          <p:cNvPr id="14282" name="Google Shape;14282;p104"/>
          <p:cNvGrpSpPr/>
          <p:nvPr/>
        </p:nvGrpSpPr>
        <p:grpSpPr>
          <a:xfrm>
            <a:off x="1744350" y="1765786"/>
            <a:ext cx="432875" cy="345275"/>
            <a:chOff x="2480288" y="2463956"/>
            <a:chExt cx="432875" cy="345275"/>
          </a:xfrm>
        </p:grpSpPr>
        <p:sp>
          <p:nvSpPr>
            <p:cNvPr id="14283" name="Google Shape;14283;p104"/>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04"/>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04"/>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04"/>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04"/>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04"/>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9" name="Google Shape;14289;p104"/>
          <p:cNvGrpSpPr/>
          <p:nvPr/>
        </p:nvGrpSpPr>
        <p:grpSpPr>
          <a:xfrm>
            <a:off x="2525719" y="1766361"/>
            <a:ext cx="362650" cy="344125"/>
            <a:chOff x="1766613" y="2464331"/>
            <a:chExt cx="362650" cy="344125"/>
          </a:xfrm>
        </p:grpSpPr>
        <p:sp>
          <p:nvSpPr>
            <p:cNvPr id="14290" name="Google Shape;14290;p104"/>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04"/>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04"/>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04"/>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4" name="Google Shape;14294;p104"/>
          <p:cNvGrpSpPr/>
          <p:nvPr/>
        </p:nvGrpSpPr>
        <p:grpSpPr>
          <a:xfrm>
            <a:off x="3372119" y="1765874"/>
            <a:ext cx="207550" cy="345100"/>
            <a:chOff x="7124238" y="4142231"/>
            <a:chExt cx="207550" cy="345100"/>
          </a:xfrm>
        </p:grpSpPr>
        <p:sp>
          <p:nvSpPr>
            <p:cNvPr id="14295" name="Google Shape;14295;p104"/>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04"/>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04"/>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04"/>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04"/>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0" name="Google Shape;14300;p104"/>
          <p:cNvGrpSpPr/>
          <p:nvPr/>
        </p:nvGrpSpPr>
        <p:grpSpPr>
          <a:xfrm>
            <a:off x="4042718" y="1770799"/>
            <a:ext cx="355675" cy="335250"/>
            <a:chOff x="1055681" y="2468781"/>
            <a:chExt cx="355675" cy="335250"/>
          </a:xfrm>
        </p:grpSpPr>
        <p:sp>
          <p:nvSpPr>
            <p:cNvPr id="14301" name="Google Shape;14301;p104"/>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04"/>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04"/>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04"/>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04"/>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104"/>
          <p:cNvGrpSpPr/>
          <p:nvPr/>
        </p:nvGrpSpPr>
        <p:grpSpPr>
          <a:xfrm>
            <a:off x="4045018" y="2334212"/>
            <a:ext cx="351075" cy="314925"/>
            <a:chOff x="2532763" y="3037481"/>
            <a:chExt cx="351075" cy="314925"/>
          </a:xfrm>
        </p:grpSpPr>
        <p:sp>
          <p:nvSpPr>
            <p:cNvPr id="14307" name="Google Shape;14307;p104"/>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04"/>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04"/>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04"/>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04"/>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2" name="Google Shape;14312;p104"/>
          <p:cNvSpPr/>
          <p:nvPr/>
        </p:nvSpPr>
        <p:spPr>
          <a:xfrm>
            <a:off x="3307294"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3" name="Google Shape;14313;p104"/>
          <p:cNvGrpSpPr/>
          <p:nvPr/>
        </p:nvGrpSpPr>
        <p:grpSpPr>
          <a:xfrm>
            <a:off x="2526494" y="2317875"/>
            <a:ext cx="361100" cy="347600"/>
            <a:chOff x="1767388" y="3021206"/>
            <a:chExt cx="361100" cy="347600"/>
          </a:xfrm>
        </p:grpSpPr>
        <p:sp>
          <p:nvSpPr>
            <p:cNvPr id="14314" name="Google Shape;14314;p104"/>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04"/>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04"/>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04"/>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8" name="Google Shape;14318;p104"/>
          <p:cNvGrpSpPr/>
          <p:nvPr/>
        </p:nvGrpSpPr>
        <p:grpSpPr>
          <a:xfrm>
            <a:off x="1781438" y="2319825"/>
            <a:ext cx="358700" cy="343700"/>
            <a:chOff x="1002088" y="3024131"/>
            <a:chExt cx="358700" cy="343700"/>
          </a:xfrm>
        </p:grpSpPr>
        <p:sp>
          <p:nvSpPr>
            <p:cNvPr id="14319" name="Google Shape;14319;p104"/>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04"/>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104"/>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104"/>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04"/>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04"/>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5" name="Google Shape;14325;p104"/>
          <p:cNvGrpSpPr/>
          <p:nvPr/>
        </p:nvGrpSpPr>
        <p:grpSpPr>
          <a:xfrm>
            <a:off x="1047104" y="2318837"/>
            <a:ext cx="337825" cy="345675"/>
            <a:chOff x="1014488" y="3581531"/>
            <a:chExt cx="337825" cy="345675"/>
          </a:xfrm>
        </p:grpSpPr>
        <p:sp>
          <p:nvSpPr>
            <p:cNvPr id="14326" name="Google Shape;14326;p104"/>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04"/>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04"/>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04"/>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04"/>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04"/>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04"/>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04"/>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4" name="Google Shape;14334;p104"/>
          <p:cNvGrpSpPr/>
          <p:nvPr/>
        </p:nvGrpSpPr>
        <p:grpSpPr>
          <a:xfrm>
            <a:off x="1069417" y="2850724"/>
            <a:ext cx="293200" cy="345675"/>
            <a:chOff x="2561313" y="4141656"/>
            <a:chExt cx="293200" cy="345675"/>
          </a:xfrm>
        </p:grpSpPr>
        <p:sp>
          <p:nvSpPr>
            <p:cNvPr id="14335" name="Google Shape;14335;p104"/>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104"/>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04"/>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04"/>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04"/>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04"/>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04"/>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04"/>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3" name="Google Shape;14343;p104"/>
          <p:cNvGrpSpPr/>
          <p:nvPr/>
        </p:nvGrpSpPr>
        <p:grpSpPr>
          <a:xfrm>
            <a:off x="1786400" y="2850824"/>
            <a:ext cx="348775" cy="345475"/>
            <a:chOff x="7790063" y="1921756"/>
            <a:chExt cx="348775" cy="345475"/>
          </a:xfrm>
        </p:grpSpPr>
        <p:sp>
          <p:nvSpPr>
            <p:cNvPr id="14344" name="Google Shape;14344;p104"/>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04"/>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104"/>
          <p:cNvGrpSpPr/>
          <p:nvPr/>
        </p:nvGrpSpPr>
        <p:grpSpPr>
          <a:xfrm>
            <a:off x="2550019" y="2850724"/>
            <a:ext cx="314050" cy="345675"/>
            <a:chOff x="6329538" y="3581531"/>
            <a:chExt cx="314050" cy="345675"/>
          </a:xfrm>
        </p:grpSpPr>
        <p:sp>
          <p:nvSpPr>
            <p:cNvPr id="14347" name="Google Shape;14347;p104"/>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04"/>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104"/>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0" name="Google Shape;14350;p104"/>
          <p:cNvGrpSpPr/>
          <p:nvPr/>
        </p:nvGrpSpPr>
        <p:grpSpPr>
          <a:xfrm>
            <a:off x="3301894" y="2858799"/>
            <a:ext cx="348000" cy="329525"/>
            <a:chOff x="7054788" y="1930381"/>
            <a:chExt cx="348000" cy="329525"/>
          </a:xfrm>
        </p:grpSpPr>
        <p:sp>
          <p:nvSpPr>
            <p:cNvPr id="14351" name="Google Shape;14351;p104"/>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04"/>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04"/>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4" name="Google Shape;14354;p104"/>
          <p:cNvGrpSpPr/>
          <p:nvPr/>
        </p:nvGrpSpPr>
        <p:grpSpPr>
          <a:xfrm>
            <a:off x="4069706" y="2850724"/>
            <a:ext cx="301700" cy="345675"/>
            <a:chOff x="5584988" y="4141656"/>
            <a:chExt cx="301700" cy="345675"/>
          </a:xfrm>
        </p:grpSpPr>
        <p:sp>
          <p:nvSpPr>
            <p:cNvPr id="14355" name="Google Shape;14355;p104"/>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04"/>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04"/>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04"/>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04"/>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04"/>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04"/>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2" name="Google Shape;14362;p104"/>
          <p:cNvGrpSpPr/>
          <p:nvPr/>
        </p:nvGrpSpPr>
        <p:grpSpPr>
          <a:xfrm>
            <a:off x="4057356" y="3418117"/>
            <a:ext cx="326400" cy="344725"/>
            <a:chOff x="7065588" y="3581531"/>
            <a:chExt cx="326400" cy="344725"/>
          </a:xfrm>
        </p:grpSpPr>
        <p:sp>
          <p:nvSpPr>
            <p:cNvPr id="14363" name="Google Shape;14363;p104"/>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04"/>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04"/>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04"/>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104"/>
          <p:cNvGrpSpPr/>
          <p:nvPr/>
        </p:nvGrpSpPr>
        <p:grpSpPr>
          <a:xfrm>
            <a:off x="3303056" y="3418005"/>
            <a:ext cx="345675" cy="344950"/>
            <a:chOff x="3294263" y="3582256"/>
            <a:chExt cx="345675" cy="344950"/>
          </a:xfrm>
        </p:grpSpPr>
        <p:sp>
          <p:nvSpPr>
            <p:cNvPr id="14368" name="Google Shape;14368;p104"/>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04"/>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04"/>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04"/>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2" name="Google Shape;14372;p104"/>
          <p:cNvGrpSpPr/>
          <p:nvPr/>
        </p:nvGrpSpPr>
        <p:grpSpPr>
          <a:xfrm>
            <a:off x="2526881" y="3418230"/>
            <a:ext cx="360325" cy="344500"/>
            <a:chOff x="4038813" y="2463956"/>
            <a:chExt cx="360325" cy="344500"/>
          </a:xfrm>
        </p:grpSpPr>
        <p:grpSp>
          <p:nvGrpSpPr>
            <p:cNvPr id="14373" name="Google Shape;14373;p104"/>
            <p:cNvGrpSpPr/>
            <p:nvPr/>
          </p:nvGrpSpPr>
          <p:grpSpPr>
            <a:xfrm>
              <a:off x="4038813" y="2575656"/>
              <a:ext cx="360325" cy="232800"/>
              <a:chOff x="4038813" y="2575656"/>
              <a:chExt cx="360325" cy="232800"/>
            </a:xfrm>
          </p:grpSpPr>
          <p:sp>
            <p:nvSpPr>
              <p:cNvPr id="14374" name="Google Shape;14374;p104"/>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104"/>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04"/>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04"/>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78" name="Google Shape;14378;p104"/>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9" name="Google Shape;14379;p104"/>
          <p:cNvGrpSpPr/>
          <p:nvPr/>
        </p:nvGrpSpPr>
        <p:grpSpPr>
          <a:xfrm>
            <a:off x="1858938" y="3417642"/>
            <a:ext cx="203700" cy="345675"/>
            <a:chOff x="7861838" y="4141656"/>
            <a:chExt cx="203700" cy="345675"/>
          </a:xfrm>
        </p:grpSpPr>
        <p:sp>
          <p:nvSpPr>
            <p:cNvPr id="14380" name="Google Shape;14380;p104"/>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04"/>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04"/>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04"/>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4" name="Google Shape;14384;p104"/>
          <p:cNvGrpSpPr/>
          <p:nvPr/>
        </p:nvGrpSpPr>
        <p:grpSpPr>
          <a:xfrm>
            <a:off x="1067092" y="3417542"/>
            <a:ext cx="297850" cy="345875"/>
            <a:chOff x="3318963" y="4141656"/>
            <a:chExt cx="297850" cy="345875"/>
          </a:xfrm>
        </p:grpSpPr>
        <p:sp>
          <p:nvSpPr>
            <p:cNvPr id="14385" name="Google Shape;14385;p104"/>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04"/>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04"/>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04"/>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04"/>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0" name="Google Shape;14390;p104"/>
          <p:cNvGrpSpPr/>
          <p:nvPr/>
        </p:nvGrpSpPr>
        <p:grpSpPr>
          <a:xfrm>
            <a:off x="1048192" y="3983830"/>
            <a:ext cx="335650" cy="345675"/>
            <a:chOff x="6318738" y="2463556"/>
            <a:chExt cx="335650" cy="345675"/>
          </a:xfrm>
        </p:grpSpPr>
        <p:sp>
          <p:nvSpPr>
            <p:cNvPr id="14391" name="Google Shape;14391;p104"/>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04"/>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04"/>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04"/>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04"/>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04"/>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04"/>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8" name="Google Shape;14398;p104"/>
          <p:cNvGrpSpPr/>
          <p:nvPr/>
        </p:nvGrpSpPr>
        <p:grpSpPr>
          <a:xfrm>
            <a:off x="1787563" y="3999592"/>
            <a:ext cx="346450" cy="314150"/>
            <a:chOff x="4051938" y="1937256"/>
            <a:chExt cx="346450" cy="314150"/>
          </a:xfrm>
        </p:grpSpPr>
        <p:sp>
          <p:nvSpPr>
            <p:cNvPr id="14399" name="Google Shape;14399;p104"/>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04"/>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1" name="Google Shape;14401;p104"/>
          <p:cNvSpPr/>
          <p:nvPr/>
        </p:nvSpPr>
        <p:spPr>
          <a:xfrm>
            <a:off x="2532281"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02" name="Google Shape;14402;p104"/>
          <p:cNvGrpSpPr/>
          <p:nvPr/>
        </p:nvGrpSpPr>
        <p:grpSpPr>
          <a:xfrm>
            <a:off x="3301506" y="3983780"/>
            <a:ext cx="348775" cy="345775"/>
            <a:chOff x="3293488" y="1921231"/>
            <a:chExt cx="348775" cy="345775"/>
          </a:xfrm>
        </p:grpSpPr>
        <p:sp>
          <p:nvSpPr>
            <p:cNvPr id="14403" name="Google Shape;14403;p104"/>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104"/>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04"/>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04"/>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7" name="Google Shape;14407;p104"/>
          <p:cNvGrpSpPr/>
          <p:nvPr/>
        </p:nvGrpSpPr>
        <p:grpSpPr>
          <a:xfrm>
            <a:off x="4094393" y="3984505"/>
            <a:ext cx="252325" cy="344325"/>
            <a:chOff x="6360388" y="4142256"/>
            <a:chExt cx="252325" cy="344325"/>
          </a:xfrm>
        </p:grpSpPr>
        <p:sp>
          <p:nvSpPr>
            <p:cNvPr id="14408" name="Google Shape;14408;p104"/>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104"/>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104"/>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04"/>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2" name="Google Shape;14412;p104"/>
          <p:cNvGrpSpPr/>
          <p:nvPr/>
        </p:nvGrpSpPr>
        <p:grpSpPr>
          <a:xfrm>
            <a:off x="1052429" y="1765586"/>
            <a:ext cx="327175" cy="345675"/>
            <a:chOff x="4058863" y="3580756"/>
            <a:chExt cx="327175" cy="345675"/>
          </a:xfrm>
        </p:grpSpPr>
        <p:sp>
          <p:nvSpPr>
            <p:cNvPr id="14413" name="Google Shape;14413;p104"/>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04"/>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04"/>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04"/>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7" name="Google Shape;14417;p10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4421"/>
        <p:cNvGrpSpPr/>
        <p:nvPr/>
      </p:nvGrpSpPr>
      <p:grpSpPr>
        <a:xfrm>
          <a:off x="0" y="0"/>
          <a:ext cx="0" cy="0"/>
          <a:chOff x="0" y="0"/>
          <a:chExt cx="0" cy="0"/>
        </a:xfrm>
      </p:grpSpPr>
      <p:grpSp>
        <p:nvGrpSpPr>
          <p:cNvPr id="14422" name="Google Shape;14422;p105"/>
          <p:cNvGrpSpPr/>
          <p:nvPr/>
        </p:nvGrpSpPr>
        <p:grpSpPr>
          <a:xfrm>
            <a:off x="1052575" y="1765913"/>
            <a:ext cx="363425" cy="363425"/>
            <a:chOff x="6243125" y="3052825"/>
            <a:chExt cx="363425" cy="363425"/>
          </a:xfrm>
        </p:grpSpPr>
        <p:sp>
          <p:nvSpPr>
            <p:cNvPr id="14423" name="Google Shape;14423;p105"/>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05"/>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05"/>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05"/>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05"/>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8" name="Google Shape;14428;p105"/>
          <p:cNvGrpSpPr/>
          <p:nvPr/>
        </p:nvGrpSpPr>
        <p:grpSpPr>
          <a:xfrm>
            <a:off x="1703363" y="1765913"/>
            <a:ext cx="387325" cy="363425"/>
            <a:chOff x="5481625" y="3052825"/>
            <a:chExt cx="387325" cy="363425"/>
          </a:xfrm>
        </p:grpSpPr>
        <p:sp>
          <p:nvSpPr>
            <p:cNvPr id="14429" name="Google Shape;14429;p105"/>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05"/>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05"/>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05"/>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05"/>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105"/>
          <p:cNvGrpSpPr/>
          <p:nvPr/>
        </p:nvGrpSpPr>
        <p:grpSpPr>
          <a:xfrm>
            <a:off x="2482750" y="1765575"/>
            <a:ext cx="312900" cy="364100"/>
            <a:chOff x="2518100" y="3601800"/>
            <a:chExt cx="312900" cy="364100"/>
          </a:xfrm>
        </p:grpSpPr>
        <p:sp>
          <p:nvSpPr>
            <p:cNvPr id="14435" name="Google Shape;14435;p105"/>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05"/>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05"/>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05"/>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05"/>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0" name="Google Shape;14440;p105"/>
          <p:cNvGrpSpPr/>
          <p:nvPr/>
        </p:nvGrpSpPr>
        <p:grpSpPr>
          <a:xfrm>
            <a:off x="3234350" y="1765913"/>
            <a:ext cx="370375" cy="363425"/>
            <a:chOff x="4747100" y="3052825"/>
            <a:chExt cx="370375" cy="363425"/>
          </a:xfrm>
        </p:grpSpPr>
        <p:sp>
          <p:nvSpPr>
            <p:cNvPr id="14441" name="Google Shape;14441;p105"/>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05"/>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105"/>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05"/>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5" name="Google Shape;14445;p105"/>
          <p:cNvGrpSpPr/>
          <p:nvPr/>
        </p:nvGrpSpPr>
        <p:grpSpPr>
          <a:xfrm>
            <a:off x="4015600" y="1765913"/>
            <a:ext cx="313275" cy="363425"/>
            <a:chOff x="1758900" y="3602950"/>
            <a:chExt cx="313275" cy="363425"/>
          </a:xfrm>
        </p:grpSpPr>
        <p:sp>
          <p:nvSpPr>
            <p:cNvPr id="14446" name="Google Shape;14446;p105"/>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05"/>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05"/>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05"/>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0" name="Google Shape;14450;p105"/>
          <p:cNvGrpSpPr/>
          <p:nvPr/>
        </p:nvGrpSpPr>
        <p:grpSpPr>
          <a:xfrm>
            <a:off x="4751413" y="1790938"/>
            <a:ext cx="363400" cy="313375"/>
            <a:chOff x="3997175" y="3077525"/>
            <a:chExt cx="363400" cy="313375"/>
          </a:xfrm>
        </p:grpSpPr>
        <p:sp>
          <p:nvSpPr>
            <p:cNvPr id="14451" name="Google Shape;14451;p105"/>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05"/>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05"/>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05"/>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05"/>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05"/>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05"/>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05"/>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05"/>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05"/>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05"/>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05"/>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05"/>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05"/>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05"/>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05"/>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05"/>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05"/>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05"/>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05"/>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105"/>
          <p:cNvGrpSpPr/>
          <p:nvPr/>
        </p:nvGrpSpPr>
        <p:grpSpPr>
          <a:xfrm>
            <a:off x="5464975" y="1765913"/>
            <a:ext cx="363425" cy="363425"/>
            <a:chOff x="3246450" y="3052825"/>
            <a:chExt cx="363425" cy="363425"/>
          </a:xfrm>
        </p:grpSpPr>
        <p:sp>
          <p:nvSpPr>
            <p:cNvPr id="14472" name="Google Shape;14472;p105"/>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05"/>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4" name="Google Shape;14474;p105"/>
          <p:cNvGrpSpPr/>
          <p:nvPr/>
        </p:nvGrpSpPr>
        <p:grpSpPr>
          <a:xfrm>
            <a:off x="6229956" y="1766300"/>
            <a:ext cx="362650" cy="362650"/>
            <a:chOff x="2492650" y="3053600"/>
            <a:chExt cx="362650" cy="362650"/>
          </a:xfrm>
        </p:grpSpPr>
        <p:sp>
          <p:nvSpPr>
            <p:cNvPr id="14475" name="Google Shape;14475;p105"/>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05"/>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05"/>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05"/>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05"/>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05"/>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105"/>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105"/>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105"/>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05"/>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05"/>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05"/>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7" name="Google Shape;14487;p105"/>
          <p:cNvGrpSpPr/>
          <p:nvPr/>
        </p:nvGrpSpPr>
        <p:grpSpPr>
          <a:xfrm>
            <a:off x="6957013" y="1766288"/>
            <a:ext cx="363425" cy="362675"/>
            <a:chOff x="1734225" y="3053575"/>
            <a:chExt cx="363425" cy="362675"/>
          </a:xfrm>
        </p:grpSpPr>
        <p:sp>
          <p:nvSpPr>
            <p:cNvPr id="14488" name="Google Shape;14488;p105"/>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05"/>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05"/>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05"/>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2" name="Google Shape;14492;p105"/>
          <p:cNvGrpSpPr/>
          <p:nvPr/>
        </p:nvGrpSpPr>
        <p:grpSpPr>
          <a:xfrm>
            <a:off x="7728969" y="1766013"/>
            <a:ext cx="363400" cy="363225"/>
            <a:chOff x="975800" y="3053025"/>
            <a:chExt cx="363400" cy="363225"/>
          </a:xfrm>
        </p:grpSpPr>
        <p:sp>
          <p:nvSpPr>
            <p:cNvPr id="14493" name="Google Shape;14493;p105"/>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05"/>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05"/>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05"/>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05"/>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8" name="Google Shape;14498;p105"/>
          <p:cNvGrpSpPr/>
          <p:nvPr/>
        </p:nvGrpSpPr>
        <p:grpSpPr>
          <a:xfrm>
            <a:off x="7728956" y="2328519"/>
            <a:ext cx="363425" cy="364700"/>
            <a:chOff x="7724500" y="2485750"/>
            <a:chExt cx="363425" cy="364700"/>
          </a:xfrm>
        </p:grpSpPr>
        <p:sp>
          <p:nvSpPr>
            <p:cNvPr id="14499" name="Google Shape;14499;p105"/>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05"/>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05"/>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05"/>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05"/>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05"/>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5" name="Google Shape;14505;p105"/>
          <p:cNvGrpSpPr/>
          <p:nvPr/>
        </p:nvGrpSpPr>
        <p:grpSpPr>
          <a:xfrm>
            <a:off x="6957013" y="2328869"/>
            <a:ext cx="363425" cy="364000"/>
            <a:chOff x="6979200" y="2485750"/>
            <a:chExt cx="363425" cy="364000"/>
          </a:xfrm>
        </p:grpSpPr>
        <p:sp>
          <p:nvSpPr>
            <p:cNvPr id="14506" name="Google Shape;14506;p105"/>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05"/>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8" name="Google Shape;14508;p105"/>
          <p:cNvGrpSpPr/>
          <p:nvPr/>
        </p:nvGrpSpPr>
        <p:grpSpPr>
          <a:xfrm>
            <a:off x="6229569" y="2329156"/>
            <a:ext cx="363425" cy="363425"/>
            <a:chOff x="6243125" y="2485750"/>
            <a:chExt cx="363425" cy="363425"/>
          </a:xfrm>
        </p:grpSpPr>
        <p:sp>
          <p:nvSpPr>
            <p:cNvPr id="14509" name="Google Shape;14509;p105"/>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105"/>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05"/>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2" name="Google Shape;14512;p105"/>
          <p:cNvGrpSpPr/>
          <p:nvPr/>
        </p:nvGrpSpPr>
        <p:grpSpPr>
          <a:xfrm>
            <a:off x="5464000" y="2329156"/>
            <a:ext cx="365375" cy="363425"/>
            <a:chOff x="5495100" y="2485750"/>
            <a:chExt cx="365375" cy="363425"/>
          </a:xfrm>
        </p:grpSpPr>
        <p:sp>
          <p:nvSpPr>
            <p:cNvPr id="14513" name="Google Shape;14513;p105"/>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05"/>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05"/>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05"/>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7" name="Google Shape;14517;p105"/>
          <p:cNvGrpSpPr/>
          <p:nvPr/>
        </p:nvGrpSpPr>
        <p:grpSpPr>
          <a:xfrm>
            <a:off x="4749313" y="2328656"/>
            <a:ext cx="367600" cy="364425"/>
            <a:chOff x="4744475" y="2485325"/>
            <a:chExt cx="367600" cy="364425"/>
          </a:xfrm>
        </p:grpSpPr>
        <p:sp>
          <p:nvSpPr>
            <p:cNvPr id="14518" name="Google Shape;14518;p105"/>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05"/>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05"/>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05"/>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105"/>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05"/>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05"/>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5" name="Google Shape;14525;p105"/>
          <p:cNvGrpSpPr/>
          <p:nvPr/>
        </p:nvGrpSpPr>
        <p:grpSpPr>
          <a:xfrm>
            <a:off x="3990538" y="2329156"/>
            <a:ext cx="363400" cy="363425"/>
            <a:chOff x="3997175" y="2485750"/>
            <a:chExt cx="363400" cy="363425"/>
          </a:xfrm>
        </p:grpSpPr>
        <p:sp>
          <p:nvSpPr>
            <p:cNvPr id="14526" name="Google Shape;14526;p105"/>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05"/>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105"/>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05"/>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05"/>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105"/>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05"/>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3" name="Google Shape;14533;p105"/>
          <p:cNvGrpSpPr/>
          <p:nvPr/>
        </p:nvGrpSpPr>
        <p:grpSpPr>
          <a:xfrm>
            <a:off x="3305713" y="2329144"/>
            <a:ext cx="227650" cy="363450"/>
            <a:chOff x="6311025" y="3602925"/>
            <a:chExt cx="227650" cy="363450"/>
          </a:xfrm>
        </p:grpSpPr>
        <p:sp>
          <p:nvSpPr>
            <p:cNvPr id="14534" name="Google Shape;14534;p105"/>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05"/>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05"/>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05"/>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05"/>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105"/>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0" name="Google Shape;14540;p105"/>
          <p:cNvGrpSpPr/>
          <p:nvPr/>
        </p:nvGrpSpPr>
        <p:grpSpPr>
          <a:xfrm>
            <a:off x="2457875" y="2329156"/>
            <a:ext cx="362650" cy="363425"/>
            <a:chOff x="3247225" y="2485750"/>
            <a:chExt cx="362650" cy="363425"/>
          </a:xfrm>
        </p:grpSpPr>
        <p:sp>
          <p:nvSpPr>
            <p:cNvPr id="14541" name="Google Shape;14541;p105"/>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05"/>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05"/>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05"/>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05"/>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05"/>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05"/>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05"/>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105"/>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105"/>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1" name="Google Shape;14551;p105"/>
          <p:cNvGrpSpPr/>
          <p:nvPr/>
        </p:nvGrpSpPr>
        <p:grpSpPr>
          <a:xfrm>
            <a:off x="1715313" y="2329156"/>
            <a:ext cx="363425" cy="363425"/>
            <a:chOff x="2492650" y="2485750"/>
            <a:chExt cx="363425" cy="363425"/>
          </a:xfrm>
        </p:grpSpPr>
        <p:sp>
          <p:nvSpPr>
            <p:cNvPr id="14552" name="Google Shape;14552;p105"/>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05"/>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05"/>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05"/>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05"/>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7" name="Google Shape;14557;p105"/>
          <p:cNvGrpSpPr/>
          <p:nvPr/>
        </p:nvGrpSpPr>
        <p:grpSpPr>
          <a:xfrm>
            <a:off x="1048338" y="2329544"/>
            <a:ext cx="371900" cy="362650"/>
            <a:chOff x="1734225" y="2485750"/>
            <a:chExt cx="371900" cy="362650"/>
          </a:xfrm>
        </p:grpSpPr>
        <p:sp>
          <p:nvSpPr>
            <p:cNvPr id="14558" name="Google Shape;14558;p105"/>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05"/>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05"/>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1" name="Google Shape;14561;p105"/>
          <p:cNvGrpSpPr/>
          <p:nvPr/>
        </p:nvGrpSpPr>
        <p:grpSpPr>
          <a:xfrm>
            <a:off x="1052588" y="2935221"/>
            <a:ext cx="363400" cy="364000"/>
            <a:chOff x="975800" y="2485750"/>
            <a:chExt cx="363400" cy="364000"/>
          </a:xfrm>
        </p:grpSpPr>
        <p:sp>
          <p:nvSpPr>
            <p:cNvPr id="14562" name="Google Shape;14562;p105"/>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105"/>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105"/>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05"/>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05"/>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105"/>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8" name="Google Shape;14568;p105"/>
          <p:cNvGrpSpPr/>
          <p:nvPr/>
        </p:nvGrpSpPr>
        <p:grpSpPr>
          <a:xfrm>
            <a:off x="1714550" y="2935421"/>
            <a:ext cx="364950" cy="363600"/>
            <a:chOff x="7722975" y="4171400"/>
            <a:chExt cx="364950" cy="363600"/>
          </a:xfrm>
        </p:grpSpPr>
        <p:sp>
          <p:nvSpPr>
            <p:cNvPr id="14569" name="Google Shape;14569;p105"/>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05"/>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05"/>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05"/>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05"/>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05"/>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05"/>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105"/>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7" name="Google Shape;14577;p105"/>
          <p:cNvGrpSpPr/>
          <p:nvPr/>
        </p:nvGrpSpPr>
        <p:grpSpPr>
          <a:xfrm>
            <a:off x="2457488" y="2935508"/>
            <a:ext cx="363425" cy="363425"/>
            <a:chOff x="6979200" y="4171575"/>
            <a:chExt cx="363425" cy="363425"/>
          </a:xfrm>
        </p:grpSpPr>
        <p:sp>
          <p:nvSpPr>
            <p:cNvPr id="14578" name="Google Shape;14578;p105"/>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105"/>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05"/>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1" name="Google Shape;14581;p105"/>
          <p:cNvGrpSpPr/>
          <p:nvPr/>
        </p:nvGrpSpPr>
        <p:grpSpPr>
          <a:xfrm>
            <a:off x="3316525" y="2935121"/>
            <a:ext cx="206025" cy="364200"/>
            <a:chOff x="7057900" y="3602175"/>
            <a:chExt cx="206025" cy="364200"/>
          </a:xfrm>
        </p:grpSpPr>
        <p:sp>
          <p:nvSpPr>
            <p:cNvPr id="14582" name="Google Shape;14582;p105"/>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05"/>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05"/>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05"/>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05"/>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105"/>
          <p:cNvGrpSpPr/>
          <p:nvPr/>
        </p:nvGrpSpPr>
        <p:grpSpPr>
          <a:xfrm>
            <a:off x="3990525" y="2935508"/>
            <a:ext cx="363425" cy="363425"/>
            <a:chOff x="6242375" y="4171575"/>
            <a:chExt cx="363425" cy="363425"/>
          </a:xfrm>
        </p:grpSpPr>
        <p:sp>
          <p:nvSpPr>
            <p:cNvPr id="14588" name="Google Shape;14588;p105"/>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105"/>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105"/>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05"/>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05"/>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3" name="Google Shape;14593;p105"/>
          <p:cNvGrpSpPr/>
          <p:nvPr/>
        </p:nvGrpSpPr>
        <p:grpSpPr>
          <a:xfrm>
            <a:off x="4751400" y="2935508"/>
            <a:ext cx="363425" cy="363425"/>
            <a:chOff x="5497050" y="4171575"/>
            <a:chExt cx="363425" cy="363425"/>
          </a:xfrm>
        </p:grpSpPr>
        <p:sp>
          <p:nvSpPr>
            <p:cNvPr id="14594" name="Google Shape;14594;p105"/>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105"/>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105"/>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7" name="Google Shape;14597;p105"/>
          <p:cNvGrpSpPr/>
          <p:nvPr/>
        </p:nvGrpSpPr>
        <p:grpSpPr>
          <a:xfrm>
            <a:off x="5464975" y="2960958"/>
            <a:ext cx="363425" cy="312525"/>
            <a:chOff x="4747100" y="4197050"/>
            <a:chExt cx="363425" cy="312525"/>
          </a:xfrm>
        </p:grpSpPr>
        <p:sp>
          <p:nvSpPr>
            <p:cNvPr id="14598" name="Google Shape;14598;p105"/>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05"/>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05"/>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05"/>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05"/>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3" name="Google Shape;14603;p105"/>
          <p:cNvGrpSpPr/>
          <p:nvPr/>
        </p:nvGrpSpPr>
        <p:grpSpPr>
          <a:xfrm>
            <a:off x="6199969" y="2935471"/>
            <a:ext cx="422625" cy="363500"/>
            <a:chOff x="3971700" y="4171500"/>
            <a:chExt cx="422625" cy="363500"/>
          </a:xfrm>
        </p:grpSpPr>
        <p:sp>
          <p:nvSpPr>
            <p:cNvPr id="14604" name="Google Shape;14604;p105"/>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05"/>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05"/>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05"/>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05"/>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9" name="Google Shape;14609;p105"/>
          <p:cNvGrpSpPr/>
          <p:nvPr/>
        </p:nvGrpSpPr>
        <p:grpSpPr>
          <a:xfrm>
            <a:off x="6957400" y="2960971"/>
            <a:ext cx="362650" cy="312500"/>
            <a:chOff x="3247225" y="4197050"/>
            <a:chExt cx="362650" cy="312500"/>
          </a:xfrm>
        </p:grpSpPr>
        <p:sp>
          <p:nvSpPr>
            <p:cNvPr id="14610" name="Google Shape;14610;p105"/>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05"/>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05"/>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05"/>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05"/>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05"/>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105"/>
          <p:cNvGrpSpPr/>
          <p:nvPr/>
        </p:nvGrpSpPr>
        <p:grpSpPr>
          <a:xfrm>
            <a:off x="7727406" y="2935508"/>
            <a:ext cx="366525" cy="363425"/>
            <a:chOff x="2491100" y="4171575"/>
            <a:chExt cx="366525" cy="363425"/>
          </a:xfrm>
        </p:grpSpPr>
        <p:sp>
          <p:nvSpPr>
            <p:cNvPr id="14617" name="Google Shape;14617;p105"/>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05"/>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05"/>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05"/>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05"/>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05"/>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105"/>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4" name="Google Shape;14624;p105"/>
          <p:cNvGrpSpPr/>
          <p:nvPr/>
        </p:nvGrpSpPr>
        <p:grpSpPr>
          <a:xfrm>
            <a:off x="7728956" y="3454994"/>
            <a:ext cx="363425" cy="363225"/>
            <a:chOff x="1734225" y="4171575"/>
            <a:chExt cx="363425" cy="363225"/>
          </a:xfrm>
        </p:grpSpPr>
        <p:sp>
          <p:nvSpPr>
            <p:cNvPr id="14625" name="Google Shape;14625;p105"/>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05"/>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105"/>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05"/>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05"/>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05"/>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05"/>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05"/>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3" name="Google Shape;14633;p105"/>
          <p:cNvGrpSpPr/>
          <p:nvPr/>
        </p:nvGrpSpPr>
        <p:grpSpPr>
          <a:xfrm>
            <a:off x="6229581" y="3480306"/>
            <a:ext cx="363400" cy="312600"/>
            <a:chOff x="975800" y="4197050"/>
            <a:chExt cx="363400" cy="312600"/>
          </a:xfrm>
        </p:grpSpPr>
        <p:sp>
          <p:nvSpPr>
            <p:cNvPr id="14634" name="Google Shape;14634;p105"/>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05"/>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05"/>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05"/>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05"/>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05"/>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05"/>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105"/>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105"/>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3" name="Google Shape;14643;p105"/>
          <p:cNvGrpSpPr/>
          <p:nvPr/>
        </p:nvGrpSpPr>
        <p:grpSpPr>
          <a:xfrm>
            <a:off x="5501625" y="3454606"/>
            <a:ext cx="290125" cy="364000"/>
            <a:chOff x="5523275" y="3601800"/>
            <a:chExt cx="290125" cy="364000"/>
          </a:xfrm>
        </p:grpSpPr>
        <p:sp>
          <p:nvSpPr>
            <p:cNvPr id="14644" name="Google Shape;14644;p105"/>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05"/>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6" name="Google Shape;14646;p105"/>
          <p:cNvGrpSpPr/>
          <p:nvPr/>
        </p:nvGrpSpPr>
        <p:grpSpPr>
          <a:xfrm>
            <a:off x="6957013" y="3480344"/>
            <a:ext cx="363425" cy="312525"/>
            <a:chOff x="7724500" y="1950300"/>
            <a:chExt cx="363425" cy="312525"/>
          </a:xfrm>
        </p:grpSpPr>
        <p:sp>
          <p:nvSpPr>
            <p:cNvPr id="14647" name="Google Shape;14647;p105"/>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05"/>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05"/>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105"/>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05"/>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2" name="Google Shape;14652;p105"/>
          <p:cNvGrpSpPr/>
          <p:nvPr/>
        </p:nvGrpSpPr>
        <p:grpSpPr>
          <a:xfrm>
            <a:off x="4771075" y="3454069"/>
            <a:ext cx="324075" cy="365075"/>
            <a:chOff x="4775650" y="3601675"/>
            <a:chExt cx="324075" cy="365075"/>
          </a:xfrm>
        </p:grpSpPr>
        <p:sp>
          <p:nvSpPr>
            <p:cNvPr id="14653" name="Google Shape;14653;p105"/>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05"/>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05"/>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05"/>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7" name="Google Shape;14657;p105"/>
          <p:cNvGrpSpPr/>
          <p:nvPr/>
        </p:nvGrpSpPr>
        <p:grpSpPr>
          <a:xfrm>
            <a:off x="3990150" y="3480319"/>
            <a:ext cx="364175" cy="312575"/>
            <a:chOff x="6979200" y="1950250"/>
            <a:chExt cx="364175" cy="312575"/>
          </a:xfrm>
        </p:grpSpPr>
        <p:sp>
          <p:nvSpPr>
            <p:cNvPr id="14658" name="Google Shape;14658;p105"/>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05"/>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05"/>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05"/>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05"/>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05"/>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05"/>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05"/>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05"/>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05"/>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8" name="Google Shape;14668;p105"/>
          <p:cNvGrpSpPr/>
          <p:nvPr/>
        </p:nvGrpSpPr>
        <p:grpSpPr>
          <a:xfrm>
            <a:off x="3233588" y="3454519"/>
            <a:ext cx="371900" cy="364175"/>
            <a:chOff x="6242375" y="1924850"/>
            <a:chExt cx="371900" cy="364175"/>
          </a:xfrm>
        </p:grpSpPr>
        <p:sp>
          <p:nvSpPr>
            <p:cNvPr id="14669" name="Google Shape;14669;p105"/>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05"/>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05"/>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2" name="Google Shape;14672;p105"/>
          <p:cNvGrpSpPr/>
          <p:nvPr/>
        </p:nvGrpSpPr>
        <p:grpSpPr>
          <a:xfrm>
            <a:off x="2457488" y="3454906"/>
            <a:ext cx="363425" cy="363400"/>
            <a:chOff x="5497050" y="1924850"/>
            <a:chExt cx="363425" cy="363400"/>
          </a:xfrm>
        </p:grpSpPr>
        <p:sp>
          <p:nvSpPr>
            <p:cNvPr id="14673" name="Google Shape;14673;p105"/>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105"/>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05"/>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05"/>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05"/>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05"/>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105"/>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05"/>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05"/>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105"/>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105"/>
          <p:cNvGrpSpPr/>
          <p:nvPr/>
        </p:nvGrpSpPr>
        <p:grpSpPr>
          <a:xfrm>
            <a:off x="1694713" y="3454981"/>
            <a:ext cx="404625" cy="363250"/>
            <a:chOff x="4736000" y="1924850"/>
            <a:chExt cx="404625" cy="363250"/>
          </a:xfrm>
        </p:grpSpPr>
        <p:sp>
          <p:nvSpPr>
            <p:cNvPr id="14684" name="Google Shape;14684;p105"/>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05"/>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05"/>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7" name="Google Shape;14687;p105"/>
          <p:cNvGrpSpPr/>
          <p:nvPr/>
        </p:nvGrpSpPr>
        <p:grpSpPr>
          <a:xfrm>
            <a:off x="1099250" y="3454644"/>
            <a:ext cx="270075" cy="363925"/>
            <a:chOff x="4043450" y="3602175"/>
            <a:chExt cx="270075" cy="363925"/>
          </a:xfrm>
        </p:grpSpPr>
        <p:sp>
          <p:nvSpPr>
            <p:cNvPr id="14688" name="Google Shape;14688;p105"/>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05"/>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105"/>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105"/>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105"/>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105"/>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05"/>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105"/>
          <p:cNvGrpSpPr/>
          <p:nvPr/>
        </p:nvGrpSpPr>
        <p:grpSpPr>
          <a:xfrm>
            <a:off x="1052588" y="4013725"/>
            <a:ext cx="363400" cy="237175"/>
            <a:chOff x="3997175" y="1988000"/>
            <a:chExt cx="363400" cy="237175"/>
          </a:xfrm>
        </p:grpSpPr>
        <p:sp>
          <p:nvSpPr>
            <p:cNvPr id="14696" name="Google Shape;14696;p105"/>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05"/>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105"/>
          <p:cNvGrpSpPr/>
          <p:nvPr/>
        </p:nvGrpSpPr>
        <p:grpSpPr>
          <a:xfrm>
            <a:off x="1729975" y="3950600"/>
            <a:ext cx="334100" cy="363425"/>
            <a:chOff x="6994625" y="3052825"/>
            <a:chExt cx="334100" cy="363425"/>
          </a:xfrm>
        </p:grpSpPr>
        <p:sp>
          <p:nvSpPr>
            <p:cNvPr id="14699" name="Google Shape;14699;p105"/>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05"/>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05"/>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05"/>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05"/>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05"/>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05"/>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105"/>
          <p:cNvGrpSpPr/>
          <p:nvPr/>
        </p:nvGrpSpPr>
        <p:grpSpPr>
          <a:xfrm>
            <a:off x="2504175" y="3950988"/>
            <a:ext cx="270050" cy="362650"/>
            <a:chOff x="3293525" y="3602950"/>
            <a:chExt cx="270050" cy="362650"/>
          </a:xfrm>
        </p:grpSpPr>
        <p:sp>
          <p:nvSpPr>
            <p:cNvPr id="14707" name="Google Shape;14707;p105"/>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05"/>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05"/>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0" name="Google Shape;14710;p105"/>
          <p:cNvGrpSpPr/>
          <p:nvPr/>
        </p:nvGrpSpPr>
        <p:grpSpPr>
          <a:xfrm>
            <a:off x="3234713" y="3949825"/>
            <a:ext cx="369650" cy="364975"/>
            <a:chOff x="3243825" y="1923675"/>
            <a:chExt cx="369650" cy="364975"/>
          </a:xfrm>
        </p:grpSpPr>
        <p:sp>
          <p:nvSpPr>
            <p:cNvPr id="14711" name="Google Shape;14711;p105"/>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05"/>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05"/>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05"/>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05"/>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05"/>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05"/>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105"/>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9" name="Google Shape;14719;p105"/>
          <p:cNvGrpSpPr/>
          <p:nvPr/>
        </p:nvGrpSpPr>
        <p:grpSpPr>
          <a:xfrm>
            <a:off x="4008413" y="3950125"/>
            <a:ext cx="327650" cy="364375"/>
            <a:chOff x="992000" y="3602375"/>
            <a:chExt cx="327650" cy="364375"/>
          </a:xfrm>
        </p:grpSpPr>
        <p:sp>
          <p:nvSpPr>
            <p:cNvPr id="14720" name="Google Shape;14720;p105"/>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05"/>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2" name="Google Shape;14722;p105"/>
          <p:cNvGrpSpPr/>
          <p:nvPr/>
        </p:nvGrpSpPr>
        <p:grpSpPr>
          <a:xfrm>
            <a:off x="4751400" y="3976013"/>
            <a:ext cx="363425" cy="312600"/>
            <a:chOff x="2492650" y="1950300"/>
            <a:chExt cx="363425" cy="312600"/>
          </a:xfrm>
        </p:grpSpPr>
        <p:sp>
          <p:nvSpPr>
            <p:cNvPr id="14723" name="Google Shape;14723;p105"/>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05"/>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05"/>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05"/>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05"/>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05"/>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05"/>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05"/>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105"/>
          <p:cNvGrpSpPr/>
          <p:nvPr/>
        </p:nvGrpSpPr>
        <p:grpSpPr>
          <a:xfrm>
            <a:off x="5462875" y="3950175"/>
            <a:ext cx="367625" cy="364275"/>
            <a:chOff x="1732675" y="1924750"/>
            <a:chExt cx="367625" cy="364275"/>
          </a:xfrm>
        </p:grpSpPr>
        <p:sp>
          <p:nvSpPr>
            <p:cNvPr id="14732" name="Google Shape;14732;p105"/>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05"/>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4" name="Google Shape;14734;p105"/>
          <p:cNvGrpSpPr/>
          <p:nvPr/>
        </p:nvGrpSpPr>
        <p:grpSpPr>
          <a:xfrm>
            <a:off x="6255419" y="3950613"/>
            <a:ext cx="311725" cy="363400"/>
            <a:chOff x="7749975" y="3052825"/>
            <a:chExt cx="311725" cy="363400"/>
          </a:xfrm>
        </p:grpSpPr>
        <p:sp>
          <p:nvSpPr>
            <p:cNvPr id="14735" name="Google Shape;14735;p105"/>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105"/>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105"/>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05"/>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05"/>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05"/>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1" name="Google Shape;14741;p105"/>
          <p:cNvGrpSpPr/>
          <p:nvPr/>
        </p:nvGrpSpPr>
        <p:grpSpPr>
          <a:xfrm>
            <a:off x="6953150" y="3950500"/>
            <a:ext cx="371150" cy="363625"/>
            <a:chOff x="7724500" y="3602750"/>
            <a:chExt cx="371150" cy="363625"/>
          </a:xfrm>
        </p:grpSpPr>
        <p:sp>
          <p:nvSpPr>
            <p:cNvPr id="14742" name="Google Shape;14742;p105"/>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105"/>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105"/>
          <p:cNvGrpSpPr/>
          <p:nvPr/>
        </p:nvGrpSpPr>
        <p:grpSpPr>
          <a:xfrm>
            <a:off x="7728969" y="3950975"/>
            <a:ext cx="363400" cy="362675"/>
            <a:chOff x="975800" y="1925575"/>
            <a:chExt cx="363400" cy="362675"/>
          </a:xfrm>
        </p:grpSpPr>
        <p:sp>
          <p:nvSpPr>
            <p:cNvPr id="14745" name="Google Shape;14745;p105"/>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05"/>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05"/>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05"/>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105"/>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50" name="Google Shape;14750;p10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Goals &amp; Results</a:t>
            </a:r>
            <a:endParaRPr sz="1600">
              <a:solidFill>
                <a:srgbClr val="FFFFFF"/>
              </a:solidFill>
            </a:endParaRPr>
          </a:p>
        </p:txBody>
      </p:sp>
      <p:sp>
        <p:nvSpPr>
          <p:cNvPr id="14751" name="Google Shape;14751;p10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4755"/>
        <p:cNvGrpSpPr/>
        <p:nvPr/>
      </p:nvGrpSpPr>
      <p:grpSpPr>
        <a:xfrm>
          <a:off x="0" y="0"/>
          <a:ext cx="0" cy="0"/>
          <a:chOff x="0" y="0"/>
          <a:chExt cx="0" cy="0"/>
        </a:xfrm>
      </p:grpSpPr>
      <p:sp>
        <p:nvSpPr>
          <p:cNvPr id="14756" name="Google Shape;14756;p106"/>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57" name="Google Shape;14757;p106"/>
          <p:cNvGrpSpPr/>
          <p:nvPr/>
        </p:nvGrpSpPr>
        <p:grpSpPr>
          <a:xfrm>
            <a:off x="2541658" y="1767756"/>
            <a:ext cx="356737" cy="353239"/>
            <a:chOff x="3192838" y="1931233"/>
            <a:chExt cx="298300" cy="295375"/>
          </a:xfrm>
        </p:grpSpPr>
        <p:sp>
          <p:nvSpPr>
            <p:cNvPr id="14758" name="Google Shape;14758;p106"/>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06"/>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06"/>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06"/>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06"/>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106"/>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106"/>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06"/>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06"/>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06"/>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06"/>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06"/>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06"/>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06"/>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06"/>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06"/>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06"/>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06"/>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06"/>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06"/>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106"/>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106"/>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106"/>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06"/>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2" name="Google Shape;14782;p106"/>
          <p:cNvGrpSpPr/>
          <p:nvPr/>
        </p:nvGrpSpPr>
        <p:grpSpPr>
          <a:xfrm>
            <a:off x="3272903" y="1766411"/>
            <a:ext cx="342506" cy="355302"/>
            <a:chOff x="3676863" y="1930108"/>
            <a:chExt cx="286400" cy="297100"/>
          </a:xfrm>
        </p:grpSpPr>
        <p:sp>
          <p:nvSpPr>
            <p:cNvPr id="14783" name="Google Shape;14783;p106"/>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06"/>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06"/>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6" name="Google Shape;14786;p106"/>
          <p:cNvGrpSpPr/>
          <p:nvPr/>
        </p:nvGrpSpPr>
        <p:grpSpPr>
          <a:xfrm>
            <a:off x="1797586" y="1765574"/>
            <a:ext cx="357455" cy="356139"/>
            <a:chOff x="2698088" y="1929408"/>
            <a:chExt cx="298900" cy="297800"/>
          </a:xfrm>
        </p:grpSpPr>
        <p:sp>
          <p:nvSpPr>
            <p:cNvPr id="14787" name="Google Shape;14787;p106"/>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06"/>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9" name="Google Shape;14789;p106"/>
          <p:cNvGrpSpPr/>
          <p:nvPr/>
        </p:nvGrpSpPr>
        <p:grpSpPr>
          <a:xfrm>
            <a:off x="4822994" y="1767099"/>
            <a:ext cx="288391" cy="354734"/>
            <a:chOff x="4718163" y="1930683"/>
            <a:chExt cx="241150" cy="296625"/>
          </a:xfrm>
        </p:grpSpPr>
        <p:sp>
          <p:nvSpPr>
            <p:cNvPr id="14790" name="Google Shape;14790;p106"/>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06"/>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106"/>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06"/>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06"/>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06"/>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06"/>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06"/>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8" name="Google Shape;14798;p106"/>
          <p:cNvGrpSpPr/>
          <p:nvPr/>
        </p:nvGrpSpPr>
        <p:grpSpPr>
          <a:xfrm>
            <a:off x="5516509" y="1765693"/>
            <a:ext cx="356019" cy="355302"/>
            <a:chOff x="5170638" y="1929508"/>
            <a:chExt cx="297700" cy="297100"/>
          </a:xfrm>
        </p:grpSpPr>
        <p:sp>
          <p:nvSpPr>
            <p:cNvPr id="14799" name="Google Shape;14799;p106"/>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06"/>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106"/>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106"/>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106"/>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106"/>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5" name="Google Shape;14805;p106"/>
          <p:cNvGrpSpPr/>
          <p:nvPr/>
        </p:nvGrpSpPr>
        <p:grpSpPr>
          <a:xfrm>
            <a:off x="6274094" y="1767099"/>
            <a:ext cx="356019" cy="353897"/>
            <a:chOff x="5676688" y="1930683"/>
            <a:chExt cx="297700" cy="295925"/>
          </a:xfrm>
        </p:grpSpPr>
        <p:sp>
          <p:nvSpPr>
            <p:cNvPr id="14806" name="Google Shape;14806;p106"/>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06"/>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106"/>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106"/>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0" name="Google Shape;14810;p106"/>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1" name="Google Shape;14811;p106"/>
          <p:cNvGrpSpPr/>
          <p:nvPr/>
        </p:nvGrpSpPr>
        <p:grpSpPr>
          <a:xfrm>
            <a:off x="7742296" y="1767816"/>
            <a:ext cx="354614" cy="355332"/>
            <a:chOff x="6649513" y="1931283"/>
            <a:chExt cx="296525" cy="297125"/>
          </a:xfrm>
        </p:grpSpPr>
        <p:sp>
          <p:nvSpPr>
            <p:cNvPr id="14812" name="Google Shape;14812;p106"/>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106"/>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106"/>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5" name="Google Shape;14815;p106"/>
          <p:cNvGrpSpPr/>
          <p:nvPr/>
        </p:nvGrpSpPr>
        <p:grpSpPr>
          <a:xfrm>
            <a:off x="7740143" y="2291860"/>
            <a:ext cx="356767" cy="354584"/>
            <a:chOff x="6647713" y="2369483"/>
            <a:chExt cx="298325" cy="296500"/>
          </a:xfrm>
        </p:grpSpPr>
        <p:sp>
          <p:nvSpPr>
            <p:cNvPr id="14816" name="Google Shape;14816;p106"/>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06"/>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06"/>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106"/>
          <p:cNvGrpSpPr/>
          <p:nvPr/>
        </p:nvGrpSpPr>
        <p:grpSpPr>
          <a:xfrm>
            <a:off x="7007492" y="2291860"/>
            <a:ext cx="355302" cy="354584"/>
            <a:chOff x="6162513" y="2369483"/>
            <a:chExt cx="297100" cy="296500"/>
          </a:xfrm>
        </p:grpSpPr>
        <p:sp>
          <p:nvSpPr>
            <p:cNvPr id="14820" name="Google Shape;14820;p106"/>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106"/>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106"/>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06"/>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106"/>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106"/>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6" name="Google Shape;14826;p106"/>
          <p:cNvGrpSpPr/>
          <p:nvPr/>
        </p:nvGrpSpPr>
        <p:grpSpPr>
          <a:xfrm>
            <a:off x="6273377" y="2292547"/>
            <a:ext cx="356019" cy="354614"/>
            <a:chOff x="5676088" y="2370058"/>
            <a:chExt cx="297700" cy="296525"/>
          </a:xfrm>
        </p:grpSpPr>
        <p:sp>
          <p:nvSpPr>
            <p:cNvPr id="14827" name="Google Shape;14827;p106"/>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06"/>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06"/>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06"/>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06"/>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2" name="Google Shape;14832;p106"/>
          <p:cNvGrpSpPr/>
          <p:nvPr/>
        </p:nvGrpSpPr>
        <p:grpSpPr>
          <a:xfrm>
            <a:off x="5514356" y="2292547"/>
            <a:ext cx="356049" cy="355332"/>
            <a:chOff x="5168838" y="2370058"/>
            <a:chExt cx="297725" cy="297125"/>
          </a:xfrm>
        </p:grpSpPr>
        <p:sp>
          <p:nvSpPr>
            <p:cNvPr id="14833" name="Google Shape;14833;p106"/>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06"/>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06"/>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06"/>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106"/>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106"/>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06"/>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106"/>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106"/>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106"/>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3" name="Google Shape;14843;p106"/>
          <p:cNvGrpSpPr/>
          <p:nvPr/>
        </p:nvGrpSpPr>
        <p:grpSpPr>
          <a:xfrm>
            <a:off x="4770285" y="2355930"/>
            <a:ext cx="355332" cy="227849"/>
            <a:chOff x="4674088" y="2423058"/>
            <a:chExt cx="297125" cy="190525"/>
          </a:xfrm>
        </p:grpSpPr>
        <p:sp>
          <p:nvSpPr>
            <p:cNvPr id="14844" name="Google Shape;14844;p106"/>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06"/>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06"/>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06"/>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106"/>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9" name="Google Shape;14849;p106"/>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106"/>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06"/>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06"/>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06"/>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06"/>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06"/>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06"/>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06"/>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06"/>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106"/>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106"/>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06"/>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06"/>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06"/>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06"/>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106"/>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106"/>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06"/>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06"/>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106"/>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106"/>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06"/>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106"/>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106"/>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106"/>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106"/>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06"/>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106"/>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106"/>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106"/>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106"/>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106"/>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2" name="Google Shape;14882;p106"/>
          <p:cNvGrpSpPr/>
          <p:nvPr/>
        </p:nvGrpSpPr>
        <p:grpSpPr>
          <a:xfrm>
            <a:off x="3245846" y="2291082"/>
            <a:ext cx="361730" cy="358919"/>
            <a:chOff x="3654238" y="2368833"/>
            <a:chExt cx="302475" cy="300125"/>
          </a:xfrm>
        </p:grpSpPr>
        <p:sp>
          <p:nvSpPr>
            <p:cNvPr id="14883" name="Google Shape;14883;p106"/>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106"/>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06"/>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06"/>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06"/>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06"/>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106"/>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06"/>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06"/>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106"/>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106"/>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06"/>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5" name="Google Shape;14895;p106"/>
          <p:cNvGrpSpPr/>
          <p:nvPr/>
        </p:nvGrpSpPr>
        <p:grpSpPr>
          <a:xfrm>
            <a:off x="2544498" y="2291052"/>
            <a:ext cx="353179" cy="355332"/>
            <a:chOff x="3195213" y="2368808"/>
            <a:chExt cx="295325" cy="297125"/>
          </a:xfrm>
        </p:grpSpPr>
        <p:sp>
          <p:nvSpPr>
            <p:cNvPr id="14896" name="Google Shape;14896;p106"/>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106"/>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06"/>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106"/>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106"/>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06"/>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106"/>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106"/>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106"/>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06"/>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106"/>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106"/>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8" name="Google Shape;14908;p106"/>
          <p:cNvGrpSpPr/>
          <p:nvPr/>
        </p:nvGrpSpPr>
        <p:grpSpPr>
          <a:xfrm>
            <a:off x="1781203" y="2291860"/>
            <a:ext cx="368158" cy="355302"/>
            <a:chOff x="2684388" y="2369483"/>
            <a:chExt cx="307850" cy="297100"/>
          </a:xfrm>
        </p:grpSpPr>
        <p:sp>
          <p:nvSpPr>
            <p:cNvPr id="14909" name="Google Shape;14909;p106"/>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106"/>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106"/>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106"/>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3" name="Google Shape;14913;p106"/>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14" name="Google Shape;14914;p106"/>
          <p:cNvGrpSpPr/>
          <p:nvPr/>
        </p:nvGrpSpPr>
        <p:grpSpPr>
          <a:xfrm>
            <a:off x="1041406" y="2835815"/>
            <a:ext cx="356767" cy="356737"/>
            <a:chOff x="2193213" y="2824333"/>
            <a:chExt cx="298325" cy="298300"/>
          </a:xfrm>
        </p:grpSpPr>
        <p:sp>
          <p:nvSpPr>
            <p:cNvPr id="14915" name="Google Shape;14915;p106"/>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106"/>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106"/>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106"/>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106"/>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06"/>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106"/>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06"/>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06"/>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106"/>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106"/>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06"/>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06"/>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106"/>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106"/>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106"/>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31" name="Google Shape;14931;p106"/>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32" name="Google Shape;14932;p106"/>
          <p:cNvGrpSpPr/>
          <p:nvPr/>
        </p:nvGrpSpPr>
        <p:grpSpPr>
          <a:xfrm>
            <a:off x="2543093" y="2836502"/>
            <a:ext cx="356019" cy="356737"/>
            <a:chOff x="3194038" y="2824908"/>
            <a:chExt cx="297700" cy="298300"/>
          </a:xfrm>
        </p:grpSpPr>
        <p:sp>
          <p:nvSpPr>
            <p:cNvPr id="14933" name="Google Shape;14933;p106"/>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106"/>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06"/>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06"/>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06"/>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106"/>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106"/>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106"/>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1" name="Google Shape;14941;p106"/>
          <p:cNvGrpSpPr/>
          <p:nvPr/>
        </p:nvGrpSpPr>
        <p:grpSpPr>
          <a:xfrm>
            <a:off x="3233738" y="2836323"/>
            <a:ext cx="370281" cy="356946"/>
            <a:chOff x="3644113" y="2824758"/>
            <a:chExt cx="309625" cy="298475"/>
          </a:xfrm>
        </p:grpSpPr>
        <p:sp>
          <p:nvSpPr>
            <p:cNvPr id="14942" name="Google Shape;14942;p106"/>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06"/>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06"/>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5" name="Google Shape;14945;p106"/>
          <p:cNvGrpSpPr/>
          <p:nvPr/>
        </p:nvGrpSpPr>
        <p:grpSpPr>
          <a:xfrm>
            <a:off x="4022685" y="2836502"/>
            <a:ext cx="356019" cy="352492"/>
            <a:chOff x="4176388" y="2824908"/>
            <a:chExt cx="297700" cy="294750"/>
          </a:xfrm>
        </p:grpSpPr>
        <p:sp>
          <p:nvSpPr>
            <p:cNvPr id="14946" name="Google Shape;14946;p106"/>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106"/>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06"/>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06"/>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106"/>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06"/>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06"/>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06"/>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06"/>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106"/>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106"/>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06"/>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06"/>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06"/>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06"/>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1" name="Google Shape;14961;p106"/>
          <p:cNvGrpSpPr/>
          <p:nvPr/>
        </p:nvGrpSpPr>
        <p:grpSpPr>
          <a:xfrm>
            <a:off x="4769597" y="2833722"/>
            <a:ext cx="356019" cy="358112"/>
            <a:chOff x="4673513" y="2822583"/>
            <a:chExt cx="297700" cy="299450"/>
          </a:xfrm>
        </p:grpSpPr>
        <p:sp>
          <p:nvSpPr>
            <p:cNvPr id="14962" name="Google Shape;14962;p106"/>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06"/>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4" name="Google Shape;14964;p106"/>
          <p:cNvGrpSpPr/>
          <p:nvPr/>
        </p:nvGrpSpPr>
        <p:grpSpPr>
          <a:xfrm>
            <a:off x="5512951" y="2843648"/>
            <a:ext cx="357455" cy="338201"/>
            <a:chOff x="5167663" y="2830883"/>
            <a:chExt cx="298900" cy="282800"/>
          </a:xfrm>
        </p:grpSpPr>
        <p:sp>
          <p:nvSpPr>
            <p:cNvPr id="14965" name="Google Shape;14965;p106"/>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06"/>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06"/>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06"/>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9" name="Google Shape;14969;p106"/>
          <p:cNvGrpSpPr/>
          <p:nvPr/>
        </p:nvGrpSpPr>
        <p:grpSpPr>
          <a:xfrm>
            <a:off x="6296159" y="2835994"/>
            <a:ext cx="309768" cy="355123"/>
            <a:chOff x="5695138" y="2824483"/>
            <a:chExt cx="259025" cy="296950"/>
          </a:xfrm>
        </p:grpSpPr>
        <p:sp>
          <p:nvSpPr>
            <p:cNvPr id="14970" name="Google Shape;14970;p106"/>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06"/>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06"/>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06"/>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74" name="Google Shape;14974;p106"/>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06"/>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6" name="Google Shape;14976;p106"/>
          <p:cNvGrpSpPr/>
          <p:nvPr/>
        </p:nvGrpSpPr>
        <p:grpSpPr>
          <a:xfrm>
            <a:off x="7751534" y="3421058"/>
            <a:ext cx="351056" cy="355302"/>
            <a:chOff x="6657238" y="3313708"/>
            <a:chExt cx="293550" cy="297100"/>
          </a:xfrm>
        </p:grpSpPr>
        <p:sp>
          <p:nvSpPr>
            <p:cNvPr id="14977" name="Google Shape;14977;p106"/>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106"/>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06"/>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06"/>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06"/>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06"/>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06"/>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06"/>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106"/>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06"/>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06"/>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06"/>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06"/>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06"/>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06"/>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106"/>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93" name="Google Shape;14993;p106"/>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06"/>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06"/>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06"/>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97" name="Google Shape;14997;p106"/>
          <p:cNvGrpSpPr/>
          <p:nvPr/>
        </p:nvGrpSpPr>
        <p:grpSpPr>
          <a:xfrm>
            <a:off x="6273377" y="3422493"/>
            <a:ext cx="356019" cy="355302"/>
            <a:chOff x="5676088" y="3314908"/>
            <a:chExt cx="297700" cy="297100"/>
          </a:xfrm>
        </p:grpSpPr>
        <p:sp>
          <p:nvSpPr>
            <p:cNvPr id="14998" name="Google Shape;14998;p106"/>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06"/>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0" name="Google Shape;15000;p106"/>
          <p:cNvGrpSpPr/>
          <p:nvPr/>
        </p:nvGrpSpPr>
        <p:grpSpPr>
          <a:xfrm>
            <a:off x="5513639" y="3420341"/>
            <a:ext cx="356049" cy="355332"/>
            <a:chOff x="5168238" y="3313108"/>
            <a:chExt cx="297725" cy="297125"/>
          </a:xfrm>
        </p:grpSpPr>
        <p:sp>
          <p:nvSpPr>
            <p:cNvPr id="15001" name="Google Shape;15001;p106"/>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06"/>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06"/>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06"/>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06"/>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6" name="Google Shape;15006;p106"/>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07" name="Google Shape;15007;p106"/>
          <p:cNvGrpSpPr/>
          <p:nvPr/>
        </p:nvGrpSpPr>
        <p:grpSpPr>
          <a:xfrm>
            <a:off x="4024091" y="3421058"/>
            <a:ext cx="351056" cy="355302"/>
            <a:chOff x="4177563" y="3313708"/>
            <a:chExt cx="293550" cy="297100"/>
          </a:xfrm>
        </p:grpSpPr>
        <p:sp>
          <p:nvSpPr>
            <p:cNvPr id="15008" name="Google Shape;15008;p106"/>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06"/>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06"/>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06"/>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06"/>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06"/>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06"/>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06"/>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06"/>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06"/>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06"/>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06"/>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106"/>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21" name="Google Shape;15021;p106"/>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2" name="Google Shape;15022;p106"/>
          <p:cNvGrpSpPr/>
          <p:nvPr/>
        </p:nvGrpSpPr>
        <p:grpSpPr>
          <a:xfrm>
            <a:off x="2543093" y="3421058"/>
            <a:ext cx="354584" cy="354614"/>
            <a:chOff x="3194038" y="3313708"/>
            <a:chExt cx="296500" cy="296525"/>
          </a:xfrm>
        </p:grpSpPr>
        <p:sp>
          <p:nvSpPr>
            <p:cNvPr id="15023" name="Google Shape;15023;p106"/>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06"/>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06"/>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06"/>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106"/>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06"/>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06"/>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06"/>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06"/>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06"/>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3" name="Google Shape;15033;p106"/>
          <p:cNvGrpSpPr/>
          <p:nvPr/>
        </p:nvGrpSpPr>
        <p:grpSpPr>
          <a:xfrm>
            <a:off x="1778362" y="3430745"/>
            <a:ext cx="359577" cy="338051"/>
            <a:chOff x="2682013" y="3321808"/>
            <a:chExt cx="300675" cy="282675"/>
          </a:xfrm>
        </p:grpSpPr>
        <p:sp>
          <p:nvSpPr>
            <p:cNvPr id="15034" name="Google Shape;15034;p106"/>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06"/>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06"/>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7" name="Google Shape;15037;p106"/>
          <p:cNvGrpSpPr/>
          <p:nvPr/>
        </p:nvGrpSpPr>
        <p:grpSpPr>
          <a:xfrm>
            <a:off x="1091246" y="3420341"/>
            <a:ext cx="291261" cy="356737"/>
            <a:chOff x="2234888" y="3313108"/>
            <a:chExt cx="243550" cy="298300"/>
          </a:xfrm>
        </p:grpSpPr>
        <p:sp>
          <p:nvSpPr>
            <p:cNvPr id="15038" name="Google Shape;15038;p106"/>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06"/>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06"/>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06"/>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06"/>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06"/>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06"/>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106"/>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6" name="Google Shape;15046;p106"/>
          <p:cNvGrpSpPr/>
          <p:nvPr/>
        </p:nvGrpSpPr>
        <p:grpSpPr>
          <a:xfrm>
            <a:off x="1058508" y="3989230"/>
            <a:ext cx="357455" cy="356019"/>
            <a:chOff x="2207513" y="3788808"/>
            <a:chExt cx="298900" cy="297700"/>
          </a:xfrm>
        </p:grpSpPr>
        <p:sp>
          <p:nvSpPr>
            <p:cNvPr id="15047" name="Google Shape;15047;p106"/>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06"/>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06"/>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06"/>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06"/>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06"/>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3" name="Google Shape;15053;p106"/>
          <p:cNvGrpSpPr/>
          <p:nvPr/>
        </p:nvGrpSpPr>
        <p:grpSpPr>
          <a:xfrm>
            <a:off x="1781920" y="3990486"/>
            <a:ext cx="353897" cy="354046"/>
            <a:chOff x="2684988" y="3789858"/>
            <a:chExt cx="295925" cy="296050"/>
          </a:xfrm>
        </p:grpSpPr>
        <p:sp>
          <p:nvSpPr>
            <p:cNvPr id="15054" name="Google Shape;15054;p106"/>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06"/>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06"/>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06"/>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06"/>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06"/>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06"/>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06"/>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06"/>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06"/>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06"/>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06"/>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6" name="Google Shape;15066;p106"/>
          <p:cNvGrpSpPr/>
          <p:nvPr/>
        </p:nvGrpSpPr>
        <p:grpSpPr>
          <a:xfrm>
            <a:off x="2544498" y="4004837"/>
            <a:ext cx="356019" cy="326899"/>
            <a:chOff x="3195213" y="3801858"/>
            <a:chExt cx="297700" cy="273350"/>
          </a:xfrm>
        </p:grpSpPr>
        <p:sp>
          <p:nvSpPr>
            <p:cNvPr id="15067" name="Google Shape;15067;p106"/>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06"/>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06"/>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06"/>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06"/>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06"/>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06"/>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4" name="Google Shape;15074;p106"/>
          <p:cNvGrpSpPr/>
          <p:nvPr/>
        </p:nvGrpSpPr>
        <p:grpSpPr>
          <a:xfrm>
            <a:off x="3247999" y="3991263"/>
            <a:ext cx="356019" cy="356139"/>
            <a:chOff x="3656038" y="3790508"/>
            <a:chExt cx="297700" cy="297800"/>
          </a:xfrm>
        </p:grpSpPr>
        <p:sp>
          <p:nvSpPr>
            <p:cNvPr id="15075" name="Google Shape;15075;p106"/>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06"/>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06"/>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06"/>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06"/>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0" name="Google Shape;15080;p106"/>
          <p:cNvGrpSpPr/>
          <p:nvPr/>
        </p:nvGrpSpPr>
        <p:grpSpPr>
          <a:xfrm>
            <a:off x="4031151" y="3989898"/>
            <a:ext cx="355330" cy="353179"/>
            <a:chOff x="3688251" y="4146473"/>
            <a:chExt cx="355330" cy="353179"/>
          </a:xfrm>
        </p:grpSpPr>
        <p:sp>
          <p:nvSpPr>
            <p:cNvPr id="15081" name="Google Shape;15081;p106"/>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06"/>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3" name="Google Shape;15083;p106"/>
          <p:cNvGrpSpPr/>
          <p:nvPr/>
        </p:nvGrpSpPr>
        <p:grpSpPr>
          <a:xfrm>
            <a:off x="4769597" y="3989948"/>
            <a:ext cx="356019" cy="356019"/>
            <a:chOff x="4673513" y="3789408"/>
            <a:chExt cx="297700" cy="297700"/>
          </a:xfrm>
        </p:grpSpPr>
        <p:sp>
          <p:nvSpPr>
            <p:cNvPr id="15084" name="Google Shape;15084;p106"/>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06"/>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06"/>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7" name="Google Shape;15087;p106"/>
          <p:cNvGrpSpPr/>
          <p:nvPr/>
        </p:nvGrpSpPr>
        <p:grpSpPr>
          <a:xfrm>
            <a:off x="5522189" y="3989948"/>
            <a:ext cx="356019" cy="353179"/>
            <a:chOff x="5175388" y="3789408"/>
            <a:chExt cx="297700" cy="295325"/>
          </a:xfrm>
        </p:grpSpPr>
        <p:sp>
          <p:nvSpPr>
            <p:cNvPr id="15088" name="Google Shape;15088;p106"/>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06"/>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06"/>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1" name="Google Shape;15091;p106"/>
          <p:cNvGrpSpPr/>
          <p:nvPr/>
        </p:nvGrpSpPr>
        <p:grpSpPr>
          <a:xfrm>
            <a:off x="6273377" y="3989230"/>
            <a:ext cx="364570" cy="355750"/>
            <a:chOff x="5676088" y="3788808"/>
            <a:chExt cx="304850" cy="297475"/>
          </a:xfrm>
        </p:grpSpPr>
        <p:sp>
          <p:nvSpPr>
            <p:cNvPr id="15092" name="Google Shape;15092;p106"/>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06"/>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06"/>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06"/>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06"/>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06"/>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106"/>
          <p:cNvGrpSpPr/>
          <p:nvPr/>
        </p:nvGrpSpPr>
        <p:grpSpPr>
          <a:xfrm>
            <a:off x="6997507" y="3989948"/>
            <a:ext cx="356019" cy="356737"/>
            <a:chOff x="6154163" y="3789408"/>
            <a:chExt cx="297700" cy="298300"/>
          </a:xfrm>
        </p:grpSpPr>
        <p:sp>
          <p:nvSpPr>
            <p:cNvPr id="15099" name="Google Shape;15099;p106"/>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106"/>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06"/>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06"/>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06"/>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06"/>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06"/>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06"/>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06"/>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06"/>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06"/>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06"/>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06"/>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06"/>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106"/>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106"/>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5" name="Google Shape;15115;p106"/>
          <p:cNvGrpSpPr/>
          <p:nvPr/>
        </p:nvGrpSpPr>
        <p:grpSpPr>
          <a:xfrm>
            <a:off x="7740860" y="3992609"/>
            <a:ext cx="356049" cy="353359"/>
            <a:chOff x="6648313" y="3791633"/>
            <a:chExt cx="297725" cy="295475"/>
          </a:xfrm>
        </p:grpSpPr>
        <p:sp>
          <p:nvSpPr>
            <p:cNvPr id="15116" name="Google Shape;15116;p106"/>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06"/>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06"/>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106"/>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06"/>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1" name="Google Shape;15121;p106"/>
          <p:cNvGrpSpPr/>
          <p:nvPr/>
        </p:nvGrpSpPr>
        <p:grpSpPr>
          <a:xfrm>
            <a:off x="4023373" y="1767816"/>
            <a:ext cx="358172" cy="355332"/>
            <a:chOff x="4176963" y="1931283"/>
            <a:chExt cx="299500" cy="297125"/>
          </a:xfrm>
        </p:grpSpPr>
        <p:sp>
          <p:nvSpPr>
            <p:cNvPr id="15122" name="Google Shape;15122;p106"/>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06"/>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06"/>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06"/>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06"/>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06"/>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8" name="Google Shape;15128;p10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Infographic Elements</a:t>
            </a:r>
            <a:endParaRPr sz="1600">
              <a:solidFill>
                <a:srgbClr val="FFFFFF"/>
              </a:solidFill>
            </a:endParaRPr>
          </a:p>
        </p:txBody>
      </p:sp>
      <p:sp>
        <p:nvSpPr>
          <p:cNvPr id="15129" name="Google Shape;15129;p10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49"/>
        <p:cNvGrpSpPr/>
        <p:nvPr/>
      </p:nvGrpSpPr>
      <p:grpSpPr>
        <a:xfrm>
          <a:off x="0" y="0"/>
          <a:ext cx="0" cy="0"/>
          <a:chOff x="0" y="0"/>
          <a:chExt cx="0" cy="0"/>
        </a:xfrm>
      </p:grpSpPr>
      <p:sp>
        <p:nvSpPr>
          <p:cNvPr id="650" name="Google Shape;650;p51"/>
          <p:cNvSpPr txBox="1">
            <a:spLocks noGrp="1"/>
          </p:cNvSpPr>
          <p:nvPr>
            <p:ph type="title"/>
          </p:nvPr>
        </p:nvSpPr>
        <p:spPr>
          <a:xfrm>
            <a:off x="944700" y="1060650"/>
            <a:ext cx="4506600" cy="72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Overview</a:t>
            </a:r>
            <a:endParaRPr/>
          </a:p>
        </p:txBody>
      </p:sp>
      <p:sp>
        <p:nvSpPr>
          <p:cNvPr id="651" name="Google Shape;651;p51"/>
          <p:cNvSpPr txBox="1">
            <a:spLocks noGrp="1"/>
          </p:cNvSpPr>
          <p:nvPr>
            <p:ph type="subTitle" idx="1"/>
          </p:nvPr>
        </p:nvSpPr>
        <p:spPr>
          <a:xfrm>
            <a:off x="944700" y="1784550"/>
            <a:ext cx="4506600" cy="229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 Lists like this one:</a:t>
            </a:r>
            <a:endParaRPr/>
          </a:p>
          <a:p>
            <a:pPr marL="457200" lvl="0" indent="-330200" algn="l" rtl="0">
              <a:spcBef>
                <a:spcPts val="1000"/>
              </a:spcBef>
              <a:spcAft>
                <a:spcPts val="0"/>
              </a:spcAft>
              <a:buSzPts val="1600"/>
              <a:buChar char="●"/>
            </a:pPr>
            <a:r>
              <a:rPr lang="en"/>
              <a:t>They’re simple </a:t>
            </a:r>
            <a:endParaRPr/>
          </a:p>
          <a:p>
            <a:pPr marL="457200" lvl="0" indent="-330200" algn="l" rtl="0">
              <a:spcBef>
                <a:spcPts val="0"/>
              </a:spcBef>
              <a:spcAft>
                <a:spcPts val="0"/>
              </a:spcAft>
              <a:buSzPts val="1600"/>
              <a:buChar char="●"/>
            </a:pPr>
            <a:r>
              <a:rPr lang="en"/>
              <a:t>You can organize your ideas clearly</a:t>
            </a:r>
            <a:endParaRPr/>
          </a:p>
          <a:p>
            <a:pPr marL="457200" lvl="0" indent="-330200" algn="l" rtl="0">
              <a:spcBef>
                <a:spcPts val="0"/>
              </a:spcBef>
              <a:spcAft>
                <a:spcPts val="0"/>
              </a:spcAft>
              <a:buSzPts val="16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55"/>
        <p:cNvGrpSpPr/>
        <p:nvPr/>
      </p:nvGrpSpPr>
      <p:grpSpPr>
        <a:xfrm>
          <a:off x="0" y="0"/>
          <a:ext cx="0" cy="0"/>
          <a:chOff x="0" y="0"/>
          <a:chExt cx="0" cy="0"/>
        </a:xfrm>
      </p:grpSpPr>
      <p:sp>
        <p:nvSpPr>
          <p:cNvPr id="656" name="Google Shape;656;p52"/>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Introduction</a:t>
            </a:r>
            <a:endParaRPr/>
          </a:p>
        </p:txBody>
      </p:sp>
      <p:sp>
        <p:nvSpPr>
          <p:cNvPr id="657" name="Google Shape;657;p52"/>
          <p:cNvSpPr txBox="1">
            <a:spLocks noGrp="1"/>
          </p:cNvSpPr>
          <p:nvPr>
            <p:ph type="subTitle" idx="1"/>
          </p:nvPr>
        </p:nvSpPr>
        <p:spPr>
          <a:xfrm>
            <a:off x="4752598" y="2904751"/>
            <a:ext cx="3085200" cy="113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658" name="Google Shape;658;p52"/>
          <p:cNvSpPr txBox="1">
            <a:spLocks noGrp="1"/>
          </p:cNvSpPr>
          <p:nvPr>
            <p:ph type="subTitle" idx="2"/>
          </p:nvPr>
        </p:nvSpPr>
        <p:spPr>
          <a:xfrm>
            <a:off x="1306200" y="2904751"/>
            <a:ext cx="3084300" cy="113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659" name="Google Shape;659;p52"/>
          <p:cNvSpPr txBox="1">
            <a:spLocks noGrp="1"/>
          </p:cNvSpPr>
          <p:nvPr>
            <p:ph type="subTitle" idx="3"/>
          </p:nvPr>
        </p:nvSpPr>
        <p:spPr>
          <a:xfrm>
            <a:off x="1307538" y="2447544"/>
            <a:ext cx="30816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660" name="Google Shape;660;p52"/>
          <p:cNvSpPr txBox="1">
            <a:spLocks noGrp="1"/>
          </p:cNvSpPr>
          <p:nvPr>
            <p:ph type="subTitle" idx="4"/>
          </p:nvPr>
        </p:nvSpPr>
        <p:spPr>
          <a:xfrm>
            <a:off x="4754388" y="2447544"/>
            <a:ext cx="30816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grpSp>
        <p:nvGrpSpPr>
          <p:cNvPr id="661" name="Google Shape;661;p52"/>
          <p:cNvGrpSpPr/>
          <p:nvPr/>
        </p:nvGrpSpPr>
        <p:grpSpPr>
          <a:xfrm>
            <a:off x="6120529" y="1780523"/>
            <a:ext cx="349354" cy="362223"/>
            <a:chOff x="1297654" y="1504481"/>
            <a:chExt cx="349354" cy="362223"/>
          </a:xfrm>
        </p:grpSpPr>
        <p:sp>
          <p:nvSpPr>
            <p:cNvPr id="662" name="Google Shape;662;p52"/>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2"/>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2"/>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 name="Google Shape;665;p52"/>
          <p:cNvGrpSpPr/>
          <p:nvPr/>
        </p:nvGrpSpPr>
        <p:grpSpPr>
          <a:xfrm>
            <a:off x="2671785" y="1785636"/>
            <a:ext cx="353145" cy="351998"/>
            <a:chOff x="852385" y="1510916"/>
            <a:chExt cx="353145" cy="351998"/>
          </a:xfrm>
        </p:grpSpPr>
        <p:sp>
          <p:nvSpPr>
            <p:cNvPr id="666" name="Google Shape;666;p52"/>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2"/>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2"/>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72"/>
        <p:cNvGrpSpPr/>
        <p:nvPr/>
      </p:nvGrpSpPr>
      <p:grpSpPr>
        <a:xfrm>
          <a:off x="0" y="0"/>
          <a:ext cx="0" cy="0"/>
          <a:chOff x="0" y="0"/>
          <a:chExt cx="0" cy="0"/>
        </a:xfrm>
      </p:grpSpPr>
      <p:sp>
        <p:nvSpPr>
          <p:cNvPr id="673" name="Google Shape;673;p53"/>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About the lesson</a:t>
            </a:r>
            <a:endParaRPr/>
          </a:p>
        </p:txBody>
      </p:sp>
      <p:sp>
        <p:nvSpPr>
          <p:cNvPr id="674" name="Google Shape;674;p53"/>
          <p:cNvSpPr txBox="1">
            <a:spLocks noGrp="1"/>
          </p:cNvSpPr>
          <p:nvPr>
            <p:ph type="subTitle" idx="1"/>
          </p:nvPr>
        </p:nvSpPr>
        <p:spPr>
          <a:xfrm>
            <a:off x="855450" y="2883625"/>
            <a:ext cx="2313300" cy="87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the Solar System</a:t>
            </a:r>
            <a:endParaRPr/>
          </a:p>
        </p:txBody>
      </p:sp>
      <p:sp>
        <p:nvSpPr>
          <p:cNvPr id="675" name="Google Shape;675;p53"/>
          <p:cNvSpPr txBox="1">
            <a:spLocks noGrp="1"/>
          </p:cNvSpPr>
          <p:nvPr>
            <p:ph type="subTitle" idx="2"/>
          </p:nvPr>
        </p:nvSpPr>
        <p:spPr>
          <a:xfrm>
            <a:off x="3414000" y="2883626"/>
            <a:ext cx="2316000" cy="87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in the Solar System</a:t>
            </a:r>
            <a:endParaRPr/>
          </a:p>
        </p:txBody>
      </p:sp>
      <p:sp>
        <p:nvSpPr>
          <p:cNvPr id="676" name="Google Shape;676;p53"/>
          <p:cNvSpPr txBox="1">
            <a:spLocks noGrp="1"/>
          </p:cNvSpPr>
          <p:nvPr>
            <p:ph type="subTitle" idx="3"/>
          </p:nvPr>
        </p:nvSpPr>
        <p:spPr>
          <a:xfrm>
            <a:off x="5975252" y="2883625"/>
            <a:ext cx="2313300" cy="87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second-largest planet in the Solar System</a:t>
            </a:r>
            <a:endParaRPr/>
          </a:p>
        </p:txBody>
      </p:sp>
      <p:sp>
        <p:nvSpPr>
          <p:cNvPr id="677" name="Google Shape;677;p53"/>
          <p:cNvSpPr txBox="1">
            <a:spLocks noGrp="1"/>
          </p:cNvSpPr>
          <p:nvPr>
            <p:ph type="subTitle" idx="4"/>
          </p:nvPr>
        </p:nvSpPr>
        <p:spPr>
          <a:xfrm>
            <a:off x="855450" y="2447552"/>
            <a:ext cx="2313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678" name="Google Shape;678;p53"/>
          <p:cNvSpPr txBox="1">
            <a:spLocks noGrp="1"/>
          </p:cNvSpPr>
          <p:nvPr>
            <p:ph type="subTitle" idx="5"/>
          </p:nvPr>
        </p:nvSpPr>
        <p:spPr>
          <a:xfrm>
            <a:off x="3415350" y="2447552"/>
            <a:ext cx="2313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679" name="Google Shape;679;p53"/>
          <p:cNvSpPr txBox="1">
            <a:spLocks noGrp="1"/>
          </p:cNvSpPr>
          <p:nvPr>
            <p:ph type="subTitle" idx="6"/>
          </p:nvPr>
        </p:nvSpPr>
        <p:spPr>
          <a:xfrm>
            <a:off x="5975252" y="2447552"/>
            <a:ext cx="2313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grpSp>
        <p:nvGrpSpPr>
          <p:cNvPr id="680" name="Google Shape;680;p53"/>
          <p:cNvGrpSpPr/>
          <p:nvPr/>
        </p:nvGrpSpPr>
        <p:grpSpPr>
          <a:xfrm>
            <a:off x="1812391" y="1773907"/>
            <a:ext cx="399398" cy="375443"/>
            <a:chOff x="849741" y="1959307"/>
            <a:chExt cx="399398" cy="375443"/>
          </a:xfrm>
        </p:grpSpPr>
        <p:sp>
          <p:nvSpPr>
            <p:cNvPr id="681" name="Google Shape;681;p5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 name="Google Shape;683;p53"/>
          <p:cNvSpPr/>
          <p:nvPr/>
        </p:nvSpPr>
        <p:spPr>
          <a:xfrm>
            <a:off x="6941303" y="1805392"/>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 name="Google Shape;684;p53"/>
          <p:cNvGrpSpPr/>
          <p:nvPr/>
        </p:nvGrpSpPr>
        <p:grpSpPr>
          <a:xfrm>
            <a:off x="4396739" y="1819382"/>
            <a:ext cx="350501" cy="284497"/>
            <a:chOff x="2629289" y="1544682"/>
            <a:chExt cx="350501" cy="284497"/>
          </a:xfrm>
        </p:grpSpPr>
        <p:sp>
          <p:nvSpPr>
            <p:cNvPr id="685" name="Google Shape;685;p5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sp>
        <p:nvSpPr>
          <p:cNvPr id="694" name="Google Shape;694;p54"/>
          <p:cNvSpPr txBox="1">
            <a:spLocks noGrp="1"/>
          </p:cNvSpPr>
          <p:nvPr>
            <p:ph type="title"/>
          </p:nvPr>
        </p:nvSpPr>
        <p:spPr>
          <a:xfrm>
            <a:off x="720000" y="445025"/>
            <a:ext cx="77040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Important concepts</a:t>
            </a:r>
            <a:endParaRPr/>
          </a:p>
        </p:txBody>
      </p:sp>
      <p:sp>
        <p:nvSpPr>
          <p:cNvPr id="695" name="Google Shape;695;p54"/>
          <p:cNvSpPr txBox="1">
            <a:spLocks noGrp="1"/>
          </p:cNvSpPr>
          <p:nvPr>
            <p:ph type="subTitle" idx="1"/>
          </p:nvPr>
        </p:nvSpPr>
        <p:spPr>
          <a:xfrm>
            <a:off x="1904813" y="2158288"/>
            <a:ext cx="2211600" cy="6654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696" name="Google Shape;696;p54"/>
          <p:cNvSpPr txBox="1">
            <a:spLocks noGrp="1"/>
          </p:cNvSpPr>
          <p:nvPr>
            <p:ph type="subTitle" idx="2"/>
          </p:nvPr>
        </p:nvSpPr>
        <p:spPr>
          <a:xfrm>
            <a:off x="5027588" y="2158288"/>
            <a:ext cx="2211600" cy="6654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697" name="Google Shape;697;p54"/>
          <p:cNvSpPr txBox="1">
            <a:spLocks noGrp="1"/>
          </p:cNvSpPr>
          <p:nvPr>
            <p:ph type="subTitle" idx="3"/>
          </p:nvPr>
        </p:nvSpPr>
        <p:spPr>
          <a:xfrm>
            <a:off x="1904813" y="3785010"/>
            <a:ext cx="2211600" cy="6654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Jupiter doesn’t have a solid surface</a:t>
            </a:r>
            <a:endParaRPr/>
          </a:p>
        </p:txBody>
      </p:sp>
      <p:sp>
        <p:nvSpPr>
          <p:cNvPr id="698" name="Google Shape;698;p54"/>
          <p:cNvSpPr txBox="1">
            <a:spLocks noGrp="1"/>
          </p:cNvSpPr>
          <p:nvPr>
            <p:ph type="subTitle" idx="4"/>
          </p:nvPr>
        </p:nvSpPr>
        <p:spPr>
          <a:xfrm>
            <a:off x="5027588" y="3785010"/>
            <a:ext cx="2211600" cy="6654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699" name="Google Shape;699;p54"/>
          <p:cNvSpPr txBox="1">
            <a:spLocks noGrp="1"/>
          </p:cNvSpPr>
          <p:nvPr>
            <p:ph type="subTitle" idx="5"/>
          </p:nvPr>
        </p:nvSpPr>
        <p:spPr>
          <a:xfrm>
            <a:off x="1904213" y="1874688"/>
            <a:ext cx="2212800" cy="3771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700" name="Google Shape;700;p54"/>
          <p:cNvSpPr txBox="1">
            <a:spLocks noGrp="1"/>
          </p:cNvSpPr>
          <p:nvPr>
            <p:ph type="subTitle" idx="6"/>
          </p:nvPr>
        </p:nvSpPr>
        <p:spPr>
          <a:xfrm>
            <a:off x="1904213" y="3501485"/>
            <a:ext cx="2212800" cy="3771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701" name="Google Shape;701;p54"/>
          <p:cNvSpPr txBox="1">
            <a:spLocks noGrp="1"/>
          </p:cNvSpPr>
          <p:nvPr>
            <p:ph type="subTitle" idx="7"/>
          </p:nvPr>
        </p:nvSpPr>
        <p:spPr>
          <a:xfrm>
            <a:off x="5026988" y="1874688"/>
            <a:ext cx="2212800" cy="3771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702" name="Google Shape;702;p54"/>
          <p:cNvSpPr txBox="1">
            <a:spLocks noGrp="1"/>
          </p:cNvSpPr>
          <p:nvPr>
            <p:ph type="subTitle" idx="8"/>
          </p:nvPr>
        </p:nvSpPr>
        <p:spPr>
          <a:xfrm>
            <a:off x="5026988" y="3501485"/>
            <a:ext cx="2212800" cy="377100"/>
          </a:xfrm>
          <a:prstGeom prst="rect">
            <a:avLst/>
          </a:prstGeom>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grpSp>
        <p:nvGrpSpPr>
          <p:cNvPr id="703" name="Google Shape;703;p54"/>
          <p:cNvGrpSpPr/>
          <p:nvPr/>
        </p:nvGrpSpPr>
        <p:grpSpPr>
          <a:xfrm>
            <a:off x="5933491" y="1415824"/>
            <a:ext cx="399812" cy="306477"/>
            <a:chOff x="2567841" y="1994124"/>
            <a:chExt cx="399812" cy="306477"/>
          </a:xfrm>
        </p:grpSpPr>
        <p:sp>
          <p:nvSpPr>
            <p:cNvPr id="704" name="Google Shape;704;p54"/>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4"/>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4"/>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 name="Google Shape;707;p54"/>
          <p:cNvGrpSpPr/>
          <p:nvPr/>
        </p:nvGrpSpPr>
        <p:grpSpPr>
          <a:xfrm>
            <a:off x="2868201" y="2975458"/>
            <a:ext cx="284847" cy="373627"/>
            <a:chOff x="1805901" y="1960358"/>
            <a:chExt cx="284847" cy="373627"/>
          </a:xfrm>
        </p:grpSpPr>
        <p:sp>
          <p:nvSpPr>
            <p:cNvPr id="708" name="Google Shape;708;p54"/>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4"/>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 name="Google Shape;710;p54"/>
          <p:cNvSpPr/>
          <p:nvPr/>
        </p:nvSpPr>
        <p:spPr>
          <a:xfrm>
            <a:off x="5962154" y="30148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4"/>
          <p:cNvSpPr/>
          <p:nvPr/>
        </p:nvSpPr>
        <p:spPr>
          <a:xfrm>
            <a:off x="2810741" y="1360010"/>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Pastel Waves Lesson by Slidesgo">
  <a:themeElements>
    <a:clrScheme name="Simple Light">
      <a:dk1>
        <a:srgbClr val="434343"/>
      </a:dk1>
      <a:lt1>
        <a:srgbClr val="FFFFFF"/>
      </a:lt1>
      <a:dk2>
        <a:srgbClr val="FAC5DE"/>
      </a:dk2>
      <a:lt2>
        <a:srgbClr val="FFE7E2"/>
      </a:lt2>
      <a:accent1>
        <a:srgbClr val="FA7C9C"/>
      </a:accent1>
      <a:accent2>
        <a:srgbClr val="FFFFFF"/>
      </a:accent2>
      <a:accent3>
        <a:srgbClr val="FFFFFF"/>
      </a:accent3>
      <a:accent4>
        <a:srgbClr val="FFFFFF"/>
      </a:accent4>
      <a:accent5>
        <a:srgbClr val="FFFFFF"/>
      </a:accent5>
      <a:accent6>
        <a:srgbClr val="FFFFFF"/>
      </a:accent6>
      <a:hlink>
        <a:srgbClr val="43434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1611</Words>
  <Application>Microsoft Office PowerPoint</Application>
  <PresentationFormat>全屏显示(16:9)</PresentationFormat>
  <Paragraphs>297</Paragraphs>
  <Slides>58</Slides>
  <Notes>58</Notes>
  <HiddenSlides>0</HiddenSlides>
  <MMClips>0</MMClips>
  <ScaleCrop>false</ScaleCrop>
  <HeadingPairs>
    <vt:vector size="6" baseType="variant">
      <vt:variant>
        <vt:lpstr>已用的字体</vt:lpstr>
      </vt:variant>
      <vt:variant>
        <vt:i4>14</vt:i4>
      </vt:variant>
      <vt:variant>
        <vt:lpstr>主题</vt:lpstr>
      </vt:variant>
      <vt:variant>
        <vt:i4>3</vt:i4>
      </vt:variant>
      <vt:variant>
        <vt:lpstr>幻灯片标题</vt:lpstr>
      </vt:variant>
      <vt:variant>
        <vt:i4>58</vt:i4>
      </vt:variant>
    </vt:vector>
  </HeadingPairs>
  <TitlesOfParts>
    <vt:vector size="75" baseType="lpstr">
      <vt:lpstr>PT Sans</vt:lpstr>
      <vt:lpstr>Proxima Nova</vt:lpstr>
      <vt:lpstr>Anaheim</vt:lpstr>
      <vt:lpstr>Nunito Light</vt:lpstr>
      <vt:lpstr>Arial</vt:lpstr>
      <vt:lpstr>Roboto Medium</vt:lpstr>
      <vt:lpstr>Manrope Medium</vt:lpstr>
      <vt:lpstr>Exo 2 Black</vt:lpstr>
      <vt:lpstr>Amatic SC</vt:lpstr>
      <vt:lpstr>Calibri</vt:lpstr>
      <vt:lpstr>Sora ExtraBold</vt:lpstr>
      <vt:lpstr>Sora</vt:lpstr>
      <vt:lpstr>Manrope</vt:lpstr>
      <vt:lpstr>Bebas Neue</vt:lpstr>
      <vt:lpstr>Pastel Waves Lesson by Slidesgo</vt:lpstr>
      <vt:lpstr>Slidesgo Final Pages</vt:lpstr>
      <vt:lpstr>1_Slidesgo Final Pages</vt:lpstr>
      <vt:lpstr>Pastel Waves Lesson</vt:lpstr>
      <vt:lpstr>Table of contents</vt:lpstr>
      <vt:lpstr>Whoa!</vt:lpstr>
      <vt:lpstr>Background</vt:lpstr>
      <vt:lpstr>Do you need a longer text?</vt:lpstr>
      <vt:lpstr>Overview</vt:lpstr>
      <vt:lpstr>Introduction</vt:lpstr>
      <vt:lpstr>About the lesson</vt:lpstr>
      <vt:lpstr>Important concepts</vt:lpstr>
      <vt:lpstr>Glossary</vt:lpstr>
      <vt:lpstr>Awesome words</vt:lpstr>
      <vt:lpstr>History</vt:lpstr>
      <vt:lpstr>—Someone Famous</vt:lpstr>
      <vt:lpstr>A picture is worth a thousand words</vt:lpstr>
      <vt:lpstr>About the lesson</vt:lpstr>
      <vt:lpstr>150,000</vt:lpstr>
      <vt:lpstr>9h 55m 23s</vt:lpstr>
      <vt:lpstr>Some percentages</vt:lpstr>
      <vt:lpstr>Lesson and concepts</vt:lpstr>
      <vt:lpstr>This is a map</vt:lpstr>
      <vt:lpstr>This is a timeline</vt:lpstr>
      <vt:lpstr>Lesson plan</vt:lpstr>
      <vt:lpstr>Some percentages</vt:lpstr>
      <vt:lpstr>Our teachers</vt:lpstr>
      <vt:lpstr>Infographic</vt:lpstr>
      <vt:lpstr>Conclusions</vt:lpstr>
      <vt:lpstr>Visit our website</vt:lpstr>
      <vt:lpstr>Get our tablet app</vt:lpstr>
      <vt:lpstr>Available on mobile!</vt:lpstr>
      <vt:lpstr>Exercises</vt:lpstr>
      <vt:lpstr>True or false</vt:lpstr>
      <vt:lpstr>Connect the columns</vt:lpstr>
      <vt:lpstr>Select the correct answers</vt:lpstr>
      <vt:lpstr>Thanks!</vt:lpstr>
      <vt:lpstr>Icon pack</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PowerPoint 演示文稿</vt:lpstr>
      <vt:lpstr>PowerPoint 演示文稿</vt:lpstr>
      <vt:lpstr>Premium infographics</vt:lpstr>
      <vt:lpstr>Premium infographics</vt:lpstr>
      <vt:lpstr>Premium Icons</vt:lpstr>
      <vt:lpstr>Premium Icons</vt:lpstr>
      <vt:lpstr>Premium Icons</vt:lpstr>
      <vt:lpstr>Premium Icons</vt:lpstr>
      <vt:lpstr>Premium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Pastel Waves Lesson</dc:title>
  <cp:lastModifiedBy>刘 龙</cp:lastModifiedBy>
  <cp:revision>3</cp:revision>
  <dcterms:modified xsi:type="dcterms:W3CDTF">2023-02-20T14:28:11Z</dcterms:modified>
</cp:coreProperties>
</file>